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9" r:id="rId2"/>
    <p:sldId id="290" r:id="rId3"/>
    <p:sldId id="264" r:id="rId4"/>
    <p:sldId id="268" r:id="rId5"/>
    <p:sldId id="269" r:id="rId6"/>
    <p:sldId id="271" r:id="rId7"/>
    <p:sldId id="274" r:id="rId8"/>
    <p:sldId id="260" r:id="rId9"/>
    <p:sldId id="275" r:id="rId10"/>
    <p:sldId id="273" r:id="rId11"/>
    <p:sldId id="263" r:id="rId12"/>
    <p:sldId id="265" r:id="rId13"/>
    <p:sldId id="289" r:id="rId14"/>
    <p:sldId id="270" r:id="rId15"/>
    <p:sldId id="277" r:id="rId16"/>
    <p:sldId id="272" r:id="rId17"/>
    <p:sldId id="285" r:id="rId18"/>
    <p:sldId id="284" r:id="rId19"/>
    <p:sldId id="286" r:id="rId20"/>
    <p:sldId id="282" r:id="rId21"/>
    <p:sldId id="266" r:id="rId22"/>
    <p:sldId id="276" r:id="rId23"/>
    <p:sldId id="279" r:id="rId24"/>
    <p:sldId id="267" r:id="rId25"/>
    <p:sldId id="288" r:id="rId26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7351"/>
    <a:srgbClr val="EBC205"/>
    <a:srgbClr val="099142"/>
    <a:srgbClr val="E54936"/>
    <a:srgbClr val="4483C2"/>
    <a:srgbClr val="D9D9D9"/>
    <a:srgbClr val="00AF50"/>
    <a:srgbClr val="FED303"/>
    <a:srgbClr val="4586C6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17" autoAdjust="0"/>
    <p:restoredTop sz="94660"/>
  </p:normalViewPr>
  <p:slideViewPr>
    <p:cSldViewPr snapToGrid="0">
      <p:cViewPr varScale="1">
        <p:scale>
          <a:sx n="88" d="100"/>
          <a:sy n="88" d="100"/>
        </p:scale>
        <p:origin x="19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15330A-D75A-42E3-B40F-8BC9E41DBE29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60D8BE-9CB2-4633-9526-585672C4B88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0D8BE-9CB2-4633-9526-585672C4B881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0D8BE-9CB2-4633-9526-585672C4B881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0D8BE-9CB2-4633-9526-585672C4B881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0D8BE-9CB2-4633-9526-585672C4B881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0D8BE-9CB2-4633-9526-585672C4B881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0D8BE-9CB2-4633-9526-585672C4B881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0D8BE-9CB2-4633-9526-585672C4B881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0D8BE-9CB2-4633-9526-585672C4B881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0D8BE-9CB2-4633-9526-585672C4B881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0D8BE-9CB2-4633-9526-585672C4B881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0D8BE-9CB2-4633-9526-585672C4B881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0D8BE-9CB2-4633-9526-585672C4B881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0D8BE-9CB2-4633-9526-585672C4B881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0D8BE-9CB2-4633-9526-585672C4B881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0D8BE-9CB2-4633-9526-585672C4B881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0D8BE-9CB2-4633-9526-585672C4B881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0D8BE-9CB2-4633-9526-585672C4B881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0D8BE-9CB2-4633-9526-585672C4B881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0D8BE-9CB2-4633-9526-585672C4B881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0D8BE-9CB2-4633-9526-585672C4B881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0D8BE-9CB2-4633-9526-585672C4B881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0D8BE-9CB2-4633-9526-585672C4B881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0D8BE-9CB2-4633-9526-585672C4B881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0D8BE-9CB2-4633-9526-585672C4B881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0D8BE-9CB2-4633-9526-585672C4B881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31.jpeg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847532" y="3199612"/>
            <a:ext cx="84969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00000"/>
              </a:lnSpc>
            </a:pPr>
            <a:r>
              <a:rPr lang="zh-CN" altLang="en-US" sz="6600" dirty="0">
                <a:solidFill>
                  <a:schemeClr val="bg1"/>
                </a:solidFill>
                <a:latin typeface="叶根友特楷简体" panose="02010601030101010101" pitchFamily="2" charset="-122"/>
                <a:ea typeface="叶根友特楷简体" panose="02010601030101010101" pitchFamily="2" charset="-122"/>
                <a:cs typeface="叶根友毛笔行书修正版" charset="-122"/>
              </a:rPr>
              <a:t>圣诞节快乐</a:t>
            </a:r>
            <a:endParaRPr lang="en-US" altLang="zh-CN" sz="6600" dirty="0">
              <a:solidFill>
                <a:schemeClr val="bg1"/>
              </a:solidFill>
              <a:latin typeface="叶根友特楷简体" panose="02010601030101010101" pitchFamily="2" charset="-122"/>
              <a:ea typeface="叶根友特楷简体" panose="02010601030101010101" pitchFamily="2" charset="-122"/>
              <a:cs typeface="叶根友毛笔行书修正版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8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0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616200" y="1911466"/>
            <a:ext cx="6959600" cy="637309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285731" y="2062242"/>
            <a:ext cx="5620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0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圣诞节也是西方世界以及其他很多地区的公共假日</a:t>
            </a:r>
            <a:endParaRPr lang="en-US" altLang="zh-CN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16200" y="3123046"/>
            <a:ext cx="6959600" cy="637309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285731" y="3273822"/>
            <a:ext cx="5620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0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圣诞节也是西方世界以及其他很多地区的公共假日</a:t>
            </a:r>
            <a:endParaRPr lang="en-US" altLang="zh-CN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616200" y="4334626"/>
            <a:ext cx="6959600" cy="637309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3285731" y="4485402"/>
            <a:ext cx="5620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0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圣诞节也是西方世界以及其他很多地区的公共假日</a:t>
            </a:r>
            <a:endParaRPr lang="en-US" altLang="zh-CN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01" r="24500" b="19507"/>
          <a:stretch>
            <a:fillRect/>
          </a:stretch>
        </p:blipFill>
        <p:spPr>
          <a:xfrm>
            <a:off x="9113520" y="4334626"/>
            <a:ext cx="2011680" cy="1952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6" presetClass="entr" presetSubtype="2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6" grpId="1"/>
      <p:bldP spid="6" grpId="2"/>
      <p:bldP spid="7" grpId="0" animBg="1"/>
      <p:bldP spid="8" grpId="0"/>
      <p:bldP spid="8" grpId="1"/>
      <p:bldP spid="8" grpId="2"/>
      <p:bldP spid="9" grpId="0" animBg="1"/>
      <p:bldP spid="10" grpId="0"/>
      <p:bldP spid="10" grpId="1"/>
      <p:bldP spid="10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8" name="文本框 8"/>
          <p:cNvSpPr txBox="1">
            <a:spLocks noChangeArrowheads="1"/>
          </p:cNvSpPr>
          <p:nvPr/>
        </p:nvSpPr>
        <p:spPr bwMode="auto">
          <a:xfrm>
            <a:off x="3093242" y="2765725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49" name="文本框 9"/>
          <p:cNvSpPr txBox="1">
            <a:spLocks noChangeArrowheads="1"/>
          </p:cNvSpPr>
          <p:nvPr/>
        </p:nvSpPr>
        <p:spPr bwMode="auto">
          <a:xfrm>
            <a:off x="8460581" y="2765005"/>
            <a:ext cx="719137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solidFill>
                  <a:schemeClr val="bg1"/>
                </a:solidFill>
                <a:ea typeface="微软雅黑" panose="020B0503020204020204" pitchFamily="34" charset="-122"/>
              </a:rPr>
              <a:t>40</a:t>
            </a:r>
            <a:r>
              <a:rPr lang="en-US" altLang="zh-CN" sz="1600">
                <a:solidFill>
                  <a:schemeClr val="bg1"/>
                </a:solidFill>
                <a:ea typeface="微软雅黑" panose="020B0503020204020204" pitchFamily="34" charset="-122"/>
              </a:rPr>
              <a:t>%</a:t>
            </a:r>
            <a:endParaRPr lang="zh-CN" altLang="en-US" sz="16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4" name="组 3"/>
          <p:cNvGrpSpPr/>
          <p:nvPr/>
        </p:nvGrpSpPr>
        <p:grpSpPr>
          <a:xfrm>
            <a:off x="4148931" y="3387306"/>
            <a:ext cx="3894137" cy="217487"/>
            <a:chOff x="4148931" y="3387306"/>
            <a:chExt cx="3894137" cy="217487"/>
          </a:xfrm>
        </p:grpSpPr>
        <p:sp>
          <p:nvSpPr>
            <p:cNvPr id="46" name="圆角矩形 45"/>
            <p:cNvSpPr/>
            <p:nvPr/>
          </p:nvSpPr>
          <p:spPr>
            <a:xfrm>
              <a:off x="4148931" y="3387306"/>
              <a:ext cx="3894137" cy="217487"/>
            </a:xfrm>
            <a:prstGeom prst="roundRect">
              <a:avLst>
                <a:gd name="adj" fmla="val 50000"/>
              </a:avLst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0" name="圆角矩形 49"/>
            <p:cNvSpPr/>
            <p:nvPr/>
          </p:nvSpPr>
          <p:spPr>
            <a:xfrm>
              <a:off x="4148931" y="3387306"/>
              <a:ext cx="1912937" cy="217487"/>
            </a:xfrm>
            <a:prstGeom prst="roundRect">
              <a:avLst>
                <a:gd name="adj" fmla="val 50000"/>
              </a:avLst>
            </a:prstGeom>
            <a:solidFill>
              <a:srgbClr val="E549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51" name="文本框 23"/>
          <p:cNvSpPr txBox="1">
            <a:spLocks noChangeArrowheads="1"/>
          </p:cNvSpPr>
          <p:nvPr/>
        </p:nvSpPr>
        <p:spPr bwMode="auto">
          <a:xfrm>
            <a:off x="3093242" y="3302300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52" name="文本框 24"/>
          <p:cNvSpPr txBox="1">
            <a:spLocks noChangeArrowheads="1"/>
          </p:cNvSpPr>
          <p:nvPr/>
        </p:nvSpPr>
        <p:spPr bwMode="auto">
          <a:xfrm>
            <a:off x="8460581" y="3301581"/>
            <a:ext cx="719137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solidFill>
                  <a:schemeClr val="bg1"/>
                </a:solidFill>
                <a:ea typeface="微软雅黑" panose="020B0503020204020204" pitchFamily="34" charset="-122"/>
              </a:rPr>
              <a:t>50</a:t>
            </a:r>
            <a:r>
              <a:rPr lang="en-US" altLang="zh-CN" sz="1600">
                <a:solidFill>
                  <a:schemeClr val="bg1"/>
                </a:solidFill>
                <a:ea typeface="微软雅黑" panose="020B0503020204020204" pitchFamily="34" charset="-122"/>
              </a:rPr>
              <a:t>%</a:t>
            </a:r>
            <a:endParaRPr lang="zh-CN" altLang="en-US" sz="16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5" name="组 4"/>
          <p:cNvGrpSpPr/>
          <p:nvPr/>
        </p:nvGrpSpPr>
        <p:grpSpPr>
          <a:xfrm>
            <a:off x="4148930" y="3936580"/>
            <a:ext cx="3894138" cy="215900"/>
            <a:chOff x="4148930" y="3936580"/>
            <a:chExt cx="3894138" cy="215900"/>
          </a:xfrm>
        </p:grpSpPr>
        <p:sp>
          <p:nvSpPr>
            <p:cNvPr id="45" name="圆角矩形 44"/>
            <p:cNvSpPr/>
            <p:nvPr/>
          </p:nvSpPr>
          <p:spPr>
            <a:xfrm>
              <a:off x="4148931" y="3936580"/>
              <a:ext cx="3894137" cy="215900"/>
            </a:xfrm>
            <a:prstGeom prst="roundRect">
              <a:avLst>
                <a:gd name="adj" fmla="val 50000"/>
              </a:avLst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3" name="圆角矩形 52"/>
            <p:cNvSpPr/>
            <p:nvPr/>
          </p:nvSpPr>
          <p:spPr>
            <a:xfrm>
              <a:off x="4148930" y="3936580"/>
              <a:ext cx="3346450" cy="215900"/>
            </a:xfrm>
            <a:prstGeom prst="roundRect">
              <a:avLst>
                <a:gd name="adj" fmla="val 50000"/>
              </a:avLst>
            </a:prstGeom>
            <a:solidFill>
              <a:srgbClr val="FED3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54" name="文本框 27"/>
          <p:cNvSpPr txBox="1">
            <a:spLocks noChangeArrowheads="1"/>
          </p:cNvSpPr>
          <p:nvPr/>
        </p:nvSpPr>
        <p:spPr bwMode="auto">
          <a:xfrm>
            <a:off x="3093242" y="3838875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55" name="文本框 28"/>
          <p:cNvSpPr txBox="1">
            <a:spLocks noChangeArrowheads="1"/>
          </p:cNvSpPr>
          <p:nvPr/>
        </p:nvSpPr>
        <p:spPr bwMode="auto">
          <a:xfrm>
            <a:off x="8460581" y="3839742"/>
            <a:ext cx="719137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dirty="0">
                <a:solidFill>
                  <a:schemeClr val="bg1"/>
                </a:solidFill>
                <a:ea typeface="微软雅黑" panose="020B0503020204020204" pitchFamily="34" charset="-122"/>
              </a:rPr>
              <a:t>80</a:t>
            </a:r>
            <a:r>
              <a:rPr lang="en-US" altLang="zh-CN" sz="1600" dirty="0">
                <a:solidFill>
                  <a:schemeClr val="bg1"/>
                </a:solidFill>
                <a:ea typeface="微软雅黑" panose="020B0503020204020204" pitchFamily="34" charset="-122"/>
              </a:rPr>
              <a:t>%</a:t>
            </a:r>
            <a:endParaRPr lang="zh-CN" altLang="en-US" sz="16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6" name="组 5"/>
          <p:cNvGrpSpPr/>
          <p:nvPr/>
        </p:nvGrpSpPr>
        <p:grpSpPr>
          <a:xfrm>
            <a:off x="4148931" y="4465217"/>
            <a:ext cx="3894137" cy="215900"/>
            <a:chOff x="4148931" y="4465217"/>
            <a:chExt cx="3894137" cy="215900"/>
          </a:xfrm>
        </p:grpSpPr>
        <p:sp>
          <p:nvSpPr>
            <p:cNvPr id="44" name="圆角矩形 43"/>
            <p:cNvSpPr/>
            <p:nvPr/>
          </p:nvSpPr>
          <p:spPr>
            <a:xfrm>
              <a:off x="4148931" y="4465217"/>
              <a:ext cx="3894137" cy="215900"/>
            </a:xfrm>
            <a:prstGeom prst="roundRect">
              <a:avLst>
                <a:gd name="adj" fmla="val 50000"/>
              </a:avLst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6" name="圆角矩形 55"/>
            <p:cNvSpPr/>
            <p:nvPr/>
          </p:nvSpPr>
          <p:spPr>
            <a:xfrm>
              <a:off x="4148931" y="4465217"/>
              <a:ext cx="955675" cy="215900"/>
            </a:xfrm>
            <a:prstGeom prst="roundRect">
              <a:avLst>
                <a:gd name="adj" fmla="val 5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57" name="文本框 31"/>
          <p:cNvSpPr txBox="1">
            <a:spLocks noChangeArrowheads="1"/>
          </p:cNvSpPr>
          <p:nvPr/>
        </p:nvSpPr>
        <p:spPr bwMode="auto">
          <a:xfrm>
            <a:off x="3093242" y="4375450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58" name="文本框 32"/>
          <p:cNvSpPr txBox="1">
            <a:spLocks noChangeArrowheads="1"/>
          </p:cNvSpPr>
          <p:nvPr/>
        </p:nvSpPr>
        <p:spPr bwMode="auto">
          <a:xfrm>
            <a:off x="8460581" y="4376317"/>
            <a:ext cx="719137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dirty="0">
                <a:solidFill>
                  <a:schemeClr val="bg1"/>
                </a:solidFill>
                <a:ea typeface="微软雅黑" panose="020B0503020204020204" pitchFamily="34" charset="-122"/>
              </a:rPr>
              <a:t>20</a:t>
            </a:r>
            <a:r>
              <a:rPr lang="en-US" altLang="zh-CN" sz="1600" dirty="0">
                <a:solidFill>
                  <a:schemeClr val="bg1"/>
                </a:solidFill>
                <a:ea typeface="微软雅黑" panose="020B0503020204020204" pitchFamily="34" charset="-122"/>
              </a:rPr>
              <a:t>%</a:t>
            </a:r>
            <a:endParaRPr lang="zh-CN" altLang="en-US" sz="16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3" name="组 2"/>
          <p:cNvGrpSpPr/>
          <p:nvPr/>
        </p:nvGrpSpPr>
        <p:grpSpPr>
          <a:xfrm>
            <a:off x="4148930" y="2855492"/>
            <a:ext cx="3894138" cy="215900"/>
            <a:chOff x="4148930" y="2855492"/>
            <a:chExt cx="3894138" cy="215900"/>
          </a:xfrm>
        </p:grpSpPr>
        <p:sp>
          <p:nvSpPr>
            <p:cNvPr id="47" name="圆角矩形 46"/>
            <p:cNvSpPr/>
            <p:nvPr/>
          </p:nvSpPr>
          <p:spPr>
            <a:xfrm>
              <a:off x="4148931" y="2855492"/>
              <a:ext cx="3894137" cy="215900"/>
            </a:xfrm>
            <a:prstGeom prst="roundRect">
              <a:avLst>
                <a:gd name="adj" fmla="val 50000"/>
              </a:avLst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9" name="圆角矩形 58"/>
            <p:cNvSpPr/>
            <p:nvPr/>
          </p:nvSpPr>
          <p:spPr>
            <a:xfrm>
              <a:off x="4148930" y="2855492"/>
              <a:ext cx="1433512" cy="215900"/>
            </a:xfrm>
            <a:prstGeom prst="roundRect">
              <a:avLst>
                <a:gd name="adj" fmla="val 50000"/>
              </a:avLst>
            </a:prstGeom>
            <a:solidFill>
              <a:srgbClr val="4686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4632539" y="1759697"/>
            <a:ext cx="2926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charset="-122"/>
              </a:rPr>
              <a:t>点击在此处输入标题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76" y="3627517"/>
            <a:ext cx="1846260" cy="24099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1" grpId="0"/>
      <p:bldP spid="52" grpId="0"/>
      <p:bldP spid="54" grpId="0"/>
      <p:bldP spid="55" grpId="0"/>
      <p:bldP spid="57" grpId="0"/>
      <p:bldP spid="58" grpId="0"/>
      <p:bldP spid="19" grpId="0"/>
      <p:bldP spid="19" grpId="1"/>
      <p:bldP spid="19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组 2"/>
          <p:cNvGrpSpPr/>
          <p:nvPr/>
        </p:nvGrpSpPr>
        <p:grpSpPr>
          <a:xfrm>
            <a:off x="3605873" y="1600298"/>
            <a:ext cx="4980252" cy="3789285"/>
            <a:chOff x="3605873" y="1600298"/>
            <a:chExt cx="4980252" cy="3789285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0573" y="1600298"/>
              <a:ext cx="4450854" cy="2802984"/>
            </a:xfrm>
            <a:prstGeom prst="rect">
              <a:avLst/>
            </a:prstGeom>
            <a:effectLst>
              <a:outerShdw blurRad="50800" dist="762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5873" y="4302344"/>
              <a:ext cx="4980252" cy="1087239"/>
            </a:xfrm>
            <a:prstGeom prst="rect">
              <a:avLst/>
            </a:prstGeom>
            <a:effectLst>
              <a:outerShdw blurRad="50800" dist="76200" dir="5400000" algn="t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0" name="文本框 9"/>
          <p:cNvSpPr txBox="1"/>
          <p:nvPr/>
        </p:nvSpPr>
        <p:spPr>
          <a:xfrm>
            <a:off x="4683842" y="4514918"/>
            <a:ext cx="2824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charset="-122"/>
              </a:rPr>
              <a:t>单击输入标题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0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4" name="稻壳儿小白白(http://dwz.cn/Wu2UP)"/>
          <p:cNvCxnSpPr/>
          <p:nvPr/>
        </p:nvCxnSpPr>
        <p:spPr>
          <a:xfrm flipV="1">
            <a:off x="4645390" y="1945350"/>
            <a:ext cx="0" cy="3367148"/>
          </a:xfrm>
          <a:prstGeom prst="line">
            <a:avLst/>
          </a:prstGeom>
          <a:ln w="9525">
            <a:solidFill>
              <a:srgbClr val="3D73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稻壳儿小白白(http://dwz.cn/Wu2UP)"/>
          <p:cNvCxnSpPr/>
          <p:nvPr/>
        </p:nvCxnSpPr>
        <p:spPr bwMode="auto">
          <a:xfrm>
            <a:off x="4645390" y="1939878"/>
            <a:ext cx="425450" cy="0"/>
          </a:xfrm>
          <a:prstGeom prst="straightConnector1">
            <a:avLst/>
          </a:prstGeom>
          <a:ln w="9525">
            <a:solidFill>
              <a:srgbClr val="3D735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13"/>
          <p:cNvSpPr/>
          <p:nvPr/>
        </p:nvSpPr>
        <p:spPr>
          <a:xfrm>
            <a:off x="5347444" y="1613458"/>
            <a:ext cx="595086" cy="595086"/>
          </a:xfrm>
          <a:prstGeom prst="ellipse">
            <a:avLst/>
          </a:prstGeom>
          <a:solidFill>
            <a:srgbClr val="3D7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1</a:t>
            </a:r>
            <a:endParaRPr lang="zh-CN" altLang="en-US" sz="2000" b="1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cxnSp>
        <p:nvCxnSpPr>
          <p:cNvPr id="15" name="稻壳儿小白白(http://dwz.cn/Wu2UP)"/>
          <p:cNvCxnSpPr/>
          <p:nvPr/>
        </p:nvCxnSpPr>
        <p:spPr bwMode="auto">
          <a:xfrm>
            <a:off x="4645390" y="2783033"/>
            <a:ext cx="425450" cy="0"/>
          </a:xfrm>
          <a:prstGeom prst="straightConnector1">
            <a:avLst/>
          </a:prstGeom>
          <a:ln w="9525">
            <a:solidFill>
              <a:srgbClr val="3D735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椭圆 15"/>
          <p:cNvSpPr/>
          <p:nvPr/>
        </p:nvSpPr>
        <p:spPr>
          <a:xfrm>
            <a:off x="5347444" y="2456613"/>
            <a:ext cx="595086" cy="595086"/>
          </a:xfrm>
          <a:prstGeom prst="ellipse">
            <a:avLst/>
          </a:prstGeom>
          <a:solidFill>
            <a:srgbClr val="3D7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2</a:t>
            </a:r>
            <a:endParaRPr lang="zh-CN" altLang="en-US" sz="2000" b="1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cxnSp>
        <p:nvCxnSpPr>
          <p:cNvPr id="17" name="稻壳儿小白白(http://dwz.cn/Wu2UP)"/>
          <p:cNvCxnSpPr/>
          <p:nvPr/>
        </p:nvCxnSpPr>
        <p:spPr bwMode="auto">
          <a:xfrm>
            <a:off x="3780175" y="3626188"/>
            <a:ext cx="1290665" cy="0"/>
          </a:xfrm>
          <a:prstGeom prst="straightConnector1">
            <a:avLst/>
          </a:prstGeom>
          <a:ln w="9525">
            <a:solidFill>
              <a:srgbClr val="3D735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椭圆 17"/>
          <p:cNvSpPr/>
          <p:nvPr/>
        </p:nvSpPr>
        <p:spPr>
          <a:xfrm>
            <a:off x="5347444" y="3299768"/>
            <a:ext cx="595086" cy="595086"/>
          </a:xfrm>
          <a:prstGeom prst="ellipse">
            <a:avLst/>
          </a:prstGeom>
          <a:solidFill>
            <a:srgbClr val="3D7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3</a:t>
            </a:r>
            <a:endParaRPr lang="zh-CN" altLang="en-US" sz="2000" b="1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cxnSp>
        <p:nvCxnSpPr>
          <p:cNvPr id="19" name="稻壳儿小白白(http://dwz.cn/Wu2UP)"/>
          <p:cNvCxnSpPr/>
          <p:nvPr/>
        </p:nvCxnSpPr>
        <p:spPr bwMode="auto">
          <a:xfrm>
            <a:off x="4645390" y="4469343"/>
            <a:ext cx="425450" cy="0"/>
          </a:xfrm>
          <a:prstGeom prst="straightConnector1">
            <a:avLst/>
          </a:prstGeom>
          <a:ln w="9525">
            <a:solidFill>
              <a:srgbClr val="3D735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椭圆 19"/>
          <p:cNvSpPr/>
          <p:nvPr/>
        </p:nvSpPr>
        <p:spPr>
          <a:xfrm>
            <a:off x="5347444" y="4142923"/>
            <a:ext cx="595086" cy="595086"/>
          </a:xfrm>
          <a:prstGeom prst="ellipse">
            <a:avLst/>
          </a:prstGeom>
          <a:solidFill>
            <a:srgbClr val="3D7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4</a:t>
            </a:r>
            <a:endParaRPr lang="zh-CN" altLang="en-US" sz="2000" b="1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cxnSp>
        <p:nvCxnSpPr>
          <p:cNvPr id="21" name="稻壳儿小白白(http://dwz.cn/Wu2UP)"/>
          <p:cNvCxnSpPr/>
          <p:nvPr/>
        </p:nvCxnSpPr>
        <p:spPr bwMode="auto">
          <a:xfrm>
            <a:off x="4645390" y="5312498"/>
            <a:ext cx="425450" cy="0"/>
          </a:xfrm>
          <a:prstGeom prst="straightConnector1">
            <a:avLst/>
          </a:prstGeom>
          <a:ln w="9525">
            <a:solidFill>
              <a:srgbClr val="3D735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椭圆 21"/>
          <p:cNvSpPr/>
          <p:nvPr/>
        </p:nvSpPr>
        <p:spPr>
          <a:xfrm>
            <a:off x="5347444" y="4986078"/>
            <a:ext cx="595086" cy="595086"/>
          </a:xfrm>
          <a:prstGeom prst="ellipse">
            <a:avLst/>
          </a:prstGeom>
          <a:solidFill>
            <a:srgbClr val="3D7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5</a:t>
            </a:r>
            <a:endParaRPr lang="zh-CN" altLang="en-US" sz="2000" b="1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104114" y="1638834"/>
            <a:ext cx="4489627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单击输入文字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altLang="zh-CN" sz="1100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1100" dirty="0">
                <a:solidFill>
                  <a:schemeClr val="bg1"/>
                </a:solidFill>
              </a:rPr>
              <a:t>templates</a:t>
            </a:r>
            <a:r>
              <a:rPr lang="en-US" altLang="zh-CN" sz="1100" dirty="0">
                <a:solidFill>
                  <a:schemeClr val="bg1"/>
                </a:solidFill>
              </a:rPr>
              <a:t> that has been specifically designed.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6104114" y="2504087"/>
            <a:ext cx="4489627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单击输入文字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altLang="zh-CN" sz="1100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1100" dirty="0">
                <a:solidFill>
                  <a:schemeClr val="bg1"/>
                </a:solidFill>
              </a:rPr>
              <a:t>templates</a:t>
            </a:r>
            <a:r>
              <a:rPr lang="en-US" altLang="zh-CN" sz="1100" dirty="0">
                <a:solidFill>
                  <a:schemeClr val="bg1"/>
                </a:solidFill>
              </a:rPr>
              <a:t> that has been specifically designed.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6104114" y="3382878"/>
            <a:ext cx="4489627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单击输入文字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altLang="zh-CN" sz="1100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1100" dirty="0">
                <a:solidFill>
                  <a:schemeClr val="bg1"/>
                </a:solidFill>
              </a:rPr>
              <a:t>templates</a:t>
            </a:r>
            <a:r>
              <a:rPr lang="en-US" altLang="zh-CN" sz="1100" dirty="0">
                <a:solidFill>
                  <a:schemeClr val="bg1"/>
                </a:solidFill>
              </a:rPr>
              <a:t> that has been specifically designed.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6104114" y="4190397"/>
            <a:ext cx="4489627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单击输入文字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altLang="zh-CN" sz="1100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1100" dirty="0">
                <a:solidFill>
                  <a:schemeClr val="bg1"/>
                </a:solidFill>
              </a:rPr>
              <a:t>templates</a:t>
            </a:r>
            <a:r>
              <a:rPr lang="en-US" altLang="zh-CN" sz="1100" dirty="0">
                <a:solidFill>
                  <a:schemeClr val="bg1"/>
                </a:solidFill>
              </a:rPr>
              <a:t> that has been specifically designed.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6104114" y="5033552"/>
            <a:ext cx="4489627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单击输入文字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altLang="zh-CN" sz="1100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1100" dirty="0">
                <a:solidFill>
                  <a:schemeClr val="bg1"/>
                </a:solidFill>
              </a:rPr>
              <a:t>templates</a:t>
            </a:r>
            <a:r>
              <a:rPr lang="en-US" altLang="zh-CN" sz="1100" dirty="0">
                <a:solidFill>
                  <a:schemeClr val="bg1"/>
                </a:solidFill>
              </a:rPr>
              <a:t> that has been specifically designed.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1349145" y="2410673"/>
            <a:ext cx="2431030" cy="2431030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1210261" y="1613458"/>
            <a:ext cx="2926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charset="-122"/>
              </a:rPr>
              <a:t>点击在此处输入标题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8" grpId="0" animBg="1"/>
      <p:bldP spid="20" grpId="0" animBg="1"/>
      <p:bldP spid="22" grpId="0" animBg="1"/>
      <p:bldP spid="23" grpId="0"/>
      <p:bldP spid="24" grpId="0"/>
      <p:bldP spid="25" grpId="0"/>
      <p:bldP spid="26" grpId="0"/>
      <p:bldP spid="27" grpId="0"/>
      <p:bldP spid="29" grpId="0" animBg="1"/>
      <p:bldP spid="30" grpId="0"/>
      <p:bldP spid="30" grpId="1"/>
      <p:bldP spid="30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539" y="1285539"/>
            <a:ext cx="4286922" cy="4286922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10815" y="1973187"/>
            <a:ext cx="41237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charset="-122"/>
              </a:rPr>
              <a:t>圣诞节（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charset="-122"/>
              </a:rPr>
              <a:t>Christmas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charset="-122"/>
              </a:rPr>
              <a:t>）又称耶诞节，耶稣诞辰，译名为“基督弥撒”，西方传统节日，在每年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charset="-122"/>
              </a:rPr>
              <a:t>12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charset="-122"/>
              </a:rPr>
              <a:t>月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charset="-122"/>
              </a:rPr>
              <a:t>25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charset="-122"/>
              </a:rPr>
              <a:t>日。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 Light" panose="020B0502040204020203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614619" y="1973187"/>
            <a:ext cx="41237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charset="-122"/>
              </a:rPr>
              <a:t>圣诞节（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charset="-122"/>
              </a:rPr>
              <a:t>Christmas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charset="-122"/>
              </a:rPr>
              <a:t>）又称耶诞节，耶稣诞辰，译名为“基督弥撒”，西方传统节日，在每年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charset="-122"/>
              </a:rPr>
              <a:t>12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charset="-122"/>
              </a:rPr>
              <a:t>月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charset="-122"/>
              </a:rPr>
              <a:t>25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charset="-122"/>
              </a:rPr>
              <a:t>日。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 Light" panose="020B0502040204020203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10815" y="4408039"/>
            <a:ext cx="41237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charset="-122"/>
              </a:rPr>
              <a:t>圣诞节（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charset="-122"/>
              </a:rPr>
              <a:t>Christmas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charset="-122"/>
              </a:rPr>
              <a:t>）又称耶诞节，耶稣诞辰，译名为“基督弥撒”，西方传统节日，在每年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charset="-122"/>
              </a:rPr>
              <a:t>12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charset="-122"/>
              </a:rPr>
              <a:t>月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charset="-122"/>
              </a:rPr>
              <a:t>25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charset="-122"/>
              </a:rPr>
              <a:t>日。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 Light" panose="020B0502040204020203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664374" y="4415593"/>
            <a:ext cx="41237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charset="-122"/>
              </a:rPr>
              <a:t>圣诞节（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charset="-122"/>
              </a:rPr>
              <a:t>Christmas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charset="-122"/>
              </a:rPr>
              <a:t>）又称耶诞节，耶稣诞辰，译名为“基督弥撒”，西方传统节日，在每年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charset="-122"/>
              </a:rPr>
              <a:t>12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charset="-122"/>
              </a:rPr>
              <a:t>月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charset="-122"/>
              </a:rPr>
              <a:t>25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charset="-122"/>
              </a:rPr>
              <a:t>日。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 Light" panose="020B0502040204020203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同心圆 2"/>
          <p:cNvSpPr/>
          <p:nvPr/>
        </p:nvSpPr>
        <p:spPr>
          <a:xfrm>
            <a:off x="8896580" y="2581430"/>
            <a:ext cx="1769030" cy="1769260"/>
          </a:xfrm>
          <a:prstGeom prst="donut">
            <a:avLst>
              <a:gd name="adj" fmla="val 4534"/>
            </a:avLst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</a:endParaRPr>
          </a:p>
        </p:txBody>
      </p:sp>
      <p:sp>
        <p:nvSpPr>
          <p:cNvPr id="4" name="同心圆 3"/>
          <p:cNvSpPr/>
          <p:nvPr/>
        </p:nvSpPr>
        <p:spPr>
          <a:xfrm>
            <a:off x="1542398" y="2581430"/>
            <a:ext cx="1769030" cy="1769260"/>
          </a:xfrm>
          <a:prstGeom prst="donut">
            <a:avLst>
              <a:gd name="adj" fmla="val 4534"/>
            </a:avLst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</a:endParaRPr>
          </a:p>
        </p:txBody>
      </p:sp>
      <p:sp>
        <p:nvSpPr>
          <p:cNvPr id="5" name="同心圆 4"/>
          <p:cNvSpPr/>
          <p:nvPr/>
        </p:nvSpPr>
        <p:spPr>
          <a:xfrm>
            <a:off x="3993792" y="2581430"/>
            <a:ext cx="1769030" cy="1769260"/>
          </a:xfrm>
          <a:prstGeom prst="donut">
            <a:avLst>
              <a:gd name="adj" fmla="val 4534"/>
            </a:avLst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</a:endParaRPr>
          </a:p>
        </p:txBody>
      </p:sp>
      <p:sp>
        <p:nvSpPr>
          <p:cNvPr id="6" name="同心圆 5"/>
          <p:cNvSpPr/>
          <p:nvPr/>
        </p:nvSpPr>
        <p:spPr>
          <a:xfrm>
            <a:off x="6445186" y="2581430"/>
            <a:ext cx="1769030" cy="1769260"/>
          </a:xfrm>
          <a:prstGeom prst="donut">
            <a:avLst>
              <a:gd name="adj" fmla="val 4534"/>
            </a:avLst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</a:endParaRPr>
          </a:p>
        </p:txBody>
      </p:sp>
      <p:sp>
        <p:nvSpPr>
          <p:cNvPr id="7" name="饼形 11"/>
          <p:cNvSpPr/>
          <p:nvPr/>
        </p:nvSpPr>
        <p:spPr>
          <a:xfrm flipH="1">
            <a:off x="6436822" y="2581993"/>
            <a:ext cx="1769028" cy="1768732"/>
          </a:xfrm>
          <a:custGeom>
            <a:avLst/>
            <a:gdLst/>
            <a:ahLst/>
            <a:cxnLst/>
            <a:rect l="l" t="t" r="r" b="b"/>
            <a:pathLst>
              <a:path w="1475666" h="1475225">
                <a:moveTo>
                  <a:pt x="729096" y="0"/>
                </a:moveTo>
                <a:lnTo>
                  <a:pt x="729096" y="87283"/>
                </a:lnTo>
                <a:cubicBezTo>
                  <a:pt x="373585" y="91142"/>
                  <a:pt x="86843" y="380781"/>
                  <a:pt x="86843" y="737392"/>
                </a:cubicBezTo>
                <a:cubicBezTo>
                  <a:pt x="86843" y="1096924"/>
                  <a:pt x="378301" y="1388382"/>
                  <a:pt x="737833" y="1388382"/>
                </a:cubicBezTo>
                <a:cubicBezTo>
                  <a:pt x="1097365" y="1388382"/>
                  <a:pt x="1388823" y="1096924"/>
                  <a:pt x="1388823" y="737392"/>
                </a:cubicBezTo>
                <a:cubicBezTo>
                  <a:pt x="1388823" y="463479"/>
                  <a:pt x="1219652" y="229079"/>
                  <a:pt x="979688" y="133978"/>
                </a:cubicBezTo>
                <a:lnTo>
                  <a:pt x="1012985" y="53802"/>
                </a:lnTo>
                <a:cubicBezTo>
                  <a:pt x="1284399" y="161922"/>
                  <a:pt x="1475666" y="427321"/>
                  <a:pt x="1475666" y="737392"/>
                </a:cubicBezTo>
                <a:cubicBezTo>
                  <a:pt x="1475666" y="1144886"/>
                  <a:pt x="1145327" y="1475225"/>
                  <a:pt x="737833" y="1475225"/>
                </a:cubicBezTo>
                <a:cubicBezTo>
                  <a:pt x="330339" y="1475225"/>
                  <a:pt x="0" y="1144886"/>
                  <a:pt x="0" y="737392"/>
                </a:cubicBezTo>
                <a:cubicBezTo>
                  <a:pt x="0" y="332816"/>
                  <a:pt x="325625" y="4294"/>
                  <a:pt x="729096" y="0"/>
                </a:cubicBezTo>
                <a:close/>
              </a:path>
            </a:pathLst>
          </a:custGeom>
          <a:solidFill>
            <a:srgbClr val="FED3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+mn-ea"/>
            </a:endParaRPr>
          </a:p>
        </p:txBody>
      </p:sp>
      <p:sp>
        <p:nvSpPr>
          <p:cNvPr id="8" name="饼形 13"/>
          <p:cNvSpPr/>
          <p:nvPr/>
        </p:nvSpPr>
        <p:spPr>
          <a:xfrm flipH="1">
            <a:off x="3993791" y="2581994"/>
            <a:ext cx="1769031" cy="1768697"/>
          </a:xfrm>
          <a:custGeom>
            <a:avLst/>
            <a:gdLst/>
            <a:ahLst/>
            <a:cxnLst/>
            <a:rect l="l" t="t" r="r" b="b"/>
            <a:pathLst>
              <a:path w="1475666" h="1475196">
                <a:moveTo>
                  <a:pt x="728532" y="0"/>
                </a:moveTo>
                <a:lnTo>
                  <a:pt x="728532" y="87311"/>
                </a:lnTo>
                <a:cubicBezTo>
                  <a:pt x="373281" y="91420"/>
                  <a:pt x="86843" y="380941"/>
                  <a:pt x="86843" y="737363"/>
                </a:cubicBezTo>
                <a:cubicBezTo>
                  <a:pt x="86843" y="1096895"/>
                  <a:pt x="378301" y="1388353"/>
                  <a:pt x="737833" y="1388353"/>
                </a:cubicBezTo>
                <a:cubicBezTo>
                  <a:pt x="1097365" y="1388353"/>
                  <a:pt x="1388823" y="1096895"/>
                  <a:pt x="1388823" y="737363"/>
                </a:cubicBezTo>
                <a:lnTo>
                  <a:pt x="1388654" y="735682"/>
                </a:lnTo>
                <a:lnTo>
                  <a:pt x="1475581" y="735682"/>
                </a:lnTo>
                <a:cubicBezTo>
                  <a:pt x="1475665" y="736242"/>
                  <a:pt x="1475666" y="736803"/>
                  <a:pt x="1475666" y="737363"/>
                </a:cubicBezTo>
                <a:cubicBezTo>
                  <a:pt x="1475666" y="1144857"/>
                  <a:pt x="1145327" y="1475196"/>
                  <a:pt x="737833" y="1475196"/>
                </a:cubicBezTo>
                <a:cubicBezTo>
                  <a:pt x="330339" y="1475196"/>
                  <a:pt x="0" y="1144857"/>
                  <a:pt x="0" y="737363"/>
                </a:cubicBezTo>
                <a:cubicBezTo>
                  <a:pt x="0" y="332976"/>
                  <a:pt x="325322" y="4571"/>
                  <a:pt x="728532" y="0"/>
                </a:cubicBezTo>
                <a:close/>
              </a:path>
            </a:pathLst>
          </a:custGeom>
          <a:solidFill>
            <a:srgbClr val="E549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</a:endParaRPr>
          </a:p>
        </p:txBody>
      </p:sp>
      <p:sp>
        <p:nvSpPr>
          <p:cNvPr id="9" name="饼形 12"/>
          <p:cNvSpPr/>
          <p:nvPr/>
        </p:nvSpPr>
        <p:spPr>
          <a:xfrm flipH="1">
            <a:off x="8896579" y="2581430"/>
            <a:ext cx="1769030" cy="1769107"/>
          </a:xfrm>
          <a:custGeom>
            <a:avLst/>
            <a:gdLst/>
            <a:ahLst/>
            <a:cxnLst/>
            <a:rect l="l" t="t" r="r" b="b"/>
            <a:pathLst>
              <a:path w="1475666" h="1475537">
                <a:moveTo>
                  <a:pt x="735279" y="0"/>
                </a:moveTo>
                <a:lnTo>
                  <a:pt x="735279" y="86972"/>
                </a:lnTo>
                <a:cubicBezTo>
                  <a:pt x="376921" y="88096"/>
                  <a:pt x="86843" y="379024"/>
                  <a:pt x="86843" y="737704"/>
                </a:cubicBezTo>
                <a:cubicBezTo>
                  <a:pt x="86843" y="1097236"/>
                  <a:pt x="378301" y="1388694"/>
                  <a:pt x="737833" y="1388694"/>
                </a:cubicBezTo>
                <a:cubicBezTo>
                  <a:pt x="1097365" y="1388694"/>
                  <a:pt x="1388823" y="1097236"/>
                  <a:pt x="1388823" y="737704"/>
                </a:cubicBezTo>
                <a:cubicBezTo>
                  <a:pt x="1388823" y="680887"/>
                  <a:pt x="1381544" y="625771"/>
                  <a:pt x="1365464" y="573862"/>
                </a:cubicBezTo>
                <a:lnTo>
                  <a:pt x="1448299" y="549133"/>
                </a:lnTo>
                <a:cubicBezTo>
                  <a:pt x="1467145" y="608797"/>
                  <a:pt x="1475666" y="672256"/>
                  <a:pt x="1475666" y="737704"/>
                </a:cubicBezTo>
                <a:cubicBezTo>
                  <a:pt x="1475666" y="1145198"/>
                  <a:pt x="1145327" y="1475537"/>
                  <a:pt x="737833" y="1475537"/>
                </a:cubicBezTo>
                <a:cubicBezTo>
                  <a:pt x="330339" y="1475537"/>
                  <a:pt x="0" y="1145198"/>
                  <a:pt x="0" y="737704"/>
                </a:cubicBezTo>
                <a:cubicBezTo>
                  <a:pt x="0" y="331062"/>
                  <a:pt x="328959" y="1253"/>
                  <a:pt x="735279" y="0"/>
                </a:cubicBezTo>
                <a:close/>
              </a:path>
            </a:pathLst>
          </a:custGeom>
          <a:solidFill>
            <a:srgbClr val="00A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</a:endParaRPr>
          </a:p>
        </p:txBody>
      </p:sp>
      <p:sp>
        <p:nvSpPr>
          <p:cNvPr id="10" name="同心圆 26"/>
          <p:cNvSpPr/>
          <p:nvPr/>
        </p:nvSpPr>
        <p:spPr>
          <a:xfrm flipH="1">
            <a:off x="1767183" y="2581774"/>
            <a:ext cx="1544244" cy="1768916"/>
          </a:xfrm>
          <a:custGeom>
            <a:avLst/>
            <a:gdLst/>
            <a:ahLst/>
            <a:cxnLst/>
            <a:rect l="l" t="t" r="r" b="b"/>
            <a:pathLst>
              <a:path w="1288156" h="1475378">
                <a:moveTo>
                  <a:pt x="732132" y="0"/>
                </a:moveTo>
                <a:lnTo>
                  <a:pt x="732132" y="87130"/>
                </a:lnTo>
                <a:cubicBezTo>
                  <a:pt x="375223" y="89644"/>
                  <a:pt x="86843" y="379917"/>
                  <a:pt x="86843" y="737545"/>
                </a:cubicBezTo>
                <a:cubicBezTo>
                  <a:pt x="86843" y="1097077"/>
                  <a:pt x="378301" y="1388535"/>
                  <a:pt x="737833" y="1388535"/>
                </a:cubicBezTo>
                <a:cubicBezTo>
                  <a:pt x="931636" y="1388535"/>
                  <a:pt x="1105659" y="1303847"/>
                  <a:pt x="1222994" y="1167757"/>
                </a:cubicBezTo>
                <a:lnTo>
                  <a:pt x="1288156" y="1224613"/>
                </a:lnTo>
                <a:cubicBezTo>
                  <a:pt x="1155176" y="1379174"/>
                  <a:pt x="957739" y="1475378"/>
                  <a:pt x="737833" y="1475378"/>
                </a:cubicBezTo>
                <a:cubicBezTo>
                  <a:pt x="330339" y="1475378"/>
                  <a:pt x="0" y="1145039"/>
                  <a:pt x="0" y="737545"/>
                </a:cubicBezTo>
                <a:cubicBezTo>
                  <a:pt x="0" y="331954"/>
                  <a:pt x="327261" y="2799"/>
                  <a:pt x="732132" y="0"/>
                </a:cubicBezTo>
                <a:close/>
              </a:path>
            </a:pathLst>
          </a:custGeom>
          <a:solidFill>
            <a:srgbClr val="458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</a:endParaRPr>
          </a:p>
        </p:txBody>
      </p:sp>
      <p:cxnSp>
        <p:nvCxnSpPr>
          <p:cNvPr id="11" name="直接连接符 52"/>
          <p:cNvCxnSpPr/>
          <p:nvPr/>
        </p:nvCxnSpPr>
        <p:spPr>
          <a:xfrm flipV="1">
            <a:off x="6109711" y="2335617"/>
            <a:ext cx="0" cy="3239163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53"/>
          <p:cNvCxnSpPr/>
          <p:nvPr/>
        </p:nvCxnSpPr>
        <p:spPr>
          <a:xfrm flipV="1">
            <a:off x="3640224" y="2318323"/>
            <a:ext cx="0" cy="3256456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54"/>
          <p:cNvCxnSpPr/>
          <p:nvPr/>
        </p:nvCxnSpPr>
        <p:spPr>
          <a:xfrm flipV="1">
            <a:off x="8645738" y="2357438"/>
            <a:ext cx="0" cy="3217341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55"/>
          <p:cNvSpPr txBox="1"/>
          <p:nvPr/>
        </p:nvSpPr>
        <p:spPr>
          <a:xfrm>
            <a:off x="4337307" y="3460134"/>
            <a:ext cx="1066935" cy="692485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3700" dirty="0">
                <a:solidFill>
                  <a:schemeClr val="bg1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75%</a:t>
            </a:r>
            <a:endParaRPr lang="zh-CN" altLang="en-US" sz="3700" dirty="0">
              <a:solidFill>
                <a:schemeClr val="bg1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5" name="TextBox 56"/>
          <p:cNvSpPr txBox="1"/>
          <p:nvPr/>
        </p:nvSpPr>
        <p:spPr>
          <a:xfrm>
            <a:off x="1885913" y="3465984"/>
            <a:ext cx="1066935" cy="692485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3700" dirty="0">
                <a:solidFill>
                  <a:schemeClr val="bg1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64%</a:t>
            </a:r>
            <a:endParaRPr lang="zh-CN" altLang="en-US" sz="3700" dirty="0">
              <a:solidFill>
                <a:schemeClr val="bg1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6" name="TextBox 57"/>
          <p:cNvSpPr txBox="1"/>
          <p:nvPr/>
        </p:nvSpPr>
        <p:spPr>
          <a:xfrm>
            <a:off x="6803195" y="3449556"/>
            <a:ext cx="1066935" cy="692485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3700" dirty="0">
                <a:solidFill>
                  <a:schemeClr val="bg1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90%</a:t>
            </a:r>
            <a:endParaRPr lang="zh-CN" altLang="en-US" sz="3700" dirty="0">
              <a:solidFill>
                <a:schemeClr val="bg1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7" name="TextBox 58"/>
          <p:cNvSpPr txBox="1"/>
          <p:nvPr/>
        </p:nvSpPr>
        <p:spPr>
          <a:xfrm>
            <a:off x="9265491" y="3425837"/>
            <a:ext cx="1066935" cy="692485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3700" dirty="0">
                <a:solidFill>
                  <a:schemeClr val="bg1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78%</a:t>
            </a:r>
            <a:endParaRPr lang="zh-CN" altLang="en-US" sz="3700" dirty="0">
              <a:solidFill>
                <a:schemeClr val="bg1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8" name="TextBox 59"/>
          <p:cNvSpPr txBox="1"/>
          <p:nvPr/>
        </p:nvSpPr>
        <p:spPr>
          <a:xfrm>
            <a:off x="1743491" y="4580131"/>
            <a:ext cx="1323415" cy="677096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charset="-122"/>
              </a:rPr>
              <a:t>点击添加文字内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 Light" panose="020B0502040204020203" charset="-122"/>
            </a:endParaRPr>
          </a:p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charset="-122"/>
              </a:rPr>
              <a:t>容，内容简要详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 Light" panose="020B0502040204020203" charset="-122"/>
            </a:endParaRPr>
          </a:p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charset="-122"/>
              </a:rPr>
              <a:t>尽。</a:t>
            </a:r>
          </a:p>
        </p:txBody>
      </p:sp>
      <p:sp>
        <p:nvSpPr>
          <p:cNvPr id="19" name="TextBox 60"/>
          <p:cNvSpPr txBox="1"/>
          <p:nvPr/>
        </p:nvSpPr>
        <p:spPr>
          <a:xfrm>
            <a:off x="4264922" y="4567219"/>
            <a:ext cx="1323415" cy="677096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charset="-122"/>
              </a:rPr>
              <a:t>点击添加文字内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 Light" panose="020B0502040204020203" charset="-122"/>
            </a:endParaRPr>
          </a:p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charset="-122"/>
              </a:rPr>
              <a:t>容，内容简要详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 Light" panose="020B0502040204020203" charset="-122"/>
            </a:endParaRPr>
          </a:p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charset="-122"/>
              </a:rPr>
              <a:t>尽。</a:t>
            </a:r>
          </a:p>
        </p:txBody>
      </p:sp>
      <p:sp>
        <p:nvSpPr>
          <p:cNvPr id="20" name="TextBox 61"/>
          <p:cNvSpPr txBox="1"/>
          <p:nvPr/>
        </p:nvSpPr>
        <p:spPr>
          <a:xfrm>
            <a:off x="6689152" y="4537275"/>
            <a:ext cx="1323415" cy="677096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charset="-122"/>
              </a:rPr>
              <a:t>点击添加文字内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 Light" panose="020B0502040204020203" charset="-122"/>
            </a:endParaRPr>
          </a:p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charset="-122"/>
              </a:rPr>
              <a:t>容，内容简要详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 Light" panose="020B0502040204020203" charset="-122"/>
            </a:endParaRPr>
          </a:p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charset="-122"/>
              </a:rPr>
              <a:t>尽。</a:t>
            </a:r>
          </a:p>
        </p:txBody>
      </p:sp>
      <p:sp>
        <p:nvSpPr>
          <p:cNvPr id="21" name="TextBox 62"/>
          <p:cNvSpPr txBox="1"/>
          <p:nvPr/>
        </p:nvSpPr>
        <p:spPr>
          <a:xfrm>
            <a:off x="9151012" y="4557228"/>
            <a:ext cx="1323415" cy="677096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charset="-122"/>
              </a:rPr>
              <a:t>点击添加文字内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 Light" panose="020B0502040204020203" charset="-122"/>
            </a:endParaRPr>
          </a:p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charset="-122"/>
              </a:rPr>
              <a:t>容，内容简要详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 Light" panose="020B0502040204020203" charset="-122"/>
            </a:endParaRPr>
          </a:p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charset="-122"/>
              </a:rPr>
              <a:t>尽。</a:t>
            </a:r>
          </a:p>
        </p:txBody>
      </p:sp>
      <p:sp>
        <p:nvSpPr>
          <p:cNvPr id="22" name="等腰三角形 63"/>
          <p:cNvSpPr/>
          <p:nvPr/>
        </p:nvSpPr>
        <p:spPr>
          <a:xfrm>
            <a:off x="2218716" y="3049144"/>
            <a:ext cx="422176" cy="363992"/>
          </a:xfrm>
          <a:prstGeom prst="triangle">
            <a:avLst/>
          </a:prstGeom>
          <a:solidFill>
            <a:srgbClr val="458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</a:endParaRPr>
          </a:p>
        </p:txBody>
      </p:sp>
      <p:sp>
        <p:nvSpPr>
          <p:cNvPr id="23" name="等腰三角形 64"/>
          <p:cNvSpPr/>
          <p:nvPr/>
        </p:nvSpPr>
        <p:spPr>
          <a:xfrm>
            <a:off x="4654518" y="3034669"/>
            <a:ext cx="422176" cy="363992"/>
          </a:xfrm>
          <a:prstGeom prst="triangle">
            <a:avLst/>
          </a:prstGeom>
          <a:solidFill>
            <a:srgbClr val="E549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</a:endParaRPr>
          </a:p>
        </p:txBody>
      </p:sp>
      <p:sp>
        <p:nvSpPr>
          <p:cNvPr id="24" name="等腰三角形 65"/>
          <p:cNvSpPr/>
          <p:nvPr/>
        </p:nvSpPr>
        <p:spPr>
          <a:xfrm>
            <a:off x="7118612" y="3019548"/>
            <a:ext cx="422176" cy="363992"/>
          </a:xfrm>
          <a:prstGeom prst="triangle">
            <a:avLst/>
          </a:prstGeom>
          <a:solidFill>
            <a:srgbClr val="FED3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</a:endParaRPr>
          </a:p>
        </p:txBody>
      </p:sp>
      <p:sp>
        <p:nvSpPr>
          <p:cNvPr id="25" name="等腰三角形 66"/>
          <p:cNvSpPr/>
          <p:nvPr/>
        </p:nvSpPr>
        <p:spPr>
          <a:xfrm flipV="1">
            <a:off x="9570005" y="3034669"/>
            <a:ext cx="422176" cy="363992"/>
          </a:xfrm>
          <a:prstGeom prst="triangle">
            <a:avLst/>
          </a:prstGeom>
          <a:solidFill>
            <a:srgbClr val="00A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632539" y="1449863"/>
            <a:ext cx="2926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charset="-122"/>
              </a:rPr>
              <a:t>点击在此处输入标题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00"/>
                            </p:stCondLst>
                            <p:childTnLst>
                              <p:par>
                                <p:cTn id="9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 animBg="1"/>
      <p:bldP spid="23" grpId="0" animBg="1"/>
      <p:bldP spid="24" grpId="0" animBg="1"/>
      <p:bldP spid="25" grpId="0" animBg="1"/>
      <p:bldP spid="26" grpId="0"/>
      <p:bldP spid="26" grpId="1"/>
      <p:bldP spid="26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2110011" y="1483360"/>
            <a:ext cx="2786474" cy="407434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960245" y="1370277"/>
            <a:ext cx="3088640" cy="4309344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bg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944198" y="1431237"/>
            <a:ext cx="41237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     圣诞节（</a:t>
            </a:r>
            <a:r>
              <a:rPr lang="en-US" altLang="zh-CN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Christmas</a:t>
            </a:r>
            <a:r>
              <a:rPr lang="zh-CN" altLang="en-US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）又称耶诞节，耶稣诞辰，译名为“基督弥撒”，西方传统节日，在每年</a:t>
            </a:r>
            <a:r>
              <a:rPr lang="en-US" altLang="zh-CN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12</a:t>
            </a:r>
            <a:r>
              <a:rPr lang="zh-CN" altLang="en-US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月</a:t>
            </a:r>
            <a:r>
              <a:rPr lang="en-US" altLang="zh-CN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25</a:t>
            </a:r>
            <a:r>
              <a:rPr lang="zh-CN" altLang="en-US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日。</a:t>
            </a:r>
            <a:endParaRPr lang="en-US" altLang="zh-CN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     圣诞节（</a:t>
            </a:r>
            <a:r>
              <a:rPr lang="en-US" altLang="zh-CN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Christmas</a:t>
            </a:r>
            <a:r>
              <a:rPr lang="zh-CN" altLang="en-US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）又称耶诞节，耶稣诞辰，译名为“基督弥撒”，西方传统节日，在每年</a:t>
            </a:r>
            <a:r>
              <a:rPr lang="en-US" altLang="zh-CN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12</a:t>
            </a:r>
            <a:r>
              <a:rPr lang="zh-CN" altLang="en-US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月</a:t>
            </a:r>
            <a:r>
              <a:rPr lang="en-US" altLang="zh-CN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25</a:t>
            </a:r>
            <a:r>
              <a:rPr lang="zh-CN" altLang="en-US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日。</a:t>
            </a:r>
            <a:endParaRPr lang="en-US" altLang="zh-CN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  <a:sym typeface="+mn-ea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     圣诞节（</a:t>
            </a:r>
            <a:r>
              <a:rPr lang="en-US" altLang="zh-CN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Christmas</a:t>
            </a:r>
            <a:r>
              <a:rPr lang="zh-CN" altLang="en-US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）又称耶诞节，耶稣诞辰，译名为“基督弥撒”，西方传统节日，在每年</a:t>
            </a:r>
            <a:r>
              <a:rPr lang="en-US" altLang="zh-CN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12</a:t>
            </a:r>
            <a:r>
              <a:rPr lang="zh-CN" altLang="en-US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月</a:t>
            </a:r>
            <a:r>
              <a:rPr lang="en-US" altLang="zh-CN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25</a:t>
            </a:r>
            <a:r>
              <a:rPr lang="zh-CN" altLang="en-US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日。</a:t>
            </a:r>
            <a:endParaRPr lang="zh-CN" altLang="en-US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  <a:sym typeface="+mn-ea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     圣诞节（</a:t>
            </a:r>
            <a:r>
              <a:rPr lang="en-US" altLang="zh-CN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Christmas</a:t>
            </a:r>
            <a:r>
              <a:rPr lang="zh-CN" altLang="en-US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）又称耶诞节，耶稣诞辰，译名为“基督弥撒”，西方传统节日，在每年</a:t>
            </a:r>
            <a:r>
              <a:rPr lang="en-US" altLang="zh-CN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12</a:t>
            </a:r>
            <a:r>
              <a:rPr lang="zh-CN" altLang="en-US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月</a:t>
            </a:r>
            <a:r>
              <a:rPr lang="en-US" altLang="zh-CN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25</a:t>
            </a:r>
            <a:r>
              <a:rPr lang="zh-CN" altLang="en-US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日。</a:t>
            </a:r>
            <a:endParaRPr lang="zh-CN" altLang="en-US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  <a:sym typeface="+mn-ea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     圣诞节（</a:t>
            </a:r>
            <a:r>
              <a:rPr lang="en-US" altLang="zh-CN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Christmas</a:t>
            </a:r>
            <a:r>
              <a:rPr lang="zh-CN" altLang="en-US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）又称耶诞节，耶稣诞辰，译名为“基督弥撒”，西方传统节日，在每年</a:t>
            </a:r>
            <a:r>
              <a:rPr lang="en-US" altLang="zh-CN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12</a:t>
            </a:r>
            <a:r>
              <a:rPr lang="zh-CN" altLang="en-US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月</a:t>
            </a:r>
            <a:r>
              <a:rPr lang="en-US" altLang="zh-CN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25</a:t>
            </a:r>
            <a:r>
              <a:rPr lang="zh-CN" altLang="en-US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日。</a:t>
            </a:r>
            <a:endParaRPr lang="zh-CN" altLang="en-US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  <a:sym typeface="+mn-ea"/>
            </a:endParaRPr>
          </a:p>
          <a:p>
            <a:endParaRPr lang="zh-CN" altLang="en-US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078" y="4200524"/>
            <a:ext cx="1941630" cy="2047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3359966" y="1430266"/>
            <a:ext cx="5472068" cy="3980098"/>
            <a:chOff x="3359966" y="1430266"/>
            <a:chExt cx="5472068" cy="3980098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9966" y="1430266"/>
              <a:ext cx="5472068" cy="3327236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5874" y="4323125"/>
              <a:ext cx="4980252" cy="1087239"/>
            </a:xfrm>
            <a:prstGeom prst="rect">
              <a:avLst/>
            </a:prstGeom>
            <a:effectLst>
              <a:outerShdw blurRad="50800" dist="76200" dir="5400000" algn="t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8" name="文本框 7"/>
          <p:cNvSpPr txBox="1"/>
          <p:nvPr/>
        </p:nvSpPr>
        <p:spPr>
          <a:xfrm>
            <a:off x="4683842" y="4541520"/>
            <a:ext cx="2824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请在此输入文字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8" grpId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7"/>
          <p:cNvSpPr/>
          <p:nvPr/>
        </p:nvSpPr>
        <p:spPr>
          <a:xfrm>
            <a:off x="1000125" y="4605338"/>
            <a:ext cx="1982788" cy="86201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/>
            <a:r>
              <a: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单击此处添加标题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 eaLnBrk="1" hangingPunct="1"/>
            <a:r>
              <a:rPr lang="en-US" altLang="zh-CN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Efficiently pontificate B2B imperatives for principle-centered schemas. Collaboratively engineer next-generation ideas for</a:t>
            </a:r>
          </a:p>
        </p:txBody>
      </p:sp>
      <p:sp>
        <p:nvSpPr>
          <p:cNvPr id="14" name="Rectangle 18"/>
          <p:cNvSpPr/>
          <p:nvPr/>
        </p:nvSpPr>
        <p:spPr>
          <a:xfrm>
            <a:off x="3054350" y="4605338"/>
            <a:ext cx="1984375" cy="86201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/>
            <a:r>
              <a:rPr lang="zh-CN" altLang="en-US" sz="1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单击此处添加标题</a:t>
            </a:r>
            <a:endParaRPr lang="en-US" altLang="zh-CN" sz="1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 eaLnBrk="1" hangingPunct="1"/>
            <a:r>
              <a:rPr lang="en-US" altLang="zh-CN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Efficiently pontificate B2B imperatives for principle-centered schemas. Collaboratively engineer next-generation ideas for</a:t>
            </a:r>
          </a:p>
        </p:txBody>
      </p:sp>
      <p:sp>
        <p:nvSpPr>
          <p:cNvPr id="15" name="Rectangle 19"/>
          <p:cNvSpPr/>
          <p:nvPr/>
        </p:nvSpPr>
        <p:spPr>
          <a:xfrm>
            <a:off x="5103813" y="4605338"/>
            <a:ext cx="1984375" cy="84613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/>
            <a:r>
              <a:rPr lang="zh-CN" altLang="en-US" sz="13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单击此处添加标题</a:t>
            </a:r>
            <a:endParaRPr lang="en-US" altLang="zh-CN" sz="13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 eaLnBrk="1" hangingPunct="1"/>
            <a:r>
              <a:rPr lang="en-US" altLang="zh-CN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Efficiently pontificate B2B imperatives for principle-centered schemas. Collaboratively engineer next-generation ideas for</a:t>
            </a:r>
          </a:p>
        </p:txBody>
      </p:sp>
      <p:sp>
        <p:nvSpPr>
          <p:cNvPr id="16" name="Rectangle 20"/>
          <p:cNvSpPr/>
          <p:nvPr/>
        </p:nvSpPr>
        <p:spPr>
          <a:xfrm>
            <a:off x="7164388" y="4605338"/>
            <a:ext cx="1982787" cy="86201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/>
            <a:r>
              <a:rPr lang="zh-CN" altLang="en-US" sz="1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单击此处添加标题</a:t>
            </a:r>
            <a:endParaRPr lang="en-US" altLang="zh-CN" sz="1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 eaLnBrk="1" hangingPunct="1"/>
            <a:r>
              <a:rPr lang="en-US" altLang="zh-CN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Efficiently pontificate B2B imperatives for principle-centered schemas. Collaboratively engineer next-generation ideas for</a:t>
            </a:r>
          </a:p>
        </p:txBody>
      </p:sp>
      <p:sp>
        <p:nvSpPr>
          <p:cNvPr id="17" name="Rectangle 21"/>
          <p:cNvSpPr/>
          <p:nvPr/>
        </p:nvSpPr>
        <p:spPr>
          <a:xfrm>
            <a:off x="9224963" y="4603750"/>
            <a:ext cx="1982787" cy="862013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/>
            <a:r>
              <a:rPr lang="zh-CN" altLang="en-US" sz="1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单击此处添加标题</a:t>
            </a:r>
            <a:endParaRPr lang="en-US" altLang="zh-CN" sz="1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 eaLnBrk="1" hangingPunct="1"/>
            <a:r>
              <a:rPr lang="en-US" altLang="zh-CN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Efficiently pontificate B2B imperatives for principle-centered schemas. Collaboratively engineer next-generation ideas for</a:t>
            </a:r>
          </a:p>
        </p:txBody>
      </p:sp>
      <p:sp>
        <p:nvSpPr>
          <p:cNvPr id="19" name="圆角矩形 18"/>
          <p:cNvSpPr/>
          <p:nvPr/>
        </p:nvSpPr>
        <p:spPr>
          <a:xfrm>
            <a:off x="5186363" y="2486707"/>
            <a:ext cx="1828800" cy="182880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圆角矩形 19"/>
          <p:cNvSpPr/>
          <p:nvPr/>
        </p:nvSpPr>
        <p:spPr>
          <a:xfrm>
            <a:off x="7241381" y="2486707"/>
            <a:ext cx="1828800" cy="1828800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" name="圆角矩形 20"/>
          <p:cNvSpPr/>
          <p:nvPr/>
        </p:nvSpPr>
        <p:spPr>
          <a:xfrm>
            <a:off x="9301956" y="2486707"/>
            <a:ext cx="1828800" cy="1828800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圆角矩形 21"/>
          <p:cNvSpPr/>
          <p:nvPr/>
        </p:nvSpPr>
        <p:spPr>
          <a:xfrm>
            <a:off x="3125788" y="2496232"/>
            <a:ext cx="1828800" cy="1828800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3" name="圆角矩形 22"/>
          <p:cNvSpPr/>
          <p:nvPr/>
        </p:nvSpPr>
        <p:spPr>
          <a:xfrm>
            <a:off x="1077119" y="2486707"/>
            <a:ext cx="1828800" cy="1828800"/>
          </a:xfrm>
          <a:prstGeom prst="round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4632539" y="1610172"/>
            <a:ext cx="2926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charset="-122"/>
              </a:rPr>
              <a:t>点击在此处输入标题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4" grpId="1"/>
      <p:bldP spid="24" grpId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Rectangle 5"/>
          <p:cNvSpPr/>
          <p:nvPr/>
        </p:nvSpPr>
        <p:spPr>
          <a:xfrm>
            <a:off x="3238500" y="1801694"/>
            <a:ext cx="2508250" cy="70802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/>
            <a:r>
              <a:rPr lang="zh-CN" altLang="en-US" sz="13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单击此处添加标题</a:t>
            </a:r>
            <a:endParaRPr lang="en-US" altLang="zh-CN" sz="13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eaLnBrk="1" hangingPunct="1"/>
            <a:r>
              <a:rPr lang="en-US" altLang="zh-CN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Efficiently pontificate B2B imperatives for principle-centered schemas. Collaboratively engineer next-generation ideas for</a:t>
            </a:r>
          </a:p>
        </p:txBody>
      </p:sp>
      <p:sp>
        <p:nvSpPr>
          <p:cNvPr id="22" name="Rectangle 8"/>
          <p:cNvSpPr/>
          <p:nvPr/>
        </p:nvSpPr>
        <p:spPr>
          <a:xfrm>
            <a:off x="982663" y="3265369"/>
            <a:ext cx="4764087" cy="70802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/>
            <a:r>
              <a:rPr lang="zh-CN" altLang="en-US" sz="13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单击此处添加标题</a:t>
            </a:r>
            <a:endParaRPr lang="en-US" altLang="zh-CN" sz="9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eaLnBrk="1" hangingPunct="1"/>
            <a:r>
              <a:rPr lang="en-US" altLang="zh-CN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Efficiently pontificate B2B imperatives for principle-centered schemas. Collaboratively engineer next-generation ideas for process-centric web-readiness. Globally empower multimedia based convergence rather than standards compliant partnerships. 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1066800" y="4447423"/>
            <a:ext cx="4514850" cy="44450"/>
            <a:chOff x="1066800" y="4447423"/>
            <a:chExt cx="4514850" cy="44450"/>
          </a:xfrm>
        </p:grpSpPr>
        <p:sp>
          <p:nvSpPr>
            <p:cNvPr id="24" name="Rectangle 1"/>
            <p:cNvSpPr/>
            <p:nvPr/>
          </p:nvSpPr>
          <p:spPr>
            <a:xfrm>
              <a:off x="1066800" y="4447423"/>
              <a:ext cx="4514850" cy="444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Rectangle 13"/>
            <p:cNvSpPr/>
            <p:nvPr/>
          </p:nvSpPr>
          <p:spPr>
            <a:xfrm>
              <a:off x="1066800" y="4447423"/>
              <a:ext cx="3200400" cy="444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6" name="TextBox 2"/>
          <p:cNvSpPr txBox="1"/>
          <p:nvPr/>
        </p:nvSpPr>
        <p:spPr>
          <a:xfrm>
            <a:off x="982663" y="4193423"/>
            <a:ext cx="690562" cy="2301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Marketing</a:t>
            </a:r>
          </a:p>
        </p:txBody>
      </p:sp>
      <p:sp>
        <p:nvSpPr>
          <p:cNvPr id="27" name="TextBox 14"/>
          <p:cNvSpPr txBox="1"/>
          <p:nvPr/>
        </p:nvSpPr>
        <p:spPr>
          <a:xfrm>
            <a:off x="5291138" y="4193423"/>
            <a:ext cx="422275" cy="2301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70%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066800" y="4952248"/>
            <a:ext cx="4514850" cy="46037"/>
            <a:chOff x="1066800" y="4952248"/>
            <a:chExt cx="4514850" cy="46037"/>
          </a:xfrm>
        </p:grpSpPr>
        <p:sp>
          <p:nvSpPr>
            <p:cNvPr id="28" name="Rectangle 15"/>
            <p:cNvSpPr/>
            <p:nvPr/>
          </p:nvSpPr>
          <p:spPr>
            <a:xfrm>
              <a:off x="1066800" y="4952248"/>
              <a:ext cx="4514850" cy="4603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Rectangle 16"/>
            <p:cNvSpPr/>
            <p:nvPr/>
          </p:nvSpPr>
          <p:spPr>
            <a:xfrm>
              <a:off x="1066800" y="4952248"/>
              <a:ext cx="4206875" cy="4603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0" name="TextBox 17"/>
          <p:cNvSpPr txBox="1"/>
          <p:nvPr/>
        </p:nvSpPr>
        <p:spPr>
          <a:xfrm>
            <a:off x="982663" y="4699835"/>
            <a:ext cx="544512" cy="230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Design</a:t>
            </a:r>
          </a:p>
        </p:txBody>
      </p:sp>
      <p:sp>
        <p:nvSpPr>
          <p:cNvPr id="31" name="TextBox 18"/>
          <p:cNvSpPr txBox="1"/>
          <p:nvPr/>
        </p:nvSpPr>
        <p:spPr>
          <a:xfrm>
            <a:off x="5291138" y="4699835"/>
            <a:ext cx="422275" cy="230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90%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066800" y="5457073"/>
            <a:ext cx="4514850" cy="46037"/>
            <a:chOff x="1066800" y="5457073"/>
            <a:chExt cx="4514850" cy="46037"/>
          </a:xfrm>
        </p:grpSpPr>
        <p:sp>
          <p:nvSpPr>
            <p:cNvPr id="32" name="Rectangle 19"/>
            <p:cNvSpPr/>
            <p:nvPr/>
          </p:nvSpPr>
          <p:spPr>
            <a:xfrm>
              <a:off x="1066800" y="5457073"/>
              <a:ext cx="4514850" cy="4603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Rectangle 20"/>
            <p:cNvSpPr/>
            <p:nvPr/>
          </p:nvSpPr>
          <p:spPr>
            <a:xfrm>
              <a:off x="1066800" y="5457073"/>
              <a:ext cx="2193925" cy="4603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4" name="TextBox 21"/>
          <p:cNvSpPr txBox="1"/>
          <p:nvPr/>
        </p:nvSpPr>
        <p:spPr>
          <a:xfrm>
            <a:off x="982663" y="5204660"/>
            <a:ext cx="863600" cy="230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Development</a:t>
            </a:r>
          </a:p>
        </p:txBody>
      </p:sp>
      <p:sp>
        <p:nvSpPr>
          <p:cNvPr id="35" name="TextBox 22"/>
          <p:cNvSpPr txBox="1"/>
          <p:nvPr/>
        </p:nvSpPr>
        <p:spPr>
          <a:xfrm>
            <a:off x="5291138" y="5204660"/>
            <a:ext cx="422275" cy="230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48%</a:t>
            </a:r>
          </a:p>
        </p:txBody>
      </p:sp>
      <p:sp>
        <p:nvSpPr>
          <p:cNvPr id="48" name="椭圆 47"/>
          <p:cNvSpPr/>
          <p:nvPr/>
        </p:nvSpPr>
        <p:spPr>
          <a:xfrm>
            <a:off x="1066800" y="1415611"/>
            <a:ext cx="1480190" cy="1480190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9" name="Rectangle 5"/>
          <p:cNvSpPr/>
          <p:nvPr/>
        </p:nvSpPr>
        <p:spPr>
          <a:xfrm>
            <a:off x="8729955" y="1801694"/>
            <a:ext cx="2508250" cy="70802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/>
            <a:r>
              <a:rPr lang="zh-CN" altLang="en-US" sz="13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单击此处添加标题</a:t>
            </a:r>
            <a:endParaRPr lang="en-US" altLang="zh-CN" sz="13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eaLnBrk="1" hangingPunct="1"/>
            <a:r>
              <a:rPr lang="en-US" altLang="zh-CN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Efficiently pontificate B2B imperatives for principle-centered schemas. Collaboratively engineer next-generation ideas for</a:t>
            </a:r>
          </a:p>
        </p:txBody>
      </p:sp>
      <p:sp>
        <p:nvSpPr>
          <p:cNvPr id="50" name="Rectangle 8"/>
          <p:cNvSpPr/>
          <p:nvPr/>
        </p:nvSpPr>
        <p:spPr>
          <a:xfrm>
            <a:off x="6474118" y="3265369"/>
            <a:ext cx="4764087" cy="70802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/>
            <a:r>
              <a:rPr lang="zh-CN" altLang="en-US" sz="13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单击此处添加标题</a:t>
            </a:r>
            <a:endParaRPr lang="en-US" altLang="zh-CN" sz="9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eaLnBrk="1" hangingPunct="1"/>
            <a:r>
              <a:rPr lang="en-US" altLang="zh-CN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Efficiently pontificate B2B imperatives for principle-centered schemas. Collaboratively engineer next-generation ideas for process-centric web-readiness. Globally empower multimedia based convergence rather than standards compliant partnerships. 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6558255" y="4447423"/>
            <a:ext cx="4514850" cy="44450"/>
            <a:chOff x="6558255" y="4447423"/>
            <a:chExt cx="4514850" cy="44450"/>
          </a:xfrm>
        </p:grpSpPr>
        <p:sp>
          <p:nvSpPr>
            <p:cNvPr id="51" name="Rectangle 1"/>
            <p:cNvSpPr/>
            <p:nvPr/>
          </p:nvSpPr>
          <p:spPr>
            <a:xfrm>
              <a:off x="6558255" y="4447423"/>
              <a:ext cx="4514850" cy="444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2" name="Rectangle 13"/>
            <p:cNvSpPr/>
            <p:nvPr/>
          </p:nvSpPr>
          <p:spPr>
            <a:xfrm>
              <a:off x="6558255" y="4447423"/>
              <a:ext cx="3200400" cy="444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3" name="TextBox 2"/>
          <p:cNvSpPr txBox="1"/>
          <p:nvPr/>
        </p:nvSpPr>
        <p:spPr>
          <a:xfrm>
            <a:off x="6474118" y="4193423"/>
            <a:ext cx="690562" cy="2301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Marketing</a:t>
            </a:r>
          </a:p>
        </p:txBody>
      </p:sp>
      <p:sp>
        <p:nvSpPr>
          <p:cNvPr id="54" name="TextBox 14"/>
          <p:cNvSpPr txBox="1"/>
          <p:nvPr/>
        </p:nvSpPr>
        <p:spPr>
          <a:xfrm>
            <a:off x="10782593" y="4193423"/>
            <a:ext cx="422275" cy="2301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70%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6558255" y="4952248"/>
            <a:ext cx="4514850" cy="46037"/>
            <a:chOff x="6558255" y="4952248"/>
            <a:chExt cx="4514850" cy="46037"/>
          </a:xfrm>
        </p:grpSpPr>
        <p:sp>
          <p:nvSpPr>
            <p:cNvPr id="55" name="Rectangle 15"/>
            <p:cNvSpPr/>
            <p:nvPr/>
          </p:nvSpPr>
          <p:spPr>
            <a:xfrm>
              <a:off x="6558255" y="4952248"/>
              <a:ext cx="4514850" cy="4603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6" name="Rectangle 16"/>
            <p:cNvSpPr/>
            <p:nvPr/>
          </p:nvSpPr>
          <p:spPr>
            <a:xfrm>
              <a:off x="6558255" y="4952248"/>
              <a:ext cx="4206875" cy="4603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7" name="TextBox 17"/>
          <p:cNvSpPr txBox="1"/>
          <p:nvPr/>
        </p:nvSpPr>
        <p:spPr>
          <a:xfrm>
            <a:off x="6474118" y="4699835"/>
            <a:ext cx="544512" cy="230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Design</a:t>
            </a:r>
          </a:p>
        </p:txBody>
      </p:sp>
      <p:sp>
        <p:nvSpPr>
          <p:cNvPr id="58" name="TextBox 18"/>
          <p:cNvSpPr txBox="1"/>
          <p:nvPr/>
        </p:nvSpPr>
        <p:spPr>
          <a:xfrm>
            <a:off x="10782593" y="4699835"/>
            <a:ext cx="422275" cy="230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90%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6558255" y="5457073"/>
            <a:ext cx="4514850" cy="46037"/>
            <a:chOff x="6558255" y="5457073"/>
            <a:chExt cx="4514850" cy="46037"/>
          </a:xfrm>
        </p:grpSpPr>
        <p:sp>
          <p:nvSpPr>
            <p:cNvPr id="59" name="Rectangle 19"/>
            <p:cNvSpPr/>
            <p:nvPr/>
          </p:nvSpPr>
          <p:spPr>
            <a:xfrm>
              <a:off x="6558255" y="5457073"/>
              <a:ext cx="4514850" cy="4603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0" name="Rectangle 20"/>
            <p:cNvSpPr/>
            <p:nvPr/>
          </p:nvSpPr>
          <p:spPr>
            <a:xfrm>
              <a:off x="6558255" y="5457073"/>
              <a:ext cx="2193925" cy="4603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1" name="TextBox 21"/>
          <p:cNvSpPr txBox="1"/>
          <p:nvPr/>
        </p:nvSpPr>
        <p:spPr>
          <a:xfrm>
            <a:off x="6474118" y="5204660"/>
            <a:ext cx="863600" cy="230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Development</a:t>
            </a:r>
          </a:p>
        </p:txBody>
      </p:sp>
      <p:sp>
        <p:nvSpPr>
          <p:cNvPr id="62" name="TextBox 22"/>
          <p:cNvSpPr txBox="1"/>
          <p:nvPr/>
        </p:nvSpPr>
        <p:spPr>
          <a:xfrm>
            <a:off x="10782593" y="5204660"/>
            <a:ext cx="422275" cy="230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48%</a:t>
            </a:r>
          </a:p>
        </p:txBody>
      </p:sp>
      <p:sp>
        <p:nvSpPr>
          <p:cNvPr id="63" name="椭圆 62"/>
          <p:cNvSpPr/>
          <p:nvPr/>
        </p:nvSpPr>
        <p:spPr>
          <a:xfrm>
            <a:off x="6558255" y="1415611"/>
            <a:ext cx="1480190" cy="1480190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4" name="Line 4"/>
          <p:cNvSpPr>
            <a:spLocks noChangeShapeType="1"/>
          </p:cNvSpPr>
          <p:nvPr/>
        </p:nvSpPr>
        <p:spPr bwMode="auto">
          <a:xfrm flipH="1">
            <a:off x="6095495" y="2019180"/>
            <a:ext cx="5413" cy="3200402"/>
          </a:xfrm>
          <a:prstGeom prst="line">
            <a:avLst/>
          </a:prstGeom>
          <a:noFill/>
          <a:ln w="12700">
            <a:solidFill>
              <a:schemeClr val="bg1"/>
            </a:solidFill>
            <a:prstDash val="solid"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0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6" grpId="0"/>
      <p:bldP spid="27" grpId="0"/>
      <p:bldP spid="30" grpId="0"/>
      <p:bldP spid="31" grpId="0"/>
      <p:bldP spid="34" grpId="0"/>
      <p:bldP spid="35" grpId="0"/>
      <p:bldP spid="48" grpId="0" animBg="1"/>
      <p:bldP spid="49" grpId="0"/>
      <p:bldP spid="50" grpId="0"/>
      <p:bldP spid="53" grpId="0"/>
      <p:bldP spid="54" grpId="0"/>
      <p:bldP spid="57" grpId="0"/>
      <p:bldP spid="58" grpId="0"/>
      <p:bldP spid="61" grpId="0"/>
      <p:bldP spid="62" grpId="0"/>
      <p:bldP spid="63" grpId="0" animBg="1"/>
      <p:bldP spid="6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143669" y="1550431"/>
            <a:ext cx="19046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00000"/>
              </a:lnSpc>
            </a:pPr>
            <a:r>
              <a:rPr lang="zh-CN" altLang="en-US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charset="-122"/>
              </a:rPr>
              <a:t>目录</a:t>
            </a:r>
            <a:endParaRPr lang="en-US" altLang="zh-CN" sz="4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 Light" panose="020B0502040204020203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754858" y="2633138"/>
            <a:ext cx="2682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0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charset="-122"/>
              </a:rPr>
              <a:t>一、点击此处输入标题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 Light" panose="020B0502040204020203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862400" y="2633137"/>
            <a:ext cx="2682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0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charset="-122"/>
              </a:rPr>
              <a:t>四、点击此处输入标题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 Light" panose="020B0502040204020203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754858" y="3447418"/>
            <a:ext cx="2682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0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charset="-122"/>
              </a:rPr>
              <a:t>二、点击此处输入标题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 Light" panose="020B0502040204020203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862400" y="3447417"/>
            <a:ext cx="2682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0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charset="-122"/>
              </a:rPr>
              <a:t>五、点击此处输入标题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 Light" panose="020B0502040204020203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754858" y="4261698"/>
            <a:ext cx="2682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0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charset="-122"/>
              </a:rPr>
              <a:t>三、点击此处输入标题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 Light" panose="020B0502040204020203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862400" y="4261697"/>
            <a:ext cx="2682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0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charset="-122"/>
              </a:rPr>
              <a:t>六、点击此处输入标题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 Light" panose="020B0502040204020203" charset="-122"/>
            </a:endParaRPr>
          </a:p>
        </p:txBody>
      </p:sp>
      <p:sp>
        <p:nvSpPr>
          <p:cNvPr id="10" name="Line 4"/>
          <p:cNvSpPr>
            <a:spLocks noChangeShapeType="1"/>
          </p:cNvSpPr>
          <p:nvPr/>
        </p:nvSpPr>
        <p:spPr bwMode="auto">
          <a:xfrm flipH="1">
            <a:off x="6105020" y="2733675"/>
            <a:ext cx="0" cy="1838206"/>
          </a:xfrm>
          <a:prstGeom prst="line">
            <a:avLst/>
          </a:prstGeom>
          <a:noFill/>
          <a:ln w="12700">
            <a:solidFill>
              <a:schemeClr val="bg1"/>
            </a:solidFill>
            <a:prstDash val="solid"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6" grpId="0"/>
      <p:bldP spid="6" grpId="1"/>
      <p:bldP spid="6" grpId="2"/>
      <p:bldP spid="7" grpId="0"/>
      <p:bldP spid="7" grpId="1"/>
      <p:bldP spid="7" grpId="2"/>
      <p:bldP spid="8" grpId="0"/>
      <p:bldP spid="8" grpId="1"/>
      <p:bldP spid="8" grpId="2"/>
      <p:bldP spid="11" grpId="0"/>
      <p:bldP spid="11" grpId="1"/>
      <p:bldP spid="11" grpId="2"/>
      <p:bldP spid="12" grpId="0"/>
      <p:bldP spid="12" grpId="1"/>
      <p:bldP spid="12" grpId="2"/>
      <p:bldP spid="13" grpId="0"/>
      <p:bldP spid="13" grpId="1"/>
      <p:bldP spid="13" grpId="2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074058" y="2214741"/>
            <a:ext cx="5283199" cy="2588369"/>
          </a:xfrm>
          <a:prstGeom prst="rect">
            <a:avLst/>
          </a:prstGeom>
          <a:noFill/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19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01054" y="1972920"/>
            <a:ext cx="3064042" cy="481263"/>
          </a:xfrm>
          <a:prstGeom prst="rect">
            <a:avLst/>
          </a:prstGeom>
          <a:solidFill>
            <a:srgbClr val="3D7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075348" y="2062657"/>
            <a:ext cx="21897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1407517" y="2789130"/>
            <a:ext cx="462718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charset="-122"/>
              </a:rPr>
              <a:t>圣诞节（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charset="-122"/>
              </a:rPr>
              <a:t>Christmas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charset="-122"/>
              </a:rPr>
              <a:t>）又称耶诞节，耶稣诞辰，译名为“基督弥撒”，西方传统节日，在每年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charset="-122"/>
              </a:rPr>
              <a:t>12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charset="-122"/>
              </a:rPr>
              <a:t>月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charset="-122"/>
              </a:rPr>
              <a:t>25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charset="-122"/>
              </a:rPr>
              <a:t>日。圣诞节（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charset="-122"/>
              </a:rPr>
              <a:t>Christmas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charset="-122"/>
              </a:rPr>
              <a:t>）又称耶诞节，耶稣诞辰，译名为“基督弥撒”，西方传统节日，在每年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charset="-122"/>
              </a:rPr>
              <a:t>12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charset="-122"/>
              </a:rPr>
              <a:t>月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charset="-122"/>
              </a:rPr>
              <a:t>25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charset="-122"/>
              </a:rPr>
              <a:t>日。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 Light" panose="020B0502040204020203" charset="-122"/>
              <a:sym typeface="+mn-ea"/>
            </a:endParaRPr>
          </a:p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charset="-122"/>
              </a:rPr>
              <a:t>圣诞节（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charset="-122"/>
              </a:rPr>
              <a:t>Christmas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charset="-122"/>
              </a:rPr>
              <a:t>）又称耶诞节，耶稣诞辰，译名为“基督弥撒”，西方传统节日，在每年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charset="-122"/>
              </a:rPr>
              <a:t>12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charset="-122"/>
              </a:rPr>
              <a:t>月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charset="-122"/>
              </a:rPr>
              <a:t>25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charset="-122"/>
              </a:rPr>
              <a:t>日。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 Light" panose="020B0502040204020203" charset="-122"/>
              <a:sym typeface="+mn-ea"/>
            </a:endParaRPr>
          </a:p>
          <a:p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 Light" panose="020B0502040204020203" charset="-122"/>
              <a:sym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481697" y="1483360"/>
            <a:ext cx="2786474" cy="407434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7331931" y="1370277"/>
            <a:ext cx="3088640" cy="4309344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8" grpId="0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4103212" y="1518745"/>
            <a:ext cx="3968646" cy="4124899"/>
            <a:chOff x="4103212" y="1518745"/>
            <a:chExt cx="3968646" cy="4124899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9659" y="2139266"/>
              <a:ext cx="2795752" cy="3504378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3212" y="1518745"/>
              <a:ext cx="3968646" cy="1723796"/>
            </a:xfrm>
            <a:prstGeom prst="rect">
              <a:avLst/>
            </a:prstGeom>
          </p:spPr>
        </p:pic>
      </p:grpSp>
      <p:sp>
        <p:nvSpPr>
          <p:cNvPr id="11" name="矩形 10"/>
          <p:cNvSpPr/>
          <p:nvPr/>
        </p:nvSpPr>
        <p:spPr>
          <a:xfrm>
            <a:off x="3917710" y="1862878"/>
            <a:ext cx="4339650" cy="538129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charset="-122"/>
              </a:rPr>
              <a:t>点击编辑标题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六边形 3"/>
          <p:cNvSpPr/>
          <p:nvPr/>
        </p:nvSpPr>
        <p:spPr>
          <a:xfrm>
            <a:off x="2041893" y="1790132"/>
            <a:ext cx="2535234" cy="2185831"/>
          </a:xfrm>
          <a:prstGeom prst="hexagon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六边形 4"/>
          <p:cNvSpPr/>
          <p:nvPr/>
        </p:nvSpPr>
        <p:spPr>
          <a:xfrm>
            <a:off x="4828384" y="1790132"/>
            <a:ext cx="2535234" cy="2185831"/>
          </a:xfrm>
          <a:prstGeom prst="hexagon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六边形 5"/>
          <p:cNvSpPr/>
          <p:nvPr/>
        </p:nvSpPr>
        <p:spPr>
          <a:xfrm>
            <a:off x="7614875" y="1790132"/>
            <a:ext cx="2535234" cy="2185831"/>
          </a:xfrm>
          <a:prstGeom prst="hexagon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等腰三角形 5"/>
          <p:cNvSpPr/>
          <p:nvPr/>
        </p:nvSpPr>
        <p:spPr>
          <a:xfrm>
            <a:off x="4240268" y="3178468"/>
            <a:ext cx="924974" cy="797495"/>
          </a:xfrm>
          <a:prstGeom prst="triangl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等腰三角形 6"/>
          <p:cNvSpPr/>
          <p:nvPr/>
        </p:nvSpPr>
        <p:spPr>
          <a:xfrm>
            <a:off x="7026759" y="3178468"/>
            <a:ext cx="924974" cy="797495"/>
          </a:xfrm>
          <a:prstGeom prst="triangle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等腰三角形 7"/>
          <p:cNvSpPr/>
          <p:nvPr/>
        </p:nvSpPr>
        <p:spPr>
          <a:xfrm flipV="1">
            <a:off x="4240268" y="1774593"/>
            <a:ext cx="924974" cy="797495"/>
          </a:xfrm>
          <a:prstGeom prst="triangle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等腰三角形 8"/>
          <p:cNvSpPr/>
          <p:nvPr/>
        </p:nvSpPr>
        <p:spPr>
          <a:xfrm flipV="1">
            <a:off x="7026759" y="1774593"/>
            <a:ext cx="924974" cy="797495"/>
          </a:xfrm>
          <a:prstGeom prst="triangl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Rectangle 8"/>
          <p:cNvSpPr/>
          <p:nvPr/>
        </p:nvSpPr>
        <p:spPr>
          <a:xfrm>
            <a:off x="2505332" y="4300168"/>
            <a:ext cx="4764087" cy="70802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/>
            <a:r>
              <a:rPr lang="zh-CN" altLang="en-US" sz="13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单击此处添加标题</a:t>
            </a:r>
            <a:endParaRPr lang="en-US" altLang="zh-CN" sz="9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eaLnBrk="1" hangingPunct="1"/>
            <a:r>
              <a:rPr lang="en-US" altLang="zh-CN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Efficiently pontificate B2B imperatives for principle-centered schemas. Collaboratively engineer next-generation ideas for process-centric web-readiness. Globally empower multimedia based convergence rather than standards compliant partnerships.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val 4"/>
          <p:cNvSpPr/>
          <p:nvPr/>
        </p:nvSpPr>
        <p:spPr>
          <a:xfrm>
            <a:off x="2498436" y="1781320"/>
            <a:ext cx="765175" cy="765175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TextBox 5"/>
          <p:cNvSpPr txBox="1"/>
          <p:nvPr/>
        </p:nvSpPr>
        <p:spPr>
          <a:xfrm>
            <a:off x="3550949" y="2003288"/>
            <a:ext cx="2376487" cy="29238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/>
            <a:r>
              <a:rPr lang="zh-CN" altLang="en-US" sz="13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charset="0"/>
                <a:sym typeface="Arial" panose="020B0604020202020204" pitchFamily="34" charset="0"/>
              </a:rPr>
              <a:t>单击此处添加标题</a:t>
            </a:r>
            <a:endParaRPr lang="en-US" altLang="zh-CN" sz="13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charset="0"/>
              <a:sym typeface="Arial" panose="020B0604020202020204" pitchFamily="34" charset="0"/>
            </a:endParaRPr>
          </a:p>
        </p:txBody>
      </p:sp>
      <p:sp>
        <p:nvSpPr>
          <p:cNvPr id="5" name="Pie 6"/>
          <p:cNvSpPr/>
          <p:nvPr/>
        </p:nvSpPr>
        <p:spPr>
          <a:xfrm>
            <a:off x="2498436" y="1781320"/>
            <a:ext cx="765175" cy="765175"/>
          </a:xfrm>
          <a:prstGeom prst="pie">
            <a:avLst>
              <a:gd name="adj1" fmla="val 2818501"/>
              <a:gd name="adj2" fmla="val 1620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2498436" y="2048020"/>
            <a:ext cx="4159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/>
            <a:r>
              <a:rPr lang="en-US" altLang="zh-CN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64%</a:t>
            </a:r>
          </a:p>
        </p:txBody>
      </p:sp>
      <p:sp>
        <p:nvSpPr>
          <p:cNvPr id="7" name="Oval 8"/>
          <p:cNvSpPr/>
          <p:nvPr/>
        </p:nvSpPr>
        <p:spPr>
          <a:xfrm>
            <a:off x="2498436" y="3051320"/>
            <a:ext cx="765175" cy="766762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TextBox 11"/>
          <p:cNvSpPr txBox="1"/>
          <p:nvPr/>
        </p:nvSpPr>
        <p:spPr>
          <a:xfrm>
            <a:off x="3550949" y="3274876"/>
            <a:ext cx="2376487" cy="30777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/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charset="0"/>
                <a:sym typeface="Arial" panose="020B0604020202020204" pitchFamily="34" charset="0"/>
              </a:rPr>
              <a:t>单击此处添加标题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charset="0"/>
              <a:sym typeface="Arial" panose="020B0604020202020204" pitchFamily="34" charset="0"/>
            </a:endParaRPr>
          </a:p>
        </p:txBody>
      </p:sp>
      <p:sp>
        <p:nvSpPr>
          <p:cNvPr id="9" name="Pie 13"/>
          <p:cNvSpPr/>
          <p:nvPr/>
        </p:nvSpPr>
        <p:spPr>
          <a:xfrm>
            <a:off x="2498436" y="3051320"/>
            <a:ext cx="765175" cy="766762"/>
          </a:xfrm>
          <a:prstGeom prst="pie">
            <a:avLst>
              <a:gd name="adj1" fmla="val 13630506"/>
              <a:gd name="adj2" fmla="val 16200000"/>
            </a:avLst>
          </a:prstGeom>
          <a:solidFill>
            <a:srgbClr val="E549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14"/>
          <p:cNvSpPr txBox="1">
            <a:spLocks noChangeArrowheads="1"/>
          </p:cNvSpPr>
          <p:nvPr/>
        </p:nvSpPr>
        <p:spPr bwMode="auto">
          <a:xfrm>
            <a:off x="2557968" y="3051320"/>
            <a:ext cx="41592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/>
            <a:r>
              <a:rPr lang="en-US" altLang="zh-CN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15%</a:t>
            </a:r>
          </a:p>
        </p:txBody>
      </p:sp>
      <p:sp>
        <p:nvSpPr>
          <p:cNvPr id="11" name="Oval 15"/>
          <p:cNvSpPr/>
          <p:nvPr/>
        </p:nvSpPr>
        <p:spPr>
          <a:xfrm>
            <a:off x="2498436" y="4253057"/>
            <a:ext cx="765175" cy="765175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6"/>
          <p:cNvSpPr txBox="1"/>
          <p:nvPr/>
        </p:nvSpPr>
        <p:spPr>
          <a:xfrm>
            <a:off x="3550949" y="4475026"/>
            <a:ext cx="2376487" cy="30777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/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charset="0"/>
                <a:sym typeface="Arial" panose="020B0604020202020204" pitchFamily="34" charset="0"/>
              </a:rPr>
              <a:t>单击此处添加标题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charset="0"/>
              <a:sym typeface="Arial" panose="020B0604020202020204" pitchFamily="34" charset="0"/>
            </a:endParaRPr>
          </a:p>
        </p:txBody>
      </p:sp>
      <p:sp>
        <p:nvSpPr>
          <p:cNvPr id="13" name="Pie 17"/>
          <p:cNvSpPr/>
          <p:nvPr/>
        </p:nvSpPr>
        <p:spPr>
          <a:xfrm>
            <a:off x="2498436" y="4253057"/>
            <a:ext cx="765175" cy="765175"/>
          </a:xfrm>
          <a:prstGeom prst="pie">
            <a:avLst>
              <a:gd name="adj1" fmla="val 19235708"/>
              <a:gd name="adj2" fmla="val 1620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8"/>
          <p:cNvSpPr txBox="1">
            <a:spLocks noChangeArrowheads="1"/>
          </p:cNvSpPr>
          <p:nvPr/>
        </p:nvSpPr>
        <p:spPr bwMode="auto">
          <a:xfrm>
            <a:off x="2498436" y="4519757"/>
            <a:ext cx="41592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/>
            <a:r>
              <a:rPr lang="en-US" altLang="zh-CN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90%</a:t>
            </a:r>
          </a:p>
        </p:txBody>
      </p:sp>
      <p:sp>
        <p:nvSpPr>
          <p:cNvPr id="15" name="Oval 19"/>
          <p:cNvSpPr/>
          <p:nvPr/>
        </p:nvSpPr>
        <p:spPr>
          <a:xfrm>
            <a:off x="6665624" y="1781320"/>
            <a:ext cx="766762" cy="765175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20"/>
          <p:cNvSpPr txBox="1"/>
          <p:nvPr/>
        </p:nvSpPr>
        <p:spPr>
          <a:xfrm>
            <a:off x="7719724" y="2003288"/>
            <a:ext cx="2374900" cy="30777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/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charset="0"/>
                <a:sym typeface="Arial" panose="020B0604020202020204" pitchFamily="34" charset="0"/>
              </a:rPr>
              <a:t>单击此处添加标题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charset="0"/>
              <a:sym typeface="Arial" panose="020B0604020202020204" pitchFamily="34" charset="0"/>
            </a:endParaRPr>
          </a:p>
        </p:txBody>
      </p:sp>
      <p:sp>
        <p:nvSpPr>
          <p:cNvPr id="17" name="Pie 21"/>
          <p:cNvSpPr/>
          <p:nvPr/>
        </p:nvSpPr>
        <p:spPr>
          <a:xfrm>
            <a:off x="6665624" y="1781320"/>
            <a:ext cx="766762" cy="765175"/>
          </a:xfrm>
          <a:prstGeom prst="pie">
            <a:avLst>
              <a:gd name="adj1" fmla="val 5729833"/>
              <a:gd name="adj2" fmla="val 16200000"/>
            </a:avLst>
          </a:prstGeom>
          <a:solidFill>
            <a:srgbClr val="099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22"/>
          <p:cNvSpPr txBox="1">
            <a:spLocks noChangeArrowheads="1"/>
          </p:cNvSpPr>
          <p:nvPr/>
        </p:nvSpPr>
        <p:spPr bwMode="auto">
          <a:xfrm>
            <a:off x="6665624" y="2048020"/>
            <a:ext cx="4159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/>
            <a:r>
              <a:rPr lang="en-US" altLang="zh-CN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45%</a:t>
            </a:r>
          </a:p>
        </p:txBody>
      </p:sp>
      <p:sp>
        <p:nvSpPr>
          <p:cNvPr id="19" name="Oval 23"/>
          <p:cNvSpPr/>
          <p:nvPr/>
        </p:nvSpPr>
        <p:spPr>
          <a:xfrm>
            <a:off x="6665624" y="3051320"/>
            <a:ext cx="766762" cy="766762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24"/>
          <p:cNvSpPr txBox="1"/>
          <p:nvPr/>
        </p:nvSpPr>
        <p:spPr>
          <a:xfrm>
            <a:off x="7719724" y="3274876"/>
            <a:ext cx="2374900" cy="30777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/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charset="0"/>
                <a:sym typeface="Arial" panose="020B0604020202020204" pitchFamily="34" charset="0"/>
              </a:rPr>
              <a:t>单击此处添加标题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charset="0"/>
              <a:sym typeface="Arial" panose="020B0604020202020204" pitchFamily="34" charset="0"/>
            </a:endParaRPr>
          </a:p>
        </p:txBody>
      </p:sp>
      <p:sp>
        <p:nvSpPr>
          <p:cNvPr id="21" name="Pie 25"/>
          <p:cNvSpPr/>
          <p:nvPr/>
        </p:nvSpPr>
        <p:spPr>
          <a:xfrm>
            <a:off x="6665624" y="3051320"/>
            <a:ext cx="766762" cy="766762"/>
          </a:xfrm>
          <a:prstGeom prst="pie">
            <a:avLst>
              <a:gd name="adj1" fmla="val 16981209"/>
              <a:gd name="adj2" fmla="val 16200000"/>
            </a:avLst>
          </a:prstGeom>
          <a:solidFill>
            <a:srgbClr val="EBC2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26"/>
          <p:cNvSpPr txBox="1">
            <a:spLocks noChangeArrowheads="1"/>
          </p:cNvSpPr>
          <p:nvPr/>
        </p:nvSpPr>
        <p:spPr bwMode="auto">
          <a:xfrm>
            <a:off x="6665624" y="3319607"/>
            <a:ext cx="41592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/>
            <a:r>
              <a:rPr lang="en-US" altLang="zh-CN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98%</a:t>
            </a:r>
          </a:p>
        </p:txBody>
      </p:sp>
      <p:sp>
        <p:nvSpPr>
          <p:cNvPr id="23" name="Oval 27"/>
          <p:cNvSpPr/>
          <p:nvPr/>
        </p:nvSpPr>
        <p:spPr>
          <a:xfrm>
            <a:off x="6665624" y="4253057"/>
            <a:ext cx="766762" cy="765175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28"/>
          <p:cNvSpPr txBox="1"/>
          <p:nvPr/>
        </p:nvSpPr>
        <p:spPr>
          <a:xfrm>
            <a:off x="7719724" y="4475026"/>
            <a:ext cx="2374900" cy="30777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/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charset="0"/>
                <a:sym typeface="Arial" panose="020B0604020202020204" pitchFamily="34" charset="0"/>
              </a:rPr>
              <a:t>单击此处添加标题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charset="0"/>
              <a:sym typeface="Arial" panose="020B0604020202020204" pitchFamily="34" charset="0"/>
            </a:endParaRPr>
          </a:p>
        </p:txBody>
      </p:sp>
      <p:sp>
        <p:nvSpPr>
          <p:cNvPr id="25" name="Pie 29"/>
          <p:cNvSpPr/>
          <p:nvPr/>
        </p:nvSpPr>
        <p:spPr>
          <a:xfrm>
            <a:off x="6665624" y="4253057"/>
            <a:ext cx="766762" cy="765175"/>
          </a:xfrm>
          <a:prstGeom prst="pie">
            <a:avLst>
              <a:gd name="adj1" fmla="val 1203625"/>
              <a:gd name="adj2" fmla="val 1620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30"/>
          <p:cNvSpPr txBox="1">
            <a:spLocks noChangeArrowheads="1"/>
          </p:cNvSpPr>
          <p:nvPr/>
        </p:nvSpPr>
        <p:spPr bwMode="auto">
          <a:xfrm>
            <a:off x="6665624" y="4519757"/>
            <a:ext cx="41592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/>
            <a:r>
              <a:rPr lang="en-US" altLang="zh-CN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60%</a:t>
            </a: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" y="3713242"/>
            <a:ext cx="1846260" cy="24099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/>
      <p:bldP spid="19" grpId="0" animBg="1"/>
      <p:bldP spid="20" grpId="0"/>
      <p:bldP spid="21" grpId="0" animBg="1"/>
      <p:bldP spid="22" grpId="0"/>
      <p:bldP spid="23" grpId="0" animBg="1"/>
      <p:bldP spid="24" grpId="0"/>
      <p:bldP spid="25" grpId="0" animBg="1"/>
      <p:bldP spid="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096000" y="1592262"/>
            <a:ext cx="50911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charset="-122"/>
              </a:rPr>
              <a:t>圣诞节（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charset="-122"/>
              </a:rPr>
              <a:t>Christmas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charset="-122"/>
              </a:rPr>
              <a:t>）又称耶诞节，耶稣诞辰，译名为“基督弥撒”，西方传统节日，在每年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charset="-122"/>
              </a:rPr>
              <a:t>12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charset="-122"/>
              </a:rPr>
              <a:t>月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charset="-122"/>
              </a:rPr>
              <a:t>25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charset="-122"/>
              </a:rPr>
              <a:t>日。弥撒是教会的一种礼拜仪式。圣诞节是一个宗教节，因为把它当作耶稣的诞辰来庆祝，故名“耶诞节”。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 Light" panose="020B0502040204020203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95487" y="4025582"/>
            <a:ext cx="50911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charset="-122"/>
              </a:rPr>
              <a:t>圣诞节（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charset="-122"/>
              </a:rPr>
              <a:t>Christmas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charset="-122"/>
              </a:rPr>
              <a:t>）又称耶诞节，耶稣诞辰，译名为“基督弥撒”，西方传统节日，在每年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charset="-122"/>
              </a:rPr>
              <a:t>12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charset="-122"/>
              </a:rPr>
              <a:t>月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charset="-122"/>
              </a:rPr>
              <a:t>25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charset="-122"/>
              </a:rPr>
              <a:t>日。弥撒是教会的一种礼拜仪式。圣诞节是一个宗教节，因为把它当作耶稣的诞辰来庆祝，故名“耶诞节”。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 Light" panose="020B0502040204020203" charset="-122"/>
              <a:sym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805846" y="1350916"/>
            <a:ext cx="3873594" cy="191938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656080" y="1230791"/>
            <a:ext cx="4165600" cy="215613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bg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6520086" y="3702162"/>
            <a:ext cx="3873594" cy="191938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6370320" y="3582037"/>
            <a:ext cx="4165600" cy="215613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3" grpId="0" animBg="1"/>
      <p:bldP spid="9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866149" y="4365765"/>
            <a:ext cx="44396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00000"/>
              </a:lnSpc>
            </a:pPr>
            <a:r>
              <a:rPr lang="zh-CN" altLang="en-US" sz="4800" dirty="0">
                <a:solidFill>
                  <a:schemeClr val="bg1"/>
                </a:solidFill>
                <a:latin typeface="叶根友特楷简体" panose="02010601030101010101" pitchFamily="2" charset="-122"/>
                <a:ea typeface="叶根友特楷简体" panose="02010601030101010101" pitchFamily="2" charset="-122"/>
                <a:cs typeface="叶根友毛笔行书修正版" charset="-122"/>
              </a:rPr>
              <a:t>谢谢观看</a:t>
            </a:r>
            <a:endParaRPr lang="en-US" altLang="zh-CN" sz="4800" dirty="0">
              <a:solidFill>
                <a:schemeClr val="bg1"/>
              </a:solidFill>
              <a:latin typeface="叶根友特楷简体" panose="02010601030101010101" pitchFamily="2" charset="-122"/>
              <a:ea typeface="叶根友特楷简体" panose="02010601030101010101" pitchFamily="2" charset="-122"/>
              <a:cs typeface="叶根友毛笔行书修正版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510" y="1564145"/>
            <a:ext cx="3811471" cy="30350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0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835" y="1518745"/>
            <a:ext cx="3914330" cy="4072758"/>
          </a:xfrm>
          <a:prstGeom prst="rect">
            <a:avLst/>
          </a:prstGeom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矩形 8"/>
          <p:cNvSpPr/>
          <p:nvPr/>
        </p:nvSpPr>
        <p:spPr>
          <a:xfrm>
            <a:off x="3917710" y="1862878"/>
            <a:ext cx="4339650" cy="538129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charset="-122"/>
              </a:rPr>
              <a:t>点击编辑标题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975360" y="1757680"/>
            <a:ext cx="1219200" cy="12192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363695" y="1776551"/>
            <a:ext cx="3346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charset="-122"/>
              </a:rPr>
              <a:t>圣诞节（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charset="-122"/>
              </a:rPr>
              <a:t>Christmas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charset="-122"/>
              </a:rPr>
              <a:t>）又称耶诞节，耶稣诞辰，译名为“基督弥撒”，西方传统节日，在每年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charset="-122"/>
              </a:rPr>
              <a:t>12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charset="-122"/>
              </a:rPr>
              <a:t>月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charset="-122"/>
              </a:rPr>
              <a:t>25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charset="-122"/>
              </a:rPr>
              <a:t>日。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 Light" panose="020B0502040204020203" charset="-122"/>
              <a:sym typeface="+mn-ea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6583680" y="1776551"/>
            <a:ext cx="1219200" cy="1219200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7972015" y="1795422"/>
            <a:ext cx="3346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charset="-122"/>
              </a:rPr>
              <a:t>圣诞节（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charset="-122"/>
              </a:rPr>
              <a:t>Christmas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charset="-122"/>
              </a:rPr>
              <a:t>）又称耶诞节，耶稣诞辰，译名为“基督弥撒”，西方传统节日，在每年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charset="-122"/>
              </a:rPr>
              <a:t>12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charset="-122"/>
              </a:rPr>
              <a:t>月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charset="-122"/>
              </a:rPr>
              <a:t>25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charset="-122"/>
              </a:rPr>
              <a:t>日。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 Light" panose="020B0502040204020203" charset="-122"/>
              <a:sym typeface="+mn-ea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975360" y="3881120"/>
            <a:ext cx="1219200" cy="1219200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363695" y="3899991"/>
            <a:ext cx="3346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charset="-122"/>
              </a:rPr>
              <a:t>圣诞节（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charset="-122"/>
              </a:rPr>
              <a:t>Christmas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charset="-122"/>
              </a:rPr>
              <a:t>）又称耶诞节，耶稣诞辰，译名为“基督弥撒”，西方传统节日，在每年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charset="-122"/>
              </a:rPr>
              <a:t>12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charset="-122"/>
              </a:rPr>
              <a:t>月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charset="-122"/>
              </a:rPr>
              <a:t>25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charset="-122"/>
              </a:rPr>
              <a:t>日。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 Light" panose="020B0502040204020203" charset="-122"/>
              <a:sym typeface="+mn-ea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6583680" y="3881120"/>
            <a:ext cx="1219200" cy="1219200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7972015" y="3899991"/>
            <a:ext cx="3346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charset="-122"/>
              </a:rPr>
              <a:t>圣诞节（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charset="-122"/>
              </a:rPr>
              <a:t>Christmas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charset="-122"/>
              </a:rPr>
              <a:t>）又称耶诞节，耶稣诞辰，译名为“基督弥撒”，西方传统节日，在每年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charset="-122"/>
              </a:rPr>
              <a:t>12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charset="-122"/>
              </a:rPr>
              <a:t>月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charset="-122"/>
              </a:rPr>
              <a:t>25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charset="-122"/>
              </a:rPr>
              <a:t>日。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 Light" panose="020B0502040204020203" charset="-122"/>
              <a:sym typeface="+mn-ea"/>
            </a:endParaRPr>
          </a:p>
        </p:txBody>
      </p:sp>
      <p:cxnSp>
        <p:nvCxnSpPr>
          <p:cNvPr id="11" name="直接连接符 52"/>
          <p:cNvCxnSpPr/>
          <p:nvPr/>
        </p:nvCxnSpPr>
        <p:spPr>
          <a:xfrm flipV="1">
            <a:off x="6109711" y="1783167"/>
            <a:ext cx="0" cy="323916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1837212" y="3429000"/>
            <a:ext cx="862584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  <p:bldP spid="7" grpId="0" animBg="1"/>
      <p:bldP spid="8" grpId="0"/>
      <p:bldP spid="9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926" b="33961"/>
          <a:stretch>
            <a:fillRect/>
          </a:stretch>
        </p:blipFill>
        <p:spPr>
          <a:xfrm>
            <a:off x="1378693" y="-32274"/>
            <a:ext cx="756632" cy="3646844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793889" y="3633708"/>
            <a:ext cx="1751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0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charset="-122"/>
              </a:rPr>
              <a:t>请输入文字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 Light" panose="020B0502040204020203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06" r="-1467" b="50000"/>
          <a:stretch>
            <a:fillRect/>
          </a:stretch>
        </p:blipFill>
        <p:spPr>
          <a:xfrm>
            <a:off x="3281078" y="-108983"/>
            <a:ext cx="828344" cy="3259684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2819432" y="3200122"/>
            <a:ext cx="1751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0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charset="-122"/>
              </a:rPr>
              <a:t>请输入文字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 Light" panose="020B0502040204020203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25033" y="-10758"/>
            <a:ext cx="971256" cy="4631168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10034843" y="4729393"/>
            <a:ext cx="1751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0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charset="-122"/>
              </a:rPr>
              <a:t>请输入文字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 Light" panose="020B0502040204020203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174" y="-10758"/>
            <a:ext cx="1584392" cy="4394736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5220182" y="4489613"/>
            <a:ext cx="1751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0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charset="-122"/>
              </a:rPr>
              <a:t>请输入文字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 Light" panose="020B0502040204020203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926" b="33961"/>
          <a:stretch>
            <a:fillRect/>
          </a:stretch>
        </p:blipFill>
        <p:spPr>
          <a:xfrm>
            <a:off x="8589961" y="-32274"/>
            <a:ext cx="756632" cy="3646844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7985318" y="3646844"/>
            <a:ext cx="1751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0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charset="-122"/>
              </a:rPr>
              <a:t>请输入文字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 Light" panose="020B0502040204020203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6" presetClass="entr" presetSubtype="2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6" presetClass="entr" presetSubtype="2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6" presetClass="entr" presetSubtype="2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1" grpId="2"/>
      <p:bldP spid="23" grpId="0"/>
      <p:bldP spid="23" grpId="1"/>
      <p:bldP spid="23" grpId="2"/>
      <p:bldP spid="26" grpId="0"/>
      <p:bldP spid="26" grpId="1"/>
      <p:bldP spid="26" grpId="2"/>
      <p:bldP spid="28" grpId="0"/>
      <p:bldP spid="28" grpId="1"/>
      <p:bldP spid="28" grpId="2"/>
      <p:bldP spid="31" grpId="0"/>
      <p:bldP spid="31" grpId="1"/>
      <p:bldP spid="31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830196" y="1574800"/>
            <a:ext cx="1957576" cy="30988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0" t="3170" r="15290" b="8934"/>
          <a:stretch>
            <a:fillRect/>
          </a:stretch>
        </p:blipFill>
        <p:spPr>
          <a:xfrm>
            <a:off x="1190310" y="1574800"/>
            <a:ext cx="1957576" cy="30988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398962" y="1574800"/>
            <a:ext cx="1957576" cy="309880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9038848" y="1574800"/>
            <a:ext cx="1957576" cy="3098800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TextBox 11"/>
          <p:cNvSpPr txBox="1"/>
          <p:nvPr/>
        </p:nvSpPr>
        <p:spPr>
          <a:xfrm>
            <a:off x="1355561" y="4915437"/>
            <a:ext cx="16270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charset="0"/>
                <a:sym typeface="Arial" panose="020B0604020202020204" pitchFamily="34" charset="0"/>
              </a:rPr>
              <a:t>单击此处添加标题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charset="0"/>
              <a:sym typeface="Arial" panose="020B0604020202020204" pitchFamily="34" charset="0"/>
            </a:endParaRPr>
          </a:p>
        </p:txBody>
      </p:sp>
      <p:sp>
        <p:nvSpPr>
          <p:cNvPr id="16" name="TextBox 11"/>
          <p:cNvSpPr txBox="1"/>
          <p:nvPr/>
        </p:nvSpPr>
        <p:spPr>
          <a:xfrm>
            <a:off x="3974850" y="4915436"/>
            <a:ext cx="1616325" cy="30777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charset="0"/>
                <a:sym typeface="Arial" panose="020B0604020202020204" pitchFamily="34" charset="0"/>
              </a:rPr>
              <a:t>单击此处添加标题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charset="0"/>
              <a:sym typeface="Arial" panose="020B0604020202020204" pitchFamily="34" charset="0"/>
            </a:endParaRPr>
          </a:p>
        </p:txBody>
      </p:sp>
      <p:sp>
        <p:nvSpPr>
          <p:cNvPr id="17" name="TextBox 11"/>
          <p:cNvSpPr txBox="1"/>
          <p:nvPr/>
        </p:nvSpPr>
        <p:spPr>
          <a:xfrm>
            <a:off x="6583391" y="4915436"/>
            <a:ext cx="1616325" cy="30777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charset="0"/>
                <a:sym typeface="Arial" panose="020B0604020202020204" pitchFamily="34" charset="0"/>
              </a:rPr>
              <a:t>单击此处添加标题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charset="0"/>
              <a:sym typeface="Arial" panose="020B0604020202020204" pitchFamily="34" charset="0"/>
            </a:endParaRPr>
          </a:p>
        </p:txBody>
      </p:sp>
      <p:sp>
        <p:nvSpPr>
          <p:cNvPr id="18" name="TextBox 11"/>
          <p:cNvSpPr txBox="1"/>
          <p:nvPr/>
        </p:nvSpPr>
        <p:spPr>
          <a:xfrm>
            <a:off x="9191932" y="4907936"/>
            <a:ext cx="1616325" cy="30777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charset="0"/>
                <a:sym typeface="Arial" panose="020B0604020202020204" pitchFamily="34" charset="0"/>
              </a:rPr>
              <a:t>单击此处添加标题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1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hape 1290"/>
          <p:cNvSpPr/>
          <p:nvPr/>
        </p:nvSpPr>
        <p:spPr>
          <a:xfrm>
            <a:off x="1890557" y="1632365"/>
            <a:ext cx="559901" cy="559901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 cap="flat">
            <a:noFill/>
            <a:miter lim="400000"/>
          </a:ln>
          <a:effectLst/>
        </p:spPr>
        <p:txBody>
          <a:bodyPr wrap="square" lIns="71430" tIns="71430" rIns="71430" bIns="71430" numCol="1" anchor="ctr">
            <a:noAutofit/>
          </a:bodyPr>
          <a:lstStyle/>
          <a:p>
            <a:pPr lvl="0">
              <a:lnSpc>
                <a:spcPct val="120000"/>
              </a:lnSpc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Shape 1319"/>
          <p:cNvSpPr/>
          <p:nvPr/>
        </p:nvSpPr>
        <p:spPr>
          <a:xfrm flipV="1">
            <a:off x="2448801" y="1911313"/>
            <a:ext cx="138267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Shape 1320"/>
          <p:cNvSpPr/>
          <p:nvPr/>
        </p:nvSpPr>
        <p:spPr>
          <a:xfrm flipV="1">
            <a:off x="4667516" y="1911313"/>
            <a:ext cx="138267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Shape 1321"/>
          <p:cNvSpPr/>
          <p:nvPr/>
        </p:nvSpPr>
        <p:spPr>
          <a:xfrm flipV="1">
            <a:off x="6886233" y="1911313"/>
            <a:ext cx="138267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Shape 1322"/>
          <p:cNvSpPr/>
          <p:nvPr/>
        </p:nvSpPr>
        <p:spPr>
          <a:xfrm flipH="1">
            <a:off x="2728255" y="4318315"/>
            <a:ext cx="138267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Shape 1323"/>
          <p:cNvSpPr/>
          <p:nvPr/>
        </p:nvSpPr>
        <p:spPr>
          <a:xfrm flipH="1">
            <a:off x="4946970" y="4318315"/>
            <a:ext cx="138267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Shape 1324"/>
          <p:cNvSpPr/>
          <p:nvPr/>
        </p:nvSpPr>
        <p:spPr>
          <a:xfrm flipH="1">
            <a:off x="7165685" y="4318315"/>
            <a:ext cx="1381019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Shape 1325"/>
          <p:cNvSpPr/>
          <p:nvPr/>
        </p:nvSpPr>
        <p:spPr>
          <a:xfrm flipV="1">
            <a:off x="9104165" y="1911313"/>
            <a:ext cx="169685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Shape 1326"/>
          <p:cNvSpPr/>
          <p:nvPr/>
        </p:nvSpPr>
        <p:spPr>
          <a:xfrm>
            <a:off x="10799838" y="1921870"/>
            <a:ext cx="0" cy="2402167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Shape 1327"/>
          <p:cNvSpPr/>
          <p:nvPr/>
        </p:nvSpPr>
        <p:spPr>
          <a:xfrm flipH="1">
            <a:off x="9384402" y="4318315"/>
            <a:ext cx="1415669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Shape 1328"/>
          <p:cNvSpPr/>
          <p:nvPr/>
        </p:nvSpPr>
        <p:spPr>
          <a:xfrm flipH="1">
            <a:off x="1194106" y="4318315"/>
            <a:ext cx="70221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Shape 1329"/>
          <p:cNvSpPr/>
          <p:nvPr/>
        </p:nvSpPr>
        <p:spPr>
          <a:xfrm flipV="1">
            <a:off x="1196594" y="1911314"/>
            <a:ext cx="0" cy="2412723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Shape 1330"/>
          <p:cNvSpPr/>
          <p:nvPr/>
        </p:nvSpPr>
        <p:spPr>
          <a:xfrm>
            <a:off x="1190584" y="1911313"/>
            <a:ext cx="42217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Shape 1331"/>
          <p:cNvSpPr/>
          <p:nvPr/>
        </p:nvSpPr>
        <p:spPr>
          <a:xfrm>
            <a:off x="4109271" y="1632365"/>
            <a:ext cx="559901" cy="559903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 cap="flat">
            <a:noFill/>
            <a:miter lim="400000"/>
          </a:ln>
          <a:effectLst/>
        </p:spPr>
        <p:txBody>
          <a:bodyPr wrap="square" lIns="71430" tIns="71430" rIns="71430" bIns="71430" numCol="1" anchor="ctr">
            <a:noAutofit/>
          </a:bodyPr>
          <a:lstStyle/>
          <a:p>
            <a:pPr lvl="0">
              <a:lnSpc>
                <a:spcPct val="120000"/>
              </a:lnSpc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Shape 1336"/>
          <p:cNvSpPr/>
          <p:nvPr/>
        </p:nvSpPr>
        <p:spPr>
          <a:xfrm>
            <a:off x="6327987" y="1632365"/>
            <a:ext cx="559901" cy="559901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 cap="flat">
            <a:noFill/>
            <a:miter lim="400000"/>
          </a:ln>
          <a:effectLst/>
        </p:spPr>
        <p:txBody>
          <a:bodyPr wrap="square" lIns="71430" tIns="71430" rIns="71430" bIns="71430" numCol="1" anchor="ctr">
            <a:noAutofit/>
          </a:bodyPr>
          <a:lstStyle/>
          <a:p>
            <a:pPr lvl="0">
              <a:lnSpc>
                <a:spcPct val="120000"/>
              </a:lnSpc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Shape 1339"/>
          <p:cNvSpPr/>
          <p:nvPr/>
        </p:nvSpPr>
        <p:spPr>
          <a:xfrm>
            <a:off x="8546703" y="1632365"/>
            <a:ext cx="559901" cy="559901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12700" cap="flat">
            <a:noFill/>
            <a:miter lim="400000"/>
          </a:ln>
          <a:effectLst/>
        </p:spPr>
        <p:txBody>
          <a:bodyPr wrap="square" lIns="71430" tIns="71430" rIns="71430" bIns="71430" numCol="1" anchor="ctr">
            <a:noAutofit/>
          </a:bodyPr>
          <a:lstStyle/>
          <a:p>
            <a:pPr lvl="0">
              <a:lnSpc>
                <a:spcPct val="120000"/>
              </a:lnSpc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Shape 1342"/>
          <p:cNvSpPr/>
          <p:nvPr/>
        </p:nvSpPr>
        <p:spPr>
          <a:xfrm>
            <a:off x="8546703" y="4038118"/>
            <a:ext cx="559901" cy="559901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 w="12700" cap="flat">
            <a:noFill/>
            <a:miter lim="400000"/>
          </a:ln>
          <a:effectLst/>
        </p:spPr>
        <p:txBody>
          <a:bodyPr wrap="square" lIns="71430" tIns="71430" rIns="71430" bIns="71430" numCol="1" anchor="ctr">
            <a:noAutofit/>
          </a:bodyPr>
          <a:lstStyle/>
          <a:p>
            <a:pPr lvl="0">
              <a:lnSpc>
                <a:spcPct val="120000"/>
              </a:lnSpc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Shape 1345"/>
          <p:cNvSpPr/>
          <p:nvPr/>
        </p:nvSpPr>
        <p:spPr>
          <a:xfrm>
            <a:off x="6327987" y="4038364"/>
            <a:ext cx="559901" cy="559901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 w="12700" cap="flat">
            <a:noFill/>
            <a:miter lim="400000"/>
          </a:ln>
          <a:effectLst/>
        </p:spPr>
        <p:txBody>
          <a:bodyPr wrap="square" lIns="71430" tIns="71430" rIns="71430" bIns="71430" numCol="1" anchor="ctr">
            <a:noAutofit/>
          </a:bodyPr>
          <a:lstStyle/>
          <a:p>
            <a:pPr lvl="0">
              <a:lnSpc>
                <a:spcPct val="120000"/>
              </a:lnSpc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Shape 1348"/>
          <p:cNvSpPr/>
          <p:nvPr/>
        </p:nvSpPr>
        <p:spPr>
          <a:xfrm>
            <a:off x="4109272" y="4038118"/>
            <a:ext cx="559901" cy="559901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 w="12700" cap="flat">
            <a:noFill/>
            <a:miter lim="400000"/>
          </a:ln>
          <a:effectLst/>
        </p:spPr>
        <p:txBody>
          <a:bodyPr wrap="square" lIns="71430" tIns="71430" rIns="71430" bIns="71430" numCol="1" anchor="ctr">
            <a:noAutofit/>
          </a:bodyPr>
          <a:lstStyle/>
          <a:p>
            <a:pPr lvl="0">
              <a:lnSpc>
                <a:spcPct val="120000"/>
              </a:lnSpc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Shape 1351"/>
          <p:cNvSpPr/>
          <p:nvPr/>
        </p:nvSpPr>
        <p:spPr>
          <a:xfrm>
            <a:off x="1890557" y="4038118"/>
            <a:ext cx="559901" cy="559901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 w="12700" cap="flat">
            <a:noFill/>
            <a:miter lim="400000"/>
          </a:ln>
          <a:effectLst/>
        </p:spPr>
        <p:txBody>
          <a:bodyPr wrap="square" lIns="71430" tIns="71430" rIns="71430" bIns="71430" numCol="1" anchor="ctr">
            <a:noAutofit/>
          </a:bodyPr>
          <a:lstStyle/>
          <a:p>
            <a:pPr lvl="0">
              <a:lnSpc>
                <a:spcPct val="120000"/>
              </a:lnSpc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TextBox 44"/>
          <p:cNvSpPr txBox="1"/>
          <p:nvPr/>
        </p:nvSpPr>
        <p:spPr>
          <a:xfrm>
            <a:off x="1890560" y="2640143"/>
            <a:ext cx="1845526" cy="4296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47" name="Text Placeholder 4"/>
          <p:cNvSpPr txBox="1"/>
          <p:nvPr/>
        </p:nvSpPr>
        <p:spPr>
          <a:xfrm>
            <a:off x="1917924" y="2336583"/>
            <a:ext cx="2274568" cy="23621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Arial" panose="020B0604020202020204" pitchFamily="34" charset="0"/>
              </a:rPr>
              <a:t>点击请替换文字内容</a:t>
            </a:r>
            <a:endParaRPr lang="en-GB" altLang="zh-CN" sz="1400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  <a:sym typeface="Arial" panose="020B0604020202020204" pitchFamily="34" charset="0"/>
            </a:endParaRPr>
          </a:p>
        </p:txBody>
      </p:sp>
      <p:sp>
        <p:nvSpPr>
          <p:cNvPr id="48" name="TextBox 46"/>
          <p:cNvSpPr txBox="1"/>
          <p:nvPr/>
        </p:nvSpPr>
        <p:spPr>
          <a:xfrm>
            <a:off x="4109275" y="2640143"/>
            <a:ext cx="1845526" cy="4296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49" name="Text Placeholder 4"/>
          <p:cNvSpPr txBox="1"/>
          <p:nvPr/>
        </p:nvSpPr>
        <p:spPr>
          <a:xfrm>
            <a:off x="4136639" y="2336583"/>
            <a:ext cx="2384661" cy="23621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Arial" panose="020B0604020202020204" pitchFamily="34" charset="0"/>
              </a:rPr>
              <a:t>点击请替换文字内容</a:t>
            </a:r>
            <a:endParaRPr lang="en-GB" altLang="zh-CN" sz="1400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  <a:sym typeface="Arial" panose="020B0604020202020204" pitchFamily="34" charset="0"/>
            </a:endParaRPr>
          </a:p>
        </p:txBody>
      </p:sp>
      <p:sp>
        <p:nvSpPr>
          <p:cNvPr id="50" name="TextBox 48"/>
          <p:cNvSpPr txBox="1"/>
          <p:nvPr/>
        </p:nvSpPr>
        <p:spPr>
          <a:xfrm>
            <a:off x="6327991" y="2640143"/>
            <a:ext cx="1845526" cy="4296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1" name="Text Placeholder 4"/>
          <p:cNvSpPr txBox="1"/>
          <p:nvPr/>
        </p:nvSpPr>
        <p:spPr>
          <a:xfrm>
            <a:off x="6355356" y="2336583"/>
            <a:ext cx="2274568" cy="23621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Arial" panose="020B0604020202020204" pitchFamily="34" charset="0"/>
              </a:rPr>
              <a:t>点击请替换文字内容</a:t>
            </a:r>
            <a:endParaRPr lang="en-GB" altLang="zh-CN" sz="1400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  <a:sym typeface="Arial" panose="020B0604020202020204" pitchFamily="34" charset="0"/>
            </a:endParaRPr>
          </a:p>
        </p:txBody>
      </p:sp>
      <p:sp>
        <p:nvSpPr>
          <p:cNvPr id="52" name="TextBox 50"/>
          <p:cNvSpPr txBox="1"/>
          <p:nvPr/>
        </p:nvSpPr>
        <p:spPr>
          <a:xfrm>
            <a:off x="8546704" y="2640143"/>
            <a:ext cx="1845526" cy="4296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3" name="Text Placeholder 4"/>
          <p:cNvSpPr txBox="1"/>
          <p:nvPr/>
        </p:nvSpPr>
        <p:spPr>
          <a:xfrm>
            <a:off x="8574070" y="2336583"/>
            <a:ext cx="2274568" cy="23621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Arial" panose="020B0604020202020204" pitchFamily="34" charset="0"/>
              </a:rPr>
              <a:t>点击请替换文字内容</a:t>
            </a:r>
            <a:endParaRPr lang="en-GB" altLang="zh-CN" sz="1400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  <a:sym typeface="Arial" panose="020B0604020202020204" pitchFamily="34" charset="0"/>
            </a:endParaRPr>
          </a:p>
        </p:txBody>
      </p:sp>
      <p:sp>
        <p:nvSpPr>
          <p:cNvPr id="54" name="TextBox 52"/>
          <p:cNvSpPr txBox="1"/>
          <p:nvPr/>
        </p:nvSpPr>
        <p:spPr>
          <a:xfrm>
            <a:off x="1890560" y="5076944"/>
            <a:ext cx="1845526" cy="4296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5" name="Text Placeholder 4"/>
          <p:cNvSpPr txBox="1"/>
          <p:nvPr/>
        </p:nvSpPr>
        <p:spPr>
          <a:xfrm>
            <a:off x="1917924" y="4773381"/>
            <a:ext cx="2274568" cy="23621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Arial" panose="020B0604020202020204" pitchFamily="34" charset="0"/>
              </a:rPr>
              <a:t>点击请替换文字内容</a:t>
            </a:r>
            <a:endParaRPr lang="en-GB" altLang="zh-CN" sz="1400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  <a:sym typeface="Arial" panose="020B0604020202020204" pitchFamily="34" charset="0"/>
            </a:endParaRPr>
          </a:p>
        </p:txBody>
      </p:sp>
      <p:sp>
        <p:nvSpPr>
          <p:cNvPr id="56" name="TextBox 54"/>
          <p:cNvSpPr txBox="1"/>
          <p:nvPr/>
        </p:nvSpPr>
        <p:spPr>
          <a:xfrm>
            <a:off x="4109275" y="5076944"/>
            <a:ext cx="1845526" cy="4296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7" name="Text Placeholder 4"/>
          <p:cNvSpPr txBox="1"/>
          <p:nvPr/>
        </p:nvSpPr>
        <p:spPr>
          <a:xfrm>
            <a:off x="4136639" y="4773381"/>
            <a:ext cx="2384661" cy="23621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Arial" panose="020B0604020202020204" pitchFamily="34" charset="0"/>
              </a:rPr>
              <a:t>点击请替换文字内容</a:t>
            </a:r>
            <a:endParaRPr lang="en-GB" altLang="zh-CN" sz="1400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  <a:sym typeface="Arial" panose="020B0604020202020204" pitchFamily="34" charset="0"/>
            </a:endParaRPr>
          </a:p>
        </p:txBody>
      </p:sp>
      <p:sp>
        <p:nvSpPr>
          <p:cNvPr id="58" name="TextBox 56"/>
          <p:cNvSpPr txBox="1"/>
          <p:nvPr/>
        </p:nvSpPr>
        <p:spPr>
          <a:xfrm>
            <a:off x="6327991" y="5076944"/>
            <a:ext cx="1845526" cy="4296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9" name="Text Placeholder 4"/>
          <p:cNvSpPr txBox="1"/>
          <p:nvPr/>
        </p:nvSpPr>
        <p:spPr>
          <a:xfrm>
            <a:off x="6355356" y="4773381"/>
            <a:ext cx="2274568" cy="23621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Arial" panose="020B0604020202020204" pitchFamily="34" charset="0"/>
              </a:rPr>
              <a:t>点击请替换文字内容</a:t>
            </a:r>
            <a:endParaRPr lang="en-GB" altLang="zh-CN" sz="1400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  <a:sym typeface="Arial" panose="020B0604020202020204" pitchFamily="34" charset="0"/>
            </a:endParaRPr>
          </a:p>
        </p:txBody>
      </p:sp>
      <p:sp>
        <p:nvSpPr>
          <p:cNvPr id="60" name="TextBox 58"/>
          <p:cNvSpPr txBox="1"/>
          <p:nvPr/>
        </p:nvSpPr>
        <p:spPr>
          <a:xfrm>
            <a:off x="8546704" y="5076944"/>
            <a:ext cx="1845526" cy="4296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61" name="Text Placeholder 4"/>
          <p:cNvSpPr txBox="1"/>
          <p:nvPr/>
        </p:nvSpPr>
        <p:spPr>
          <a:xfrm>
            <a:off x="8574070" y="4773381"/>
            <a:ext cx="2274568" cy="23621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Arial" panose="020B0604020202020204" pitchFamily="34" charset="0"/>
              </a:rPr>
              <a:t>点击请替换文字内容</a:t>
            </a:r>
            <a:endParaRPr lang="en-GB" altLang="zh-CN" sz="1400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6" grpId="0" animBg="1"/>
      <p:bldP spid="29" grpId="0" animBg="1"/>
      <p:bldP spid="32" grpId="0" animBg="1"/>
      <p:bldP spid="35" grpId="0" animBg="1"/>
      <p:bldP spid="38" grpId="0" animBg="1"/>
      <p:bldP spid="41" grpId="0" animBg="1"/>
      <p:bldP spid="46" grpId="0"/>
      <p:bldP spid="47" grpId="0" build="p"/>
      <p:bldP spid="48" grpId="0"/>
      <p:bldP spid="49" grpId="0" build="p"/>
      <p:bldP spid="50" grpId="0"/>
      <p:bldP spid="51" grpId="0" build="p"/>
      <p:bldP spid="52" grpId="0"/>
      <p:bldP spid="53" grpId="0" build="p"/>
      <p:bldP spid="54" grpId="0"/>
      <p:bldP spid="55" grpId="0" build="p"/>
      <p:bldP spid="56" grpId="0"/>
      <p:bldP spid="57" grpId="0" build="p"/>
      <p:bldP spid="58" grpId="0"/>
      <p:bldP spid="59" grpId="0" build="p"/>
      <p:bldP spid="60" grpId="0"/>
      <p:bldP spid="6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组 4"/>
          <p:cNvGrpSpPr/>
          <p:nvPr/>
        </p:nvGrpSpPr>
        <p:grpSpPr>
          <a:xfrm>
            <a:off x="2699144" y="896231"/>
            <a:ext cx="7151064" cy="4494067"/>
            <a:chOff x="2699144" y="896231"/>
            <a:chExt cx="7151064" cy="4494067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43186"/>
            <a:stretch>
              <a:fillRect/>
            </a:stretch>
          </p:blipFill>
          <p:spPr>
            <a:xfrm>
              <a:off x="2699144" y="896231"/>
              <a:ext cx="7151064" cy="3406828"/>
            </a:xfrm>
            <a:prstGeom prst="rect">
              <a:avLst/>
            </a:prstGeom>
            <a:effectLst>
              <a:outerShdw blurRad="50800" dist="762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5874" y="4303059"/>
              <a:ext cx="4980252" cy="1087239"/>
            </a:xfrm>
            <a:prstGeom prst="rect">
              <a:avLst/>
            </a:prstGeom>
            <a:effectLst>
              <a:outerShdw blurRad="50800" dist="76200" dir="5400000" algn="t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4" name="文本框 3"/>
          <p:cNvSpPr txBox="1"/>
          <p:nvPr/>
        </p:nvSpPr>
        <p:spPr>
          <a:xfrm>
            <a:off x="4683842" y="4521454"/>
            <a:ext cx="2824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charset="-122"/>
              </a:rPr>
              <a:t>单击编辑标题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1219200" y="1778000"/>
            <a:ext cx="2397760" cy="2397760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4897120" y="1778000"/>
            <a:ext cx="2397760" cy="2397760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8575040" y="1793240"/>
            <a:ext cx="2397760" cy="2397760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Rectangle 17"/>
          <p:cNvSpPr/>
          <p:nvPr/>
        </p:nvSpPr>
        <p:spPr>
          <a:xfrm>
            <a:off x="1426686" y="4386263"/>
            <a:ext cx="1982788" cy="86201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/>
            <a:r>
              <a: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单击此处添加标题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 eaLnBrk="1" hangingPunct="1"/>
            <a:r>
              <a:rPr lang="en-US" altLang="zh-CN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Efficiently pontificate B2B imperatives for principle-centered schemas. Collaboratively engineer next-generation ideas for</a:t>
            </a:r>
          </a:p>
        </p:txBody>
      </p:sp>
      <p:sp>
        <p:nvSpPr>
          <p:cNvPr id="17" name="Rectangle 17"/>
          <p:cNvSpPr/>
          <p:nvPr/>
        </p:nvSpPr>
        <p:spPr>
          <a:xfrm>
            <a:off x="5104606" y="4386263"/>
            <a:ext cx="1982788" cy="86201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/>
            <a:r>
              <a: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单击此处添加标题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 eaLnBrk="1" hangingPunct="1"/>
            <a:r>
              <a:rPr lang="en-US" altLang="zh-CN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Efficiently pontificate B2B imperatives for principle-centered schemas. Collaboratively engineer next-generation ideas for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782526" y="4386263"/>
            <a:ext cx="1982788" cy="86201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/>
            <a:r>
              <a: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单击此处添加标题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 eaLnBrk="1" hangingPunct="1"/>
            <a:r>
              <a:rPr lang="en-US" altLang="zh-CN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Efficiently pontificate B2B imperatives for principle-centered schemas. Collaboratively engineer next-generation ideas for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6" grpId="0"/>
      <p:bldP spid="17" grpId="0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1421</Words>
  <Application>Microsoft Office PowerPoint</Application>
  <PresentationFormat>宽屏</PresentationFormat>
  <Paragraphs>178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华文细黑</vt:lpstr>
      <vt:lpstr>微软雅黑</vt:lpstr>
      <vt:lpstr>微软雅黑 Light</vt:lpstr>
      <vt:lpstr>叶根友特楷简体</vt:lpstr>
      <vt:lpstr>Arial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dc:description>http://www.ypppt.com/</dc:description>
  <cp:lastModifiedBy>天 下</cp:lastModifiedBy>
  <cp:revision>190</cp:revision>
  <dcterms:created xsi:type="dcterms:W3CDTF">2017-08-18T03:02:00Z</dcterms:created>
  <dcterms:modified xsi:type="dcterms:W3CDTF">2021-01-06T09:19:12Z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