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88" r:id="rId2"/>
    <p:sldId id="286" r:id="rId3"/>
    <p:sldId id="289" r:id="rId4"/>
    <p:sldId id="272" r:id="rId5"/>
    <p:sldId id="285" r:id="rId6"/>
    <p:sldId id="284" r:id="rId7"/>
    <p:sldId id="290" r:id="rId8"/>
    <p:sldId id="278" r:id="rId9"/>
    <p:sldId id="281" r:id="rId10"/>
    <p:sldId id="291" r:id="rId11"/>
    <p:sldId id="282" r:id="rId12"/>
    <p:sldId id="280" r:id="rId13"/>
    <p:sldId id="292" r:id="rId14"/>
    <p:sldId id="260" r:id="rId15"/>
    <p:sldId id="279" r:id="rId16"/>
    <p:sldId id="293" r:id="rId1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8" d="100"/>
          <a:sy n="88" d="100"/>
        </p:scale>
        <p:origin x="222" y="9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77" d="100"/>
          <a:sy n="77"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6B607DCF-547B-4C52-805D-7412E0F07C2A}" type="datetimeFigureOut">
              <a:rPr lang="zh-CN" altLang="en-US" smtClean="0"/>
              <a:t>2021/1/6</a:t>
            </a:fld>
            <a:endParaRPr lang="zh-CN" altLang="en-US"/>
          </a:p>
        </p:txBody>
      </p:sp>
      <p:sp>
        <p:nvSpPr>
          <p:cNvPr id="4" name="页脚占位符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C262F074-04E7-4F6E-A095-FB4831B7379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AB310-83A2-49B5-A575-F01C853B0B7D}"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AB310-83A2-49B5-A575-F01C853B0B7D}"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AB310-83A2-49B5-A575-F01C853B0B7D}"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AB310-83A2-49B5-A575-F01C853B0B7D}"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CBB880-1409-4D73-94CB-472C06A138E8}"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AB310-83A2-49B5-A575-F01C853B0B7D}"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grpSp>
        <p:nvGrpSpPr>
          <p:cNvPr id="7" name="PA_组合 419"/>
          <p:cNvGrpSpPr/>
          <p:nvPr userDrawn="1">
            <p:custDataLst>
              <p:tags r:id="rId1"/>
            </p:custDataLst>
          </p:nvPr>
        </p:nvGrpSpPr>
        <p:grpSpPr>
          <a:xfrm>
            <a:off x="362309" y="924167"/>
            <a:ext cx="11530606" cy="4300111"/>
            <a:chOff x="219314" y="404288"/>
            <a:chExt cx="11612081" cy="4330495"/>
          </a:xfrm>
        </p:grpSpPr>
        <p:sp>
          <p:nvSpPr>
            <p:cNvPr id="8" name="Freeform 7362"/>
            <p:cNvSpPr>
              <a:spLocks noEditPoints="1"/>
            </p:cNvSpPr>
            <p:nvPr/>
          </p:nvSpPr>
          <p:spPr bwMode="auto">
            <a:xfrm>
              <a:off x="10669107" y="1035470"/>
              <a:ext cx="827094" cy="861085"/>
            </a:xfrm>
            <a:custGeom>
              <a:avLst/>
              <a:gdLst>
                <a:gd name="T0" fmla="*/ 79 w 146"/>
                <a:gd name="T1" fmla="*/ 129 h 152"/>
                <a:gd name="T2" fmla="*/ 71 w 146"/>
                <a:gd name="T3" fmla="*/ 129 h 152"/>
                <a:gd name="T4" fmla="*/ 63 w 146"/>
                <a:gd name="T5" fmla="*/ 123 h 152"/>
                <a:gd name="T6" fmla="*/ 72 w 146"/>
                <a:gd name="T7" fmla="*/ 147 h 152"/>
                <a:gd name="T8" fmla="*/ 68 w 146"/>
                <a:gd name="T9" fmla="*/ 93 h 152"/>
                <a:gd name="T10" fmla="*/ 36 w 146"/>
                <a:gd name="T11" fmla="*/ 79 h 152"/>
                <a:gd name="T12" fmla="*/ 55 w 146"/>
                <a:gd name="T13" fmla="*/ 79 h 152"/>
                <a:gd name="T14" fmla="*/ 117 w 146"/>
                <a:gd name="T15" fmla="*/ 92 h 152"/>
                <a:gd name="T16" fmla="*/ 125 w 146"/>
                <a:gd name="T17" fmla="*/ 104 h 152"/>
                <a:gd name="T18" fmla="*/ 115 w 146"/>
                <a:gd name="T19" fmla="*/ 107 h 152"/>
                <a:gd name="T20" fmla="*/ 97 w 146"/>
                <a:gd name="T21" fmla="*/ 107 h 152"/>
                <a:gd name="T22" fmla="*/ 10 w 146"/>
                <a:gd name="T23" fmla="*/ 111 h 152"/>
                <a:gd name="T24" fmla="*/ 36 w 146"/>
                <a:gd name="T25" fmla="*/ 108 h 152"/>
                <a:gd name="T26" fmla="*/ 27 w 146"/>
                <a:gd name="T27" fmla="*/ 109 h 152"/>
                <a:gd name="T28" fmla="*/ 22 w 146"/>
                <a:gd name="T29" fmla="*/ 99 h 152"/>
                <a:gd name="T30" fmla="*/ 44 w 146"/>
                <a:gd name="T31" fmla="*/ 89 h 152"/>
                <a:gd name="T32" fmla="*/ 69 w 146"/>
                <a:gd name="T33" fmla="*/ 85 h 152"/>
                <a:gd name="T34" fmla="*/ 71 w 146"/>
                <a:gd name="T35" fmla="*/ 79 h 152"/>
                <a:gd name="T36" fmla="*/ 83 w 146"/>
                <a:gd name="T37" fmla="*/ 85 h 152"/>
                <a:gd name="T38" fmla="*/ 95 w 146"/>
                <a:gd name="T39" fmla="*/ 89 h 152"/>
                <a:gd name="T40" fmla="*/ 60 w 146"/>
                <a:gd name="T41" fmla="*/ 85 h 152"/>
                <a:gd name="T42" fmla="*/ 57 w 146"/>
                <a:gd name="T43" fmla="*/ 76 h 152"/>
                <a:gd name="T44" fmla="*/ 65 w 146"/>
                <a:gd name="T45" fmla="*/ 76 h 152"/>
                <a:gd name="T46" fmla="*/ 81 w 146"/>
                <a:gd name="T47" fmla="*/ 80 h 152"/>
                <a:gd name="T48" fmla="*/ 60 w 146"/>
                <a:gd name="T49" fmla="*/ 68 h 152"/>
                <a:gd name="T50" fmla="*/ 61 w 146"/>
                <a:gd name="T51" fmla="*/ 67 h 152"/>
                <a:gd name="T52" fmla="*/ 83 w 146"/>
                <a:gd name="T53" fmla="*/ 68 h 152"/>
                <a:gd name="T54" fmla="*/ 71 w 146"/>
                <a:gd name="T55" fmla="*/ 73 h 152"/>
                <a:gd name="T56" fmla="*/ 84 w 146"/>
                <a:gd name="T57" fmla="*/ 66 h 152"/>
                <a:gd name="T58" fmla="*/ 52 w 146"/>
                <a:gd name="T59" fmla="*/ 47 h 152"/>
                <a:gd name="T60" fmla="*/ 56 w 146"/>
                <a:gd name="T61" fmla="*/ 44 h 152"/>
                <a:gd name="T62" fmla="*/ 92 w 146"/>
                <a:gd name="T63" fmla="*/ 47 h 152"/>
                <a:gd name="T64" fmla="*/ 99 w 146"/>
                <a:gd name="T65" fmla="*/ 63 h 152"/>
                <a:gd name="T66" fmla="*/ 117 w 146"/>
                <a:gd name="T67" fmla="*/ 48 h 152"/>
                <a:gd name="T68" fmla="*/ 123 w 146"/>
                <a:gd name="T69" fmla="*/ 58 h 152"/>
                <a:gd name="T70" fmla="*/ 117 w 146"/>
                <a:gd name="T71" fmla="*/ 66 h 152"/>
                <a:gd name="T72" fmla="*/ 134 w 146"/>
                <a:gd name="T73" fmla="*/ 46 h 152"/>
                <a:gd name="T74" fmla="*/ 36 w 146"/>
                <a:gd name="T75" fmla="*/ 59 h 152"/>
                <a:gd name="T76" fmla="*/ 23 w 146"/>
                <a:gd name="T77" fmla="*/ 56 h 152"/>
                <a:gd name="T78" fmla="*/ 27 w 146"/>
                <a:gd name="T79" fmla="*/ 46 h 152"/>
                <a:gd name="T80" fmla="*/ 38 w 146"/>
                <a:gd name="T81" fmla="*/ 47 h 152"/>
                <a:gd name="T82" fmla="*/ 72 w 146"/>
                <a:gd name="T83" fmla="*/ 7 h 152"/>
                <a:gd name="T84" fmla="*/ 65 w 146"/>
                <a:gd name="T85" fmla="*/ 30 h 152"/>
                <a:gd name="T86" fmla="*/ 72 w 146"/>
                <a:gd name="T87" fmla="*/ 16 h 152"/>
                <a:gd name="T88" fmla="*/ 75 w 146"/>
                <a:gd name="T89" fmla="*/ 28 h 152"/>
                <a:gd name="T90" fmla="*/ 93 w 146"/>
                <a:gd name="T91" fmla="*/ 40 h 152"/>
                <a:gd name="T92" fmla="*/ 104 w 146"/>
                <a:gd name="T93" fmla="*/ 27 h 152"/>
                <a:gd name="T94" fmla="*/ 116 w 146"/>
                <a:gd name="T95" fmla="*/ 24 h 152"/>
                <a:gd name="T96" fmla="*/ 138 w 146"/>
                <a:gd name="T97" fmla="*/ 47 h 152"/>
                <a:gd name="T98" fmla="*/ 145 w 146"/>
                <a:gd name="T99" fmla="*/ 79 h 152"/>
                <a:gd name="T100" fmla="*/ 141 w 146"/>
                <a:gd name="T101" fmla="*/ 112 h 152"/>
                <a:gd name="T102" fmla="*/ 115 w 146"/>
                <a:gd name="T103" fmla="*/ 135 h 152"/>
                <a:gd name="T104" fmla="*/ 75 w 146"/>
                <a:gd name="T105" fmla="*/ 148 h 152"/>
                <a:gd name="T106" fmla="*/ 43 w 146"/>
                <a:gd name="T107" fmla="*/ 135 h 152"/>
                <a:gd name="T108" fmla="*/ 36 w 146"/>
                <a:gd name="T109" fmla="*/ 125 h 152"/>
                <a:gd name="T110" fmla="*/ 22 w 146"/>
                <a:gd name="T111" fmla="*/ 79 h 152"/>
                <a:gd name="T112" fmla="*/ 4 w 146"/>
                <a:gd name="T113" fmla="*/ 71 h 152"/>
                <a:gd name="T114" fmla="*/ 11 w 146"/>
                <a:gd name="T115" fmla="*/ 36 h 152"/>
                <a:gd name="T116" fmla="*/ 38 w 146"/>
                <a:gd name="T117" fmla="*/ 14 h 152"/>
                <a:gd name="T118" fmla="*/ 71 w 146"/>
                <a:gd name="T119" fmla="*/ 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 h="152">
                  <a:moveTo>
                    <a:pt x="75" y="107"/>
                  </a:moveTo>
                  <a:lnTo>
                    <a:pt x="73" y="117"/>
                  </a:lnTo>
                  <a:lnTo>
                    <a:pt x="81" y="123"/>
                  </a:lnTo>
                  <a:lnTo>
                    <a:pt x="81" y="123"/>
                  </a:lnTo>
                  <a:lnTo>
                    <a:pt x="81" y="124"/>
                  </a:lnTo>
                  <a:lnTo>
                    <a:pt x="80" y="125"/>
                  </a:lnTo>
                  <a:lnTo>
                    <a:pt x="79" y="124"/>
                  </a:lnTo>
                  <a:lnTo>
                    <a:pt x="73" y="120"/>
                  </a:lnTo>
                  <a:lnTo>
                    <a:pt x="73" y="125"/>
                  </a:lnTo>
                  <a:lnTo>
                    <a:pt x="79" y="128"/>
                  </a:lnTo>
                  <a:lnTo>
                    <a:pt x="79" y="129"/>
                  </a:lnTo>
                  <a:lnTo>
                    <a:pt x="79" y="131"/>
                  </a:lnTo>
                  <a:lnTo>
                    <a:pt x="77" y="131"/>
                  </a:lnTo>
                  <a:lnTo>
                    <a:pt x="76" y="131"/>
                  </a:lnTo>
                  <a:lnTo>
                    <a:pt x="73" y="129"/>
                  </a:lnTo>
                  <a:lnTo>
                    <a:pt x="73" y="136"/>
                  </a:lnTo>
                  <a:lnTo>
                    <a:pt x="73" y="137"/>
                  </a:lnTo>
                  <a:lnTo>
                    <a:pt x="72" y="139"/>
                  </a:lnTo>
                  <a:lnTo>
                    <a:pt x="72" y="139"/>
                  </a:lnTo>
                  <a:lnTo>
                    <a:pt x="72" y="137"/>
                  </a:lnTo>
                  <a:lnTo>
                    <a:pt x="71" y="136"/>
                  </a:lnTo>
                  <a:lnTo>
                    <a:pt x="71" y="129"/>
                  </a:lnTo>
                  <a:lnTo>
                    <a:pt x="68" y="131"/>
                  </a:lnTo>
                  <a:lnTo>
                    <a:pt x="67" y="131"/>
                  </a:lnTo>
                  <a:lnTo>
                    <a:pt x="67" y="131"/>
                  </a:lnTo>
                  <a:lnTo>
                    <a:pt x="65" y="129"/>
                  </a:lnTo>
                  <a:lnTo>
                    <a:pt x="67" y="128"/>
                  </a:lnTo>
                  <a:lnTo>
                    <a:pt x="71" y="125"/>
                  </a:lnTo>
                  <a:lnTo>
                    <a:pt x="71" y="120"/>
                  </a:lnTo>
                  <a:lnTo>
                    <a:pt x="65" y="124"/>
                  </a:lnTo>
                  <a:lnTo>
                    <a:pt x="64" y="125"/>
                  </a:lnTo>
                  <a:lnTo>
                    <a:pt x="63" y="124"/>
                  </a:lnTo>
                  <a:lnTo>
                    <a:pt x="63" y="123"/>
                  </a:lnTo>
                  <a:lnTo>
                    <a:pt x="63" y="123"/>
                  </a:lnTo>
                  <a:lnTo>
                    <a:pt x="71" y="116"/>
                  </a:lnTo>
                  <a:lnTo>
                    <a:pt x="71" y="107"/>
                  </a:lnTo>
                  <a:lnTo>
                    <a:pt x="53" y="113"/>
                  </a:lnTo>
                  <a:lnTo>
                    <a:pt x="53" y="115"/>
                  </a:lnTo>
                  <a:lnTo>
                    <a:pt x="52" y="116"/>
                  </a:lnTo>
                  <a:lnTo>
                    <a:pt x="50" y="116"/>
                  </a:lnTo>
                  <a:lnTo>
                    <a:pt x="48" y="116"/>
                  </a:lnTo>
                  <a:lnTo>
                    <a:pt x="47" y="119"/>
                  </a:lnTo>
                  <a:lnTo>
                    <a:pt x="72" y="147"/>
                  </a:lnTo>
                  <a:lnTo>
                    <a:pt x="72" y="147"/>
                  </a:lnTo>
                  <a:lnTo>
                    <a:pt x="73" y="147"/>
                  </a:lnTo>
                  <a:lnTo>
                    <a:pt x="97" y="119"/>
                  </a:lnTo>
                  <a:lnTo>
                    <a:pt x="96" y="115"/>
                  </a:lnTo>
                  <a:lnTo>
                    <a:pt x="93" y="115"/>
                  </a:lnTo>
                  <a:lnTo>
                    <a:pt x="91" y="113"/>
                  </a:lnTo>
                  <a:lnTo>
                    <a:pt x="91" y="112"/>
                  </a:lnTo>
                  <a:lnTo>
                    <a:pt x="75" y="107"/>
                  </a:lnTo>
                  <a:close/>
                  <a:moveTo>
                    <a:pt x="81" y="89"/>
                  </a:moveTo>
                  <a:lnTo>
                    <a:pt x="77" y="92"/>
                  </a:lnTo>
                  <a:lnTo>
                    <a:pt x="73" y="93"/>
                  </a:lnTo>
                  <a:lnTo>
                    <a:pt x="68" y="93"/>
                  </a:lnTo>
                  <a:lnTo>
                    <a:pt x="64" y="91"/>
                  </a:lnTo>
                  <a:lnTo>
                    <a:pt x="64" y="91"/>
                  </a:lnTo>
                  <a:lnTo>
                    <a:pt x="52" y="109"/>
                  </a:lnTo>
                  <a:lnTo>
                    <a:pt x="53" y="109"/>
                  </a:lnTo>
                  <a:lnTo>
                    <a:pt x="53" y="109"/>
                  </a:lnTo>
                  <a:lnTo>
                    <a:pt x="72" y="104"/>
                  </a:lnTo>
                  <a:lnTo>
                    <a:pt x="91" y="108"/>
                  </a:lnTo>
                  <a:lnTo>
                    <a:pt x="92" y="108"/>
                  </a:lnTo>
                  <a:lnTo>
                    <a:pt x="81" y="91"/>
                  </a:lnTo>
                  <a:lnTo>
                    <a:pt x="81" y="89"/>
                  </a:lnTo>
                  <a:close/>
                  <a:moveTo>
                    <a:pt x="36" y="79"/>
                  </a:moveTo>
                  <a:lnTo>
                    <a:pt x="36" y="79"/>
                  </a:lnTo>
                  <a:lnTo>
                    <a:pt x="48" y="89"/>
                  </a:lnTo>
                  <a:lnTo>
                    <a:pt x="50" y="108"/>
                  </a:lnTo>
                  <a:lnTo>
                    <a:pt x="50" y="108"/>
                  </a:lnTo>
                  <a:lnTo>
                    <a:pt x="61" y="89"/>
                  </a:lnTo>
                  <a:lnTo>
                    <a:pt x="61" y="89"/>
                  </a:lnTo>
                  <a:lnTo>
                    <a:pt x="59" y="87"/>
                  </a:lnTo>
                  <a:lnTo>
                    <a:pt x="56" y="83"/>
                  </a:lnTo>
                  <a:lnTo>
                    <a:pt x="55" y="79"/>
                  </a:lnTo>
                  <a:lnTo>
                    <a:pt x="55" y="79"/>
                  </a:lnTo>
                  <a:lnTo>
                    <a:pt x="55" y="79"/>
                  </a:lnTo>
                  <a:lnTo>
                    <a:pt x="36" y="79"/>
                  </a:lnTo>
                  <a:close/>
                  <a:moveTo>
                    <a:pt x="117" y="79"/>
                  </a:moveTo>
                  <a:lnTo>
                    <a:pt x="116" y="80"/>
                  </a:lnTo>
                  <a:lnTo>
                    <a:pt x="116" y="81"/>
                  </a:lnTo>
                  <a:lnTo>
                    <a:pt x="113" y="81"/>
                  </a:lnTo>
                  <a:lnTo>
                    <a:pt x="111" y="81"/>
                  </a:lnTo>
                  <a:lnTo>
                    <a:pt x="99" y="91"/>
                  </a:lnTo>
                  <a:lnTo>
                    <a:pt x="108" y="95"/>
                  </a:lnTo>
                  <a:lnTo>
                    <a:pt x="116" y="92"/>
                  </a:lnTo>
                  <a:lnTo>
                    <a:pt x="117" y="92"/>
                  </a:lnTo>
                  <a:lnTo>
                    <a:pt x="117" y="92"/>
                  </a:lnTo>
                  <a:lnTo>
                    <a:pt x="117" y="93"/>
                  </a:lnTo>
                  <a:lnTo>
                    <a:pt x="117" y="95"/>
                  </a:lnTo>
                  <a:lnTo>
                    <a:pt x="111" y="97"/>
                  </a:lnTo>
                  <a:lnTo>
                    <a:pt x="115" y="99"/>
                  </a:lnTo>
                  <a:lnTo>
                    <a:pt x="120" y="97"/>
                  </a:lnTo>
                  <a:lnTo>
                    <a:pt x="121" y="97"/>
                  </a:lnTo>
                  <a:lnTo>
                    <a:pt x="121" y="97"/>
                  </a:lnTo>
                  <a:lnTo>
                    <a:pt x="121" y="99"/>
                  </a:lnTo>
                  <a:lnTo>
                    <a:pt x="121" y="100"/>
                  </a:lnTo>
                  <a:lnTo>
                    <a:pt x="119" y="101"/>
                  </a:lnTo>
                  <a:lnTo>
                    <a:pt x="125" y="104"/>
                  </a:lnTo>
                  <a:lnTo>
                    <a:pt x="125" y="105"/>
                  </a:lnTo>
                  <a:lnTo>
                    <a:pt x="125" y="107"/>
                  </a:lnTo>
                  <a:lnTo>
                    <a:pt x="124" y="107"/>
                  </a:lnTo>
                  <a:lnTo>
                    <a:pt x="124" y="107"/>
                  </a:lnTo>
                  <a:lnTo>
                    <a:pt x="117" y="104"/>
                  </a:lnTo>
                  <a:lnTo>
                    <a:pt x="117" y="107"/>
                  </a:lnTo>
                  <a:lnTo>
                    <a:pt x="117" y="108"/>
                  </a:lnTo>
                  <a:lnTo>
                    <a:pt x="116" y="108"/>
                  </a:lnTo>
                  <a:lnTo>
                    <a:pt x="116" y="108"/>
                  </a:lnTo>
                  <a:lnTo>
                    <a:pt x="115" y="108"/>
                  </a:lnTo>
                  <a:lnTo>
                    <a:pt x="115" y="107"/>
                  </a:lnTo>
                  <a:lnTo>
                    <a:pt x="113" y="101"/>
                  </a:lnTo>
                  <a:lnTo>
                    <a:pt x="109" y="99"/>
                  </a:lnTo>
                  <a:lnTo>
                    <a:pt x="111" y="107"/>
                  </a:lnTo>
                  <a:lnTo>
                    <a:pt x="109" y="108"/>
                  </a:lnTo>
                  <a:lnTo>
                    <a:pt x="109" y="108"/>
                  </a:lnTo>
                  <a:lnTo>
                    <a:pt x="109" y="108"/>
                  </a:lnTo>
                  <a:lnTo>
                    <a:pt x="108" y="108"/>
                  </a:lnTo>
                  <a:lnTo>
                    <a:pt x="107" y="107"/>
                  </a:lnTo>
                  <a:lnTo>
                    <a:pt x="107" y="97"/>
                  </a:lnTo>
                  <a:lnTo>
                    <a:pt x="97" y="93"/>
                  </a:lnTo>
                  <a:lnTo>
                    <a:pt x="97" y="107"/>
                  </a:lnTo>
                  <a:lnTo>
                    <a:pt x="99" y="108"/>
                  </a:lnTo>
                  <a:lnTo>
                    <a:pt x="99" y="109"/>
                  </a:lnTo>
                  <a:lnTo>
                    <a:pt x="99" y="112"/>
                  </a:lnTo>
                  <a:lnTo>
                    <a:pt x="99" y="113"/>
                  </a:lnTo>
                  <a:lnTo>
                    <a:pt x="100" y="117"/>
                  </a:lnTo>
                  <a:lnTo>
                    <a:pt x="137" y="109"/>
                  </a:lnTo>
                  <a:lnTo>
                    <a:pt x="137" y="109"/>
                  </a:lnTo>
                  <a:lnTo>
                    <a:pt x="121" y="79"/>
                  </a:lnTo>
                  <a:lnTo>
                    <a:pt x="117" y="79"/>
                  </a:lnTo>
                  <a:close/>
                  <a:moveTo>
                    <a:pt x="24" y="79"/>
                  </a:moveTo>
                  <a:lnTo>
                    <a:pt x="10" y="111"/>
                  </a:lnTo>
                  <a:lnTo>
                    <a:pt x="10" y="111"/>
                  </a:lnTo>
                  <a:lnTo>
                    <a:pt x="44" y="116"/>
                  </a:lnTo>
                  <a:lnTo>
                    <a:pt x="46" y="115"/>
                  </a:lnTo>
                  <a:lnTo>
                    <a:pt x="46" y="115"/>
                  </a:lnTo>
                  <a:lnTo>
                    <a:pt x="44" y="112"/>
                  </a:lnTo>
                  <a:lnTo>
                    <a:pt x="46" y="111"/>
                  </a:lnTo>
                  <a:lnTo>
                    <a:pt x="47" y="108"/>
                  </a:lnTo>
                  <a:lnTo>
                    <a:pt x="46" y="92"/>
                  </a:lnTo>
                  <a:lnTo>
                    <a:pt x="38" y="97"/>
                  </a:lnTo>
                  <a:lnTo>
                    <a:pt x="36" y="107"/>
                  </a:lnTo>
                  <a:lnTo>
                    <a:pt x="36" y="108"/>
                  </a:lnTo>
                  <a:lnTo>
                    <a:pt x="35" y="108"/>
                  </a:lnTo>
                  <a:lnTo>
                    <a:pt x="35" y="108"/>
                  </a:lnTo>
                  <a:lnTo>
                    <a:pt x="34" y="108"/>
                  </a:lnTo>
                  <a:lnTo>
                    <a:pt x="34" y="107"/>
                  </a:lnTo>
                  <a:lnTo>
                    <a:pt x="34" y="100"/>
                  </a:lnTo>
                  <a:lnTo>
                    <a:pt x="30" y="103"/>
                  </a:lnTo>
                  <a:lnTo>
                    <a:pt x="30" y="108"/>
                  </a:lnTo>
                  <a:lnTo>
                    <a:pt x="30" y="109"/>
                  </a:lnTo>
                  <a:lnTo>
                    <a:pt x="28" y="109"/>
                  </a:lnTo>
                  <a:lnTo>
                    <a:pt x="28" y="109"/>
                  </a:lnTo>
                  <a:lnTo>
                    <a:pt x="27" y="109"/>
                  </a:lnTo>
                  <a:lnTo>
                    <a:pt x="27" y="108"/>
                  </a:lnTo>
                  <a:lnTo>
                    <a:pt x="27" y="105"/>
                  </a:lnTo>
                  <a:lnTo>
                    <a:pt x="20" y="109"/>
                  </a:lnTo>
                  <a:lnTo>
                    <a:pt x="20" y="109"/>
                  </a:lnTo>
                  <a:lnTo>
                    <a:pt x="19" y="108"/>
                  </a:lnTo>
                  <a:lnTo>
                    <a:pt x="19" y="108"/>
                  </a:lnTo>
                  <a:lnTo>
                    <a:pt x="19" y="107"/>
                  </a:lnTo>
                  <a:lnTo>
                    <a:pt x="26" y="103"/>
                  </a:lnTo>
                  <a:lnTo>
                    <a:pt x="23" y="101"/>
                  </a:lnTo>
                  <a:lnTo>
                    <a:pt x="22" y="100"/>
                  </a:lnTo>
                  <a:lnTo>
                    <a:pt x="22" y="99"/>
                  </a:lnTo>
                  <a:lnTo>
                    <a:pt x="22" y="99"/>
                  </a:lnTo>
                  <a:lnTo>
                    <a:pt x="23" y="99"/>
                  </a:lnTo>
                  <a:lnTo>
                    <a:pt x="28" y="100"/>
                  </a:lnTo>
                  <a:lnTo>
                    <a:pt x="32" y="97"/>
                  </a:lnTo>
                  <a:lnTo>
                    <a:pt x="26" y="95"/>
                  </a:lnTo>
                  <a:lnTo>
                    <a:pt x="24" y="95"/>
                  </a:lnTo>
                  <a:lnTo>
                    <a:pt x="24" y="93"/>
                  </a:lnTo>
                  <a:lnTo>
                    <a:pt x="26" y="92"/>
                  </a:lnTo>
                  <a:lnTo>
                    <a:pt x="27" y="92"/>
                  </a:lnTo>
                  <a:lnTo>
                    <a:pt x="36" y="96"/>
                  </a:lnTo>
                  <a:lnTo>
                    <a:pt x="44" y="89"/>
                  </a:lnTo>
                  <a:lnTo>
                    <a:pt x="34" y="81"/>
                  </a:lnTo>
                  <a:lnTo>
                    <a:pt x="32" y="81"/>
                  </a:lnTo>
                  <a:lnTo>
                    <a:pt x="30" y="81"/>
                  </a:lnTo>
                  <a:lnTo>
                    <a:pt x="28" y="80"/>
                  </a:lnTo>
                  <a:lnTo>
                    <a:pt x="27" y="79"/>
                  </a:lnTo>
                  <a:lnTo>
                    <a:pt x="24" y="79"/>
                  </a:lnTo>
                  <a:close/>
                  <a:moveTo>
                    <a:pt x="71" y="79"/>
                  </a:moveTo>
                  <a:lnTo>
                    <a:pt x="71" y="79"/>
                  </a:lnTo>
                  <a:lnTo>
                    <a:pt x="71" y="80"/>
                  </a:lnTo>
                  <a:lnTo>
                    <a:pt x="69" y="83"/>
                  </a:lnTo>
                  <a:lnTo>
                    <a:pt x="69" y="85"/>
                  </a:lnTo>
                  <a:lnTo>
                    <a:pt x="69" y="87"/>
                  </a:lnTo>
                  <a:lnTo>
                    <a:pt x="69" y="89"/>
                  </a:lnTo>
                  <a:lnTo>
                    <a:pt x="69" y="91"/>
                  </a:lnTo>
                  <a:lnTo>
                    <a:pt x="71" y="92"/>
                  </a:lnTo>
                  <a:lnTo>
                    <a:pt x="72" y="92"/>
                  </a:lnTo>
                  <a:lnTo>
                    <a:pt x="72" y="92"/>
                  </a:lnTo>
                  <a:lnTo>
                    <a:pt x="73" y="91"/>
                  </a:lnTo>
                  <a:lnTo>
                    <a:pt x="73" y="89"/>
                  </a:lnTo>
                  <a:lnTo>
                    <a:pt x="73" y="87"/>
                  </a:lnTo>
                  <a:lnTo>
                    <a:pt x="72" y="83"/>
                  </a:lnTo>
                  <a:lnTo>
                    <a:pt x="71" y="79"/>
                  </a:lnTo>
                  <a:close/>
                  <a:moveTo>
                    <a:pt x="72" y="79"/>
                  </a:moveTo>
                  <a:lnTo>
                    <a:pt x="72" y="79"/>
                  </a:lnTo>
                  <a:lnTo>
                    <a:pt x="73" y="80"/>
                  </a:lnTo>
                  <a:lnTo>
                    <a:pt x="75" y="83"/>
                  </a:lnTo>
                  <a:lnTo>
                    <a:pt x="76" y="85"/>
                  </a:lnTo>
                  <a:lnTo>
                    <a:pt x="79" y="87"/>
                  </a:lnTo>
                  <a:lnTo>
                    <a:pt x="80" y="88"/>
                  </a:lnTo>
                  <a:lnTo>
                    <a:pt x="83" y="88"/>
                  </a:lnTo>
                  <a:lnTo>
                    <a:pt x="83" y="87"/>
                  </a:lnTo>
                  <a:lnTo>
                    <a:pt x="83" y="87"/>
                  </a:lnTo>
                  <a:lnTo>
                    <a:pt x="83" y="85"/>
                  </a:lnTo>
                  <a:lnTo>
                    <a:pt x="81" y="84"/>
                  </a:lnTo>
                  <a:lnTo>
                    <a:pt x="80" y="83"/>
                  </a:lnTo>
                  <a:lnTo>
                    <a:pt x="76" y="80"/>
                  </a:lnTo>
                  <a:lnTo>
                    <a:pt x="72" y="79"/>
                  </a:lnTo>
                  <a:close/>
                  <a:moveTo>
                    <a:pt x="88" y="79"/>
                  </a:moveTo>
                  <a:lnTo>
                    <a:pt x="87" y="81"/>
                  </a:lnTo>
                  <a:lnTo>
                    <a:pt x="85" y="85"/>
                  </a:lnTo>
                  <a:lnTo>
                    <a:pt x="84" y="88"/>
                  </a:lnTo>
                  <a:lnTo>
                    <a:pt x="84" y="88"/>
                  </a:lnTo>
                  <a:lnTo>
                    <a:pt x="93" y="105"/>
                  </a:lnTo>
                  <a:lnTo>
                    <a:pt x="95" y="89"/>
                  </a:lnTo>
                  <a:lnTo>
                    <a:pt x="109" y="79"/>
                  </a:lnTo>
                  <a:lnTo>
                    <a:pt x="108" y="79"/>
                  </a:lnTo>
                  <a:lnTo>
                    <a:pt x="89" y="79"/>
                  </a:lnTo>
                  <a:lnTo>
                    <a:pt x="88" y="79"/>
                  </a:lnTo>
                  <a:close/>
                  <a:moveTo>
                    <a:pt x="71" y="77"/>
                  </a:moveTo>
                  <a:lnTo>
                    <a:pt x="71" y="79"/>
                  </a:lnTo>
                  <a:lnTo>
                    <a:pt x="68" y="79"/>
                  </a:lnTo>
                  <a:lnTo>
                    <a:pt x="65" y="80"/>
                  </a:lnTo>
                  <a:lnTo>
                    <a:pt x="64" y="81"/>
                  </a:lnTo>
                  <a:lnTo>
                    <a:pt x="61" y="84"/>
                  </a:lnTo>
                  <a:lnTo>
                    <a:pt x="60" y="85"/>
                  </a:lnTo>
                  <a:lnTo>
                    <a:pt x="61" y="88"/>
                  </a:lnTo>
                  <a:lnTo>
                    <a:pt x="61" y="88"/>
                  </a:lnTo>
                  <a:lnTo>
                    <a:pt x="61" y="88"/>
                  </a:lnTo>
                  <a:lnTo>
                    <a:pt x="63" y="88"/>
                  </a:lnTo>
                  <a:lnTo>
                    <a:pt x="64" y="87"/>
                  </a:lnTo>
                  <a:lnTo>
                    <a:pt x="67" y="85"/>
                  </a:lnTo>
                  <a:lnTo>
                    <a:pt x="68" y="83"/>
                  </a:lnTo>
                  <a:lnTo>
                    <a:pt x="71" y="77"/>
                  </a:lnTo>
                  <a:close/>
                  <a:moveTo>
                    <a:pt x="59" y="76"/>
                  </a:moveTo>
                  <a:lnTo>
                    <a:pt x="57" y="76"/>
                  </a:lnTo>
                  <a:lnTo>
                    <a:pt x="57" y="76"/>
                  </a:lnTo>
                  <a:lnTo>
                    <a:pt x="56" y="77"/>
                  </a:lnTo>
                  <a:lnTo>
                    <a:pt x="56" y="77"/>
                  </a:lnTo>
                  <a:lnTo>
                    <a:pt x="56" y="77"/>
                  </a:lnTo>
                  <a:lnTo>
                    <a:pt x="57" y="79"/>
                  </a:lnTo>
                  <a:lnTo>
                    <a:pt x="60" y="80"/>
                  </a:lnTo>
                  <a:lnTo>
                    <a:pt x="63" y="80"/>
                  </a:lnTo>
                  <a:lnTo>
                    <a:pt x="65" y="79"/>
                  </a:lnTo>
                  <a:lnTo>
                    <a:pt x="68" y="79"/>
                  </a:lnTo>
                  <a:lnTo>
                    <a:pt x="69" y="77"/>
                  </a:lnTo>
                  <a:lnTo>
                    <a:pt x="71" y="77"/>
                  </a:lnTo>
                  <a:lnTo>
                    <a:pt x="65" y="76"/>
                  </a:lnTo>
                  <a:lnTo>
                    <a:pt x="61" y="76"/>
                  </a:lnTo>
                  <a:lnTo>
                    <a:pt x="59" y="76"/>
                  </a:lnTo>
                  <a:close/>
                  <a:moveTo>
                    <a:pt x="84" y="76"/>
                  </a:moveTo>
                  <a:lnTo>
                    <a:pt x="81" y="76"/>
                  </a:lnTo>
                  <a:lnTo>
                    <a:pt x="77" y="76"/>
                  </a:lnTo>
                  <a:lnTo>
                    <a:pt x="73" y="77"/>
                  </a:lnTo>
                  <a:lnTo>
                    <a:pt x="73" y="77"/>
                  </a:lnTo>
                  <a:lnTo>
                    <a:pt x="75" y="79"/>
                  </a:lnTo>
                  <a:lnTo>
                    <a:pt x="77" y="79"/>
                  </a:lnTo>
                  <a:lnTo>
                    <a:pt x="80" y="79"/>
                  </a:lnTo>
                  <a:lnTo>
                    <a:pt x="81" y="80"/>
                  </a:lnTo>
                  <a:lnTo>
                    <a:pt x="84" y="80"/>
                  </a:lnTo>
                  <a:lnTo>
                    <a:pt x="85" y="79"/>
                  </a:lnTo>
                  <a:lnTo>
                    <a:pt x="87" y="77"/>
                  </a:lnTo>
                  <a:lnTo>
                    <a:pt x="87" y="77"/>
                  </a:lnTo>
                  <a:lnTo>
                    <a:pt x="87" y="76"/>
                  </a:lnTo>
                  <a:lnTo>
                    <a:pt x="85" y="76"/>
                  </a:lnTo>
                  <a:lnTo>
                    <a:pt x="84" y="76"/>
                  </a:lnTo>
                  <a:close/>
                  <a:moveTo>
                    <a:pt x="61" y="67"/>
                  </a:moveTo>
                  <a:lnTo>
                    <a:pt x="60" y="67"/>
                  </a:lnTo>
                  <a:lnTo>
                    <a:pt x="60" y="67"/>
                  </a:lnTo>
                  <a:lnTo>
                    <a:pt x="60" y="68"/>
                  </a:lnTo>
                  <a:lnTo>
                    <a:pt x="61" y="71"/>
                  </a:lnTo>
                  <a:lnTo>
                    <a:pt x="63" y="72"/>
                  </a:lnTo>
                  <a:lnTo>
                    <a:pt x="65" y="73"/>
                  </a:lnTo>
                  <a:lnTo>
                    <a:pt x="68" y="75"/>
                  </a:lnTo>
                  <a:lnTo>
                    <a:pt x="69" y="76"/>
                  </a:lnTo>
                  <a:lnTo>
                    <a:pt x="71" y="76"/>
                  </a:lnTo>
                  <a:lnTo>
                    <a:pt x="68" y="72"/>
                  </a:lnTo>
                  <a:lnTo>
                    <a:pt x="65" y="70"/>
                  </a:lnTo>
                  <a:lnTo>
                    <a:pt x="64" y="68"/>
                  </a:lnTo>
                  <a:lnTo>
                    <a:pt x="63" y="67"/>
                  </a:lnTo>
                  <a:lnTo>
                    <a:pt x="61" y="67"/>
                  </a:lnTo>
                  <a:close/>
                  <a:moveTo>
                    <a:pt x="81" y="66"/>
                  </a:moveTo>
                  <a:lnTo>
                    <a:pt x="79" y="67"/>
                  </a:lnTo>
                  <a:lnTo>
                    <a:pt x="77" y="70"/>
                  </a:lnTo>
                  <a:lnTo>
                    <a:pt x="76" y="71"/>
                  </a:lnTo>
                  <a:lnTo>
                    <a:pt x="75" y="73"/>
                  </a:lnTo>
                  <a:lnTo>
                    <a:pt x="73" y="75"/>
                  </a:lnTo>
                  <a:lnTo>
                    <a:pt x="73" y="76"/>
                  </a:lnTo>
                  <a:lnTo>
                    <a:pt x="77" y="73"/>
                  </a:lnTo>
                  <a:lnTo>
                    <a:pt x="80" y="72"/>
                  </a:lnTo>
                  <a:lnTo>
                    <a:pt x="81" y="70"/>
                  </a:lnTo>
                  <a:lnTo>
                    <a:pt x="83" y="68"/>
                  </a:lnTo>
                  <a:lnTo>
                    <a:pt x="83" y="68"/>
                  </a:lnTo>
                  <a:lnTo>
                    <a:pt x="83" y="67"/>
                  </a:lnTo>
                  <a:lnTo>
                    <a:pt x="83" y="67"/>
                  </a:lnTo>
                  <a:lnTo>
                    <a:pt x="81" y="66"/>
                  </a:lnTo>
                  <a:close/>
                  <a:moveTo>
                    <a:pt x="71" y="62"/>
                  </a:moveTo>
                  <a:lnTo>
                    <a:pt x="69" y="63"/>
                  </a:lnTo>
                  <a:lnTo>
                    <a:pt x="69" y="64"/>
                  </a:lnTo>
                  <a:lnTo>
                    <a:pt x="69" y="67"/>
                  </a:lnTo>
                  <a:lnTo>
                    <a:pt x="69" y="70"/>
                  </a:lnTo>
                  <a:lnTo>
                    <a:pt x="69" y="71"/>
                  </a:lnTo>
                  <a:lnTo>
                    <a:pt x="71" y="73"/>
                  </a:lnTo>
                  <a:lnTo>
                    <a:pt x="71" y="75"/>
                  </a:lnTo>
                  <a:lnTo>
                    <a:pt x="71" y="76"/>
                  </a:lnTo>
                  <a:lnTo>
                    <a:pt x="72" y="71"/>
                  </a:lnTo>
                  <a:lnTo>
                    <a:pt x="73" y="67"/>
                  </a:lnTo>
                  <a:lnTo>
                    <a:pt x="73" y="64"/>
                  </a:lnTo>
                  <a:lnTo>
                    <a:pt x="73" y="63"/>
                  </a:lnTo>
                  <a:lnTo>
                    <a:pt x="72" y="63"/>
                  </a:lnTo>
                  <a:lnTo>
                    <a:pt x="72" y="62"/>
                  </a:lnTo>
                  <a:lnTo>
                    <a:pt x="71" y="62"/>
                  </a:lnTo>
                  <a:close/>
                  <a:moveTo>
                    <a:pt x="95" y="48"/>
                  </a:moveTo>
                  <a:lnTo>
                    <a:pt x="84" y="66"/>
                  </a:lnTo>
                  <a:lnTo>
                    <a:pt x="84" y="66"/>
                  </a:lnTo>
                  <a:lnTo>
                    <a:pt x="87" y="70"/>
                  </a:lnTo>
                  <a:lnTo>
                    <a:pt x="88" y="75"/>
                  </a:lnTo>
                  <a:lnTo>
                    <a:pt x="88" y="76"/>
                  </a:lnTo>
                  <a:lnTo>
                    <a:pt x="89" y="75"/>
                  </a:lnTo>
                  <a:lnTo>
                    <a:pt x="89" y="75"/>
                  </a:lnTo>
                  <a:lnTo>
                    <a:pt x="108" y="76"/>
                  </a:lnTo>
                  <a:lnTo>
                    <a:pt x="96" y="67"/>
                  </a:lnTo>
                  <a:lnTo>
                    <a:pt x="95" y="48"/>
                  </a:lnTo>
                  <a:close/>
                  <a:moveTo>
                    <a:pt x="52" y="47"/>
                  </a:moveTo>
                  <a:lnTo>
                    <a:pt x="52" y="47"/>
                  </a:lnTo>
                  <a:lnTo>
                    <a:pt x="50" y="64"/>
                  </a:lnTo>
                  <a:lnTo>
                    <a:pt x="36" y="75"/>
                  </a:lnTo>
                  <a:lnTo>
                    <a:pt x="36" y="76"/>
                  </a:lnTo>
                  <a:lnTo>
                    <a:pt x="55" y="76"/>
                  </a:lnTo>
                  <a:lnTo>
                    <a:pt x="55" y="76"/>
                  </a:lnTo>
                  <a:lnTo>
                    <a:pt x="56" y="71"/>
                  </a:lnTo>
                  <a:lnTo>
                    <a:pt x="59" y="67"/>
                  </a:lnTo>
                  <a:lnTo>
                    <a:pt x="61" y="64"/>
                  </a:lnTo>
                  <a:lnTo>
                    <a:pt x="61" y="63"/>
                  </a:lnTo>
                  <a:lnTo>
                    <a:pt x="52" y="47"/>
                  </a:lnTo>
                  <a:close/>
                  <a:moveTo>
                    <a:pt x="56" y="44"/>
                  </a:moveTo>
                  <a:lnTo>
                    <a:pt x="55" y="46"/>
                  </a:lnTo>
                  <a:lnTo>
                    <a:pt x="64" y="62"/>
                  </a:lnTo>
                  <a:lnTo>
                    <a:pt x="64" y="62"/>
                  </a:lnTo>
                  <a:lnTo>
                    <a:pt x="67" y="62"/>
                  </a:lnTo>
                  <a:lnTo>
                    <a:pt x="69" y="60"/>
                  </a:lnTo>
                  <a:lnTo>
                    <a:pt x="75" y="60"/>
                  </a:lnTo>
                  <a:lnTo>
                    <a:pt x="79" y="62"/>
                  </a:lnTo>
                  <a:lnTo>
                    <a:pt x="83" y="64"/>
                  </a:lnTo>
                  <a:lnTo>
                    <a:pt x="83" y="64"/>
                  </a:lnTo>
                  <a:lnTo>
                    <a:pt x="93" y="47"/>
                  </a:lnTo>
                  <a:lnTo>
                    <a:pt x="92" y="47"/>
                  </a:lnTo>
                  <a:lnTo>
                    <a:pt x="92" y="46"/>
                  </a:lnTo>
                  <a:lnTo>
                    <a:pt x="73" y="51"/>
                  </a:lnTo>
                  <a:lnTo>
                    <a:pt x="56" y="44"/>
                  </a:lnTo>
                  <a:close/>
                  <a:moveTo>
                    <a:pt x="101" y="38"/>
                  </a:moveTo>
                  <a:lnTo>
                    <a:pt x="100" y="42"/>
                  </a:lnTo>
                  <a:lnTo>
                    <a:pt x="100" y="42"/>
                  </a:lnTo>
                  <a:lnTo>
                    <a:pt x="100" y="44"/>
                  </a:lnTo>
                  <a:lnTo>
                    <a:pt x="100" y="46"/>
                  </a:lnTo>
                  <a:lnTo>
                    <a:pt x="99" y="48"/>
                  </a:lnTo>
                  <a:lnTo>
                    <a:pt x="97" y="48"/>
                  </a:lnTo>
                  <a:lnTo>
                    <a:pt x="99" y="63"/>
                  </a:lnTo>
                  <a:lnTo>
                    <a:pt x="108" y="59"/>
                  </a:lnTo>
                  <a:lnTo>
                    <a:pt x="109" y="50"/>
                  </a:lnTo>
                  <a:lnTo>
                    <a:pt x="109" y="50"/>
                  </a:lnTo>
                  <a:lnTo>
                    <a:pt x="111" y="50"/>
                  </a:lnTo>
                  <a:lnTo>
                    <a:pt x="112" y="50"/>
                  </a:lnTo>
                  <a:lnTo>
                    <a:pt x="112" y="51"/>
                  </a:lnTo>
                  <a:lnTo>
                    <a:pt x="111" y="58"/>
                  </a:lnTo>
                  <a:lnTo>
                    <a:pt x="115" y="55"/>
                  </a:lnTo>
                  <a:lnTo>
                    <a:pt x="116" y="50"/>
                  </a:lnTo>
                  <a:lnTo>
                    <a:pt x="116" y="48"/>
                  </a:lnTo>
                  <a:lnTo>
                    <a:pt x="117" y="48"/>
                  </a:lnTo>
                  <a:lnTo>
                    <a:pt x="119" y="50"/>
                  </a:lnTo>
                  <a:lnTo>
                    <a:pt x="119" y="50"/>
                  </a:lnTo>
                  <a:lnTo>
                    <a:pt x="119" y="54"/>
                  </a:lnTo>
                  <a:lnTo>
                    <a:pt x="125" y="50"/>
                  </a:lnTo>
                  <a:lnTo>
                    <a:pt x="127" y="50"/>
                  </a:lnTo>
                  <a:lnTo>
                    <a:pt x="127" y="50"/>
                  </a:lnTo>
                  <a:lnTo>
                    <a:pt x="127" y="51"/>
                  </a:lnTo>
                  <a:lnTo>
                    <a:pt x="127" y="52"/>
                  </a:lnTo>
                  <a:lnTo>
                    <a:pt x="120" y="56"/>
                  </a:lnTo>
                  <a:lnTo>
                    <a:pt x="123" y="58"/>
                  </a:lnTo>
                  <a:lnTo>
                    <a:pt x="123" y="58"/>
                  </a:lnTo>
                  <a:lnTo>
                    <a:pt x="123" y="59"/>
                  </a:lnTo>
                  <a:lnTo>
                    <a:pt x="123" y="60"/>
                  </a:lnTo>
                  <a:lnTo>
                    <a:pt x="121" y="60"/>
                  </a:lnTo>
                  <a:lnTo>
                    <a:pt x="121" y="60"/>
                  </a:lnTo>
                  <a:lnTo>
                    <a:pt x="116" y="58"/>
                  </a:lnTo>
                  <a:lnTo>
                    <a:pt x="112" y="60"/>
                  </a:lnTo>
                  <a:lnTo>
                    <a:pt x="119" y="63"/>
                  </a:lnTo>
                  <a:lnTo>
                    <a:pt x="119" y="64"/>
                  </a:lnTo>
                  <a:lnTo>
                    <a:pt x="119" y="66"/>
                  </a:lnTo>
                  <a:lnTo>
                    <a:pt x="119" y="66"/>
                  </a:lnTo>
                  <a:lnTo>
                    <a:pt x="117" y="66"/>
                  </a:lnTo>
                  <a:lnTo>
                    <a:pt x="117" y="66"/>
                  </a:lnTo>
                  <a:lnTo>
                    <a:pt x="108" y="62"/>
                  </a:lnTo>
                  <a:lnTo>
                    <a:pt x="100" y="66"/>
                  </a:lnTo>
                  <a:lnTo>
                    <a:pt x="111" y="73"/>
                  </a:lnTo>
                  <a:lnTo>
                    <a:pt x="113" y="73"/>
                  </a:lnTo>
                  <a:lnTo>
                    <a:pt x="115" y="73"/>
                  </a:lnTo>
                  <a:lnTo>
                    <a:pt x="116" y="75"/>
                  </a:lnTo>
                  <a:lnTo>
                    <a:pt x="117" y="76"/>
                  </a:lnTo>
                  <a:lnTo>
                    <a:pt x="121" y="76"/>
                  </a:lnTo>
                  <a:lnTo>
                    <a:pt x="134" y="46"/>
                  </a:lnTo>
                  <a:lnTo>
                    <a:pt x="134" y="46"/>
                  </a:lnTo>
                  <a:lnTo>
                    <a:pt x="101" y="38"/>
                  </a:lnTo>
                  <a:close/>
                  <a:moveTo>
                    <a:pt x="47" y="36"/>
                  </a:moveTo>
                  <a:lnTo>
                    <a:pt x="12" y="40"/>
                  </a:lnTo>
                  <a:lnTo>
                    <a:pt x="11" y="42"/>
                  </a:lnTo>
                  <a:lnTo>
                    <a:pt x="24" y="75"/>
                  </a:lnTo>
                  <a:lnTo>
                    <a:pt x="28" y="76"/>
                  </a:lnTo>
                  <a:lnTo>
                    <a:pt x="30" y="73"/>
                  </a:lnTo>
                  <a:lnTo>
                    <a:pt x="31" y="73"/>
                  </a:lnTo>
                  <a:lnTo>
                    <a:pt x="34" y="73"/>
                  </a:lnTo>
                  <a:lnTo>
                    <a:pt x="46" y="64"/>
                  </a:lnTo>
                  <a:lnTo>
                    <a:pt x="36" y="59"/>
                  </a:lnTo>
                  <a:lnTo>
                    <a:pt x="28" y="62"/>
                  </a:lnTo>
                  <a:lnTo>
                    <a:pt x="28" y="62"/>
                  </a:lnTo>
                  <a:lnTo>
                    <a:pt x="27" y="62"/>
                  </a:lnTo>
                  <a:lnTo>
                    <a:pt x="27" y="60"/>
                  </a:lnTo>
                  <a:lnTo>
                    <a:pt x="27" y="59"/>
                  </a:lnTo>
                  <a:lnTo>
                    <a:pt x="27" y="59"/>
                  </a:lnTo>
                  <a:lnTo>
                    <a:pt x="34" y="56"/>
                  </a:lnTo>
                  <a:lnTo>
                    <a:pt x="30" y="54"/>
                  </a:lnTo>
                  <a:lnTo>
                    <a:pt x="24" y="56"/>
                  </a:lnTo>
                  <a:lnTo>
                    <a:pt x="24" y="56"/>
                  </a:lnTo>
                  <a:lnTo>
                    <a:pt x="23" y="56"/>
                  </a:lnTo>
                  <a:lnTo>
                    <a:pt x="23" y="55"/>
                  </a:lnTo>
                  <a:lnTo>
                    <a:pt x="23" y="54"/>
                  </a:lnTo>
                  <a:lnTo>
                    <a:pt x="23" y="54"/>
                  </a:lnTo>
                  <a:lnTo>
                    <a:pt x="26" y="52"/>
                  </a:lnTo>
                  <a:lnTo>
                    <a:pt x="19" y="48"/>
                  </a:lnTo>
                  <a:lnTo>
                    <a:pt x="19" y="47"/>
                  </a:lnTo>
                  <a:lnTo>
                    <a:pt x="19" y="46"/>
                  </a:lnTo>
                  <a:lnTo>
                    <a:pt x="20" y="46"/>
                  </a:lnTo>
                  <a:lnTo>
                    <a:pt x="20" y="46"/>
                  </a:lnTo>
                  <a:lnTo>
                    <a:pt x="27" y="50"/>
                  </a:lnTo>
                  <a:lnTo>
                    <a:pt x="27" y="46"/>
                  </a:lnTo>
                  <a:lnTo>
                    <a:pt x="27" y="46"/>
                  </a:lnTo>
                  <a:lnTo>
                    <a:pt x="28" y="44"/>
                  </a:lnTo>
                  <a:lnTo>
                    <a:pt x="30" y="46"/>
                  </a:lnTo>
                  <a:lnTo>
                    <a:pt x="30" y="46"/>
                  </a:lnTo>
                  <a:lnTo>
                    <a:pt x="31" y="51"/>
                  </a:lnTo>
                  <a:lnTo>
                    <a:pt x="35" y="54"/>
                  </a:lnTo>
                  <a:lnTo>
                    <a:pt x="35" y="47"/>
                  </a:lnTo>
                  <a:lnTo>
                    <a:pt x="35" y="46"/>
                  </a:lnTo>
                  <a:lnTo>
                    <a:pt x="36" y="46"/>
                  </a:lnTo>
                  <a:lnTo>
                    <a:pt x="36" y="46"/>
                  </a:lnTo>
                  <a:lnTo>
                    <a:pt x="38" y="47"/>
                  </a:lnTo>
                  <a:lnTo>
                    <a:pt x="38" y="56"/>
                  </a:lnTo>
                  <a:lnTo>
                    <a:pt x="47" y="62"/>
                  </a:lnTo>
                  <a:lnTo>
                    <a:pt x="50" y="46"/>
                  </a:lnTo>
                  <a:lnTo>
                    <a:pt x="48" y="44"/>
                  </a:lnTo>
                  <a:lnTo>
                    <a:pt x="48" y="43"/>
                  </a:lnTo>
                  <a:lnTo>
                    <a:pt x="48" y="42"/>
                  </a:lnTo>
                  <a:lnTo>
                    <a:pt x="50" y="39"/>
                  </a:lnTo>
                  <a:lnTo>
                    <a:pt x="47" y="36"/>
                  </a:lnTo>
                  <a:close/>
                  <a:moveTo>
                    <a:pt x="73" y="7"/>
                  </a:moveTo>
                  <a:lnTo>
                    <a:pt x="73" y="7"/>
                  </a:lnTo>
                  <a:lnTo>
                    <a:pt x="72" y="7"/>
                  </a:lnTo>
                  <a:lnTo>
                    <a:pt x="50" y="35"/>
                  </a:lnTo>
                  <a:lnTo>
                    <a:pt x="51" y="38"/>
                  </a:lnTo>
                  <a:lnTo>
                    <a:pt x="53" y="38"/>
                  </a:lnTo>
                  <a:lnTo>
                    <a:pt x="56" y="40"/>
                  </a:lnTo>
                  <a:lnTo>
                    <a:pt x="56" y="42"/>
                  </a:lnTo>
                  <a:lnTo>
                    <a:pt x="72" y="47"/>
                  </a:lnTo>
                  <a:lnTo>
                    <a:pt x="72" y="38"/>
                  </a:lnTo>
                  <a:lnTo>
                    <a:pt x="65" y="32"/>
                  </a:lnTo>
                  <a:lnTo>
                    <a:pt x="64" y="31"/>
                  </a:lnTo>
                  <a:lnTo>
                    <a:pt x="64" y="30"/>
                  </a:lnTo>
                  <a:lnTo>
                    <a:pt x="65" y="30"/>
                  </a:lnTo>
                  <a:lnTo>
                    <a:pt x="67" y="30"/>
                  </a:lnTo>
                  <a:lnTo>
                    <a:pt x="72" y="34"/>
                  </a:lnTo>
                  <a:lnTo>
                    <a:pt x="72" y="28"/>
                  </a:lnTo>
                  <a:lnTo>
                    <a:pt x="68" y="26"/>
                  </a:lnTo>
                  <a:lnTo>
                    <a:pt x="67" y="24"/>
                  </a:lnTo>
                  <a:lnTo>
                    <a:pt x="68" y="23"/>
                  </a:lnTo>
                  <a:lnTo>
                    <a:pt x="68" y="23"/>
                  </a:lnTo>
                  <a:lnTo>
                    <a:pt x="69" y="23"/>
                  </a:lnTo>
                  <a:lnTo>
                    <a:pt x="72" y="24"/>
                  </a:lnTo>
                  <a:lnTo>
                    <a:pt x="72" y="18"/>
                  </a:lnTo>
                  <a:lnTo>
                    <a:pt x="72" y="16"/>
                  </a:lnTo>
                  <a:lnTo>
                    <a:pt x="73" y="16"/>
                  </a:lnTo>
                  <a:lnTo>
                    <a:pt x="73" y="16"/>
                  </a:lnTo>
                  <a:lnTo>
                    <a:pt x="75" y="16"/>
                  </a:lnTo>
                  <a:lnTo>
                    <a:pt x="75" y="18"/>
                  </a:lnTo>
                  <a:lnTo>
                    <a:pt x="75" y="26"/>
                  </a:lnTo>
                  <a:lnTo>
                    <a:pt x="77" y="23"/>
                  </a:lnTo>
                  <a:lnTo>
                    <a:pt x="79" y="23"/>
                  </a:lnTo>
                  <a:lnTo>
                    <a:pt x="80" y="23"/>
                  </a:lnTo>
                  <a:lnTo>
                    <a:pt x="80" y="24"/>
                  </a:lnTo>
                  <a:lnTo>
                    <a:pt x="79" y="26"/>
                  </a:lnTo>
                  <a:lnTo>
                    <a:pt x="75" y="28"/>
                  </a:lnTo>
                  <a:lnTo>
                    <a:pt x="75" y="34"/>
                  </a:lnTo>
                  <a:lnTo>
                    <a:pt x="81" y="30"/>
                  </a:lnTo>
                  <a:lnTo>
                    <a:pt x="81" y="30"/>
                  </a:lnTo>
                  <a:lnTo>
                    <a:pt x="83" y="30"/>
                  </a:lnTo>
                  <a:lnTo>
                    <a:pt x="83" y="31"/>
                  </a:lnTo>
                  <a:lnTo>
                    <a:pt x="83" y="32"/>
                  </a:lnTo>
                  <a:lnTo>
                    <a:pt x="75" y="38"/>
                  </a:lnTo>
                  <a:lnTo>
                    <a:pt x="75" y="47"/>
                  </a:lnTo>
                  <a:lnTo>
                    <a:pt x="92" y="43"/>
                  </a:lnTo>
                  <a:lnTo>
                    <a:pt x="92" y="42"/>
                  </a:lnTo>
                  <a:lnTo>
                    <a:pt x="93" y="40"/>
                  </a:lnTo>
                  <a:lnTo>
                    <a:pt x="95" y="40"/>
                  </a:lnTo>
                  <a:lnTo>
                    <a:pt x="97" y="40"/>
                  </a:lnTo>
                  <a:lnTo>
                    <a:pt x="99" y="36"/>
                  </a:lnTo>
                  <a:lnTo>
                    <a:pt x="73" y="7"/>
                  </a:lnTo>
                  <a:close/>
                  <a:moveTo>
                    <a:pt x="73" y="0"/>
                  </a:moveTo>
                  <a:lnTo>
                    <a:pt x="73" y="0"/>
                  </a:lnTo>
                  <a:lnTo>
                    <a:pt x="75" y="2"/>
                  </a:lnTo>
                  <a:lnTo>
                    <a:pt x="76" y="3"/>
                  </a:lnTo>
                  <a:lnTo>
                    <a:pt x="76" y="4"/>
                  </a:lnTo>
                  <a:lnTo>
                    <a:pt x="101" y="34"/>
                  </a:lnTo>
                  <a:lnTo>
                    <a:pt x="104" y="27"/>
                  </a:lnTo>
                  <a:lnTo>
                    <a:pt x="103" y="26"/>
                  </a:lnTo>
                  <a:lnTo>
                    <a:pt x="103" y="23"/>
                  </a:lnTo>
                  <a:lnTo>
                    <a:pt x="103" y="20"/>
                  </a:lnTo>
                  <a:lnTo>
                    <a:pt x="104" y="18"/>
                  </a:lnTo>
                  <a:lnTo>
                    <a:pt x="105" y="16"/>
                  </a:lnTo>
                  <a:lnTo>
                    <a:pt x="108" y="15"/>
                  </a:lnTo>
                  <a:lnTo>
                    <a:pt x="112" y="15"/>
                  </a:lnTo>
                  <a:lnTo>
                    <a:pt x="113" y="16"/>
                  </a:lnTo>
                  <a:lnTo>
                    <a:pt x="116" y="19"/>
                  </a:lnTo>
                  <a:lnTo>
                    <a:pt x="116" y="22"/>
                  </a:lnTo>
                  <a:lnTo>
                    <a:pt x="116" y="24"/>
                  </a:lnTo>
                  <a:lnTo>
                    <a:pt x="115" y="27"/>
                  </a:lnTo>
                  <a:lnTo>
                    <a:pt x="112" y="28"/>
                  </a:lnTo>
                  <a:lnTo>
                    <a:pt x="109" y="30"/>
                  </a:lnTo>
                  <a:lnTo>
                    <a:pt x="107" y="28"/>
                  </a:lnTo>
                  <a:lnTo>
                    <a:pt x="103" y="35"/>
                  </a:lnTo>
                  <a:lnTo>
                    <a:pt x="136" y="42"/>
                  </a:lnTo>
                  <a:lnTo>
                    <a:pt x="137" y="42"/>
                  </a:lnTo>
                  <a:lnTo>
                    <a:pt x="140" y="42"/>
                  </a:lnTo>
                  <a:lnTo>
                    <a:pt x="141" y="44"/>
                  </a:lnTo>
                  <a:lnTo>
                    <a:pt x="140" y="46"/>
                  </a:lnTo>
                  <a:lnTo>
                    <a:pt x="138" y="47"/>
                  </a:lnTo>
                  <a:lnTo>
                    <a:pt x="137" y="47"/>
                  </a:lnTo>
                  <a:lnTo>
                    <a:pt x="125" y="76"/>
                  </a:lnTo>
                  <a:lnTo>
                    <a:pt x="132" y="76"/>
                  </a:lnTo>
                  <a:lnTo>
                    <a:pt x="133" y="73"/>
                  </a:lnTo>
                  <a:lnTo>
                    <a:pt x="136" y="71"/>
                  </a:lnTo>
                  <a:lnTo>
                    <a:pt x="138" y="71"/>
                  </a:lnTo>
                  <a:lnTo>
                    <a:pt x="141" y="71"/>
                  </a:lnTo>
                  <a:lnTo>
                    <a:pt x="144" y="72"/>
                  </a:lnTo>
                  <a:lnTo>
                    <a:pt x="145" y="73"/>
                  </a:lnTo>
                  <a:lnTo>
                    <a:pt x="146" y="76"/>
                  </a:lnTo>
                  <a:lnTo>
                    <a:pt x="145" y="79"/>
                  </a:lnTo>
                  <a:lnTo>
                    <a:pt x="144" y="81"/>
                  </a:lnTo>
                  <a:lnTo>
                    <a:pt x="142" y="83"/>
                  </a:lnTo>
                  <a:lnTo>
                    <a:pt x="140" y="84"/>
                  </a:lnTo>
                  <a:lnTo>
                    <a:pt x="136" y="84"/>
                  </a:lnTo>
                  <a:lnTo>
                    <a:pt x="133" y="81"/>
                  </a:lnTo>
                  <a:lnTo>
                    <a:pt x="132" y="79"/>
                  </a:lnTo>
                  <a:lnTo>
                    <a:pt x="125" y="79"/>
                  </a:lnTo>
                  <a:lnTo>
                    <a:pt x="140" y="108"/>
                  </a:lnTo>
                  <a:lnTo>
                    <a:pt x="141" y="108"/>
                  </a:lnTo>
                  <a:lnTo>
                    <a:pt x="142" y="111"/>
                  </a:lnTo>
                  <a:lnTo>
                    <a:pt x="141" y="112"/>
                  </a:lnTo>
                  <a:lnTo>
                    <a:pt x="140" y="113"/>
                  </a:lnTo>
                  <a:lnTo>
                    <a:pt x="138" y="113"/>
                  </a:lnTo>
                  <a:lnTo>
                    <a:pt x="137" y="112"/>
                  </a:lnTo>
                  <a:lnTo>
                    <a:pt x="101" y="120"/>
                  </a:lnTo>
                  <a:lnTo>
                    <a:pt x="105" y="127"/>
                  </a:lnTo>
                  <a:lnTo>
                    <a:pt x="107" y="125"/>
                  </a:lnTo>
                  <a:lnTo>
                    <a:pt x="109" y="127"/>
                  </a:lnTo>
                  <a:lnTo>
                    <a:pt x="112" y="128"/>
                  </a:lnTo>
                  <a:lnTo>
                    <a:pt x="113" y="129"/>
                  </a:lnTo>
                  <a:lnTo>
                    <a:pt x="115" y="132"/>
                  </a:lnTo>
                  <a:lnTo>
                    <a:pt x="115" y="135"/>
                  </a:lnTo>
                  <a:lnTo>
                    <a:pt x="113" y="137"/>
                  </a:lnTo>
                  <a:lnTo>
                    <a:pt x="111" y="139"/>
                  </a:lnTo>
                  <a:lnTo>
                    <a:pt x="108" y="140"/>
                  </a:lnTo>
                  <a:lnTo>
                    <a:pt x="105" y="140"/>
                  </a:lnTo>
                  <a:lnTo>
                    <a:pt x="104" y="139"/>
                  </a:lnTo>
                  <a:lnTo>
                    <a:pt x="101" y="136"/>
                  </a:lnTo>
                  <a:lnTo>
                    <a:pt x="101" y="133"/>
                  </a:lnTo>
                  <a:lnTo>
                    <a:pt x="101" y="131"/>
                  </a:lnTo>
                  <a:lnTo>
                    <a:pt x="103" y="128"/>
                  </a:lnTo>
                  <a:lnTo>
                    <a:pt x="99" y="121"/>
                  </a:lnTo>
                  <a:lnTo>
                    <a:pt x="75" y="148"/>
                  </a:lnTo>
                  <a:lnTo>
                    <a:pt x="76" y="149"/>
                  </a:lnTo>
                  <a:lnTo>
                    <a:pt x="75" y="152"/>
                  </a:lnTo>
                  <a:lnTo>
                    <a:pt x="73" y="152"/>
                  </a:lnTo>
                  <a:lnTo>
                    <a:pt x="71" y="152"/>
                  </a:lnTo>
                  <a:lnTo>
                    <a:pt x="69" y="149"/>
                  </a:lnTo>
                  <a:lnTo>
                    <a:pt x="69" y="149"/>
                  </a:lnTo>
                  <a:lnTo>
                    <a:pt x="46" y="121"/>
                  </a:lnTo>
                  <a:lnTo>
                    <a:pt x="42" y="127"/>
                  </a:lnTo>
                  <a:lnTo>
                    <a:pt x="43" y="129"/>
                  </a:lnTo>
                  <a:lnTo>
                    <a:pt x="43" y="132"/>
                  </a:lnTo>
                  <a:lnTo>
                    <a:pt x="43" y="135"/>
                  </a:lnTo>
                  <a:lnTo>
                    <a:pt x="42" y="136"/>
                  </a:lnTo>
                  <a:lnTo>
                    <a:pt x="40" y="139"/>
                  </a:lnTo>
                  <a:lnTo>
                    <a:pt x="38" y="139"/>
                  </a:lnTo>
                  <a:lnTo>
                    <a:pt x="35" y="139"/>
                  </a:lnTo>
                  <a:lnTo>
                    <a:pt x="32" y="137"/>
                  </a:lnTo>
                  <a:lnTo>
                    <a:pt x="31" y="136"/>
                  </a:lnTo>
                  <a:lnTo>
                    <a:pt x="30" y="133"/>
                  </a:lnTo>
                  <a:lnTo>
                    <a:pt x="30" y="129"/>
                  </a:lnTo>
                  <a:lnTo>
                    <a:pt x="31" y="128"/>
                  </a:lnTo>
                  <a:lnTo>
                    <a:pt x="34" y="125"/>
                  </a:lnTo>
                  <a:lnTo>
                    <a:pt x="36" y="125"/>
                  </a:lnTo>
                  <a:lnTo>
                    <a:pt x="39" y="125"/>
                  </a:lnTo>
                  <a:lnTo>
                    <a:pt x="43" y="119"/>
                  </a:lnTo>
                  <a:lnTo>
                    <a:pt x="10" y="113"/>
                  </a:lnTo>
                  <a:lnTo>
                    <a:pt x="10" y="115"/>
                  </a:lnTo>
                  <a:lnTo>
                    <a:pt x="8" y="115"/>
                  </a:lnTo>
                  <a:lnTo>
                    <a:pt x="6" y="115"/>
                  </a:lnTo>
                  <a:lnTo>
                    <a:pt x="4" y="112"/>
                  </a:lnTo>
                  <a:lnTo>
                    <a:pt x="6" y="111"/>
                  </a:lnTo>
                  <a:lnTo>
                    <a:pt x="7" y="109"/>
                  </a:lnTo>
                  <a:lnTo>
                    <a:pt x="7" y="109"/>
                  </a:lnTo>
                  <a:lnTo>
                    <a:pt x="22" y="79"/>
                  </a:lnTo>
                  <a:lnTo>
                    <a:pt x="14" y="79"/>
                  </a:lnTo>
                  <a:lnTo>
                    <a:pt x="12" y="81"/>
                  </a:lnTo>
                  <a:lnTo>
                    <a:pt x="11" y="83"/>
                  </a:lnTo>
                  <a:lnTo>
                    <a:pt x="8" y="84"/>
                  </a:lnTo>
                  <a:lnTo>
                    <a:pt x="6" y="83"/>
                  </a:lnTo>
                  <a:lnTo>
                    <a:pt x="3" y="81"/>
                  </a:lnTo>
                  <a:lnTo>
                    <a:pt x="2" y="80"/>
                  </a:lnTo>
                  <a:lnTo>
                    <a:pt x="0" y="77"/>
                  </a:lnTo>
                  <a:lnTo>
                    <a:pt x="0" y="75"/>
                  </a:lnTo>
                  <a:lnTo>
                    <a:pt x="2" y="72"/>
                  </a:lnTo>
                  <a:lnTo>
                    <a:pt x="4" y="71"/>
                  </a:lnTo>
                  <a:lnTo>
                    <a:pt x="7" y="70"/>
                  </a:lnTo>
                  <a:lnTo>
                    <a:pt x="10" y="71"/>
                  </a:lnTo>
                  <a:lnTo>
                    <a:pt x="12" y="72"/>
                  </a:lnTo>
                  <a:lnTo>
                    <a:pt x="14" y="75"/>
                  </a:lnTo>
                  <a:lnTo>
                    <a:pt x="22" y="75"/>
                  </a:lnTo>
                  <a:lnTo>
                    <a:pt x="8" y="42"/>
                  </a:lnTo>
                  <a:lnTo>
                    <a:pt x="7" y="40"/>
                  </a:lnTo>
                  <a:lnTo>
                    <a:pt x="7" y="39"/>
                  </a:lnTo>
                  <a:lnTo>
                    <a:pt x="7" y="38"/>
                  </a:lnTo>
                  <a:lnTo>
                    <a:pt x="10" y="36"/>
                  </a:lnTo>
                  <a:lnTo>
                    <a:pt x="11" y="36"/>
                  </a:lnTo>
                  <a:lnTo>
                    <a:pt x="12" y="38"/>
                  </a:lnTo>
                  <a:lnTo>
                    <a:pt x="46" y="34"/>
                  </a:lnTo>
                  <a:lnTo>
                    <a:pt x="43" y="27"/>
                  </a:lnTo>
                  <a:lnTo>
                    <a:pt x="42" y="27"/>
                  </a:lnTo>
                  <a:lnTo>
                    <a:pt x="39" y="27"/>
                  </a:lnTo>
                  <a:lnTo>
                    <a:pt x="36" y="26"/>
                  </a:lnTo>
                  <a:lnTo>
                    <a:pt x="35" y="23"/>
                  </a:lnTo>
                  <a:lnTo>
                    <a:pt x="35" y="22"/>
                  </a:lnTo>
                  <a:lnTo>
                    <a:pt x="35" y="18"/>
                  </a:lnTo>
                  <a:lnTo>
                    <a:pt x="36" y="16"/>
                  </a:lnTo>
                  <a:lnTo>
                    <a:pt x="38" y="14"/>
                  </a:lnTo>
                  <a:lnTo>
                    <a:pt x="40" y="14"/>
                  </a:lnTo>
                  <a:lnTo>
                    <a:pt x="43" y="14"/>
                  </a:lnTo>
                  <a:lnTo>
                    <a:pt x="46" y="15"/>
                  </a:lnTo>
                  <a:lnTo>
                    <a:pt x="47" y="18"/>
                  </a:lnTo>
                  <a:lnTo>
                    <a:pt x="48" y="20"/>
                  </a:lnTo>
                  <a:lnTo>
                    <a:pt x="47" y="23"/>
                  </a:lnTo>
                  <a:lnTo>
                    <a:pt x="46" y="26"/>
                  </a:lnTo>
                  <a:lnTo>
                    <a:pt x="48" y="32"/>
                  </a:lnTo>
                  <a:lnTo>
                    <a:pt x="69" y="4"/>
                  </a:lnTo>
                  <a:lnTo>
                    <a:pt x="69" y="4"/>
                  </a:lnTo>
                  <a:lnTo>
                    <a:pt x="71" y="2"/>
                  </a:lnTo>
                  <a:lnTo>
                    <a:pt x="72" y="0"/>
                  </a:lnTo>
                  <a:lnTo>
                    <a:pt x="73" y="0"/>
                  </a:lnTo>
                  <a:lnTo>
                    <a:pt x="7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9" name="Freeform 7505"/>
            <p:cNvSpPr>
              <a:spLocks noEditPoints="1"/>
            </p:cNvSpPr>
            <p:nvPr/>
          </p:nvSpPr>
          <p:spPr bwMode="auto">
            <a:xfrm>
              <a:off x="8821785" y="813932"/>
              <a:ext cx="1061726" cy="902883"/>
            </a:xfrm>
            <a:custGeom>
              <a:avLst/>
              <a:gdLst>
                <a:gd name="T0" fmla="*/ 65 w 127"/>
                <a:gd name="T1" fmla="*/ 72 h 108"/>
                <a:gd name="T2" fmla="*/ 74 w 127"/>
                <a:gd name="T3" fmla="*/ 82 h 108"/>
                <a:gd name="T4" fmla="*/ 65 w 127"/>
                <a:gd name="T5" fmla="*/ 64 h 108"/>
                <a:gd name="T6" fmla="*/ 28 w 127"/>
                <a:gd name="T7" fmla="*/ 73 h 108"/>
                <a:gd name="T8" fmla="*/ 103 w 127"/>
                <a:gd name="T9" fmla="*/ 73 h 108"/>
                <a:gd name="T10" fmla="*/ 95 w 127"/>
                <a:gd name="T11" fmla="*/ 55 h 108"/>
                <a:gd name="T12" fmla="*/ 81 w 127"/>
                <a:gd name="T13" fmla="*/ 76 h 108"/>
                <a:gd name="T14" fmla="*/ 46 w 127"/>
                <a:gd name="T15" fmla="*/ 77 h 108"/>
                <a:gd name="T16" fmla="*/ 36 w 127"/>
                <a:gd name="T17" fmla="*/ 55 h 108"/>
                <a:gd name="T18" fmla="*/ 54 w 127"/>
                <a:gd name="T19" fmla="*/ 55 h 108"/>
                <a:gd name="T20" fmla="*/ 64 w 127"/>
                <a:gd name="T21" fmla="*/ 63 h 108"/>
                <a:gd name="T22" fmla="*/ 65 w 127"/>
                <a:gd name="T23" fmla="*/ 55 h 108"/>
                <a:gd name="T24" fmla="*/ 68 w 127"/>
                <a:gd name="T25" fmla="*/ 56 h 108"/>
                <a:gd name="T26" fmla="*/ 58 w 127"/>
                <a:gd name="T27" fmla="*/ 60 h 108"/>
                <a:gd name="T28" fmla="*/ 68 w 127"/>
                <a:gd name="T29" fmla="*/ 55 h 108"/>
                <a:gd name="T30" fmla="*/ 57 w 127"/>
                <a:gd name="T31" fmla="*/ 53 h 108"/>
                <a:gd name="T32" fmla="*/ 61 w 127"/>
                <a:gd name="T33" fmla="*/ 55 h 108"/>
                <a:gd name="T34" fmla="*/ 60 w 127"/>
                <a:gd name="T35" fmla="*/ 51 h 108"/>
                <a:gd name="T36" fmla="*/ 69 w 127"/>
                <a:gd name="T37" fmla="*/ 48 h 108"/>
                <a:gd name="T38" fmla="*/ 72 w 127"/>
                <a:gd name="T39" fmla="*/ 47 h 108"/>
                <a:gd name="T40" fmla="*/ 65 w 127"/>
                <a:gd name="T41" fmla="*/ 49 h 108"/>
                <a:gd name="T42" fmla="*/ 74 w 127"/>
                <a:gd name="T43" fmla="*/ 52 h 108"/>
                <a:gd name="T44" fmla="*/ 57 w 127"/>
                <a:gd name="T45" fmla="*/ 45 h 108"/>
                <a:gd name="T46" fmla="*/ 56 w 127"/>
                <a:gd name="T47" fmla="*/ 33 h 108"/>
                <a:gd name="T48" fmla="*/ 82 w 127"/>
                <a:gd name="T49" fmla="*/ 33 h 108"/>
                <a:gd name="T50" fmla="*/ 91 w 127"/>
                <a:gd name="T51" fmla="*/ 39 h 108"/>
                <a:gd name="T52" fmla="*/ 49 w 127"/>
                <a:gd name="T53" fmla="*/ 28 h 108"/>
                <a:gd name="T54" fmla="*/ 40 w 127"/>
                <a:gd name="T55" fmla="*/ 51 h 108"/>
                <a:gd name="T56" fmla="*/ 57 w 127"/>
                <a:gd name="T57" fmla="*/ 24 h 108"/>
                <a:gd name="T58" fmla="*/ 80 w 127"/>
                <a:gd name="T59" fmla="*/ 29 h 108"/>
                <a:gd name="T60" fmla="*/ 65 w 127"/>
                <a:gd name="T61" fmla="*/ 21 h 108"/>
                <a:gd name="T62" fmla="*/ 44 w 127"/>
                <a:gd name="T63" fmla="*/ 4 h 108"/>
                <a:gd name="T64" fmla="*/ 50 w 127"/>
                <a:gd name="T65" fmla="*/ 8 h 108"/>
                <a:gd name="T66" fmla="*/ 66 w 127"/>
                <a:gd name="T67" fmla="*/ 5 h 108"/>
                <a:gd name="T68" fmla="*/ 83 w 127"/>
                <a:gd name="T69" fmla="*/ 9 h 108"/>
                <a:gd name="T70" fmla="*/ 97 w 127"/>
                <a:gd name="T71" fmla="*/ 3 h 108"/>
                <a:gd name="T72" fmla="*/ 94 w 127"/>
                <a:gd name="T73" fmla="*/ 11 h 108"/>
                <a:gd name="T74" fmla="*/ 98 w 127"/>
                <a:gd name="T75" fmla="*/ 19 h 108"/>
                <a:gd name="T76" fmla="*/ 107 w 127"/>
                <a:gd name="T77" fmla="*/ 32 h 108"/>
                <a:gd name="T78" fmla="*/ 114 w 127"/>
                <a:gd name="T79" fmla="*/ 45 h 108"/>
                <a:gd name="T80" fmla="*/ 118 w 127"/>
                <a:gd name="T81" fmla="*/ 52 h 108"/>
                <a:gd name="T82" fmla="*/ 118 w 127"/>
                <a:gd name="T83" fmla="*/ 55 h 108"/>
                <a:gd name="T84" fmla="*/ 114 w 127"/>
                <a:gd name="T85" fmla="*/ 63 h 108"/>
                <a:gd name="T86" fmla="*/ 109 w 127"/>
                <a:gd name="T87" fmla="*/ 76 h 108"/>
                <a:gd name="T88" fmla="*/ 98 w 127"/>
                <a:gd name="T89" fmla="*/ 90 h 108"/>
                <a:gd name="T90" fmla="*/ 94 w 127"/>
                <a:gd name="T91" fmla="*/ 98 h 108"/>
                <a:gd name="T92" fmla="*/ 91 w 127"/>
                <a:gd name="T93" fmla="*/ 98 h 108"/>
                <a:gd name="T94" fmla="*/ 82 w 127"/>
                <a:gd name="T95" fmla="*/ 100 h 108"/>
                <a:gd name="T96" fmla="*/ 66 w 127"/>
                <a:gd name="T97" fmla="*/ 100 h 108"/>
                <a:gd name="T98" fmla="*/ 46 w 127"/>
                <a:gd name="T99" fmla="*/ 98 h 108"/>
                <a:gd name="T100" fmla="*/ 38 w 127"/>
                <a:gd name="T101" fmla="*/ 102 h 108"/>
                <a:gd name="T102" fmla="*/ 32 w 127"/>
                <a:gd name="T103" fmla="*/ 104 h 108"/>
                <a:gd name="T104" fmla="*/ 40 w 127"/>
                <a:gd name="T105" fmla="*/ 89 h 108"/>
                <a:gd name="T106" fmla="*/ 25 w 127"/>
                <a:gd name="T107" fmla="*/ 77 h 108"/>
                <a:gd name="T108" fmla="*/ 20 w 127"/>
                <a:gd name="T109" fmla="*/ 63 h 108"/>
                <a:gd name="T110" fmla="*/ 12 w 127"/>
                <a:gd name="T111" fmla="*/ 60 h 108"/>
                <a:gd name="T112" fmla="*/ 1 w 127"/>
                <a:gd name="T113" fmla="*/ 52 h 108"/>
                <a:gd name="T114" fmla="*/ 13 w 127"/>
                <a:gd name="T115" fmla="*/ 48 h 108"/>
                <a:gd name="T116" fmla="*/ 32 w 127"/>
                <a:gd name="T117" fmla="*/ 52 h 108"/>
                <a:gd name="T118" fmla="*/ 45 w 127"/>
                <a:gd name="T119" fmla="*/ 20 h 108"/>
                <a:gd name="T120" fmla="*/ 34 w 127"/>
                <a:gd name="T121" fmla="*/ 11 h 108"/>
                <a:gd name="T122" fmla="*/ 37 w 127"/>
                <a:gd name="T1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08">
                  <a:moveTo>
                    <a:pt x="52" y="82"/>
                  </a:moveTo>
                  <a:lnTo>
                    <a:pt x="65" y="96"/>
                  </a:lnTo>
                  <a:lnTo>
                    <a:pt x="77" y="82"/>
                  </a:lnTo>
                  <a:lnTo>
                    <a:pt x="73" y="84"/>
                  </a:lnTo>
                  <a:lnTo>
                    <a:pt x="68" y="85"/>
                  </a:lnTo>
                  <a:lnTo>
                    <a:pt x="65" y="85"/>
                  </a:lnTo>
                  <a:lnTo>
                    <a:pt x="58" y="85"/>
                  </a:lnTo>
                  <a:lnTo>
                    <a:pt x="52" y="82"/>
                  </a:lnTo>
                  <a:close/>
                  <a:moveTo>
                    <a:pt x="65" y="72"/>
                  </a:moveTo>
                  <a:lnTo>
                    <a:pt x="53" y="76"/>
                  </a:lnTo>
                  <a:lnTo>
                    <a:pt x="52" y="77"/>
                  </a:lnTo>
                  <a:lnTo>
                    <a:pt x="50" y="78"/>
                  </a:lnTo>
                  <a:lnTo>
                    <a:pt x="49" y="78"/>
                  </a:lnTo>
                  <a:lnTo>
                    <a:pt x="54" y="81"/>
                  </a:lnTo>
                  <a:lnTo>
                    <a:pt x="60" y="82"/>
                  </a:lnTo>
                  <a:lnTo>
                    <a:pt x="65" y="84"/>
                  </a:lnTo>
                  <a:lnTo>
                    <a:pt x="68" y="84"/>
                  </a:lnTo>
                  <a:lnTo>
                    <a:pt x="74" y="82"/>
                  </a:lnTo>
                  <a:lnTo>
                    <a:pt x="81" y="80"/>
                  </a:lnTo>
                  <a:lnTo>
                    <a:pt x="80" y="77"/>
                  </a:lnTo>
                  <a:lnTo>
                    <a:pt x="78" y="77"/>
                  </a:lnTo>
                  <a:lnTo>
                    <a:pt x="77" y="76"/>
                  </a:lnTo>
                  <a:lnTo>
                    <a:pt x="76" y="76"/>
                  </a:lnTo>
                  <a:lnTo>
                    <a:pt x="65" y="72"/>
                  </a:lnTo>
                  <a:close/>
                  <a:moveTo>
                    <a:pt x="69" y="63"/>
                  </a:moveTo>
                  <a:lnTo>
                    <a:pt x="68" y="63"/>
                  </a:lnTo>
                  <a:lnTo>
                    <a:pt x="65" y="64"/>
                  </a:lnTo>
                  <a:lnTo>
                    <a:pt x="62" y="64"/>
                  </a:lnTo>
                  <a:lnTo>
                    <a:pt x="60" y="63"/>
                  </a:lnTo>
                  <a:lnTo>
                    <a:pt x="53" y="75"/>
                  </a:lnTo>
                  <a:lnTo>
                    <a:pt x="65" y="68"/>
                  </a:lnTo>
                  <a:lnTo>
                    <a:pt x="77" y="73"/>
                  </a:lnTo>
                  <a:lnTo>
                    <a:pt x="77" y="73"/>
                  </a:lnTo>
                  <a:lnTo>
                    <a:pt x="69" y="63"/>
                  </a:lnTo>
                  <a:close/>
                  <a:moveTo>
                    <a:pt x="33" y="57"/>
                  </a:moveTo>
                  <a:lnTo>
                    <a:pt x="28" y="73"/>
                  </a:lnTo>
                  <a:lnTo>
                    <a:pt x="44" y="77"/>
                  </a:lnTo>
                  <a:lnTo>
                    <a:pt x="40" y="72"/>
                  </a:lnTo>
                  <a:lnTo>
                    <a:pt x="36" y="65"/>
                  </a:lnTo>
                  <a:lnTo>
                    <a:pt x="33" y="57"/>
                  </a:lnTo>
                  <a:close/>
                  <a:moveTo>
                    <a:pt x="97" y="57"/>
                  </a:moveTo>
                  <a:lnTo>
                    <a:pt x="95" y="65"/>
                  </a:lnTo>
                  <a:lnTo>
                    <a:pt x="91" y="72"/>
                  </a:lnTo>
                  <a:lnTo>
                    <a:pt x="86" y="77"/>
                  </a:lnTo>
                  <a:lnTo>
                    <a:pt x="103" y="73"/>
                  </a:lnTo>
                  <a:lnTo>
                    <a:pt x="97" y="57"/>
                  </a:lnTo>
                  <a:close/>
                  <a:moveTo>
                    <a:pt x="86" y="56"/>
                  </a:moveTo>
                  <a:lnTo>
                    <a:pt x="74" y="56"/>
                  </a:lnTo>
                  <a:lnTo>
                    <a:pt x="73" y="57"/>
                  </a:lnTo>
                  <a:lnTo>
                    <a:pt x="73" y="60"/>
                  </a:lnTo>
                  <a:lnTo>
                    <a:pt x="78" y="71"/>
                  </a:lnTo>
                  <a:lnTo>
                    <a:pt x="77" y="60"/>
                  </a:lnTo>
                  <a:lnTo>
                    <a:pt x="86" y="56"/>
                  </a:lnTo>
                  <a:close/>
                  <a:moveTo>
                    <a:pt x="95" y="55"/>
                  </a:moveTo>
                  <a:lnTo>
                    <a:pt x="93" y="55"/>
                  </a:lnTo>
                  <a:lnTo>
                    <a:pt x="91" y="56"/>
                  </a:lnTo>
                  <a:lnTo>
                    <a:pt x="90" y="56"/>
                  </a:lnTo>
                  <a:lnTo>
                    <a:pt x="89" y="56"/>
                  </a:lnTo>
                  <a:lnTo>
                    <a:pt x="81" y="63"/>
                  </a:lnTo>
                  <a:lnTo>
                    <a:pt x="80" y="72"/>
                  </a:lnTo>
                  <a:lnTo>
                    <a:pt x="81" y="73"/>
                  </a:lnTo>
                  <a:lnTo>
                    <a:pt x="82" y="75"/>
                  </a:lnTo>
                  <a:lnTo>
                    <a:pt x="81" y="76"/>
                  </a:lnTo>
                  <a:lnTo>
                    <a:pt x="82" y="78"/>
                  </a:lnTo>
                  <a:lnTo>
                    <a:pt x="91" y="68"/>
                  </a:lnTo>
                  <a:lnTo>
                    <a:pt x="95" y="55"/>
                  </a:lnTo>
                  <a:close/>
                  <a:moveTo>
                    <a:pt x="36" y="55"/>
                  </a:moveTo>
                  <a:lnTo>
                    <a:pt x="36" y="56"/>
                  </a:lnTo>
                  <a:lnTo>
                    <a:pt x="37" y="63"/>
                  </a:lnTo>
                  <a:lnTo>
                    <a:pt x="38" y="68"/>
                  </a:lnTo>
                  <a:lnTo>
                    <a:pt x="42" y="73"/>
                  </a:lnTo>
                  <a:lnTo>
                    <a:pt x="46" y="77"/>
                  </a:lnTo>
                  <a:lnTo>
                    <a:pt x="48" y="76"/>
                  </a:lnTo>
                  <a:lnTo>
                    <a:pt x="48" y="75"/>
                  </a:lnTo>
                  <a:lnTo>
                    <a:pt x="49" y="73"/>
                  </a:lnTo>
                  <a:lnTo>
                    <a:pt x="48" y="63"/>
                  </a:lnTo>
                  <a:lnTo>
                    <a:pt x="41" y="56"/>
                  </a:lnTo>
                  <a:lnTo>
                    <a:pt x="38" y="56"/>
                  </a:lnTo>
                  <a:lnTo>
                    <a:pt x="37" y="56"/>
                  </a:lnTo>
                  <a:lnTo>
                    <a:pt x="37" y="55"/>
                  </a:lnTo>
                  <a:lnTo>
                    <a:pt x="36" y="55"/>
                  </a:lnTo>
                  <a:close/>
                  <a:moveTo>
                    <a:pt x="54" y="55"/>
                  </a:moveTo>
                  <a:lnTo>
                    <a:pt x="54" y="56"/>
                  </a:lnTo>
                  <a:lnTo>
                    <a:pt x="44" y="56"/>
                  </a:lnTo>
                  <a:lnTo>
                    <a:pt x="52" y="60"/>
                  </a:lnTo>
                  <a:lnTo>
                    <a:pt x="50" y="71"/>
                  </a:lnTo>
                  <a:lnTo>
                    <a:pt x="57" y="60"/>
                  </a:lnTo>
                  <a:lnTo>
                    <a:pt x="56" y="59"/>
                  </a:lnTo>
                  <a:lnTo>
                    <a:pt x="54" y="55"/>
                  </a:lnTo>
                  <a:close/>
                  <a:moveTo>
                    <a:pt x="54" y="55"/>
                  </a:moveTo>
                  <a:lnTo>
                    <a:pt x="54" y="55"/>
                  </a:lnTo>
                  <a:lnTo>
                    <a:pt x="54" y="55"/>
                  </a:lnTo>
                  <a:lnTo>
                    <a:pt x="54" y="55"/>
                  </a:lnTo>
                  <a:close/>
                  <a:moveTo>
                    <a:pt x="64" y="55"/>
                  </a:moveTo>
                  <a:lnTo>
                    <a:pt x="64" y="55"/>
                  </a:lnTo>
                  <a:lnTo>
                    <a:pt x="64" y="56"/>
                  </a:lnTo>
                  <a:lnTo>
                    <a:pt x="62" y="59"/>
                  </a:lnTo>
                  <a:lnTo>
                    <a:pt x="62" y="60"/>
                  </a:lnTo>
                  <a:lnTo>
                    <a:pt x="64" y="63"/>
                  </a:lnTo>
                  <a:lnTo>
                    <a:pt x="64" y="63"/>
                  </a:lnTo>
                  <a:lnTo>
                    <a:pt x="65" y="63"/>
                  </a:lnTo>
                  <a:lnTo>
                    <a:pt x="65" y="63"/>
                  </a:lnTo>
                  <a:lnTo>
                    <a:pt x="65" y="61"/>
                  </a:lnTo>
                  <a:lnTo>
                    <a:pt x="65" y="60"/>
                  </a:lnTo>
                  <a:lnTo>
                    <a:pt x="65" y="57"/>
                  </a:lnTo>
                  <a:lnTo>
                    <a:pt x="64" y="55"/>
                  </a:lnTo>
                  <a:close/>
                  <a:moveTo>
                    <a:pt x="65" y="55"/>
                  </a:moveTo>
                  <a:lnTo>
                    <a:pt x="65" y="55"/>
                  </a:lnTo>
                  <a:lnTo>
                    <a:pt x="66" y="56"/>
                  </a:lnTo>
                  <a:lnTo>
                    <a:pt x="66" y="59"/>
                  </a:lnTo>
                  <a:lnTo>
                    <a:pt x="68" y="60"/>
                  </a:lnTo>
                  <a:lnTo>
                    <a:pt x="70" y="60"/>
                  </a:lnTo>
                  <a:lnTo>
                    <a:pt x="72" y="60"/>
                  </a:lnTo>
                  <a:lnTo>
                    <a:pt x="72" y="60"/>
                  </a:lnTo>
                  <a:lnTo>
                    <a:pt x="72" y="59"/>
                  </a:lnTo>
                  <a:lnTo>
                    <a:pt x="70" y="59"/>
                  </a:lnTo>
                  <a:lnTo>
                    <a:pt x="68" y="56"/>
                  </a:lnTo>
                  <a:lnTo>
                    <a:pt x="65" y="55"/>
                  </a:lnTo>
                  <a:close/>
                  <a:moveTo>
                    <a:pt x="64" y="55"/>
                  </a:moveTo>
                  <a:lnTo>
                    <a:pt x="64" y="55"/>
                  </a:lnTo>
                  <a:lnTo>
                    <a:pt x="62" y="55"/>
                  </a:lnTo>
                  <a:lnTo>
                    <a:pt x="60" y="56"/>
                  </a:lnTo>
                  <a:lnTo>
                    <a:pt x="58" y="57"/>
                  </a:lnTo>
                  <a:lnTo>
                    <a:pt x="57" y="59"/>
                  </a:lnTo>
                  <a:lnTo>
                    <a:pt x="57" y="60"/>
                  </a:lnTo>
                  <a:lnTo>
                    <a:pt x="58" y="60"/>
                  </a:lnTo>
                  <a:lnTo>
                    <a:pt x="58" y="60"/>
                  </a:lnTo>
                  <a:lnTo>
                    <a:pt x="60" y="60"/>
                  </a:lnTo>
                  <a:lnTo>
                    <a:pt x="61" y="57"/>
                  </a:lnTo>
                  <a:lnTo>
                    <a:pt x="64" y="55"/>
                  </a:lnTo>
                  <a:close/>
                  <a:moveTo>
                    <a:pt x="70" y="53"/>
                  </a:moveTo>
                  <a:lnTo>
                    <a:pt x="69" y="53"/>
                  </a:lnTo>
                  <a:lnTo>
                    <a:pt x="65" y="53"/>
                  </a:lnTo>
                  <a:lnTo>
                    <a:pt x="66" y="55"/>
                  </a:lnTo>
                  <a:lnTo>
                    <a:pt x="68" y="55"/>
                  </a:lnTo>
                  <a:lnTo>
                    <a:pt x="69" y="55"/>
                  </a:lnTo>
                  <a:lnTo>
                    <a:pt x="72" y="55"/>
                  </a:lnTo>
                  <a:lnTo>
                    <a:pt x="73" y="55"/>
                  </a:lnTo>
                  <a:lnTo>
                    <a:pt x="74" y="53"/>
                  </a:lnTo>
                  <a:lnTo>
                    <a:pt x="74" y="53"/>
                  </a:lnTo>
                  <a:lnTo>
                    <a:pt x="73" y="53"/>
                  </a:lnTo>
                  <a:lnTo>
                    <a:pt x="73" y="53"/>
                  </a:lnTo>
                  <a:lnTo>
                    <a:pt x="70" y="53"/>
                  </a:lnTo>
                  <a:close/>
                  <a:moveTo>
                    <a:pt x="57" y="53"/>
                  </a:moveTo>
                  <a:lnTo>
                    <a:pt x="56" y="53"/>
                  </a:lnTo>
                  <a:lnTo>
                    <a:pt x="56" y="53"/>
                  </a:lnTo>
                  <a:lnTo>
                    <a:pt x="54" y="53"/>
                  </a:lnTo>
                  <a:lnTo>
                    <a:pt x="54" y="53"/>
                  </a:lnTo>
                  <a:lnTo>
                    <a:pt x="54" y="53"/>
                  </a:lnTo>
                  <a:lnTo>
                    <a:pt x="56" y="55"/>
                  </a:lnTo>
                  <a:lnTo>
                    <a:pt x="57" y="55"/>
                  </a:lnTo>
                  <a:lnTo>
                    <a:pt x="60" y="55"/>
                  </a:lnTo>
                  <a:lnTo>
                    <a:pt x="61" y="55"/>
                  </a:lnTo>
                  <a:lnTo>
                    <a:pt x="62" y="55"/>
                  </a:lnTo>
                  <a:lnTo>
                    <a:pt x="64" y="53"/>
                  </a:lnTo>
                  <a:lnTo>
                    <a:pt x="60" y="53"/>
                  </a:lnTo>
                  <a:lnTo>
                    <a:pt x="57" y="53"/>
                  </a:lnTo>
                  <a:close/>
                  <a:moveTo>
                    <a:pt x="57" y="47"/>
                  </a:moveTo>
                  <a:lnTo>
                    <a:pt x="57" y="47"/>
                  </a:lnTo>
                  <a:lnTo>
                    <a:pt x="57" y="48"/>
                  </a:lnTo>
                  <a:lnTo>
                    <a:pt x="58" y="49"/>
                  </a:lnTo>
                  <a:lnTo>
                    <a:pt x="60" y="51"/>
                  </a:lnTo>
                  <a:lnTo>
                    <a:pt x="61" y="52"/>
                  </a:lnTo>
                  <a:lnTo>
                    <a:pt x="62" y="53"/>
                  </a:lnTo>
                  <a:lnTo>
                    <a:pt x="64" y="53"/>
                  </a:lnTo>
                  <a:lnTo>
                    <a:pt x="61" y="49"/>
                  </a:lnTo>
                  <a:lnTo>
                    <a:pt x="60" y="48"/>
                  </a:lnTo>
                  <a:lnTo>
                    <a:pt x="58" y="47"/>
                  </a:lnTo>
                  <a:lnTo>
                    <a:pt x="57" y="47"/>
                  </a:lnTo>
                  <a:close/>
                  <a:moveTo>
                    <a:pt x="70" y="47"/>
                  </a:moveTo>
                  <a:lnTo>
                    <a:pt x="69" y="48"/>
                  </a:lnTo>
                  <a:lnTo>
                    <a:pt x="68" y="49"/>
                  </a:lnTo>
                  <a:lnTo>
                    <a:pt x="66" y="51"/>
                  </a:lnTo>
                  <a:lnTo>
                    <a:pt x="65" y="52"/>
                  </a:lnTo>
                  <a:lnTo>
                    <a:pt x="65" y="53"/>
                  </a:lnTo>
                  <a:lnTo>
                    <a:pt x="69" y="51"/>
                  </a:lnTo>
                  <a:lnTo>
                    <a:pt x="70" y="49"/>
                  </a:lnTo>
                  <a:lnTo>
                    <a:pt x="72" y="48"/>
                  </a:lnTo>
                  <a:lnTo>
                    <a:pt x="72" y="48"/>
                  </a:lnTo>
                  <a:lnTo>
                    <a:pt x="72" y="47"/>
                  </a:lnTo>
                  <a:lnTo>
                    <a:pt x="70" y="47"/>
                  </a:lnTo>
                  <a:close/>
                  <a:moveTo>
                    <a:pt x="64" y="44"/>
                  </a:moveTo>
                  <a:lnTo>
                    <a:pt x="64" y="45"/>
                  </a:lnTo>
                  <a:lnTo>
                    <a:pt x="62" y="47"/>
                  </a:lnTo>
                  <a:lnTo>
                    <a:pt x="62" y="48"/>
                  </a:lnTo>
                  <a:lnTo>
                    <a:pt x="64" y="51"/>
                  </a:lnTo>
                  <a:lnTo>
                    <a:pt x="64" y="52"/>
                  </a:lnTo>
                  <a:lnTo>
                    <a:pt x="64" y="52"/>
                  </a:lnTo>
                  <a:lnTo>
                    <a:pt x="65" y="49"/>
                  </a:lnTo>
                  <a:lnTo>
                    <a:pt x="65" y="47"/>
                  </a:lnTo>
                  <a:lnTo>
                    <a:pt x="65" y="45"/>
                  </a:lnTo>
                  <a:lnTo>
                    <a:pt x="65" y="44"/>
                  </a:lnTo>
                  <a:lnTo>
                    <a:pt x="65" y="44"/>
                  </a:lnTo>
                  <a:lnTo>
                    <a:pt x="64" y="44"/>
                  </a:lnTo>
                  <a:close/>
                  <a:moveTo>
                    <a:pt x="78" y="37"/>
                  </a:moveTo>
                  <a:lnTo>
                    <a:pt x="73" y="47"/>
                  </a:lnTo>
                  <a:lnTo>
                    <a:pt x="74" y="49"/>
                  </a:lnTo>
                  <a:lnTo>
                    <a:pt x="74" y="52"/>
                  </a:lnTo>
                  <a:lnTo>
                    <a:pt x="86" y="52"/>
                  </a:lnTo>
                  <a:lnTo>
                    <a:pt x="77" y="48"/>
                  </a:lnTo>
                  <a:lnTo>
                    <a:pt x="78" y="37"/>
                  </a:lnTo>
                  <a:close/>
                  <a:moveTo>
                    <a:pt x="53" y="36"/>
                  </a:moveTo>
                  <a:lnTo>
                    <a:pt x="52" y="47"/>
                  </a:lnTo>
                  <a:lnTo>
                    <a:pt x="44" y="52"/>
                  </a:lnTo>
                  <a:lnTo>
                    <a:pt x="54" y="52"/>
                  </a:lnTo>
                  <a:lnTo>
                    <a:pt x="56" y="48"/>
                  </a:lnTo>
                  <a:lnTo>
                    <a:pt x="57" y="45"/>
                  </a:lnTo>
                  <a:lnTo>
                    <a:pt x="53" y="36"/>
                  </a:lnTo>
                  <a:close/>
                  <a:moveTo>
                    <a:pt x="56" y="33"/>
                  </a:moveTo>
                  <a:lnTo>
                    <a:pt x="61" y="44"/>
                  </a:lnTo>
                  <a:lnTo>
                    <a:pt x="64" y="43"/>
                  </a:lnTo>
                  <a:lnTo>
                    <a:pt x="66" y="43"/>
                  </a:lnTo>
                  <a:lnTo>
                    <a:pt x="70" y="44"/>
                  </a:lnTo>
                  <a:lnTo>
                    <a:pt x="76" y="35"/>
                  </a:lnTo>
                  <a:lnTo>
                    <a:pt x="65" y="40"/>
                  </a:lnTo>
                  <a:lnTo>
                    <a:pt x="56" y="33"/>
                  </a:lnTo>
                  <a:close/>
                  <a:moveTo>
                    <a:pt x="87" y="29"/>
                  </a:moveTo>
                  <a:lnTo>
                    <a:pt x="91" y="36"/>
                  </a:lnTo>
                  <a:lnTo>
                    <a:pt x="95" y="41"/>
                  </a:lnTo>
                  <a:lnTo>
                    <a:pt x="97" y="49"/>
                  </a:lnTo>
                  <a:lnTo>
                    <a:pt x="102" y="35"/>
                  </a:lnTo>
                  <a:lnTo>
                    <a:pt x="87" y="29"/>
                  </a:lnTo>
                  <a:close/>
                  <a:moveTo>
                    <a:pt x="83" y="29"/>
                  </a:moveTo>
                  <a:lnTo>
                    <a:pt x="82" y="31"/>
                  </a:lnTo>
                  <a:lnTo>
                    <a:pt x="82" y="33"/>
                  </a:lnTo>
                  <a:lnTo>
                    <a:pt x="81" y="35"/>
                  </a:lnTo>
                  <a:lnTo>
                    <a:pt x="81" y="35"/>
                  </a:lnTo>
                  <a:lnTo>
                    <a:pt x="81" y="45"/>
                  </a:lnTo>
                  <a:lnTo>
                    <a:pt x="89" y="52"/>
                  </a:lnTo>
                  <a:lnTo>
                    <a:pt x="90" y="51"/>
                  </a:lnTo>
                  <a:lnTo>
                    <a:pt x="93" y="52"/>
                  </a:lnTo>
                  <a:lnTo>
                    <a:pt x="95" y="52"/>
                  </a:lnTo>
                  <a:lnTo>
                    <a:pt x="95" y="51"/>
                  </a:lnTo>
                  <a:lnTo>
                    <a:pt x="91" y="39"/>
                  </a:lnTo>
                  <a:lnTo>
                    <a:pt x="83" y="29"/>
                  </a:lnTo>
                  <a:close/>
                  <a:moveTo>
                    <a:pt x="45" y="28"/>
                  </a:moveTo>
                  <a:lnTo>
                    <a:pt x="29" y="32"/>
                  </a:lnTo>
                  <a:lnTo>
                    <a:pt x="33" y="49"/>
                  </a:lnTo>
                  <a:lnTo>
                    <a:pt x="34" y="44"/>
                  </a:lnTo>
                  <a:lnTo>
                    <a:pt x="37" y="39"/>
                  </a:lnTo>
                  <a:lnTo>
                    <a:pt x="41" y="33"/>
                  </a:lnTo>
                  <a:lnTo>
                    <a:pt x="45" y="28"/>
                  </a:lnTo>
                  <a:close/>
                  <a:moveTo>
                    <a:pt x="49" y="28"/>
                  </a:moveTo>
                  <a:lnTo>
                    <a:pt x="45" y="31"/>
                  </a:lnTo>
                  <a:lnTo>
                    <a:pt x="42" y="35"/>
                  </a:lnTo>
                  <a:lnTo>
                    <a:pt x="38" y="40"/>
                  </a:lnTo>
                  <a:lnTo>
                    <a:pt x="36" y="45"/>
                  </a:lnTo>
                  <a:lnTo>
                    <a:pt x="36" y="52"/>
                  </a:lnTo>
                  <a:lnTo>
                    <a:pt x="37" y="52"/>
                  </a:lnTo>
                  <a:lnTo>
                    <a:pt x="37" y="52"/>
                  </a:lnTo>
                  <a:lnTo>
                    <a:pt x="38" y="51"/>
                  </a:lnTo>
                  <a:lnTo>
                    <a:pt x="40" y="51"/>
                  </a:lnTo>
                  <a:lnTo>
                    <a:pt x="48" y="44"/>
                  </a:lnTo>
                  <a:lnTo>
                    <a:pt x="50" y="33"/>
                  </a:lnTo>
                  <a:lnTo>
                    <a:pt x="50" y="33"/>
                  </a:lnTo>
                  <a:lnTo>
                    <a:pt x="49" y="32"/>
                  </a:lnTo>
                  <a:lnTo>
                    <a:pt x="50" y="29"/>
                  </a:lnTo>
                  <a:lnTo>
                    <a:pt x="49" y="28"/>
                  </a:lnTo>
                  <a:close/>
                  <a:moveTo>
                    <a:pt x="65" y="23"/>
                  </a:moveTo>
                  <a:lnTo>
                    <a:pt x="62" y="24"/>
                  </a:lnTo>
                  <a:lnTo>
                    <a:pt x="57" y="24"/>
                  </a:lnTo>
                  <a:lnTo>
                    <a:pt x="52" y="27"/>
                  </a:lnTo>
                  <a:lnTo>
                    <a:pt x="53" y="29"/>
                  </a:lnTo>
                  <a:lnTo>
                    <a:pt x="54" y="29"/>
                  </a:lnTo>
                  <a:lnTo>
                    <a:pt x="54" y="31"/>
                  </a:lnTo>
                  <a:lnTo>
                    <a:pt x="65" y="35"/>
                  </a:lnTo>
                  <a:lnTo>
                    <a:pt x="77" y="32"/>
                  </a:lnTo>
                  <a:lnTo>
                    <a:pt x="77" y="31"/>
                  </a:lnTo>
                  <a:lnTo>
                    <a:pt x="78" y="31"/>
                  </a:lnTo>
                  <a:lnTo>
                    <a:pt x="80" y="29"/>
                  </a:lnTo>
                  <a:lnTo>
                    <a:pt x="81" y="28"/>
                  </a:lnTo>
                  <a:lnTo>
                    <a:pt x="76" y="25"/>
                  </a:lnTo>
                  <a:lnTo>
                    <a:pt x="70" y="24"/>
                  </a:lnTo>
                  <a:lnTo>
                    <a:pt x="65" y="23"/>
                  </a:lnTo>
                  <a:close/>
                  <a:moveTo>
                    <a:pt x="65" y="11"/>
                  </a:moveTo>
                  <a:lnTo>
                    <a:pt x="54" y="24"/>
                  </a:lnTo>
                  <a:lnTo>
                    <a:pt x="58" y="23"/>
                  </a:lnTo>
                  <a:lnTo>
                    <a:pt x="62" y="21"/>
                  </a:lnTo>
                  <a:lnTo>
                    <a:pt x="65" y="21"/>
                  </a:lnTo>
                  <a:lnTo>
                    <a:pt x="72" y="23"/>
                  </a:lnTo>
                  <a:lnTo>
                    <a:pt x="78" y="24"/>
                  </a:lnTo>
                  <a:lnTo>
                    <a:pt x="65" y="11"/>
                  </a:lnTo>
                  <a:close/>
                  <a:moveTo>
                    <a:pt x="37" y="0"/>
                  </a:moveTo>
                  <a:lnTo>
                    <a:pt x="38" y="0"/>
                  </a:lnTo>
                  <a:lnTo>
                    <a:pt x="38" y="1"/>
                  </a:lnTo>
                  <a:lnTo>
                    <a:pt x="38" y="3"/>
                  </a:lnTo>
                  <a:lnTo>
                    <a:pt x="41" y="8"/>
                  </a:lnTo>
                  <a:lnTo>
                    <a:pt x="44" y="4"/>
                  </a:lnTo>
                  <a:lnTo>
                    <a:pt x="44" y="4"/>
                  </a:lnTo>
                  <a:lnTo>
                    <a:pt x="45" y="4"/>
                  </a:lnTo>
                  <a:lnTo>
                    <a:pt x="45" y="4"/>
                  </a:lnTo>
                  <a:lnTo>
                    <a:pt x="45" y="5"/>
                  </a:lnTo>
                  <a:lnTo>
                    <a:pt x="42" y="11"/>
                  </a:lnTo>
                  <a:lnTo>
                    <a:pt x="46" y="16"/>
                  </a:lnTo>
                  <a:lnTo>
                    <a:pt x="49" y="9"/>
                  </a:lnTo>
                  <a:lnTo>
                    <a:pt x="49" y="8"/>
                  </a:lnTo>
                  <a:lnTo>
                    <a:pt x="50" y="8"/>
                  </a:lnTo>
                  <a:lnTo>
                    <a:pt x="50" y="9"/>
                  </a:lnTo>
                  <a:lnTo>
                    <a:pt x="50" y="9"/>
                  </a:lnTo>
                  <a:lnTo>
                    <a:pt x="46" y="19"/>
                  </a:lnTo>
                  <a:lnTo>
                    <a:pt x="50" y="24"/>
                  </a:lnTo>
                  <a:lnTo>
                    <a:pt x="64" y="8"/>
                  </a:lnTo>
                  <a:lnTo>
                    <a:pt x="64" y="8"/>
                  </a:lnTo>
                  <a:lnTo>
                    <a:pt x="64" y="7"/>
                  </a:lnTo>
                  <a:lnTo>
                    <a:pt x="65" y="5"/>
                  </a:lnTo>
                  <a:lnTo>
                    <a:pt x="66" y="5"/>
                  </a:lnTo>
                  <a:lnTo>
                    <a:pt x="66" y="7"/>
                  </a:lnTo>
                  <a:lnTo>
                    <a:pt x="66" y="8"/>
                  </a:lnTo>
                  <a:lnTo>
                    <a:pt x="82" y="25"/>
                  </a:lnTo>
                  <a:lnTo>
                    <a:pt x="86" y="20"/>
                  </a:lnTo>
                  <a:lnTo>
                    <a:pt x="82" y="11"/>
                  </a:lnTo>
                  <a:lnTo>
                    <a:pt x="82" y="9"/>
                  </a:lnTo>
                  <a:lnTo>
                    <a:pt x="82" y="9"/>
                  </a:lnTo>
                  <a:lnTo>
                    <a:pt x="83" y="9"/>
                  </a:lnTo>
                  <a:lnTo>
                    <a:pt x="83" y="9"/>
                  </a:lnTo>
                  <a:lnTo>
                    <a:pt x="87" y="17"/>
                  </a:lnTo>
                  <a:lnTo>
                    <a:pt x="91" y="12"/>
                  </a:lnTo>
                  <a:lnTo>
                    <a:pt x="89" y="7"/>
                  </a:lnTo>
                  <a:lnTo>
                    <a:pt x="89" y="5"/>
                  </a:lnTo>
                  <a:lnTo>
                    <a:pt x="89" y="5"/>
                  </a:lnTo>
                  <a:lnTo>
                    <a:pt x="90" y="5"/>
                  </a:lnTo>
                  <a:lnTo>
                    <a:pt x="90" y="5"/>
                  </a:lnTo>
                  <a:lnTo>
                    <a:pt x="93" y="9"/>
                  </a:lnTo>
                  <a:lnTo>
                    <a:pt x="97" y="3"/>
                  </a:lnTo>
                  <a:lnTo>
                    <a:pt x="97" y="3"/>
                  </a:lnTo>
                  <a:lnTo>
                    <a:pt x="97" y="1"/>
                  </a:lnTo>
                  <a:lnTo>
                    <a:pt x="98" y="0"/>
                  </a:lnTo>
                  <a:lnTo>
                    <a:pt x="99" y="1"/>
                  </a:lnTo>
                  <a:lnTo>
                    <a:pt x="101" y="3"/>
                  </a:lnTo>
                  <a:lnTo>
                    <a:pt x="99" y="4"/>
                  </a:lnTo>
                  <a:lnTo>
                    <a:pt x="98" y="4"/>
                  </a:lnTo>
                  <a:lnTo>
                    <a:pt x="98" y="4"/>
                  </a:lnTo>
                  <a:lnTo>
                    <a:pt x="94" y="11"/>
                  </a:lnTo>
                  <a:lnTo>
                    <a:pt x="98" y="11"/>
                  </a:lnTo>
                  <a:lnTo>
                    <a:pt x="99" y="11"/>
                  </a:lnTo>
                  <a:lnTo>
                    <a:pt x="99" y="11"/>
                  </a:lnTo>
                  <a:lnTo>
                    <a:pt x="99" y="12"/>
                  </a:lnTo>
                  <a:lnTo>
                    <a:pt x="99" y="12"/>
                  </a:lnTo>
                  <a:lnTo>
                    <a:pt x="93" y="13"/>
                  </a:lnTo>
                  <a:lnTo>
                    <a:pt x="89" y="19"/>
                  </a:lnTo>
                  <a:lnTo>
                    <a:pt x="98" y="19"/>
                  </a:lnTo>
                  <a:lnTo>
                    <a:pt x="98" y="19"/>
                  </a:lnTo>
                  <a:lnTo>
                    <a:pt x="98" y="19"/>
                  </a:lnTo>
                  <a:lnTo>
                    <a:pt x="98" y="20"/>
                  </a:lnTo>
                  <a:lnTo>
                    <a:pt x="98" y="20"/>
                  </a:lnTo>
                  <a:lnTo>
                    <a:pt x="89" y="21"/>
                  </a:lnTo>
                  <a:lnTo>
                    <a:pt x="85" y="27"/>
                  </a:lnTo>
                  <a:lnTo>
                    <a:pt x="105" y="32"/>
                  </a:lnTo>
                  <a:lnTo>
                    <a:pt x="106" y="31"/>
                  </a:lnTo>
                  <a:lnTo>
                    <a:pt x="107" y="31"/>
                  </a:lnTo>
                  <a:lnTo>
                    <a:pt x="107" y="32"/>
                  </a:lnTo>
                  <a:lnTo>
                    <a:pt x="107" y="33"/>
                  </a:lnTo>
                  <a:lnTo>
                    <a:pt x="106" y="35"/>
                  </a:lnTo>
                  <a:lnTo>
                    <a:pt x="106" y="35"/>
                  </a:lnTo>
                  <a:lnTo>
                    <a:pt x="98" y="52"/>
                  </a:lnTo>
                  <a:lnTo>
                    <a:pt x="106" y="52"/>
                  </a:lnTo>
                  <a:lnTo>
                    <a:pt x="111" y="45"/>
                  </a:lnTo>
                  <a:lnTo>
                    <a:pt x="113" y="44"/>
                  </a:lnTo>
                  <a:lnTo>
                    <a:pt x="113" y="45"/>
                  </a:lnTo>
                  <a:lnTo>
                    <a:pt x="114" y="45"/>
                  </a:lnTo>
                  <a:lnTo>
                    <a:pt x="113" y="47"/>
                  </a:lnTo>
                  <a:lnTo>
                    <a:pt x="109" y="52"/>
                  </a:lnTo>
                  <a:lnTo>
                    <a:pt x="115" y="52"/>
                  </a:lnTo>
                  <a:lnTo>
                    <a:pt x="119" y="48"/>
                  </a:lnTo>
                  <a:lnTo>
                    <a:pt x="119" y="48"/>
                  </a:lnTo>
                  <a:lnTo>
                    <a:pt x="121" y="48"/>
                  </a:lnTo>
                  <a:lnTo>
                    <a:pt x="121" y="48"/>
                  </a:lnTo>
                  <a:lnTo>
                    <a:pt x="121" y="49"/>
                  </a:lnTo>
                  <a:lnTo>
                    <a:pt x="118" y="52"/>
                  </a:lnTo>
                  <a:lnTo>
                    <a:pt x="125" y="53"/>
                  </a:lnTo>
                  <a:lnTo>
                    <a:pt x="126" y="52"/>
                  </a:lnTo>
                  <a:lnTo>
                    <a:pt x="127" y="52"/>
                  </a:lnTo>
                  <a:lnTo>
                    <a:pt x="127" y="53"/>
                  </a:lnTo>
                  <a:lnTo>
                    <a:pt x="127" y="55"/>
                  </a:lnTo>
                  <a:lnTo>
                    <a:pt x="126" y="56"/>
                  </a:lnTo>
                  <a:lnTo>
                    <a:pt x="125" y="56"/>
                  </a:lnTo>
                  <a:lnTo>
                    <a:pt x="125" y="55"/>
                  </a:lnTo>
                  <a:lnTo>
                    <a:pt x="118" y="55"/>
                  </a:lnTo>
                  <a:lnTo>
                    <a:pt x="121" y="59"/>
                  </a:lnTo>
                  <a:lnTo>
                    <a:pt x="121" y="60"/>
                  </a:lnTo>
                  <a:lnTo>
                    <a:pt x="121" y="60"/>
                  </a:lnTo>
                  <a:lnTo>
                    <a:pt x="119" y="60"/>
                  </a:lnTo>
                  <a:lnTo>
                    <a:pt x="119" y="60"/>
                  </a:lnTo>
                  <a:lnTo>
                    <a:pt x="115" y="55"/>
                  </a:lnTo>
                  <a:lnTo>
                    <a:pt x="109" y="55"/>
                  </a:lnTo>
                  <a:lnTo>
                    <a:pt x="114" y="63"/>
                  </a:lnTo>
                  <a:lnTo>
                    <a:pt x="114" y="63"/>
                  </a:lnTo>
                  <a:lnTo>
                    <a:pt x="113" y="64"/>
                  </a:lnTo>
                  <a:lnTo>
                    <a:pt x="113" y="64"/>
                  </a:lnTo>
                  <a:lnTo>
                    <a:pt x="111" y="63"/>
                  </a:lnTo>
                  <a:lnTo>
                    <a:pt x="106" y="55"/>
                  </a:lnTo>
                  <a:lnTo>
                    <a:pt x="98" y="55"/>
                  </a:lnTo>
                  <a:lnTo>
                    <a:pt x="107" y="73"/>
                  </a:lnTo>
                  <a:lnTo>
                    <a:pt x="109" y="73"/>
                  </a:lnTo>
                  <a:lnTo>
                    <a:pt x="109" y="75"/>
                  </a:lnTo>
                  <a:lnTo>
                    <a:pt x="109" y="76"/>
                  </a:lnTo>
                  <a:lnTo>
                    <a:pt x="107" y="76"/>
                  </a:lnTo>
                  <a:lnTo>
                    <a:pt x="106" y="76"/>
                  </a:lnTo>
                  <a:lnTo>
                    <a:pt x="83" y="80"/>
                  </a:lnTo>
                  <a:lnTo>
                    <a:pt x="83" y="80"/>
                  </a:lnTo>
                  <a:lnTo>
                    <a:pt x="87" y="88"/>
                  </a:lnTo>
                  <a:lnTo>
                    <a:pt x="97" y="89"/>
                  </a:lnTo>
                  <a:lnTo>
                    <a:pt x="98" y="89"/>
                  </a:lnTo>
                  <a:lnTo>
                    <a:pt x="98" y="90"/>
                  </a:lnTo>
                  <a:lnTo>
                    <a:pt x="98" y="90"/>
                  </a:lnTo>
                  <a:lnTo>
                    <a:pt x="97" y="90"/>
                  </a:lnTo>
                  <a:lnTo>
                    <a:pt x="89" y="90"/>
                  </a:lnTo>
                  <a:lnTo>
                    <a:pt x="93" y="96"/>
                  </a:lnTo>
                  <a:lnTo>
                    <a:pt x="98" y="97"/>
                  </a:lnTo>
                  <a:lnTo>
                    <a:pt x="99" y="97"/>
                  </a:lnTo>
                  <a:lnTo>
                    <a:pt x="99" y="97"/>
                  </a:lnTo>
                  <a:lnTo>
                    <a:pt x="98" y="98"/>
                  </a:lnTo>
                  <a:lnTo>
                    <a:pt x="98" y="98"/>
                  </a:lnTo>
                  <a:lnTo>
                    <a:pt x="94" y="98"/>
                  </a:lnTo>
                  <a:lnTo>
                    <a:pt x="97" y="104"/>
                  </a:lnTo>
                  <a:lnTo>
                    <a:pt x="98" y="105"/>
                  </a:lnTo>
                  <a:lnTo>
                    <a:pt x="99" y="106"/>
                  </a:lnTo>
                  <a:lnTo>
                    <a:pt x="98" y="108"/>
                  </a:lnTo>
                  <a:lnTo>
                    <a:pt x="97" y="108"/>
                  </a:lnTo>
                  <a:lnTo>
                    <a:pt x="95" y="108"/>
                  </a:lnTo>
                  <a:lnTo>
                    <a:pt x="95" y="106"/>
                  </a:lnTo>
                  <a:lnTo>
                    <a:pt x="95" y="105"/>
                  </a:lnTo>
                  <a:lnTo>
                    <a:pt x="91" y="98"/>
                  </a:lnTo>
                  <a:lnTo>
                    <a:pt x="90" y="104"/>
                  </a:lnTo>
                  <a:lnTo>
                    <a:pt x="89" y="104"/>
                  </a:lnTo>
                  <a:lnTo>
                    <a:pt x="89" y="104"/>
                  </a:lnTo>
                  <a:lnTo>
                    <a:pt x="87" y="104"/>
                  </a:lnTo>
                  <a:lnTo>
                    <a:pt x="87" y="102"/>
                  </a:lnTo>
                  <a:lnTo>
                    <a:pt x="90" y="97"/>
                  </a:lnTo>
                  <a:lnTo>
                    <a:pt x="87" y="90"/>
                  </a:lnTo>
                  <a:lnTo>
                    <a:pt x="83" y="100"/>
                  </a:lnTo>
                  <a:lnTo>
                    <a:pt x="82" y="100"/>
                  </a:lnTo>
                  <a:lnTo>
                    <a:pt x="82" y="100"/>
                  </a:lnTo>
                  <a:lnTo>
                    <a:pt x="82" y="100"/>
                  </a:lnTo>
                  <a:lnTo>
                    <a:pt x="82" y="98"/>
                  </a:lnTo>
                  <a:lnTo>
                    <a:pt x="86" y="89"/>
                  </a:lnTo>
                  <a:lnTo>
                    <a:pt x="82" y="81"/>
                  </a:lnTo>
                  <a:lnTo>
                    <a:pt x="82" y="81"/>
                  </a:lnTo>
                  <a:lnTo>
                    <a:pt x="66" y="98"/>
                  </a:lnTo>
                  <a:lnTo>
                    <a:pt x="66" y="98"/>
                  </a:lnTo>
                  <a:lnTo>
                    <a:pt x="66" y="100"/>
                  </a:lnTo>
                  <a:lnTo>
                    <a:pt x="65" y="101"/>
                  </a:lnTo>
                  <a:lnTo>
                    <a:pt x="64" y="101"/>
                  </a:lnTo>
                  <a:lnTo>
                    <a:pt x="62" y="100"/>
                  </a:lnTo>
                  <a:lnTo>
                    <a:pt x="62" y="98"/>
                  </a:lnTo>
                  <a:lnTo>
                    <a:pt x="48" y="81"/>
                  </a:lnTo>
                  <a:lnTo>
                    <a:pt x="44" y="88"/>
                  </a:lnTo>
                  <a:lnTo>
                    <a:pt x="46" y="97"/>
                  </a:lnTo>
                  <a:lnTo>
                    <a:pt x="46" y="98"/>
                  </a:lnTo>
                  <a:lnTo>
                    <a:pt x="46" y="98"/>
                  </a:lnTo>
                  <a:lnTo>
                    <a:pt x="46" y="98"/>
                  </a:lnTo>
                  <a:lnTo>
                    <a:pt x="45" y="98"/>
                  </a:lnTo>
                  <a:lnTo>
                    <a:pt x="42" y="90"/>
                  </a:lnTo>
                  <a:lnTo>
                    <a:pt x="38" y="96"/>
                  </a:lnTo>
                  <a:lnTo>
                    <a:pt x="41" y="101"/>
                  </a:lnTo>
                  <a:lnTo>
                    <a:pt x="41" y="102"/>
                  </a:lnTo>
                  <a:lnTo>
                    <a:pt x="40" y="102"/>
                  </a:lnTo>
                  <a:lnTo>
                    <a:pt x="40" y="102"/>
                  </a:lnTo>
                  <a:lnTo>
                    <a:pt x="38" y="102"/>
                  </a:lnTo>
                  <a:lnTo>
                    <a:pt x="37" y="98"/>
                  </a:lnTo>
                  <a:lnTo>
                    <a:pt x="33" y="105"/>
                  </a:lnTo>
                  <a:lnTo>
                    <a:pt x="33" y="105"/>
                  </a:lnTo>
                  <a:lnTo>
                    <a:pt x="33" y="106"/>
                  </a:lnTo>
                  <a:lnTo>
                    <a:pt x="32" y="108"/>
                  </a:lnTo>
                  <a:lnTo>
                    <a:pt x="30" y="106"/>
                  </a:lnTo>
                  <a:lnTo>
                    <a:pt x="29" y="106"/>
                  </a:lnTo>
                  <a:lnTo>
                    <a:pt x="30" y="105"/>
                  </a:lnTo>
                  <a:lnTo>
                    <a:pt x="32" y="104"/>
                  </a:lnTo>
                  <a:lnTo>
                    <a:pt x="32" y="104"/>
                  </a:lnTo>
                  <a:lnTo>
                    <a:pt x="36" y="97"/>
                  </a:lnTo>
                  <a:lnTo>
                    <a:pt x="30" y="97"/>
                  </a:lnTo>
                  <a:lnTo>
                    <a:pt x="30" y="97"/>
                  </a:lnTo>
                  <a:lnTo>
                    <a:pt x="30" y="97"/>
                  </a:lnTo>
                  <a:lnTo>
                    <a:pt x="30" y="96"/>
                  </a:lnTo>
                  <a:lnTo>
                    <a:pt x="30" y="96"/>
                  </a:lnTo>
                  <a:lnTo>
                    <a:pt x="37" y="96"/>
                  </a:lnTo>
                  <a:lnTo>
                    <a:pt x="40" y="89"/>
                  </a:lnTo>
                  <a:lnTo>
                    <a:pt x="32" y="89"/>
                  </a:lnTo>
                  <a:lnTo>
                    <a:pt x="30" y="89"/>
                  </a:lnTo>
                  <a:lnTo>
                    <a:pt x="30" y="89"/>
                  </a:lnTo>
                  <a:lnTo>
                    <a:pt x="30" y="88"/>
                  </a:lnTo>
                  <a:lnTo>
                    <a:pt x="32" y="88"/>
                  </a:lnTo>
                  <a:lnTo>
                    <a:pt x="41" y="88"/>
                  </a:lnTo>
                  <a:lnTo>
                    <a:pt x="45" y="80"/>
                  </a:lnTo>
                  <a:lnTo>
                    <a:pt x="25" y="77"/>
                  </a:lnTo>
                  <a:lnTo>
                    <a:pt x="25" y="77"/>
                  </a:lnTo>
                  <a:lnTo>
                    <a:pt x="24" y="77"/>
                  </a:lnTo>
                  <a:lnTo>
                    <a:pt x="22" y="77"/>
                  </a:lnTo>
                  <a:lnTo>
                    <a:pt x="22" y="76"/>
                  </a:lnTo>
                  <a:lnTo>
                    <a:pt x="22" y="75"/>
                  </a:lnTo>
                  <a:lnTo>
                    <a:pt x="24" y="75"/>
                  </a:lnTo>
                  <a:lnTo>
                    <a:pt x="24" y="75"/>
                  </a:lnTo>
                  <a:lnTo>
                    <a:pt x="33" y="55"/>
                  </a:lnTo>
                  <a:lnTo>
                    <a:pt x="25" y="55"/>
                  </a:lnTo>
                  <a:lnTo>
                    <a:pt x="20" y="63"/>
                  </a:lnTo>
                  <a:lnTo>
                    <a:pt x="20" y="64"/>
                  </a:lnTo>
                  <a:lnTo>
                    <a:pt x="18" y="64"/>
                  </a:lnTo>
                  <a:lnTo>
                    <a:pt x="18" y="63"/>
                  </a:lnTo>
                  <a:lnTo>
                    <a:pt x="18" y="63"/>
                  </a:lnTo>
                  <a:lnTo>
                    <a:pt x="24" y="55"/>
                  </a:lnTo>
                  <a:lnTo>
                    <a:pt x="17" y="55"/>
                  </a:lnTo>
                  <a:lnTo>
                    <a:pt x="13" y="60"/>
                  </a:lnTo>
                  <a:lnTo>
                    <a:pt x="12" y="60"/>
                  </a:lnTo>
                  <a:lnTo>
                    <a:pt x="12" y="60"/>
                  </a:lnTo>
                  <a:lnTo>
                    <a:pt x="12" y="59"/>
                  </a:lnTo>
                  <a:lnTo>
                    <a:pt x="12" y="59"/>
                  </a:lnTo>
                  <a:lnTo>
                    <a:pt x="14" y="55"/>
                  </a:lnTo>
                  <a:lnTo>
                    <a:pt x="4" y="55"/>
                  </a:lnTo>
                  <a:lnTo>
                    <a:pt x="2" y="55"/>
                  </a:lnTo>
                  <a:lnTo>
                    <a:pt x="2" y="56"/>
                  </a:lnTo>
                  <a:lnTo>
                    <a:pt x="1" y="55"/>
                  </a:lnTo>
                  <a:lnTo>
                    <a:pt x="0" y="53"/>
                  </a:lnTo>
                  <a:lnTo>
                    <a:pt x="1" y="52"/>
                  </a:lnTo>
                  <a:lnTo>
                    <a:pt x="2" y="52"/>
                  </a:lnTo>
                  <a:lnTo>
                    <a:pt x="2" y="52"/>
                  </a:lnTo>
                  <a:lnTo>
                    <a:pt x="4" y="52"/>
                  </a:lnTo>
                  <a:lnTo>
                    <a:pt x="14" y="52"/>
                  </a:lnTo>
                  <a:lnTo>
                    <a:pt x="12" y="49"/>
                  </a:lnTo>
                  <a:lnTo>
                    <a:pt x="12" y="48"/>
                  </a:lnTo>
                  <a:lnTo>
                    <a:pt x="12" y="48"/>
                  </a:lnTo>
                  <a:lnTo>
                    <a:pt x="12" y="48"/>
                  </a:lnTo>
                  <a:lnTo>
                    <a:pt x="13" y="48"/>
                  </a:lnTo>
                  <a:lnTo>
                    <a:pt x="17" y="52"/>
                  </a:lnTo>
                  <a:lnTo>
                    <a:pt x="24" y="52"/>
                  </a:lnTo>
                  <a:lnTo>
                    <a:pt x="18" y="47"/>
                  </a:lnTo>
                  <a:lnTo>
                    <a:pt x="18" y="45"/>
                  </a:lnTo>
                  <a:lnTo>
                    <a:pt x="18" y="45"/>
                  </a:lnTo>
                  <a:lnTo>
                    <a:pt x="20" y="44"/>
                  </a:lnTo>
                  <a:lnTo>
                    <a:pt x="20" y="45"/>
                  </a:lnTo>
                  <a:lnTo>
                    <a:pt x="25" y="52"/>
                  </a:lnTo>
                  <a:lnTo>
                    <a:pt x="32" y="52"/>
                  </a:lnTo>
                  <a:lnTo>
                    <a:pt x="25" y="32"/>
                  </a:lnTo>
                  <a:lnTo>
                    <a:pt x="24" y="31"/>
                  </a:lnTo>
                  <a:lnTo>
                    <a:pt x="24" y="29"/>
                  </a:lnTo>
                  <a:lnTo>
                    <a:pt x="24" y="28"/>
                  </a:lnTo>
                  <a:lnTo>
                    <a:pt x="25" y="28"/>
                  </a:lnTo>
                  <a:lnTo>
                    <a:pt x="26" y="28"/>
                  </a:lnTo>
                  <a:lnTo>
                    <a:pt x="26" y="29"/>
                  </a:lnTo>
                  <a:lnTo>
                    <a:pt x="48" y="25"/>
                  </a:lnTo>
                  <a:lnTo>
                    <a:pt x="45" y="20"/>
                  </a:lnTo>
                  <a:lnTo>
                    <a:pt x="34" y="19"/>
                  </a:lnTo>
                  <a:lnTo>
                    <a:pt x="34" y="17"/>
                  </a:lnTo>
                  <a:lnTo>
                    <a:pt x="34" y="17"/>
                  </a:lnTo>
                  <a:lnTo>
                    <a:pt x="34" y="16"/>
                  </a:lnTo>
                  <a:lnTo>
                    <a:pt x="34" y="16"/>
                  </a:lnTo>
                  <a:lnTo>
                    <a:pt x="44" y="17"/>
                  </a:lnTo>
                  <a:lnTo>
                    <a:pt x="41" y="11"/>
                  </a:lnTo>
                  <a:lnTo>
                    <a:pt x="34" y="11"/>
                  </a:lnTo>
                  <a:lnTo>
                    <a:pt x="34" y="11"/>
                  </a:lnTo>
                  <a:lnTo>
                    <a:pt x="34" y="9"/>
                  </a:lnTo>
                  <a:lnTo>
                    <a:pt x="34" y="9"/>
                  </a:lnTo>
                  <a:lnTo>
                    <a:pt x="34" y="8"/>
                  </a:lnTo>
                  <a:lnTo>
                    <a:pt x="40" y="9"/>
                  </a:lnTo>
                  <a:lnTo>
                    <a:pt x="37" y="4"/>
                  </a:lnTo>
                  <a:lnTo>
                    <a:pt x="36" y="3"/>
                  </a:lnTo>
                  <a:lnTo>
                    <a:pt x="36" y="1"/>
                  </a:lnTo>
                  <a:lnTo>
                    <a:pt x="36" y="0"/>
                  </a:lnTo>
                  <a:lnTo>
                    <a:pt x="3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0" name="Freeform 7506"/>
            <p:cNvSpPr>
              <a:spLocks noEditPoints="1"/>
            </p:cNvSpPr>
            <p:nvPr/>
          </p:nvSpPr>
          <p:spPr bwMode="auto">
            <a:xfrm>
              <a:off x="336354" y="638369"/>
              <a:ext cx="961406" cy="986483"/>
            </a:xfrm>
            <a:custGeom>
              <a:avLst/>
              <a:gdLst>
                <a:gd name="T0" fmla="*/ 61 w 115"/>
                <a:gd name="T1" fmla="*/ 99 h 118"/>
                <a:gd name="T2" fmla="*/ 56 w 115"/>
                <a:gd name="T3" fmla="*/ 106 h 118"/>
                <a:gd name="T4" fmla="*/ 52 w 115"/>
                <a:gd name="T5" fmla="*/ 97 h 118"/>
                <a:gd name="T6" fmla="*/ 40 w 115"/>
                <a:gd name="T7" fmla="*/ 90 h 118"/>
                <a:gd name="T8" fmla="*/ 71 w 115"/>
                <a:gd name="T9" fmla="*/ 86 h 118"/>
                <a:gd name="T10" fmla="*/ 41 w 115"/>
                <a:gd name="T11" fmla="*/ 85 h 118"/>
                <a:gd name="T12" fmla="*/ 40 w 115"/>
                <a:gd name="T13" fmla="*/ 84 h 118"/>
                <a:gd name="T14" fmla="*/ 92 w 115"/>
                <a:gd name="T15" fmla="*/ 61 h 118"/>
                <a:gd name="T16" fmla="*/ 92 w 115"/>
                <a:gd name="T17" fmla="*/ 73 h 118"/>
                <a:gd name="T18" fmla="*/ 99 w 115"/>
                <a:gd name="T19" fmla="*/ 81 h 118"/>
                <a:gd name="T20" fmla="*/ 91 w 115"/>
                <a:gd name="T21" fmla="*/ 82 h 118"/>
                <a:gd name="T22" fmla="*/ 77 w 115"/>
                <a:gd name="T23" fmla="*/ 72 h 118"/>
                <a:gd name="T24" fmla="*/ 20 w 115"/>
                <a:gd name="T25" fmla="*/ 60 h 118"/>
                <a:gd name="T26" fmla="*/ 30 w 115"/>
                <a:gd name="T27" fmla="*/ 76 h 118"/>
                <a:gd name="T28" fmla="*/ 23 w 115"/>
                <a:gd name="T29" fmla="*/ 84 h 118"/>
                <a:gd name="T30" fmla="*/ 15 w 115"/>
                <a:gd name="T31" fmla="*/ 82 h 118"/>
                <a:gd name="T32" fmla="*/ 20 w 115"/>
                <a:gd name="T33" fmla="*/ 73 h 118"/>
                <a:gd name="T34" fmla="*/ 22 w 115"/>
                <a:gd name="T35" fmla="*/ 60 h 118"/>
                <a:gd name="T36" fmla="*/ 57 w 115"/>
                <a:gd name="T37" fmla="*/ 70 h 118"/>
                <a:gd name="T38" fmla="*/ 61 w 115"/>
                <a:gd name="T39" fmla="*/ 66 h 118"/>
                <a:gd name="T40" fmla="*/ 68 w 115"/>
                <a:gd name="T41" fmla="*/ 64 h 118"/>
                <a:gd name="T42" fmla="*/ 55 w 115"/>
                <a:gd name="T43" fmla="*/ 60 h 118"/>
                <a:gd name="T44" fmla="*/ 53 w 115"/>
                <a:gd name="T45" fmla="*/ 64 h 118"/>
                <a:gd name="T46" fmla="*/ 68 w 115"/>
                <a:gd name="T47" fmla="*/ 61 h 118"/>
                <a:gd name="T48" fmla="*/ 44 w 115"/>
                <a:gd name="T49" fmla="*/ 60 h 118"/>
                <a:gd name="T50" fmla="*/ 48 w 115"/>
                <a:gd name="T51" fmla="*/ 58 h 118"/>
                <a:gd name="T52" fmla="*/ 53 w 115"/>
                <a:gd name="T53" fmla="*/ 54 h 118"/>
                <a:gd name="T54" fmla="*/ 61 w 115"/>
                <a:gd name="T55" fmla="*/ 56 h 118"/>
                <a:gd name="T56" fmla="*/ 55 w 115"/>
                <a:gd name="T57" fmla="*/ 52 h 118"/>
                <a:gd name="T58" fmla="*/ 56 w 115"/>
                <a:gd name="T59" fmla="*/ 48 h 118"/>
                <a:gd name="T60" fmla="*/ 75 w 115"/>
                <a:gd name="T61" fmla="*/ 50 h 118"/>
                <a:gd name="T62" fmla="*/ 47 w 115"/>
                <a:gd name="T63" fmla="*/ 52 h 118"/>
                <a:gd name="T64" fmla="*/ 59 w 115"/>
                <a:gd name="T65" fmla="*/ 46 h 118"/>
                <a:gd name="T66" fmla="*/ 79 w 115"/>
                <a:gd name="T67" fmla="*/ 30 h 118"/>
                <a:gd name="T68" fmla="*/ 87 w 115"/>
                <a:gd name="T69" fmla="*/ 37 h 118"/>
                <a:gd name="T70" fmla="*/ 93 w 115"/>
                <a:gd name="T71" fmla="*/ 40 h 118"/>
                <a:gd name="T72" fmla="*/ 96 w 115"/>
                <a:gd name="T73" fmla="*/ 45 h 118"/>
                <a:gd name="T74" fmla="*/ 79 w 115"/>
                <a:gd name="T75" fmla="*/ 50 h 118"/>
                <a:gd name="T76" fmla="*/ 38 w 115"/>
                <a:gd name="T77" fmla="*/ 26 h 118"/>
                <a:gd name="T78" fmla="*/ 23 w 115"/>
                <a:gd name="T79" fmla="*/ 46 h 118"/>
                <a:gd name="T80" fmla="*/ 18 w 115"/>
                <a:gd name="T81" fmla="*/ 41 h 118"/>
                <a:gd name="T82" fmla="*/ 22 w 115"/>
                <a:gd name="T83" fmla="*/ 34 h 118"/>
                <a:gd name="T84" fmla="*/ 30 w 115"/>
                <a:gd name="T85" fmla="*/ 36 h 118"/>
                <a:gd name="T86" fmla="*/ 57 w 115"/>
                <a:gd name="T87" fmla="*/ 4 h 118"/>
                <a:gd name="T88" fmla="*/ 51 w 115"/>
                <a:gd name="T89" fmla="*/ 22 h 118"/>
                <a:gd name="T90" fmla="*/ 57 w 115"/>
                <a:gd name="T91" fmla="*/ 18 h 118"/>
                <a:gd name="T92" fmla="*/ 63 w 115"/>
                <a:gd name="T93" fmla="*/ 17 h 118"/>
                <a:gd name="T94" fmla="*/ 59 w 115"/>
                <a:gd name="T95" fmla="*/ 28 h 118"/>
                <a:gd name="T96" fmla="*/ 57 w 115"/>
                <a:gd name="T97" fmla="*/ 0 h 118"/>
                <a:gd name="T98" fmla="*/ 85 w 115"/>
                <a:gd name="T99" fmla="*/ 11 h 118"/>
                <a:gd name="T100" fmla="*/ 108 w 115"/>
                <a:gd name="T101" fmla="*/ 30 h 118"/>
                <a:gd name="T102" fmla="*/ 109 w 115"/>
                <a:gd name="T103" fmla="*/ 54 h 118"/>
                <a:gd name="T104" fmla="*/ 99 w 115"/>
                <a:gd name="T105" fmla="*/ 60 h 118"/>
                <a:gd name="T106" fmla="*/ 84 w 115"/>
                <a:gd name="T107" fmla="*/ 97 h 118"/>
                <a:gd name="T108" fmla="*/ 80 w 115"/>
                <a:gd name="T109" fmla="*/ 101 h 118"/>
                <a:gd name="T110" fmla="*/ 36 w 115"/>
                <a:gd name="T111" fmla="*/ 93 h 118"/>
                <a:gd name="T112" fmla="*/ 24 w 115"/>
                <a:gd name="T113" fmla="*/ 99 h 118"/>
                <a:gd name="T114" fmla="*/ 4 w 115"/>
                <a:gd name="T115" fmla="*/ 85 h 118"/>
                <a:gd name="T116" fmla="*/ 0 w 115"/>
                <a:gd name="T117" fmla="*/ 60 h 118"/>
                <a:gd name="T118" fmla="*/ 6 w 115"/>
                <a:gd name="T119" fmla="*/ 29 h 118"/>
                <a:gd name="T120" fmla="*/ 27 w 115"/>
                <a:gd name="T121" fmla="*/ 16 h 118"/>
                <a:gd name="T122" fmla="*/ 55 w 115"/>
                <a:gd name="T123"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 h="118">
                  <a:moveTo>
                    <a:pt x="59" y="82"/>
                  </a:moveTo>
                  <a:lnTo>
                    <a:pt x="59" y="90"/>
                  </a:lnTo>
                  <a:lnTo>
                    <a:pt x="64" y="94"/>
                  </a:lnTo>
                  <a:lnTo>
                    <a:pt x="64" y="96"/>
                  </a:lnTo>
                  <a:lnTo>
                    <a:pt x="64" y="96"/>
                  </a:lnTo>
                  <a:lnTo>
                    <a:pt x="63" y="97"/>
                  </a:lnTo>
                  <a:lnTo>
                    <a:pt x="63" y="96"/>
                  </a:lnTo>
                  <a:lnTo>
                    <a:pt x="59" y="93"/>
                  </a:lnTo>
                  <a:lnTo>
                    <a:pt x="59" y="97"/>
                  </a:lnTo>
                  <a:lnTo>
                    <a:pt x="61" y="99"/>
                  </a:lnTo>
                  <a:lnTo>
                    <a:pt x="61" y="99"/>
                  </a:lnTo>
                  <a:lnTo>
                    <a:pt x="61" y="101"/>
                  </a:lnTo>
                  <a:lnTo>
                    <a:pt x="61" y="101"/>
                  </a:lnTo>
                  <a:lnTo>
                    <a:pt x="60" y="101"/>
                  </a:lnTo>
                  <a:lnTo>
                    <a:pt x="59" y="99"/>
                  </a:lnTo>
                  <a:lnTo>
                    <a:pt x="59" y="106"/>
                  </a:lnTo>
                  <a:lnTo>
                    <a:pt x="57" y="106"/>
                  </a:lnTo>
                  <a:lnTo>
                    <a:pt x="57" y="106"/>
                  </a:lnTo>
                  <a:lnTo>
                    <a:pt x="57" y="106"/>
                  </a:lnTo>
                  <a:lnTo>
                    <a:pt x="56" y="106"/>
                  </a:lnTo>
                  <a:lnTo>
                    <a:pt x="56" y="106"/>
                  </a:lnTo>
                  <a:lnTo>
                    <a:pt x="56" y="99"/>
                  </a:lnTo>
                  <a:lnTo>
                    <a:pt x="53" y="101"/>
                  </a:lnTo>
                  <a:lnTo>
                    <a:pt x="53" y="101"/>
                  </a:lnTo>
                  <a:lnTo>
                    <a:pt x="52" y="101"/>
                  </a:lnTo>
                  <a:lnTo>
                    <a:pt x="52" y="99"/>
                  </a:lnTo>
                  <a:lnTo>
                    <a:pt x="52" y="99"/>
                  </a:lnTo>
                  <a:lnTo>
                    <a:pt x="56" y="97"/>
                  </a:lnTo>
                  <a:lnTo>
                    <a:pt x="56" y="93"/>
                  </a:lnTo>
                  <a:lnTo>
                    <a:pt x="52" y="97"/>
                  </a:lnTo>
                  <a:lnTo>
                    <a:pt x="51" y="97"/>
                  </a:lnTo>
                  <a:lnTo>
                    <a:pt x="49" y="96"/>
                  </a:lnTo>
                  <a:lnTo>
                    <a:pt x="49" y="96"/>
                  </a:lnTo>
                  <a:lnTo>
                    <a:pt x="51" y="94"/>
                  </a:lnTo>
                  <a:lnTo>
                    <a:pt x="56" y="90"/>
                  </a:lnTo>
                  <a:lnTo>
                    <a:pt x="56" y="82"/>
                  </a:lnTo>
                  <a:lnTo>
                    <a:pt x="43" y="88"/>
                  </a:lnTo>
                  <a:lnTo>
                    <a:pt x="41" y="89"/>
                  </a:lnTo>
                  <a:lnTo>
                    <a:pt x="41" y="89"/>
                  </a:lnTo>
                  <a:lnTo>
                    <a:pt x="40" y="90"/>
                  </a:lnTo>
                  <a:lnTo>
                    <a:pt x="39" y="90"/>
                  </a:lnTo>
                  <a:lnTo>
                    <a:pt x="38" y="92"/>
                  </a:lnTo>
                  <a:lnTo>
                    <a:pt x="56" y="114"/>
                  </a:lnTo>
                  <a:lnTo>
                    <a:pt x="57" y="114"/>
                  </a:lnTo>
                  <a:lnTo>
                    <a:pt x="57" y="114"/>
                  </a:lnTo>
                  <a:lnTo>
                    <a:pt x="77" y="92"/>
                  </a:lnTo>
                  <a:lnTo>
                    <a:pt x="76" y="89"/>
                  </a:lnTo>
                  <a:lnTo>
                    <a:pt x="73" y="89"/>
                  </a:lnTo>
                  <a:lnTo>
                    <a:pt x="72" y="88"/>
                  </a:lnTo>
                  <a:lnTo>
                    <a:pt x="71" y="86"/>
                  </a:lnTo>
                  <a:lnTo>
                    <a:pt x="59" y="82"/>
                  </a:lnTo>
                  <a:close/>
                  <a:moveTo>
                    <a:pt x="64" y="69"/>
                  </a:moveTo>
                  <a:lnTo>
                    <a:pt x="61" y="70"/>
                  </a:lnTo>
                  <a:lnTo>
                    <a:pt x="57" y="72"/>
                  </a:lnTo>
                  <a:lnTo>
                    <a:pt x="53" y="72"/>
                  </a:lnTo>
                  <a:lnTo>
                    <a:pt x="51" y="70"/>
                  </a:lnTo>
                  <a:lnTo>
                    <a:pt x="51" y="70"/>
                  </a:lnTo>
                  <a:lnTo>
                    <a:pt x="41" y="84"/>
                  </a:lnTo>
                  <a:lnTo>
                    <a:pt x="41" y="85"/>
                  </a:lnTo>
                  <a:lnTo>
                    <a:pt x="41" y="85"/>
                  </a:lnTo>
                  <a:lnTo>
                    <a:pt x="57" y="80"/>
                  </a:lnTo>
                  <a:lnTo>
                    <a:pt x="72" y="84"/>
                  </a:lnTo>
                  <a:lnTo>
                    <a:pt x="72" y="84"/>
                  </a:lnTo>
                  <a:lnTo>
                    <a:pt x="64" y="69"/>
                  </a:lnTo>
                  <a:lnTo>
                    <a:pt x="64" y="69"/>
                  </a:lnTo>
                  <a:close/>
                  <a:moveTo>
                    <a:pt x="28" y="60"/>
                  </a:moveTo>
                  <a:lnTo>
                    <a:pt x="28" y="61"/>
                  </a:lnTo>
                  <a:lnTo>
                    <a:pt x="39" y="69"/>
                  </a:lnTo>
                  <a:lnTo>
                    <a:pt x="39" y="84"/>
                  </a:lnTo>
                  <a:lnTo>
                    <a:pt x="40" y="84"/>
                  </a:lnTo>
                  <a:lnTo>
                    <a:pt x="48" y="69"/>
                  </a:lnTo>
                  <a:lnTo>
                    <a:pt x="48" y="69"/>
                  </a:lnTo>
                  <a:lnTo>
                    <a:pt x="47" y="66"/>
                  </a:lnTo>
                  <a:lnTo>
                    <a:pt x="44" y="64"/>
                  </a:lnTo>
                  <a:lnTo>
                    <a:pt x="44" y="61"/>
                  </a:lnTo>
                  <a:lnTo>
                    <a:pt x="44" y="61"/>
                  </a:lnTo>
                  <a:lnTo>
                    <a:pt x="44" y="61"/>
                  </a:lnTo>
                  <a:lnTo>
                    <a:pt x="28" y="60"/>
                  </a:lnTo>
                  <a:close/>
                  <a:moveTo>
                    <a:pt x="92" y="60"/>
                  </a:moveTo>
                  <a:lnTo>
                    <a:pt x="92" y="61"/>
                  </a:lnTo>
                  <a:lnTo>
                    <a:pt x="91" y="62"/>
                  </a:lnTo>
                  <a:lnTo>
                    <a:pt x="89" y="62"/>
                  </a:lnTo>
                  <a:lnTo>
                    <a:pt x="87" y="62"/>
                  </a:lnTo>
                  <a:lnTo>
                    <a:pt x="77" y="69"/>
                  </a:lnTo>
                  <a:lnTo>
                    <a:pt x="85" y="73"/>
                  </a:lnTo>
                  <a:lnTo>
                    <a:pt x="91" y="70"/>
                  </a:lnTo>
                  <a:lnTo>
                    <a:pt x="92" y="70"/>
                  </a:lnTo>
                  <a:lnTo>
                    <a:pt x="92" y="72"/>
                  </a:lnTo>
                  <a:lnTo>
                    <a:pt x="92" y="72"/>
                  </a:lnTo>
                  <a:lnTo>
                    <a:pt x="92" y="73"/>
                  </a:lnTo>
                  <a:lnTo>
                    <a:pt x="87" y="74"/>
                  </a:lnTo>
                  <a:lnTo>
                    <a:pt x="91" y="77"/>
                  </a:lnTo>
                  <a:lnTo>
                    <a:pt x="95" y="74"/>
                  </a:lnTo>
                  <a:lnTo>
                    <a:pt x="95" y="74"/>
                  </a:lnTo>
                  <a:lnTo>
                    <a:pt x="96" y="76"/>
                  </a:lnTo>
                  <a:lnTo>
                    <a:pt x="96" y="76"/>
                  </a:lnTo>
                  <a:lnTo>
                    <a:pt x="95" y="77"/>
                  </a:lnTo>
                  <a:lnTo>
                    <a:pt x="93" y="78"/>
                  </a:lnTo>
                  <a:lnTo>
                    <a:pt x="99" y="81"/>
                  </a:lnTo>
                  <a:lnTo>
                    <a:pt x="99" y="81"/>
                  </a:lnTo>
                  <a:lnTo>
                    <a:pt x="99" y="82"/>
                  </a:lnTo>
                  <a:lnTo>
                    <a:pt x="97" y="82"/>
                  </a:lnTo>
                  <a:lnTo>
                    <a:pt x="97" y="82"/>
                  </a:lnTo>
                  <a:lnTo>
                    <a:pt x="92" y="80"/>
                  </a:lnTo>
                  <a:lnTo>
                    <a:pt x="92" y="82"/>
                  </a:lnTo>
                  <a:lnTo>
                    <a:pt x="92" y="84"/>
                  </a:lnTo>
                  <a:lnTo>
                    <a:pt x="91" y="84"/>
                  </a:lnTo>
                  <a:lnTo>
                    <a:pt x="91" y="84"/>
                  </a:lnTo>
                  <a:lnTo>
                    <a:pt x="91" y="84"/>
                  </a:lnTo>
                  <a:lnTo>
                    <a:pt x="91" y="82"/>
                  </a:lnTo>
                  <a:lnTo>
                    <a:pt x="89" y="78"/>
                  </a:lnTo>
                  <a:lnTo>
                    <a:pt x="87" y="77"/>
                  </a:lnTo>
                  <a:lnTo>
                    <a:pt x="87" y="82"/>
                  </a:lnTo>
                  <a:lnTo>
                    <a:pt x="87" y="84"/>
                  </a:lnTo>
                  <a:lnTo>
                    <a:pt x="85" y="84"/>
                  </a:lnTo>
                  <a:lnTo>
                    <a:pt x="85" y="84"/>
                  </a:lnTo>
                  <a:lnTo>
                    <a:pt x="85" y="84"/>
                  </a:lnTo>
                  <a:lnTo>
                    <a:pt x="84" y="82"/>
                  </a:lnTo>
                  <a:lnTo>
                    <a:pt x="84" y="76"/>
                  </a:lnTo>
                  <a:lnTo>
                    <a:pt x="77" y="72"/>
                  </a:lnTo>
                  <a:lnTo>
                    <a:pt x="76" y="82"/>
                  </a:lnTo>
                  <a:lnTo>
                    <a:pt x="77" y="84"/>
                  </a:lnTo>
                  <a:lnTo>
                    <a:pt x="79" y="85"/>
                  </a:lnTo>
                  <a:lnTo>
                    <a:pt x="77" y="88"/>
                  </a:lnTo>
                  <a:lnTo>
                    <a:pt x="79" y="90"/>
                  </a:lnTo>
                  <a:lnTo>
                    <a:pt x="108" y="85"/>
                  </a:lnTo>
                  <a:lnTo>
                    <a:pt x="108" y="84"/>
                  </a:lnTo>
                  <a:lnTo>
                    <a:pt x="96" y="60"/>
                  </a:lnTo>
                  <a:lnTo>
                    <a:pt x="92" y="60"/>
                  </a:lnTo>
                  <a:close/>
                  <a:moveTo>
                    <a:pt x="20" y="60"/>
                  </a:moveTo>
                  <a:lnTo>
                    <a:pt x="8" y="85"/>
                  </a:lnTo>
                  <a:lnTo>
                    <a:pt x="8" y="85"/>
                  </a:lnTo>
                  <a:lnTo>
                    <a:pt x="36" y="90"/>
                  </a:lnTo>
                  <a:lnTo>
                    <a:pt x="36" y="89"/>
                  </a:lnTo>
                  <a:lnTo>
                    <a:pt x="36" y="89"/>
                  </a:lnTo>
                  <a:lnTo>
                    <a:pt x="36" y="86"/>
                  </a:lnTo>
                  <a:lnTo>
                    <a:pt x="36" y="85"/>
                  </a:lnTo>
                  <a:lnTo>
                    <a:pt x="38" y="84"/>
                  </a:lnTo>
                  <a:lnTo>
                    <a:pt x="36" y="72"/>
                  </a:lnTo>
                  <a:lnTo>
                    <a:pt x="30" y="76"/>
                  </a:lnTo>
                  <a:lnTo>
                    <a:pt x="30" y="82"/>
                  </a:lnTo>
                  <a:lnTo>
                    <a:pt x="28" y="84"/>
                  </a:lnTo>
                  <a:lnTo>
                    <a:pt x="28" y="84"/>
                  </a:lnTo>
                  <a:lnTo>
                    <a:pt x="28" y="84"/>
                  </a:lnTo>
                  <a:lnTo>
                    <a:pt x="27" y="82"/>
                  </a:lnTo>
                  <a:lnTo>
                    <a:pt x="27" y="82"/>
                  </a:lnTo>
                  <a:lnTo>
                    <a:pt x="27" y="77"/>
                  </a:lnTo>
                  <a:lnTo>
                    <a:pt x="24" y="80"/>
                  </a:lnTo>
                  <a:lnTo>
                    <a:pt x="24" y="84"/>
                  </a:lnTo>
                  <a:lnTo>
                    <a:pt x="23" y="84"/>
                  </a:lnTo>
                  <a:lnTo>
                    <a:pt x="23" y="85"/>
                  </a:lnTo>
                  <a:lnTo>
                    <a:pt x="23" y="85"/>
                  </a:lnTo>
                  <a:lnTo>
                    <a:pt x="22" y="84"/>
                  </a:lnTo>
                  <a:lnTo>
                    <a:pt x="22" y="84"/>
                  </a:lnTo>
                  <a:lnTo>
                    <a:pt x="22" y="81"/>
                  </a:lnTo>
                  <a:lnTo>
                    <a:pt x="16" y="84"/>
                  </a:lnTo>
                  <a:lnTo>
                    <a:pt x="16" y="85"/>
                  </a:lnTo>
                  <a:lnTo>
                    <a:pt x="15" y="84"/>
                  </a:lnTo>
                  <a:lnTo>
                    <a:pt x="15" y="84"/>
                  </a:lnTo>
                  <a:lnTo>
                    <a:pt x="15" y="82"/>
                  </a:lnTo>
                  <a:lnTo>
                    <a:pt x="20" y="78"/>
                  </a:lnTo>
                  <a:lnTo>
                    <a:pt x="18" y="78"/>
                  </a:lnTo>
                  <a:lnTo>
                    <a:pt x="18" y="77"/>
                  </a:lnTo>
                  <a:lnTo>
                    <a:pt x="18" y="77"/>
                  </a:lnTo>
                  <a:lnTo>
                    <a:pt x="18" y="76"/>
                  </a:lnTo>
                  <a:lnTo>
                    <a:pt x="19" y="76"/>
                  </a:lnTo>
                  <a:lnTo>
                    <a:pt x="23" y="77"/>
                  </a:lnTo>
                  <a:lnTo>
                    <a:pt x="26" y="76"/>
                  </a:lnTo>
                  <a:lnTo>
                    <a:pt x="20" y="73"/>
                  </a:lnTo>
                  <a:lnTo>
                    <a:pt x="20" y="73"/>
                  </a:lnTo>
                  <a:lnTo>
                    <a:pt x="20" y="72"/>
                  </a:lnTo>
                  <a:lnTo>
                    <a:pt x="20" y="72"/>
                  </a:lnTo>
                  <a:lnTo>
                    <a:pt x="22" y="70"/>
                  </a:lnTo>
                  <a:lnTo>
                    <a:pt x="28" y="73"/>
                  </a:lnTo>
                  <a:lnTo>
                    <a:pt x="35" y="69"/>
                  </a:lnTo>
                  <a:lnTo>
                    <a:pt x="27" y="62"/>
                  </a:lnTo>
                  <a:lnTo>
                    <a:pt x="26" y="62"/>
                  </a:lnTo>
                  <a:lnTo>
                    <a:pt x="24" y="62"/>
                  </a:lnTo>
                  <a:lnTo>
                    <a:pt x="23" y="61"/>
                  </a:lnTo>
                  <a:lnTo>
                    <a:pt x="22" y="60"/>
                  </a:lnTo>
                  <a:lnTo>
                    <a:pt x="20" y="60"/>
                  </a:lnTo>
                  <a:close/>
                  <a:moveTo>
                    <a:pt x="56" y="60"/>
                  </a:moveTo>
                  <a:lnTo>
                    <a:pt x="56" y="61"/>
                  </a:lnTo>
                  <a:lnTo>
                    <a:pt x="56" y="62"/>
                  </a:lnTo>
                  <a:lnTo>
                    <a:pt x="55" y="64"/>
                  </a:lnTo>
                  <a:lnTo>
                    <a:pt x="55" y="66"/>
                  </a:lnTo>
                  <a:lnTo>
                    <a:pt x="55" y="69"/>
                  </a:lnTo>
                  <a:lnTo>
                    <a:pt x="55" y="70"/>
                  </a:lnTo>
                  <a:lnTo>
                    <a:pt x="56" y="70"/>
                  </a:lnTo>
                  <a:lnTo>
                    <a:pt x="57" y="70"/>
                  </a:lnTo>
                  <a:lnTo>
                    <a:pt x="57" y="70"/>
                  </a:lnTo>
                  <a:lnTo>
                    <a:pt x="57" y="69"/>
                  </a:lnTo>
                  <a:lnTo>
                    <a:pt x="57" y="68"/>
                  </a:lnTo>
                  <a:lnTo>
                    <a:pt x="57" y="64"/>
                  </a:lnTo>
                  <a:lnTo>
                    <a:pt x="56" y="60"/>
                  </a:lnTo>
                  <a:close/>
                  <a:moveTo>
                    <a:pt x="57" y="60"/>
                  </a:moveTo>
                  <a:lnTo>
                    <a:pt x="57" y="61"/>
                  </a:lnTo>
                  <a:lnTo>
                    <a:pt x="59" y="62"/>
                  </a:lnTo>
                  <a:lnTo>
                    <a:pt x="60" y="65"/>
                  </a:lnTo>
                  <a:lnTo>
                    <a:pt x="61" y="66"/>
                  </a:lnTo>
                  <a:lnTo>
                    <a:pt x="63" y="68"/>
                  </a:lnTo>
                  <a:lnTo>
                    <a:pt x="65" y="68"/>
                  </a:lnTo>
                  <a:lnTo>
                    <a:pt x="65" y="68"/>
                  </a:lnTo>
                  <a:lnTo>
                    <a:pt x="65" y="66"/>
                  </a:lnTo>
                  <a:lnTo>
                    <a:pt x="64" y="65"/>
                  </a:lnTo>
                  <a:lnTo>
                    <a:pt x="63" y="64"/>
                  </a:lnTo>
                  <a:lnTo>
                    <a:pt x="61" y="62"/>
                  </a:lnTo>
                  <a:lnTo>
                    <a:pt x="57" y="60"/>
                  </a:lnTo>
                  <a:close/>
                  <a:moveTo>
                    <a:pt x="69" y="60"/>
                  </a:moveTo>
                  <a:lnTo>
                    <a:pt x="68" y="64"/>
                  </a:lnTo>
                  <a:lnTo>
                    <a:pt x="65" y="68"/>
                  </a:lnTo>
                  <a:lnTo>
                    <a:pt x="67" y="68"/>
                  </a:lnTo>
                  <a:lnTo>
                    <a:pt x="75" y="82"/>
                  </a:lnTo>
                  <a:lnTo>
                    <a:pt x="75" y="69"/>
                  </a:lnTo>
                  <a:lnTo>
                    <a:pt x="85" y="61"/>
                  </a:lnTo>
                  <a:lnTo>
                    <a:pt x="85" y="60"/>
                  </a:lnTo>
                  <a:lnTo>
                    <a:pt x="71" y="60"/>
                  </a:lnTo>
                  <a:lnTo>
                    <a:pt x="69" y="60"/>
                  </a:lnTo>
                  <a:close/>
                  <a:moveTo>
                    <a:pt x="56" y="60"/>
                  </a:moveTo>
                  <a:lnTo>
                    <a:pt x="55" y="60"/>
                  </a:lnTo>
                  <a:lnTo>
                    <a:pt x="53" y="61"/>
                  </a:lnTo>
                  <a:lnTo>
                    <a:pt x="51" y="62"/>
                  </a:lnTo>
                  <a:lnTo>
                    <a:pt x="49" y="64"/>
                  </a:lnTo>
                  <a:lnTo>
                    <a:pt x="48" y="65"/>
                  </a:lnTo>
                  <a:lnTo>
                    <a:pt x="48" y="68"/>
                  </a:lnTo>
                  <a:lnTo>
                    <a:pt x="48" y="68"/>
                  </a:lnTo>
                  <a:lnTo>
                    <a:pt x="49" y="68"/>
                  </a:lnTo>
                  <a:lnTo>
                    <a:pt x="51" y="68"/>
                  </a:lnTo>
                  <a:lnTo>
                    <a:pt x="52" y="66"/>
                  </a:lnTo>
                  <a:lnTo>
                    <a:pt x="53" y="64"/>
                  </a:lnTo>
                  <a:lnTo>
                    <a:pt x="56" y="60"/>
                  </a:lnTo>
                  <a:close/>
                  <a:moveTo>
                    <a:pt x="65" y="58"/>
                  </a:moveTo>
                  <a:lnTo>
                    <a:pt x="61" y="58"/>
                  </a:lnTo>
                  <a:lnTo>
                    <a:pt x="57" y="60"/>
                  </a:lnTo>
                  <a:lnTo>
                    <a:pt x="59" y="60"/>
                  </a:lnTo>
                  <a:lnTo>
                    <a:pt x="60" y="60"/>
                  </a:lnTo>
                  <a:lnTo>
                    <a:pt x="61" y="61"/>
                  </a:lnTo>
                  <a:lnTo>
                    <a:pt x="64" y="61"/>
                  </a:lnTo>
                  <a:lnTo>
                    <a:pt x="65" y="61"/>
                  </a:lnTo>
                  <a:lnTo>
                    <a:pt x="68" y="61"/>
                  </a:lnTo>
                  <a:lnTo>
                    <a:pt x="68" y="60"/>
                  </a:lnTo>
                  <a:lnTo>
                    <a:pt x="68" y="58"/>
                  </a:lnTo>
                  <a:lnTo>
                    <a:pt x="68" y="58"/>
                  </a:lnTo>
                  <a:lnTo>
                    <a:pt x="67" y="58"/>
                  </a:lnTo>
                  <a:lnTo>
                    <a:pt x="65" y="58"/>
                  </a:lnTo>
                  <a:close/>
                  <a:moveTo>
                    <a:pt x="48" y="58"/>
                  </a:moveTo>
                  <a:lnTo>
                    <a:pt x="47" y="58"/>
                  </a:lnTo>
                  <a:lnTo>
                    <a:pt x="45" y="58"/>
                  </a:lnTo>
                  <a:lnTo>
                    <a:pt x="44" y="60"/>
                  </a:lnTo>
                  <a:lnTo>
                    <a:pt x="44" y="60"/>
                  </a:lnTo>
                  <a:lnTo>
                    <a:pt x="44" y="60"/>
                  </a:lnTo>
                  <a:lnTo>
                    <a:pt x="45" y="61"/>
                  </a:lnTo>
                  <a:lnTo>
                    <a:pt x="47" y="61"/>
                  </a:lnTo>
                  <a:lnTo>
                    <a:pt x="49" y="61"/>
                  </a:lnTo>
                  <a:lnTo>
                    <a:pt x="52" y="61"/>
                  </a:lnTo>
                  <a:lnTo>
                    <a:pt x="53" y="60"/>
                  </a:lnTo>
                  <a:lnTo>
                    <a:pt x="55" y="60"/>
                  </a:lnTo>
                  <a:lnTo>
                    <a:pt x="55" y="60"/>
                  </a:lnTo>
                  <a:lnTo>
                    <a:pt x="51" y="58"/>
                  </a:lnTo>
                  <a:lnTo>
                    <a:pt x="48" y="58"/>
                  </a:lnTo>
                  <a:close/>
                  <a:moveTo>
                    <a:pt x="48" y="50"/>
                  </a:moveTo>
                  <a:lnTo>
                    <a:pt x="48" y="50"/>
                  </a:lnTo>
                  <a:lnTo>
                    <a:pt x="48" y="52"/>
                  </a:lnTo>
                  <a:lnTo>
                    <a:pt x="48" y="53"/>
                  </a:lnTo>
                  <a:lnTo>
                    <a:pt x="48" y="54"/>
                  </a:lnTo>
                  <a:lnTo>
                    <a:pt x="51" y="56"/>
                  </a:lnTo>
                  <a:lnTo>
                    <a:pt x="53" y="57"/>
                  </a:lnTo>
                  <a:lnTo>
                    <a:pt x="55" y="58"/>
                  </a:lnTo>
                  <a:lnTo>
                    <a:pt x="56" y="58"/>
                  </a:lnTo>
                  <a:lnTo>
                    <a:pt x="53" y="54"/>
                  </a:lnTo>
                  <a:lnTo>
                    <a:pt x="51" y="53"/>
                  </a:lnTo>
                  <a:lnTo>
                    <a:pt x="49" y="52"/>
                  </a:lnTo>
                  <a:lnTo>
                    <a:pt x="48" y="50"/>
                  </a:lnTo>
                  <a:close/>
                  <a:moveTo>
                    <a:pt x="64" y="50"/>
                  </a:moveTo>
                  <a:lnTo>
                    <a:pt x="61" y="52"/>
                  </a:lnTo>
                  <a:lnTo>
                    <a:pt x="60" y="53"/>
                  </a:lnTo>
                  <a:lnTo>
                    <a:pt x="59" y="56"/>
                  </a:lnTo>
                  <a:lnTo>
                    <a:pt x="57" y="57"/>
                  </a:lnTo>
                  <a:lnTo>
                    <a:pt x="57" y="58"/>
                  </a:lnTo>
                  <a:lnTo>
                    <a:pt x="61" y="56"/>
                  </a:lnTo>
                  <a:lnTo>
                    <a:pt x="64" y="54"/>
                  </a:lnTo>
                  <a:lnTo>
                    <a:pt x="65" y="53"/>
                  </a:lnTo>
                  <a:lnTo>
                    <a:pt x="65" y="52"/>
                  </a:lnTo>
                  <a:lnTo>
                    <a:pt x="65" y="52"/>
                  </a:lnTo>
                  <a:lnTo>
                    <a:pt x="65" y="50"/>
                  </a:lnTo>
                  <a:lnTo>
                    <a:pt x="64" y="50"/>
                  </a:lnTo>
                  <a:close/>
                  <a:moveTo>
                    <a:pt x="56" y="48"/>
                  </a:moveTo>
                  <a:lnTo>
                    <a:pt x="55" y="48"/>
                  </a:lnTo>
                  <a:lnTo>
                    <a:pt x="55" y="49"/>
                  </a:lnTo>
                  <a:lnTo>
                    <a:pt x="55" y="52"/>
                  </a:lnTo>
                  <a:lnTo>
                    <a:pt x="55" y="54"/>
                  </a:lnTo>
                  <a:lnTo>
                    <a:pt x="56" y="56"/>
                  </a:lnTo>
                  <a:lnTo>
                    <a:pt x="56" y="57"/>
                  </a:lnTo>
                  <a:lnTo>
                    <a:pt x="56" y="58"/>
                  </a:lnTo>
                  <a:lnTo>
                    <a:pt x="57" y="53"/>
                  </a:lnTo>
                  <a:lnTo>
                    <a:pt x="57" y="50"/>
                  </a:lnTo>
                  <a:lnTo>
                    <a:pt x="57" y="49"/>
                  </a:lnTo>
                  <a:lnTo>
                    <a:pt x="57" y="48"/>
                  </a:lnTo>
                  <a:lnTo>
                    <a:pt x="57" y="48"/>
                  </a:lnTo>
                  <a:lnTo>
                    <a:pt x="56" y="48"/>
                  </a:lnTo>
                  <a:close/>
                  <a:moveTo>
                    <a:pt x="75" y="37"/>
                  </a:moveTo>
                  <a:lnTo>
                    <a:pt x="67" y="50"/>
                  </a:lnTo>
                  <a:lnTo>
                    <a:pt x="67" y="50"/>
                  </a:lnTo>
                  <a:lnTo>
                    <a:pt x="68" y="53"/>
                  </a:lnTo>
                  <a:lnTo>
                    <a:pt x="69" y="57"/>
                  </a:lnTo>
                  <a:lnTo>
                    <a:pt x="69" y="58"/>
                  </a:lnTo>
                  <a:lnTo>
                    <a:pt x="71" y="58"/>
                  </a:lnTo>
                  <a:lnTo>
                    <a:pt x="71" y="58"/>
                  </a:lnTo>
                  <a:lnTo>
                    <a:pt x="85" y="58"/>
                  </a:lnTo>
                  <a:lnTo>
                    <a:pt x="75" y="50"/>
                  </a:lnTo>
                  <a:lnTo>
                    <a:pt x="75" y="37"/>
                  </a:lnTo>
                  <a:close/>
                  <a:moveTo>
                    <a:pt x="41" y="36"/>
                  </a:moveTo>
                  <a:lnTo>
                    <a:pt x="41" y="36"/>
                  </a:lnTo>
                  <a:lnTo>
                    <a:pt x="39" y="49"/>
                  </a:lnTo>
                  <a:lnTo>
                    <a:pt x="28" y="58"/>
                  </a:lnTo>
                  <a:lnTo>
                    <a:pt x="28" y="58"/>
                  </a:lnTo>
                  <a:lnTo>
                    <a:pt x="44" y="58"/>
                  </a:lnTo>
                  <a:lnTo>
                    <a:pt x="44" y="58"/>
                  </a:lnTo>
                  <a:lnTo>
                    <a:pt x="44" y="54"/>
                  </a:lnTo>
                  <a:lnTo>
                    <a:pt x="47" y="52"/>
                  </a:lnTo>
                  <a:lnTo>
                    <a:pt x="48" y="49"/>
                  </a:lnTo>
                  <a:lnTo>
                    <a:pt x="48" y="48"/>
                  </a:lnTo>
                  <a:lnTo>
                    <a:pt x="41" y="36"/>
                  </a:lnTo>
                  <a:close/>
                  <a:moveTo>
                    <a:pt x="44" y="33"/>
                  </a:moveTo>
                  <a:lnTo>
                    <a:pt x="44" y="34"/>
                  </a:lnTo>
                  <a:lnTo>
                    <a:pt x="51" y="48"/>
                  </a:lnTo>
                  <a:lnTo>
                    <a:pt x="51" y="48"/>
                  </a:lnTo>
                  <a:lnTo>
                    <a:pt x="53" y="46"/>
                  </a:lnTo>
                  <a:lnTo>
                    <a:pt x="55" y="46"/>
                  </a:lnTo>
                  <a:lnTo>
                    <a:pt x="59" y="46"/>
                  </a:lnTo>
                  <a:lnTo>
                    <a:pt x="61" y="48"/>
                  </a:lnTo>
                  <a:lnTo>
                    <a:pt x="65" y="49"/>
                  </a:lnTo>
                  <a:lnTo>
                    <a:pt x="65" y="49"/>
                  </a:lnTo>
                  <a:lnTo>
                    <a:pt x="73" y="36"/>
                  </a:lnTo>
                  <a:lnTo>
                    <a:pt x="73" y="36"/>
                  </a:lnTo>
                  <a:lnTo>
                    <a:pt x="73" y="34"/>
                  </a:lnTo>
                  <a:lnTo>
                    <a:pt x="57" y="38"/>
                  </a:lnTo>
                  <a:lnTo>
                    <a:pt x="44" y="33"/>
                  </a:lnTo>
                  <a:close/>
                  <a:moveTo>
                    <a:pt x="80" y="28"/>
                  </a:moveTo>
                  <a:lnTo>
                    <a:pt x="79" y="30"/>
                  </a:lnTo>
                  <a:lnTo>
                    <a:pt x="79" y="32"/>
                  </a:lnTo>
                  <a:lnTo>
                    <a:pt x="79" y="33"/>
                  </a:lnTo>
                  <a:lnTo>
                    <a:pt x="79" y="34"/>
                  </a:lnTo>
                  <a:lnTo>
                    <a:pt x="77" y="36"/>
                  </a:lnTo>
                  <a:lnTo>
                    <a:pt x="77" y="36"/>
                  </a:lnTo>
                  <a:lnTo>
                    <a:pt x="77" y="49"/>
                  </a:lnTo>
                  <a:lnTo>
                    <a:pt x="84" y="45"/>
                  </a:lnTo>
                  <a:lnTo>
                    <a:pt x="85" y="38"/>
                  </a:lnTo>
                  <a:lnTo>
                    <a:pt x="87" y="37"/>
                  </a:lnTo>
                  <a:lnTo>
                    <a:pt x="87" y="37"/>
                  </a:lnTo>
                  <a:lnTo>
                    <a:pt x="88" y="37"/>
                  </a:lnTo>
                  <a:lnTo>
                    <a:pt x="88" y="38"/>
                  </a:lnTo>
                  <a:lnTo>
                    <a:pt x="87" y="44"/>
                  </a:lnTo>
                  <a:lnTo>
                    <a:pt x="91" y="41"/>
                  </a:lnTo>
                  <a:lnTo>
                    <a:pt x="91" y="37"/>
                  </a:lnTo>
                  <a:lnTo>
                    <a:pt x="92" y="37"/>
                  </a:lnTo>
                  <a:lnTo>
                    <a:pt x="92" y="37"/>
                  </a:lnTo>
                  <a:lnTo>
                    <a:pt x="93" y="37"/>
                  </a:lnTo>
                  <a:lnTo>
                    <a:pt x="93" y="38"/>
                  </a:lnTo>
                  <a:lnTo>
                    <a:pt x="93" y="40"/>
                  </a:lnTo>
                  <a:lnTo>
                    <a:pt x="99" y="37"/>
                  </a:lnTo>
                  <a:lnTo>
                    <a:pt x="99" y="37"/>
                  </a:lnTo>
                  <a:lnTo>
                    <a:pt x="100" y="38"/>
                  </a:lnTo>
                  <a:lnTo>
                    <a:pt x="100" y="38"/>
                  </a:lnTo>
                  <a:lnTo>
                    <a:pt x="100" y="40"/>
                  </a:lnTo>
                  <a:lnTo>
                    <a:pt x="95" y="42"/>
                  </a:lnTo>
                  <a:lnTo>
                    <a:pt x="96" y="44"/>
                  </a:lnTo>
                  <a:lnTo>
                    <a:pt x="97" y="44"/>
                  </a:lnTo>
                  <a:lnTo>
                    <a:pt x="97" y="45"/>
                  </a:lnTo>
                  <a:lnTo>
                    <a:pt x="96" y="45"/>
                  </a:lnTo>
                  <a:lnTo>
                    <a:pt x="96" y="45"/>
                  </a:lnTo>
                  <a:lnTo>
                    <a:pt x="92" y="44"/>
                  </a:lnTo>
                  <a:lnTo>
                    <a:pt x="88" y="45"/>
                  </a:lnTo>
                  <a:lnTo>
                    <a:pt x="93" y="48"/>
                  </a:lnTo>
                  <a:lnTo>
                    <a:pt x="93" y="49"/>
                  </a:lnTo>
                  <a:lnTo>
                    <a:pt x="93" y="49"/>
                  </a:lnTo>
                  <a:lnTo>
                    <a:pt x="93" y="50"/>
                  </a:lnTo>
                  <a:lnTo>
                    <a:pt x="92" y="50"/>
                  </a:lnTo>
                  <a:lnTo>
                    <a:pt x="85" y="46"/>
                  </a:lnTo>
                  <a:lnTo>
                    <a:pt x="79" y="50"/>
                  </a:lnTo>
                  <a:lnTo>
                    <a:pt x="87" y="57"/>
                  </a:lnTo>
                  <a:lnTo>
                    <a:pt x="89" y="56"/>
                  </a:lnTo>
                  <a:lnTo>
                    <a:pt x="91" y="56"/>
                  </a:lnTo>
                  <a:lnTo>
                    <a:pt x="92" y="57"/>
                  </a:lnTo>
                  <a:lnTo>
                    <a:pt x="92" y="58"/>
                  </a:lnTo>
                  <a:lnTo>
                    <a:pt x="96" y="58"/>
                  </a:lnTo>
                  <a:lnTo>
                    <a:pt x="107" y="34"/>
                  </a:lnTo>
                  <a:lnTo>
                    <a:pt x="107" y="34"/>
                  </a:lnTo>
                  <a:lnTo>
                    <a:pt x="80" y="28"/>
                  </a:lnTo>
                  <a:close/>
                  <a:moveTo>
                    <a:pt x="38" y="26"/>
                  </a:moveTo>
                  <a:lnTo>
                    <a:pt x="10" y="30"/>
                  </a:lnTo>
                  <a:lnTo>
                    <a:pt x="10" y="30"/>
                  </a:lnTo>
                  <a:lnTo>
                    <a:pt x="20" y="58"/>
                  </a:lnTo>
                  <a:lnTo>
                    <a:pt x="23" y="58"/>
                  </a:lnTo>
                  <a:lnTo>
                    <a:pt x="23" y="57"/>
                  </a:lnTo>
                  <a:lnTo>
                    <a:pt x="26" y="56"/>
                  </a:lnTo>
                  <a:lnTo>
                    <a:pt x="27" y="56"/>
                  </a:lnTo>
                  <a:lnTo>
                    <a:pt x="36" y="49"/>
                  </a:lnTo>
                  <a:lnTo>
                    <a:pt x="30" y="45"/>
                  </a:lnTo>
                  <a:lnTo>
                    <a:pt x="23" y="46"/>
                  </a:lnTo>
                  <a:lnTo>
                    <a:pt x="22" y="46"/>
                  </a:lnTo>
                  <a:lnTo>
                    <a:pt x="22" y="46"/>
                  </a:lnTo>
                  <a:lnTo>
                    <a:pt x="22" y="45"/>
                  </a:lnTo>
                  <a:lnTo>
                    <a:pt x="22" y="45"/>
                  </a:lnTo>
                  <a:lnTo>
                    <a:pt x="27" y="42"/>
                  </a:lnTo>
                  <a:lnTo>
                    <a:pt x="23" y="41"/>
                  </a:lnTo>
                  <a:lnTo>
                    <a:pt x="19" y="42"/>
                  </a:lnTo>
                  <a:lnTo>
                    <a:pt x="19" y="42"/>
                  </a:lnTo>
                  <a:lnTo>
                    <a:pt x="18" y="42"/>
                  </a:lnTo>
                  <a:lnTo>
                    <a:pt x="18" y="41"/>
                  </a:lnTo>
                  <a:lnTo>
                    <a:pt x="19" y="40"/>
                  </a:lnTo>
                  <a:lnTo>
                    <a:pt x="20" y="40"/>
                  </a:lnTo>
                  <a:lnTo>
                    <a:pt x="16" y="37"/>
                  </a:lnTo>
                  <a:lnTo>
                    <a:pt x="15" y="36"/>
                  </a:lnTo>
                  <a:lnTo>
                    <a:pt x="15" y="34"/>
                  </a:lnTo>
                  <a:lnTo>
                    <a:pt x="16" y="34"/>
                  </a:lnTo>
                  <a:lnTo>
                    <a:pt x="16" y="34"/>
                  </a:lnTo>
                  <a:lnTo>
                    <a:pt x="22" y="37"/>
                  </a:lnTo>
                  <a:lnTo>
                    <a:pt x="22" y="34"/>
                  </a:lnTo>
                  <a:lnTo>
                    <a:pt x="22" y="34"/>
                  </a:lnTo>
                  <a:lnTo>
                    <a:pt x="23" y="33"/>
                  </a:lnTo>
                  <a:lnTo>
                    <a:pt x="24" y="34"/>
                  </a:lnTo>
                  <a:lnTo>
                    <a:pt x="24" y="34"/>
                  </a:lnTo>
                  <a:lnTo>
                    <a:pt x="24" y="38"/>
                  </a:lnTo>
                  <a:lnTo>
                    <a:pt x="28" y="41"/>
                  </a:lnTo>
                  <a:lnTo>
                    <a:pt x="27" y="36"/>
                  </a:lnTo>
                  <a:lnTo>
                    <a:pt x="28" y="34"/>
                  </a:lnTo>
                  <a:lnTo>
                    <a:pt x="28" y="34"/>
                  </a:lnTo>
                  <a:lnTo>
                    <a:pt x="30" y="34"/>
                  </a:lnTo>
                  <a:lnTo>
                    <a:pt x="30" y="36"/>
                  </a:lnTo>
                  <a:lnTo>
                    <a:pt x="30" y="42"/>
                  </a:lnTo>
                  <a:lnTo>
                    <a:pt x="38" y="46"/>
                  </a:lnTo>
                  <a:lnTo>
                    <a:pt x="39" y="34"/>
                  </a:lnTo>
                  <a:lnTo>
                    <a:pt x="39" y="33"/>
                  </a:lnTo>
                  <a:lnTo>
                    <a:pt x="38" y="32"/>
                  </a:lnTo>
                  <a:lnTo>
                    <a:pt x="39" y="29"/>
                  </a:lnTo>
                  <a:lnTo>
                    <a:pt x="38" y="26"/>
                  </a:lnTo>
                  <a:close/>
                  <a:moveTo>
                    <a:pt x="59" y="4"/>
                  </a:moveTo>
                  <a:lnTo>
                    <a:pt x="57" y="4"/>
                  </a:lnTo>
                  <a:lnTo>
                    <a:pt x="57" y="4"/>
                  </a:lnTo>
                  <a:lnTo>
                    <a:pt x="40" y="26"/>
                  </a:lnTo>
                  <a:lnTo>
                    <a:pt x="40" y="28"/>
                  </a:lnTo>
                  <a:lnTo>
                    <a:pt x="43" y="29"/>
                  </a:lnTo>
                  <a:lnTo>
                    <a:pt x="44" y="29"/>
                  </a:lnTo>
                  <a:lnTo>
                    <a:pt x="44" y="30"/>
                  </a:lnTo>
                  <a:lnTo>
                    <a:pt x="56" y="36"/>
                  </a:lnTo>
                  <a:lnTo>
                    <a:pt x="56" y="28"/>
                  </a:lnTo>
                  <a:lnTo>
                    <a:pt x="51" y="24"/>
                  </a:lnTo>
                  <a:lnTo>
                    <a:pt x="51" y="22"/>
                  </a:lnTo>
                  <a:lnTo>
                    <a:pt x="51" y="22"/>
                  </a:lnTo>
                  <a:lnTo>
                    <a:pt x="52" y="21"/>
                  </a:lnTo>
                  <a:lnTo>
                    <a:pt x="53" y="22"/>
                  </a:lnTo>
                  <a:lnTo>
                    <a:pt x="56" y="25"/>
                  </a:lnTo>
                  <a:lnTo>
                    <a:pt x="57" y="21"/>
                  </a:lnTo>
                  <a:lnTo>
                    <a:pt x="53" y="18"/>
                  </a:lnTo>
                  <a:lnTo>
                    <a:pt x="53" y="18"/>
                  </a:lnTo>
                  <a:lnTo>
                    <a:pt x="53" y="17"/>
                  </a:lnTo>
                  <a:lnTo>
                    <a:pt x="55" y="17"/>
                  </a:lnTo>
                  <a:lnTo>
                    <a:pt x="55" y="17"/>
                  </a:lnTo>
                  <a:lnTo>
                    <a:pt x="57" y="18"/>
                  </a:lnTo>
                  <a:lnTo>
                    <a:pt x="57" y="12"/>
                  </a:lnTo>
                  <a:lnTo>
                    <a:pt x="57" y="12"/>
                  </a:lnTo>
                  <a:lnTo>
                    <a:pt x="57" y="12"/>
                  </a:lnTo>
                  <a:lnTo>
                    <a:pt x="57" y="12"/>
                  </a:lnTo>
                  <a:lnTo>
                    <a:pt x="59" y="12"/>
                  </a:lnTo>
                  <a:lnTo>
                    <a:pt x="59" y="12"/>
                  </a:lnTo>
                  <a:lnTo>
                    <a:pt x="59" y="18"/>
                  </a:lnTo>
                  <a:lnTo>
                    <a:pt x="61" y="17"/>
                  </a:lnTo>
                  <a:lnTo>
                    <a:pt x="63" y="17"/>
                  </a:lnTo>
                  <a:lnTo>
                    <a:pt x="63" y="17"/>
                  </a:lnTo>
                  <a:lnTo>
                    <a:pt x="63" y="18"/>
                  </a:lnTo>
                  <a:lnTo>
                    <a:pt x="63" y="18"/>
                  </a:lnTo>
                  <a:lnTo>
                    <a:pt x="59" y="21"/>
                  </a:lnTo>
                  <a:lnTo>
                    <a:pt x="59" y="25"/>
                  </a:lnTo>
                  <a:lnTo>
                    <a:pt x="64" y="21"/>
                  </a:lnTo>
                  <a:lnTo>
                    <a:pt x="64" y="21"/>
                  </a:lnTo>
                  <a:lnTo>
                    <a:pt x="65" y="22"/>
                  </a:lnTo>
                  <a:lnTo>
                    <a:pt x="65" y="22"/>
                  </a:lnTo>
                  <a:lnTo>
                    <a:pt x="65" y="24"/>
                  </a:lnTo>
                  <a:lnTo>
                    <a:pt x="59" y="28"/>
                  </a:lnTo>
                  <a:lnTo>
                    <a:pt x="59" y="36"/>
                  </a:lnTo>
                  <a:lnTo>
                    <a:pt x="72" y="33"/>
                  </a:lnTo>
                  <a:lnTo>
                    <a:pt x="73" y="32"/>
                  </a:lnTo>
                  <a:lnTo>
                    <a:pt x="73" y="30"/>
                  </a:lnTo>
                  <a:lnTo>
                    <a:pt x="75" y="30"/>
                  </a:lnTo>
                  <a:lnTo>
                    <a:pt x="76" y="30"/>
                  </a:lnTo>
                  <a:lnTo>
                    <a:pt x="79" y="26"/>
                  </a:lnTo>
                  <a:lnTo>
                    <a:pt x="59" y="4"/>
                  </a:lnTo>
                  <a:close/>
                  <a:moveTo>
                    <a:pt x="57" y="0"/>
                  </a:moveTo>
                  <a:lnTo>
                    <a:pt x="57" y="0"/>
                  </a:lnTo>
                  <a:lnTo>
                    <a:pt x="59" y="0"/>
                  </a:lnTo>
                  <a:lnTo>
                    <a:pt x="60" y="1"/>
                  </a:lnTo>
                  <a:lnTo>
                    <a:pt x="60" y="1"/>
                  </a:lnTo>
                  <a:lnTo>
                    <a:pt x="80" y="25"/>
                  </a:lnTo>
                  <a:lnTo>
                    <a:pt x="83" y="20"/>
                  </a:lnTo>
                  <a:lnTo>
                    <a:pt x="81" y="18"/>
                  </a:lnTo>
                  <a:lnTo>
                    <a:pt x="80" y="17"/>
                  </a:lnTo>
                  <a:lnTo>
                    <a:pt x="81" y="13"/>
                  </a:lnTo>
                  <a:lnTo>
                    <a:pt x="83" y="12"/>
                  </a:lnTo>
                  <a:lnTo>
                    <a:pt x="85" y="11"/>
                  </a:lnTo>
                  <a:lnTo>
                    <a:pt x="88" y="12"/>
                  </a:lnTo>
                  <a:lnTo>
                    <a:pt x="91" y="13"/>
                  </a:lnTo>
                  <a:lnTo>
                    <a:pt x="92" y="16"/>
                  </a:lnTo>
                  <a:lnTo>
                    <a:pt x="91" y="18"/>
                  </a:lnTo>
                  <a:lnTo>
                    <a:pt x="89" y="21"/>
                  </a:lnTo>
                  <a:lnTo>
                    <a:pt x="87" y="21"/>
                  </a:lnTo>
                  <a:lnTo>
                    <a:pt x="84" y="21"/>
                  </a:lnTo>
                  <a:lnTo>
                    <a:pt x="81" y="26"/>
                  </a:lnTo>
                  <a:lnTo>
                    <a:pt x="107" y="32"/>
                  </a:lnTo>
                  <a:lnTo>
                    <a:pt x="108" y="30"/>
                  </a:lnTo>
                  <a:lnTo>
                    <a:pt x="109" y="32"/>
                  </a:lnTo>
                  <a:lnTo>
                    <a:pt x="111" y="33"/>
                  </a:lnTo>
                  <a:lnTo>
                    <a:pt x="111" y="34"/>
                  </a:lnTo>
                  <a:lnTo>
                    <a:pt x="108" y="36"/>
                  </a:lnTo>
                  <a:lnTo>
                    <a:pt x="108" y="36"/>
                  </a:lnTo>
                  <a:lnTo>
                    <a:pt x="99" y="58"/>
                  </a:lnTo>
                  <a:lnTo>
                    <a:pt x="104" y="58"/>
                  </a:lnTo>
                  <a:lnTo>
                    <a:pt x="105" y="56"/>
                  </a:lnTo>
                  <a:lnTo>
                    <a:pt x="107" y="54"/>
                  </a:lnTo>
                  <a:lnTo>
                    <a:pt x="109" y="54"/>
                  </a:lnTo>
                  <a:lnTo>
                    <a:pt x="112" y="54"/>
                  </a:lnTo>
                  <a:lnTo>
                    <a:pt x="113" y="56"/>
                  </a:lnTo>
                  <a:lnTo>
                    <a:pt x="115" y="58"/>
                  </a:lnTo>
                  <a:lnTo>
                    <a:pt x="115" y="61"/>
                  </a:lnTo>
                  <a:lnTo>
                    <a:pt x="113" y="64"/>
                  </a:lnTo>
                  <a:lnTo>
                    <a:pt x="111" y="65"/>
                  </a:lnTo>
                  <a:lnTo>
                    <a:pt x="108" y="64"/>
                  </a:lnTo>
                  <a:lnTo>
                    <a:pt x="105" y="62"/>
                  </a:lnTo>
                  <a:lnTo>
                    <a:pt x="104" y="60"/>
                  </a:lnTo>
                  <a:lnTo>
                    <a:pt x="99" y="60"/>
                  </a:lnTo>
                  <a:lnTo>
                    <a:pt x="109" y="84"/>
                  </a:lnTo>
                  <a:lnTo>
                    <a:pt x="112" y="84"/>
                  </a:lnTo>
                  <a:lnTo>
                    <a:pt x="112" y="85"/>
                  </a:lnTo>
                  <a:lnTo>
                    <a:pt x="112" y="86"/>
                  </a:lnTo>
                  <a:lnTo>
                    <a:pt x="111" y="88"/>
                  </a:lnTo>
                  <a:lnTo>
                    <a:pt x="109" y="88"/>
                  </a:lnTo>
                  <a:lnTo>
                    <a:pt x="108" y="86"/>
                  </a:lnTo>
                  <a:lnTo>
                    <a:pt x="80" y="93"/>
                  </a:lnTo>
                  <a:lnTo>
                    <a:pt x="83" y="98"/>
                  </a:lnTo>
                  <a:lnTo>
                    <a:pt x="84" y="97"/>
                  </a:lnTo>
                  <a:lnTo>
                    <a:pt x="87" y="98"/>
                  </a:lnTo>
                  <a:lnTo>
                    <a:pt x="89" y="99"/>
                  </a:lnTo>
                  <a:lnTo>
                    <a:pt x="91" y="102"/>
                  </a:lnTo>
                  <a:lnTo>
                    <a:pt x="89" y="105"/>
                  </a:lnTo>
                  <a:lnTo>
                    <a:pt x="88" y="107"/>
                  </a:lnTo>
                  <a:lnTo>
                    <a:pt x="85" y="107"/>
                  </a:lnTo>
                  <a:lnTo>
                    <a:pt x="83" y="107"/>
                  </a:lnTo>
                  <a:lnTo>
                    <a:pt x="80" y="106"/>
                  </a:lnTo>
                  <a:lnTo>
                    <a:pt x="80" y="103"/>
                  </a:lnTo>
                  <a:lnTo>
                    <a:pt x="80" y="101"/>
                  </a:lnTo>
                  <a:lnTo>
                    <a:pt x="81" y="98"/>
                  </a:lnTo>
                  <a:lnTo>
                    <a:pt x="79" y="93"/>
                  </a:lnTo>
                  <a:lnTo>
                    <a:pt x="60" y="115"/>
                  </a:lnTo>
                  <a:lnTo>
                    <a:pt x="60" y="115"/>
                  </a:lnTo>
                  <a:lnTo>
                    <a:pt x="59" y="117"/>
                  </a:lnTo>
                  <a:lnTo>
                    <a:pt x="57" y="118"/>
                  </a:lnTo>
                  <a:lnTo>
                    <a:pt x="56" y="118"/>
                  </a:lnTo>
                  <a:lnTo>
                    <a:pt x="55" y="115"/>
                  </a:lnTo>
                  <a:lnTo>
                    <a:pt x="55" y="115"/>
                  </a:lnTo>
                  <a:lnTo>
                    <a:pt x="36" y="93"/>
                  </a:lnTo>
                  <a:lnTo>
                    <a:pt x="34" y="98"/>
                  </a:lnTo>
                  <a:lnTo>
                    <a:pt x="34" y="99"/>
                  </a:lnTo>
                  <a:lnTo>
                    <a:pt x="35" y="102"/>
                  </a:lnTo>
                  <a:lnTo>
                    <a:pt x="34" y="105"/>
                  </a:lnTo>
                  <a:lnTo>
                    <a:pt x="32" y="106"/>
                  </a:lnTo>
                  <a:lnTo>
                    <a:pt x="30" y="107"/>
                  </a:lnTo>
                  <a:lnTo>
                    <a:pt x="27" y="107"/>
                  </a:lnTo>
                  <a:lnTo>
                    <a:pt x="24" y="105"/>
                  </a:lnTo>
                  <a:lnTo>
                    <a:pt x="24" y="102"/>
                  </a:lnTo>
                  <a:lnTo>
                    <a:pt x="24" y="99"/>
                  </a:lnTo>
                  <a:lnTo>
                    <a:pt x="26" y="98"/>
                  </a:lnTo>
                  <a:lnTo>
                    <a:pt x="28" y="97"/>
                  </a:lnTo>
                  <a:lnTo>
                    <a:pt x="31" y="97"/>
                  </a:lnTo>
                  <a:lnTo>
                    <a:pt x="35" y="92"/>
                  </a:lnTo>
                  <a:lnTo>
                    <a:pt x="8" y="88"/>
                  </a:lnTo>
                  <a:lnTo>
                    <a:pt x="8" y="89"/>
                  </a:lnTo>
                  <a:lnTo>
                    <a:pt x="7" y="89"/>
                  </a:lnTo>
                  <a:lnTo>
                    <a:pt x="6" y="89"/>
                  </a:lnTo>
                  <a:lnTo>
                    <a:pt x="4" y="88"/>
                  </a:lnTo>
                  <a:lnTo>
                    <a:pt x="4" y="85"/>
                  </a:lnTo>
                  <a:lnTo>
                    <a:pt x="6" y="85"/>
                  </a:lnTo>
                  <a:lnTo>
                    <a:pt x="7" y="85"/>
                  </a:lnTo>
                  <a:lnTo>
                    <a:pt x="18" y="60"/>
                  </a:lnTo>
                  <a:lnTo>
                    <a:pt x="11" y="60"/>
                  </a:lnTo>
                  <a:lnTo>
                    <a:pt x="11" y="62"/>
                  </a:lnTo>
                  <a:lnTo>
                    <a:pt x="10" y="64"/>
                  </a:lnTo>
                  <a:lnTo>
                    <a:pt x="7" y="64"/>
                  </a:lnTo>
                  <a:lnTo>
                    <a:pt x="4" y="64"/>
                  </a:lnTo>
                  <a:lnTo>
                    <a:pt x="2" y="62"/>
                  </a:lnTo>
                  <a:lnTo>
                    <a:pt x="0" y="60"/>
                  </a:lnTo>
                  <a:lnTo>
                    <a:pt x="2" y="57"/>
                  </a:lnTo>
                  <a:lnTo>
                    <a:pt x="3" y="54"/>
                  </a:lnTo>
                  <a:lnTo>
                    <a:pt x="6" y="53"/>
                  </a:lnTo>
                  <a:lnTo>
                    <a:pt x="8" y="54"/>
                  </a:lnTo>
                  <a:lnTo>
                    <a:pt x="11" y="56"/>
                  </a:lnTo>
                  <a:lnTo>
                    <a:pt x="11" y="58"/>
                  </a:lnTo>
                  <a:lnTo>
                    <a:pt x="18" y="58"/>
                  </a:lnTo>
                  <a:lnTo>
                    <a:pt x="7" y="32"/>
                  </a:lnTo>
                  <a:lnTo>
                    <a:pt x="7" y="30"/>
                  </a:lnTo>
                  <a:lnTo>
                    <a:pt x="6" y="29"/>
                  </a:lnTo>
                  <a:lnTo>
                    <a:pt x="7" y="28"/>
                  </a:lnTo>
                  <a:lnTo>
                    <a:pt x="8" y="26"/>
                  </a:lnTo>
                  <a:lnTo>
                    <a:pt x="10" y="28"/>
                  </a:lnTo>
                  <a:lnTo>
                    <a:pt x="10" y="28"/>
                  </a:lnTo>
                  <a:lnTo>
                    <a:pt x="36" y="25"/>
                  </a:lnTo>
                  <a:lnTo>
                    <a:pt x="34" y="20"/>
                  </a:lnTo>
                  <a:lnTo>
                    <a:pt x="34" y="20"/>
                  </a:lnTo>
                  <a:lnTo>
                    <a:pt x="31" y="20"/>
                  </a:lnTo>
                  <a:lnTo>
                    <a:pt x="28" y="18"/>
                  </a:lnTo>
                  <a:lnTo>
                    <a:pt x="27" y="16"/>
                  </a:lnTo>
                  <a:lnTo>
                    <a:pt x="28" y="12"/>
                  </a:lnTo>
                  <a:lnTo>
                    <a:pt x="30" y="11"/>
                  </a:lnTo>
                  <a:lnTo>
                    <a:pt x="32" y="9"/>
                  </a:lnTo>
                  <a:lnTo>
                    <a:pt x="35" y="9"/>
                  </a:lnTo>
                  <a:lnTo>
                    <a:pt x="38" y="12"/>
                  </a:lnTo>
                  <a:lnTo>
                    <a:pt x="39" y="14"/>
                  </a:lnTo>
                  <a:lnTo>
                    <a:pt x="38" y="17"/>
                  </a:lnTo>
                  <a:lnTo>
                    <a:pt x="36" y="18"/>
                  </a:lnTo>
                  <a:lnTo>
                    <a:pt x="39" y="24"/>
                  </a:lnTo>
                  <a:lnTo>
                    <a:pt x="55" y="3"/>
                  </a:lnTo>
                  <a:lnTo>
                    <a:pt x="55" y="3"/>
                  </a:lnTo>
                  <a:lnTo>
                    <a:pt x="56" y="0"/>
                  </a:lnTo>
                  <a:lnTo>
                    <a:pt x="57" y="0"/>
                  </a:lnTo>
                  <a:lnTo>
                    <a:pt x="57" y="0"/>
                  </a:lnTo>
                  <a:lnTo>
                    <a:pt x="5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1" name="Freeform 7507"/>
            <p:cNvSpPr/>
            <p:nvPr/>
          </p:nvSpPr>
          <p:spPr bwMode="auto">
            <a:xfrm>
              <a:off x="704196" y="2343815"/>
              <a:ext cx="33440" cy="33440"/>
            </a:xfrm>
            <a:custGeom>
              <a:avLst/>
              <a:gdLst>
                <a:gd name="T0" fmla="*/ 3 w 4"/>
                <a:gd name="T1" fmla="*/ 0 h 4"/>
                <a:gd name="T2" fmla="*/ 4 w 4"/>
                <a:gd name="T3" fmla="*/ 0 h 4"/>
                <a:gd name="T4" fmla="*/ 4 w 4"/>
                <a:gd name="T5" fmla="*/ 2 h 4"/>
                <a:gd name="T6" fmla="*/ 4 w 4"/>
                <a:gd name="T7" fmla="*/ 4 h 4"/>
                <a:gd name="T8" fmla="*/ 3 w 4"/>
                <a:gd name="T9" fmla="*/ 4 h 4"/>
                <a:gd name="T10" fmla="*/ 1 w 4"/>
                <a:gd name="T11" fmla="*/ 4 h 4"/>
                <a:gd name="T12" fmla="*/ 0 w 4"/>
                <a:gd name="T13" fmla="*/ 3 h 4"/>
                <a:gd name="T14" fmla="*/ 0 w 4"/>
                <a:gd name="T15" fmla="*/ 0 h 4"/>
                <a:gd name="T16" fmla="*/ 3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3" y="0"/>
                  </a:moveTo>
                  <a:lnTo>
                    <a:pt x="4" y="0"/>
                  </a:lnTo>
                  <a:lnTo>
                    <a:pt x="4" y="2"/>
                  </a:lnTo>
                  <a:lnTo>
                    <a:pt x="4" y="4"/>
                  </a:lnTo>
                  <a:lnTo>
                    <a:pt x="3" y="4"/>
                  </a:lnTo>
                  <a:lnTo>
                    <a:pt x="1" y="4"/>
                  </a:lnTo>
                  <a:lnTo>
                    <a:pt x="0" y="3"/>
                  </a:lnTo>
                  <a:lnTo>
                    <a:pt x="0" y="0"/>
                  </a:lnTo>
                  <a:lnTo>
                    <a:pt x="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2" name="Freeform 7508"/>
            <p:cNvSpPr/>
            <p:nvPr/>
          </p:nvSpPr>
          <p:spPr bwMode="auto">
            <a:xfrm>
              <a:off x="695838" y="2837059"/>
              <a:ext cx="33440" cy="41803"/>
            </a:xfrm>
            <a:custGeom>
              <a:avLst/>
              <a:gdLst>
                <a:gd name="T0" fmla="*/ 1 w 4"/>
                <a:gd name="T1" fmla="*/ 0 h 5"/>
                <a:gd name="T2" fmla="*/ 4 w 4"/>
                <a:gd name="T3" fmla="*/ 1 h 5"/>
                <a:gd name="T4" fmla="*/ 4 w 4"/>
                <a:gd name="T5" fmla="*/ 2 h 5"/>
                <a:gd name="T6" fmla="*/ 4 w 4"/>
                <a:gd name="T7" fmla="*/ 4 h 5"/>
                <a:gd name="T8" fmla="*/ 2 w 4"/>
                <a:gd name="T9" fmla="*/ 5 h 5"/>
                <a:gd name="T10" fmla="*/ 0 w 4"/>
                <a:gd name="T11" fmla="*/ 4 h 5"/>
                <a:gd name="T12" fmla="*/ 0 w 4"/>
                <a:gd name="T13" fmla="*/ 2 h 5"/>
                <a:gd name="T14" fmla="*/ 0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4" y="1"/>
                  </a:lnTo>
                  <a:lnTo>
                    <a:pt x="4" y="2"/>
                  </a:lnTo>
                  <a:lnTo>
                    <a:pt x="4" y="4"/>
                  </a:lnTo>
                  <a:lnTo>
                    <a:pt x="2" y="5"/>
                  </a:lnTo>
                  <a:lnTo>
                    <a:pt x="0" y="4"/>
                  </a:lnTo>
                  <a:lnTo>
                    <a:pt x="0" y="2"/>
                  </a:lnTo>
                  <a:lnTo>
                    <a:pt x="0" y="1"/>
                  </a:lnTo>
                  <a:lnTo>
                    <a:pt x="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3" name="Freeform 7509"/>
            <p:cNvSpPr/>
            <p:nvPr/>
          </p:nvSpPr>
          <p:spPr bwMode="auto">
            <a:xfrm>
              <a:off x="1130560" y="3087860"/>
              <a:ext cx="41803" cy="33440"/>
            </a:xfrm>
            <a:custGeom>
              <a:avLst/>
              <a:gdLst>
                <a:gd name="T0" fmla="*/ 2 w 5"/>
                <a:gd name="T1" fmla="*/ 0 h 4"/>
                <a:gd name="T2" fmla="*/ 4 w 5"/>
                <a:gd name="T3" fmla="*/ 0 h 4"/>
                <a:gd name="T4" fmla="*/ 5 w 5"/>
                <a:gd name="T5" fmla="*/ 2 h 4"/>
                <a:gd name="T6" fmla="*/ 4 w 5"/>
                <a:gd name="T7" fmla="*/ 3 h 4"/>
                <a:gd name="T8" fmla="*/ 2 w 5"/>
                <a:gd name="T9" fmla="*/ 4 h 4"/>
                <a:gd name="T10" fmla="*/ 1 w 5"/>
                <a:gd name="T11" fmla="*/ 4 h 4"/>
                <a:gd name="T12" fmla="*/ 0 w 5"/>
                <a:gd name="T13" fmla="*/ 3 h 4"/>
                <a:gd name="T14" fmla="*/ 0 w 5"/>
                <a:gd name="T15" fmla="*/ 0 h 4"/>
                <a:gd name="T16" fmla="*/ 2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0"/>
                  </a:moveTo>
                  <a:lnTo>
                    <a:pt x="4" y="0"/>
                  </a:lnTo>
                  <a:lnTo>
                    <a:pt x="5" y="2"/>
                  </a:lnTo>
                  <a:lnTo>
                    <a:pt x="4" y="3"/>
                  </a:lnTo>
                  <a:lnTo>
                    <a:pt x="2" y="4"/>
                  </a:lnTo>
                  <a:lnTo>
                    <a:pt x="1" y="4"/>
                  </a:lnTo>
                  <a:lnTo>
                    <a:pt x="0" y="3"/>
                  </a:lnTo>
                  <a:lnTo>
                    <a:pt x="0" y="0"/>
                  </a:lnTo>
                  <a:lnTo>
                    <a:pt x="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4" name="Freeform 7510"/>
            <p:cNvSpPr/>
            <p:nvPr/>
          </p:nvSpPr>
          <p:spPr bwMode="auto">
            <a:xfrm>
              <a:off x="1582001" y="2828696"/>
              <a:ext cx="33440" cy="41803"/>
            </a:xfrm>
            <a:custGeom>
              <a:avLst/>
              <a:gdLst>
                <a:gd name="T0" fmla="*/ 1 w 4"/>
                <a:gd name="T1" fmla="*/ 0 h 5"/>
                <a:gd name="T2" fmla="*/ 4 w 4"/>
                <a:gd name="T3" fmla="*/ 0 h 5"/>
                <a:gd name="T4" fmla="*/ 4 w 4"/>
                <a:gd name="T5" fmla="*/ 2 h 5"/>
                <a:gd name="T6" fmla="*/ 4 w 4"/>
                <a:gd name="T7" fmla="*/ 3 h 5"/>
                <a:gd name="T8" fmla="*/ 3 w 4"/>
                <a:gd name="T9" fmla="*/ 5 h 5"/>
                <a:gd name="T10" fmla="*/ 0 w 4"/>
                <a:gd name="T11" fmla="*/ 3 h 5"/>
                <a:gd name="T12" fmla="*/ 0 w 4"/>
                <a:gd name="T13" fmla="*/ 2 h 5"/>
                <a:gd name="T14" fmla="*/ 0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4" y="0"/>
                  </a:lnTo>
                  <a:lnTo>
                    <a:pt x="4" y="2"/>
                  </a:lnTo>
                  <a:lnTo>
                    <a:pt x="4" y="3"/>
                  </a:lnTo>
                  <a:lnTo>
                    <a:pt x="3" y="5"/>
                  </a:lnTo>
                  <a:lnTo>
                    <a:pt x="0" y="3"/>
                  </a:lnTo>
                  <a:lnTo>
                    <a:pt x="0" y="2"/>
                  </a:lnTo>
                  <a:lnTo>
                    <a:pt x="0" y="1"/>
                  </a:lnTo>
                  <a:lnTo>
                    <a:pt x="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5" name="Freeform 7511"/>
            <p:cNvSpPr/>
            <p:nvPr/>
          </p:nvSpPr>
          <p:spPr bwMode="auto">
            <a:xfrm>
              <a:off x="1573638" y="2377255"/>
              <a:ext cx="33440" cy="33440"/>
            </a:xfrm>
            <a:custGeom>
              <a:avLst/>
              <a:gdLst>
                <a:gd name="T0" fmla="*/ 1 w 4"/>
                <a:gd name="T1" fmla="*/ 0 h 4"/>
                <a:gd name="T2" fmla="*/ 4 w 4"/>
                <a:gd name="T3" fmla="*/ 0 h 4"/>
                <a:gd name="T4" fmla="*/ 4 w 4"/>
                <a:gd name="T5" fmla="*/ 2 h 4"/>
                <a:gd name="T6" fmla="*/ 4 w 4"/>
                <a:gd name="T7" fmla="*/ 4 h 4"/>
                <a:gd name="T8" fmla="*/ 2 w 4"/>
                <a:gd name="T9" fmla="*/ 4 h 4"/>
                <a:gd name="T10" fmla="*/ 0 w 4"/>
                <a:gd name="T11" fmla="*/ 4 h 4"/>
                <a:gd name="T12" fmla="*/ 0 w 4"/>
                <a:gd name="T13" fmla="*/ 3 h 4"/>
                <a:gd name="T14" fmla="*/ 0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lnTo>
                    <a:pt x="4" y="0"/>
                  </a:lnTo>
                  <a:lnTo>
                    <a:pt x="4" y="2"/>
                  </a:lnTo>
                  <a:lnTo>
                    <a:pt x="4" y="4"/>
                  </a:lnTo>
                  <a:lnTo>
                    <a:pt x="2" y="4"/>
                  </a:lnTo>
                  <a:lnTo>
                    <a:pt x="0" y="4"/>
                  </a:lnTo>
                  <a:lnTo>
                    <a:pt x="0" y="3"/>
                  </a:lnTo>
                  <a:lnTo>
                    <a:pt x="0" y="0"/>
                  </a:lnTo>
                  <a:lnTo>
                    <a:pt x="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6" name="Freeform 7512"/>
            <p:cNvSpPr>
              <a:spLocks noEditPoints="1"/>
            </p:cNvSpPr>
            <p:nvPr/>
          </p:nvSpPr>
          <p:spPr bwMode="auto">
            <a:xfrm>
              <a:off x="848240" y="2115135"/>
              <a:ext cx="697275" cy="601922"/>
            </a:xfrm>
            <a:custGeom>
              <a:avLst/>
              <a:gdLst>
                <a:gd name="T0" fmla="*/ 42 w 117"/>
                <a:gd name="T1" fmla="*/ 77 h 101"/>
                <a:gd name="T2" fmla="*/ 40 w 117"/>
                <a:gd name="T3" fmla="*/ 76 h 101"/>
                <a:gd name="T4" fmla="*/ 29 w 117"/>
                <a:gd name="T5" fmla="*/ 52 h 101"/>
                <a:gd name="T6" fmla="*/ 57 w 117"/>
                <a:gd name="T7" fmla="*/ 62 h 101"/>
                <a:gd name="T8" fmla="*/ 61 w 117"/>
                <a:gd name="T9" fmla="*/ 57 h 101"/>
                <a:gd name="T10" fmla="*/ 58 w 117"/>
                <a:gd name="T11" fmla="*/ 52 h 101"/>
                <a:gd name="T12" fmla="*/ 72 w 117"/>
                <a:gd name="T13" fmla="*/ 52 h 101"/>
                <a:gd name="T14" fmla="*/ 49 w 117"/>
                <a:gd name="T15" fmla="*/ 60 h 101"/>
                <a:gd name="T16" fmla="*/ 58 w 117"/>
                <a:gd name="T17" fmla="*/ 52 h 101"/>
                <a:gd name="T18" fmla="*/ 68 w 117"/>
                <a:gd name="T19" fmla="*/ 50 h 101"/>
                <a:gd name="T20" fmla="*/ 48 w 117"/>
                <a:gd name="T21" fmla="*/ 53 h 101"/>
                <a:gd name="T22" fmla="*/ 49 w 117"/>
                <a:gd name="T23" fmla="*/ 42 h 101"/>
                <a:gd name="T24" fmla="*/ 52 w 117"/>
                <a:gd name="T25" fmla="*/ 44 h 101"/>
                <a:gd name="T26" fmla="*/ 62 w 117"/>
                <a:gd name="T27" fmla="*/ 48 h 101"/>
                <a:gd name="T28" fmla="*/ 56 w 117"/>
                <a:gd name="T29" fmla="*/ 41 h 101"/>
                <a:gd name="T30" fmla="*/ 58 w 117"/>
                <a:gd name="T31" fmla="*/ 40 h 101"/>
                <a:gd name="T32" fmla="*/ 72 w 117"/>
                <a:gd name="T33" fmla="*/ 49 h 101"/>
                <a:gd name="T34" fmla="*/ 29 w 117"/>
                <a:gd name="T35" fmla="*/ 50 h 101"/>
                <a:gd name="T36" fmla="*/ 44 w 117"/>
                <a:gd name="T37" fmla="*/ 25 h 101"/>
                <a:gd name="T38" fmla="*/ 74 w 117"/>
                <a:gd name="T39" fmla="*/ 26 h 101"/>
                <a:gd name="T40" fmla="*/ 38 w 117"/>
                <a:gd name="T41" fmla="*/ 8 h 101"/>
                <a:gd name="T42" fmla="*/ 52 w 117"/>
                <a:gd name="T43" fmla="*/ 13 h 101"/>
                <a:gd name="T44" fmla="*/ 54 w 117"/>
                <a:gd name="T45" fmla="*/ 8 h 101"/>
                <a:gd name="T46" fmla="*/ 62 w 117"/>
                <a:gd name="T47" fmla="*/ 8 h 101"/>
                <a:gd name="T48" fmla="*/ 66 w 117"/>
                <a:gd name="T49" fmla="*/ 13 h 101"/>
                <a:gd name="T50" fmla="*/ 78 w 117"/>
                <a:gd name="T51" fmla="*/ 21 h 101"/>
                <a:gd name="T52" fmla="*/ 93 w 117"/>
                <a:gd name="T53" fmla="*/ 6 h 101"/>
                <a:gd name="T54" fmla="*/ 80 w 117"/>
                <a:gd name="T55" fmla="*/ 28 h 101"/>
                <a:gd name="T56" fmla="*/ 89 w 117"/>
                <a:gd name="T57" fmla="*/ 34 h 101"/>
                <a:gd name="T58" fmla="*/ 101 w 117"/>
                <a:gd name="T59" fmla="*/ 29 h 101"/>
                <a:gd name="T60" fmla="*/ 97 w 117"/>
                <a:gd name="T61" fmla="*/ 37 h 101"/>
                <a:gd name="T62" fmla="*/ 80 w 117"/>
                <a:gd name="T63" fmla="*/ 42 h 101"/>
                <a:gd name="T64" fmla="*/ 111 w 117"/>
                <a:gd name="T65" fmla="*/ 45 h 101"/>
                <a:gd name="T66" fmla="*/ 106 w 117"/>
                <a:gd name="T67" fmla="*/ 52 h 101"/>
                <a:gd name="T68" fmla="*/ 94 w 117"/>
                <a:gd name="T69" fmla="*/ 62 h 101"/>
                <a:gd name="T70" fmla="*/ 98 w 117"/>
                <a:gd name="T71" fmla="*/ 69 h 101"/>
                <a:gd name="T72" fmla="*/ 94 w 117"/>
                <a:gd name="T73" fmla="*/ 74 h 101"/>
                <a:gd name="T74" fmla="*/ 87 w 117"/>
                <a:gd name="T75" fmla="*/ 76 h 101"/>
                <a:gd name="T76" fmla="*/ 80 w 117"/>
                <a:gd name="T77" fmla="*/ 78 h 101"/>
                <a:gd name="T78" fmla="*/ 87 w 117"/>
                <a:gd name="T79" fmla="*/ 101 h 101"/>
                <a:gd name="T80" fmla="*/ 73 w 117"/>
                <a:gd name="T81" fmla="*/ 78 h 101"/>
                <a:gd name="T82" fmla="*/ 60 w 117"/>
                <a:gd name="T83" fmla="*/ 90 h 101"/>
                <a:gd name="T84" fmla="*/ 58 w 117"/>
                <a:gd name="T85" fmla="*/ 99 h 101"/>
                <a:gd name="T86" fmla="*/ 53 w 117"/>
                <a:gd name="T87" fmla="*/ 93 h 101"/>
                <a:gd name="T88" fmla="*/ 57 w 117"/>
                <a:gd name="T89" fmla="*/ 76 h 101"/>
                <a:gd name="T90" fmla="*/ 34 w 117"/>
                <a:gd name="T91" fmla="*/ 98 h 101"/>
                <a:gd name="T92" fmla="*/ 32 w 117"/>
                <a:gd name="T93" fmla="*/ 90 h 101"/>
                <a:gd name="T94" fmla="*/ 29 w 117"/>
                <a:gd name="T95" fmla="*/ 76 h 101"/>
                <a:gd name="T96" fmla="*/ 22 w 117"/>
                <a:gd name="T97" fmla="*/ 77 h 101"/>
                <a:gd name="T98" fmla="*/ 14 w 117"/>
                <a:gd name="T99" fmla="*/ 74 h 101"/>
                <a:gd name="T100" fmla="*/ 20 w 117"/>
                <a:gd name="T101" fmla="*/ 65 h 101"/>
                <a:gd name="T102" fmla="*/ 24 w 117"/>
                <a:gd name="T103" fmla="*/ 54 h 101"/>
                <a:gd name="T104" fmla="*/ 0 w 117"/>
                <a:gd name="T105" fmla="*/ 52 h 101"/>
                <a:gd name="T106" fmla="*/ 25 w 117"/>
                <a:gd name="T107" fmla="*/ 48 h 101"/>
                <a:gd name="T108" fmla="*/ 21 w 117"/>
                <a:gd name="T109" fmla="*/ 36 h 101"/>
                <a:gd name="T110" fmla="*/ 21 w 117"/>
                <a:gd name="T111" fmla="*/ 30 h 101"/>
                <a:gd name="T112" fmla="*/ 22 w 117"/>
                <a:gd name="T113" fmla="*/ 25 h 101"/>
                <a:gd name="T114" fmla="*/ 29 w 117"/>
                <a:gd name="T115" fmla="*/ 26 h 101"/>
                <a:gd name="T116" fmla="*/ 30 w 117"/>
                <a:gd name="T117"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01">
                  <a:moveTo>
                    <a:pt x="65" y="61"/>
                  </a:moveTo>
                  <a:lnTo>
                    <a:pt x="62" y="64"/>
                  </a:lnTo>
                  <a:lnTo>
                    <a:pt x="58" y="64"/>
                  </a:lnTo>
                  <a:lnTo>
                    <a:pt x="54" y="64"/>
                  </a:lnTo>
                  <a:lnTo>
                    <a:pt x="50" y="62"/>
                  </a:lnTo>
                  <a:lnTo>
                    <a:pt x="50" y="62"/>
                  </a:lnTo>
                  <a:lnTo>
                    <a:pt x="42" y="77"/>
                  </a:lnTo>
                  <a:lnTo>
                    <a:pt x="42" y="77"/>
                  </a:lnTo>
                  <a:lnTo>
                    <a:pt x="42" y="77"/>
                  </a:lnTo>
                  <a:lnTo>
                    <a:pt x="58" y="73"/>
                  </a:lnTo>
                  <a:lnTo>
                    <a:pt x="73" y="77"/>
                  </a:lnTo>
                  <a:lnTo>
                    <a:pt x="73" y="76"/>
                  </a:lnTo>
                  <a:lnTo>
                    <a:pt x="65" y="61"/>
                  </a:lnTo>
                  <a:lnTo>
                    <a:pt x="65" y="61"/>
                  </a:lnTo>
                  <a:close/>
                  <a:moveTo>
                    <a:pt x="29" y="52"/>
                  </a:moveTo>
                  <a:lnTo>
                    <a:pt x="29" y="53"/>
                  </a:lnTo>
                  <a:lnTo>
                    <a:pt x="38" y="61"/>
                  </a:lnTo>
                  <a:lnTo>
                    <a:pt x="40" y="76"/>
                  </a:lnTo>
                  <a:lnTo>
                    <a:pt x="40" y="76"/>
                  </a:lnTo>
                  <a:lnTo>
                    <a:pt x="49" y="61"/>
                  </a:lnTo>
                  <a:lnTo>
                    <a:pt x="49" y="61"/>
                  </a:lnTo>
                  <a:lnTo>
                    <a:pt x="46" y="58"/>
                  </a:lnTo>
                  <a:lnTo>
                    <a:pt x="45" y="56"/>
                  </a:lnTo>
                  <a:lnTo>
                    <a:pt x="44" y="52"/>
                  </a:lnTo>
                  <a:lnTo>
                    <a:pt x="44" y="52"/>
                  </a:lnTo>
                  <a:lnTo>
                    <a:pt x="44" y="52"/>
                  </a:lnTo>
                  <a:lnTo>
                    <a:pt x="29" y="52"/>
                  </a:lnTo>
                  <a:close/>
                  <a:moveTo>
                    <a:pt x="57" y="52"/>
                  </a:moveTo>
                  <a:lnTo>
                    <a:pt x="57" y="53"/>
                  </a:lnTo>
                  <a:lnTo>
                    <a:pt x="57" y="54"/>
                  </a:lnTo>
                  <a:lnTo>
                    <a:pt x="56" y="56"/>
                  </a:lnTo>
                  <a:lnTo>
                    <a:pt x="56" y="58"/>
                  </a:lnTo>
                  <a:lnTo>
                    <a:pt x="56" y="61"/>
                  </a:lnTo>
                  <a:lnTo>
                    <a:pt x="56" y="62"/>
                  </a:lnTo>
                  <a:lnTo>
                    <a:pt x="57" y="64"/>
                  </a:lnTo>
                  <a:lnTo>
                    <a:pt x="57" y="62"/>
                  </a:lnTo>
                  <a:lnTo>
                    <a:pt x="58" y="62"/>
                  </a:lnTo>
                  <a:lnTo>
                    <a:pt x="58" y="61"/>
                  </a:lnTo>
                  <a:lnTo>
                    <a:pt x="58" y="60"/>
                  </a:lnTo>
                  <a:lnTo>
                    <a:pt x="58" y="56"/>
                  </a:lnTo>
                  <a:lnTo>
                    <a:pt x="57" y="52"/>
                  </a:lnTo>
                  <a:close/>
                  <a:moveTo>
                    <a:pt x="58" y="52"/>
                  </a:moveTo>
                  <a:lnTo>
                    <a:pt x="58" y="53"/>
                  </a:lnTo>
                  <a:lnTo>
                    <a:pt x="60" y="54"/>
                  </a:lnTo>
                  <a:lnTo>
                    <a:pt x="61" y="57"/>
                  </a:lnTo>
                  <a:lnTo>
                    <a:pt x="62" y="58"/>
                  </a:lnTo>
                  <a:lnTo>
                    <a:pt x="64" y="60"/>
                  </a:lnTo>
                  <a:lnTo>
                    <a:pt x="66" y="60"/>
                  </a:lnTo>
                  <a:lnTo>
                    <a:pt x="66" y="60"/>
                  </a:lnTo>
                  <a:lnTo>
                    <a:pt x="66" y="58"/>
                  </a:lnTo>
                  <a:lnTo>
                    <a:pt x="66" y="57"/>
                  </a:lnTo>
                  <a:lnTo>
                    <a:pt x="65" y="56"/>
                  </a:lnTo>
                  <a:lnTo>
                    <a:pt x="62" y="54"/>
                  </a:lnTo>
                  <a:lnTo>
                    <a:pt x="58" y="52"/>
                  </a:lnTo>
                  <a:close/>
                  <a:moveTo>
                    <a:pt x="70" y="52"/>
                  </a:moveTo>
                  <a:lnTo>
                    <a:pt x="69" y="56"/>
                  </a:lnTo>
                  <a:lnTo>
                    <a:pt x="66" y="60"/>
                  </a:lnTo>
                  <a:lnTo>
                    <a:pt x="68" y="61"/>
                  </a:lnTo>
                  <a:lnTo>
                    <a:pt x="76" y="74"/>
                  </a:lnTo>
                  <a:lnTo>
                    <a:pt x="76" y="61"/>
                  </a:lnTo>
                  <a:lnTo>
                    <a:pt x="87" y="53"/>
                  </a:lnTo>
                  <a:lnTo>
                    <a:pt x="87" y="52"/>
                  </a:lnTo>
                  <a:lnTo>
                    <a:pt x="72" y="52"/>
                  </a:lnTo>
                  <a:lnTo>
                    <a:pt x="70" y="52"/>
                  </a:lnTo>
                  <a:close/>
                  <a:moveTo>
                    <a:pt x="57" y="52"/>
                  </a:moveTo>
                  <a:lnTo>
                    <a:pt x="56" y="52"/>
                  </a:lnTo>
                  <a:lnTo>
                    <a:pt x="54" y="53"/>
                  </a:lnTo>
                  <a:lnTo>
                    <a:pt x="52" y="54"/>
                  </a:lnTo>
                  <a:lnTo>
                    <a:pt x="50" y="56"/>
                  </a:lnTo>
                  <a:lnTo>
                    <a:pt x="49" y="57"/>
                  </a:lnTo>
                  <a:lnTo>
                    <a:pt x="49" y="60"/>
                  </a:lnTo>
                  <a:lnTo>
                    <a:pt x="49" y="60"/>
                  </a:lnTo>
                  <a:lnTo>
                    <a:pt x="50" y="60"/>
                  </a:lnTo>
                  <a:lnTo>
                    <a:pt x="50" y="60"/>
                  </a:lnTo>
                  <a:lnTo>
                    <a:pt x="53" y="58"/>
                  </a:lnTo>
                  <a:lnTo>
                    <a:pt x="54" y="56"/>
                  </a:lnTo>
                  <a:lnTo>
                    <a:pt x="57" y="52"/>
                  </a:lnTo>
                  <a:close/>
                  <a:moveTo>
                    <a:pt x="66" y="50"/>
                  </a:moveTo>
                  <a:lnTo>
                    <a:pt x="62" y="50"/>
                  </a:lnTo>
                  <a:lnTo>
                    <a:pt x="58" y="52"/>
                  </a:lnTo>
                  <a:lnTo>
                    <a:pt x="58" y="52"/>
                  </a:lnTo>
                  <a:lnTo>
                    <a:pt x="61" y="52"/>
                  </a:lnTo>
                  <a:lnTo>
                    <a:pt x="62" y="53"/>
                  </a:lnTo>
                  <a:lnTo>
                    <a:pt x="65" y="53"/>
                  </a:lnTo>
                  <a:lnTo>
                    <a:pt x="68" y="53"/>
                  </a:lnTo>
                  <a:lnTo>
                    <a:pt x="69" y="53"/>
                  </a:lnTo>
                  <a:lnTo>
                    <a:pt x="69" y="52"/>
                  </a:lnTo>
                  <a:lnTo>
                    <a:pt x="69" y="50"/>
                  </a:lnTo>
                  <a:lnTo>
                    <a:pt x="69" y="50"/>
                  </a:lnTo>
                  <a:lnTo>
                    <a:pt x="68" y="50"/>
                  </a:lnTo>
                  <a:lnTo>
                    <a:pt x="66" y="50"/>
                  </a:lnTo>
                  <a:close/>
                  <a:moveTo>
                    <a:pt x="49" y="50"/>
                  </a:moveTo>
                  <a:lnTo>
                    <a:pt x="46" y="50"/>
                  </a:lnTo>
                  <a:lnTo>
                    <a:pt x="45" y="50"/>
                  </a:lnTo>
                  <a:lnTo>
                    <a:pt x="45" y="50"/>
                  </a:lnTo>
                  <a:lnTo>
                    <a:pt x="45" y="52"/>
                  </a:lnTo>
                  <a:lnTo>
                    <a:pt x="45" y="52"/>
                  </a:lnTo>
                  <a:lnTo>
                    <a:pt x="46" y="53"/>
                  </a:lnTo>
                  <a:lnTo>
                    <a:pt x="48" y="53"/>
                  </a:lnTo>
                  <a:lnTo>
                    <a:pt x="50" y="53"/>
                  </a:lnTo>
                  <a:lnTo>
                    <a:pt x="52" y="53"/>
                  </a:lnTo>
                  <a:lnTo>
                    <a:pt x="54" y="52"/>
                  </a:lnTo>
                  <a:lnTo>
                    <a:pt x="56" y="52"/>
                  </a:lnTo>
                  <a:lnTo>
                    <a:pt x="56" y="52"/>
                  </a:lnTo>
                  <a:lnTo>
                    <a:pt x="52" y="50"/>
                  </a:lnTo>
                  <a:lnTo>
                    <a:pt x="49" y="50"/>
                  </a:lnTo>
                  <a:close/>
                  <a:moveTo>
                    <a:pt x="49" y="42"/>
                  </a:moveTo>
                  <a:lnTo>
                    <a:pt x="49" y="42"/>
                  </a:lnTo>
                  <a:lnTo>
                    <a:pt x="48" y="42"/>
                  </a:lnTo>
                  <a:lnTo>
                    <a:pt x="48" y="45"/>
                  </a:lnTo>
                  <a:lnTo>
                    <a:pt x="49" y="46"/>
                  </a:lnTo>
                  <a:lnTo>
                    <a:pt x="52" y="48"/>
                  </a:lnTo>
                  <a:lnTo>
                    <a:pt x="54" y="49"/>
                  </a:lnTo>
                  <a:lnTo>
                    <a:pt x="56" y="50"/>
                  </a:lnTo>
                  <a:lnTo>
                    <a:pt x="56" y="50"/>
                  </a:lnTo>
                  <a:lnTo>
                    <a:pt x="54" y="46"/>
                  </a:lnTo>
                  <a:lnTo>
                    <a:pt x="52" y="44"/>
                  </a:lnTo>
                  <a:lnTo>
                    <a:pt x="50" y="42"/>
                  </a:lnTo>
                  <a:lnTo>
                    <a:pt x="49" y="42"/>
                  </a:lnTo>
                  <a:close/>
                  <a:moveTo>
                    <a:pt x="65" y="42"/>
                  </a:moveTo>
                  <a:lnTo>
                    <a:pt x="62" y="44"/>
                  </a:lnTo>
                  <a:lnTo>
                    <a:pt x="61" y="45"/>
                  </a:lnTo>
                  <a:lnTo>
                    <a:pt x="60" y="48"/>
                  </a:lnTo>
                  <a:lnTo>
                    <a:pt x="58" y="49"/>
                  </a:lnTo>
                  <a:lnTo>
                    <a:pt x="58" y="50"/>
                  </a:lnTo>
                  <a:lnTo>
                    <a:pt x="62" y="48"/>
                  </a:lnTo>
                  <a:lnTo>
                    <a:pt x="65" y="46"/>
                  </a:lnTo>
                  <a:lnTo>
                    <a:pt x="66" y="45"/>
                  </a:lnTo>
                  <a:lnTo>
                    <a:pt x="66" y="44"/>
                  </a:lnTo>
                  <a:lnTo>
                    <a:pt x="66" y="42"/>
                  </a:lnTo>
                  <a:lnTo>
                    <a:pt x="66" y="42"/>
                  </a:lnTo>
                  <a:lnTo>
                    <a:pt x="65" y="42"/>
                  </a:lnTo>
                  <a:close/>
                  <a:moveTo>
                    <a:pt x="57" y="38"/>
                  </a:moveTo>
                  <a:lnTo>
                    <a:pt x="56" y="40"/>
                  </a:lnTo>
                  <a:lnTo>
                    <a:pt x="56" y="41"/>
                  </a:lnTo>
                  <a:lnTo>
                    <a:pt x="56" y="44"/>
                  </a:lnTo>
                  <a:lnTo>
                    <a:pt x="56" y="45"/>
                  </a:lnTo>
                  <a:lnTo>
                    <a:pt x="57" y="48"/>
                  </a:lnTo>
                  <a:lnTo>
                    <a:pt x="57" y="49"/>
                  </a:lnTo>
                  <a:lnTo>
                    <a:pt x="57" y="50"/>
                  </a:lnTo>
                  <a:lnTo>
                    <a:pt x="58" y="45"/>
                  </a:lnTo>
                  <a:lnTo>
                    <a:pt x="58" y="42"/>
                  </a:lnTo>
                  <a:lnTo>
                    <a:pt x="58" y="40"/>
                  </a:lnTo>
                  <a:lnTo>
                    <a:pt x="58" y="40"/>
                  </a:lnTo>
                  <a:lnTo>
                    <a:pt x="57" y="38"/>
                  </a:lnTo>
                  <a:lnTo>
                    <a:pt x="57" y="38"/>
                  </a:lnTo>
                  <a:close/>
                  <a:moveTo>
                    <a:pt x="76" y="28"/>
                  </a:moveTo>
                  <a:lnTo>
                    <a:pt x="68" y="41"/>
                  </a:lnTo>
                  <a:lnTo>
                    <a:pt x="68" y="42"/>
                  </a:lnTo>
                  <a:lnTo>
                    <a:pt x="69" y="45"/>
                  </a:lnTo>
                  <a:lnTo>
                    <a:pt x="70" y="49"/>
                  </a:lnTo>
                  <a:lnTo>
                    <a:pt x="70" y="50"/>
                  </a:lnTo>
                  <a:lnTo>
                    <a:pt x="72" y="49"/>
                  </a:lnTo>
                  <a:lnTo>
                    <a:pt x="72" y="49"/>
                  </a:lnTo>
                  <a:lnTo>
                    <a:pt x="87" y="50"/>
                  </a:lnTo>
                  <a:lnTo>
                    <a:pt x="77" y="42"/>
                  </a:lnTo>
                  <a:lnTo>
                    <a:pt x="76" y="28"/>
                  </a:lnTo>
                  <a:close/>
                  <a:moveTo>
                    <a:pt x="42" y="26"/>
                  </a:moveTo>
                  <a:lnTo>
                    <a:pt x="42" y="26"/>
                  </a:lnTo>
                  <a:lnTo>
                    <a:pt x="38" y="41"/>
                  </a:lnTo>
                  <a:lnTo>
                    <a:pt x="28" y="49"/>
                  </a:lnTo>
                  <a:lnTo>
                    <a:pt x="29" y="50"/>
                  </a:lnTo>
                  <a:lnTo>
                    <a:pt x="44" y="50"/>
                  </a:lnTo>
                  <a:lnTo>
                    <a:pt x="44" y="50"/>
                  </a:lnTo>
                  <a:lnTo>
                    <a:pt x="45" y="46"/>
                  </a:lnTo>
                  <a:lnTo>
                    <a:pt x="46" y="42"/>
                  </a:lnTo>
                  <a:lnTo>
                    <a:pt x="49" y="40"/>
                  </a:lnTo>
                  <a:lnTo>
                    <a:pt x="49" y="40"/>
                  </a:lnTo>
                  <a:lnTo>
                    <a:pt x="42" y="26"/>
                  </a:lnTo>
                  <a:close/>
                  <a:moveTo>
                    <a:pt x="45" y="25"/>
                  </a:moveTo>
                  <a:lnTo>
                    <a:pt x="44" y="25"/>
                  </a:lnTo>
                  <a:lnTo>
                    <a:pt x="52" y="38"/>
                  </a:lnTo>
                  <a:lnTo>
                    <a:pt x="52" y="38"/>
                  </a:lnTo>
                  <a:lnTo>
                    <a:pt x="53" y="38"/>
                  </a:lnTo>
                  <a:lnTo>
                    <a:pt x="56" y="37"/>
                  </a:lnTo>
                  <a:lnTo>
                    <a:pt x="60" y="37"/>
                  </a:lnTo>
                  <a:lnTo>
                    <a:pt x="64" y="38"/>
                  </a:lnTo>
                  <a:lnTo>
                    <a:pt x="66" y="41"/>
                  </a:lnTo>
                  <a:lnTo>
                    <a:pt x="66" y="40"/>
                  </a:lnTo>
                  <a:lnTo>
                    <a:pt x="74" y="26"/>
                  </a:lnTo>
                  <a:lnTo>
                    <a:pt x="74" y="26"/>
                  </a:lnTo>
                  <a:lnTo>
                    <a:pt x="74" y="26"/>
                  </a:lnTo>
                  <a:lnTo>
                    <a:pt x="58" y="29"/>
                  </a:lnTo>
                  <a:lnTo>
                    <a:pt x="45" y="25"/>
                  </a:lnTo>
                  <a:close/>
                  <a:moveTo>
                    <a:pt x="32" y="0"/>
                  </a:moveTo>
                  <a:lnTo>
                    <a:pt x="36" y="0"/>
                  </a:lnTo>
                  <a:lnTo>
                    <a:pt x="37" y="2"/>
                  </a:lnTo>
                  <a:lnTo>
                    <a:pt x="38" y="5"/>
                  </a:lnTo>
                  <a:lnTo>
                    <a:pt x="38" y="8"/>
                  </a:lnTo>
                  <a:lnTo>
                    <a:pt x="36" y="9"/>
                  </a:lnTo>
                  <a:lnTo>
                    <a:pt x="41" y="20"/>
                  </a:lnTo>
                  <a:lnTo>
                    <a:pt x="42" y="20"/>
                  </a:lnTo>
                  <a:lnTo>
                    <a:pt x="45" y="21"/>
                  </a:lnTo>
                  <a:lnTo>
                    <a:pt x="45" y="22"/>
                  </a:lnTo>
                  <a:lnTo>
                    <a:pt x="57" y="26"/>
                  </a:lnTo>
                  <a:lnTo>
                    <a:pt x="57" y="18"/>
                  </a:lnTo>
                  <a:lnTo>
                    <a:pt x="52" y="14"/>
                  </a:lnTo>
                  <a:lnTo>
                    <a:pt x="52" y="13"/>
                  </a:lnTo>
                  <a:lnTo>
                    <a:pt x="52" y="13"/>
                  </a:lnTo>
                  <a:lnTo>
                    <a:pt x="53" y="12"/>
                  </a:lnTo>
                  <a:lnTo>
                    <a:pt x="53" y="13"/>
                  </a:lnTo>
                  <a:lnTo>
                    <a:pt x="57" y="16"/>
                  </a:lnTo>
                  <a:lnTo>
                    <a:pt x="57" y="12"/>
                  </a:lnTo>
                  <a:lnTo>
                    <a:pt x="54" y="9"/>
                  </a:lnTo>
                  <a:lnTo>
                    <a:pt x="54" y="9"/>
                  </a:lnTo>
                  <a:lnTo>
                    <a:pt x="54" y="8"/>
                  </a:lnTo>
                  <a:lnTo>
                    <a:pt x="54" y="8"/>
                  </a:lnTo>
                  <a:lnTo>
                    <a:pt x="56" y="8"/>
                  </a:lnTo>
                  <a:lnTo>
                    <a:pt x="57" y="9"/>
                  </a:lnTo>
                  <a:lnTo>
                    <a:pt x="57" y="2"/>
                  </a:lnTo>
                  <a:lnTo>
                    <a:pt x="58" y="2"/>
                  </a:lnTo>
                  <a:lnTo>
                    <a:pt x="58" y="1"/>
                  </a:lnTo>
                  <a:lnTo>
                    <a:pt x="60" y="2"/>
                  </a:lnTo>
                  <a:lnTo>
                    <a:pt x="60" y="2"/>
                  </a:lnTo>
                  <a:lnTo>
                    <a:pt x="60" y="9"/>
                  </a:lnTo>
                  <a:lnTo>
                    <a:pt x="62" y="8"/>
                  </a:lnTo>
                  <a:lnTo>
                    <a:pt x="64" y="8"/>
                  </a:lnTo>
                  <a:lnTo>
                    <a:pt x="64" y="8"/>
                  </a:lnTo>
                  <a:lnTo>
                    <a:pt x="64" y="9"/>
                  </a:lnTo>
                  <a:lnTo>
                    <a:pt x="64" y="9"/>
                  </a:lnTo>
                  <a:lnTo>
                    <a:pt x="60" y="12"/>
                  </a:lnTo>
                  <a:lnTo>
                    <a:pt x="60" y="16"/>
                  </a:lnTo>
                  <a:lnTo>
                    <a:pt x="65" y="12"/>
                  </a:lnTo>
                  <a:lnTo>
                    <a:pt x="66" y="12"/>
                  </a:lnTo>
                  <a:lnTo>
                    <a:pt x="66" y="13"/>
                  </a:lnTo>
                  <a:lnTo>
                    <a:pt x="66" y="13"/>
                  </a:lnTo>
                  <a:lnTo>
                    <a:pt x="66" y="14"/>
                  </a:lnTo>
                  <a:lnTo>
                    <a:pt x="60" y="18"/>
                  </a:lnTo>
                  <a:lnTo>
                    <a:pt x="60" y="26"/>
                  </a:lnTo>
                  <a:lnTo>
                    <a:pt x="74" y="24"/>
                  </a:lnTo>
                  <a:lnTo>
                    <a:pt x="74" y="22"/>
                  </a:lnTo>
                  <a:lnTo>
                    <a:pt x="76" y="21"/>
                  </a:lnTo>
                  <a:lnTo>
                    <a:pt x="77" y="21"/>
                  </a:lnTo>
                  <a:lnTo>
                    <a:pt x="78" y="21"/>
                  </a:lnTo>
                  <a:lnTo>
                    <a:pt x="83" y="10"/>
                  </a:lnTo>
                  <a:lnTo>
                    <a:pt x="82" y="9"/>
                  </a:lnTo>
                  <a:lnTo>
                    <a:pt x="82" y="8"/>
                  </a:lnTo>
                  <a:lnTo>
                    <a:pt x="82" y="4"/>
                  </a:lnTo>
                  <a:lnTo>
                    <a:pt x="85" y="2"/>
                  </a:lnTo>
                  <a:lnTo>
                    <a:pt x="87" y="1"/>
                  </a:lnTo>
                  <a:lnTo>
                    <a:pt x="90" y="1"/>
                  </a:lnTo>
                  <a:lnTo>
                    <a:pt x="93" y="4"/>
                  </a:lnTo>
                  <a:lnTo>
                    <a:pt x="93" y="6"/>
                  </a:lnTo>
                  <a:lnTo>
                    <a:pt x="93" y="9"/>
                  </a:lnTo>
                  <a:lnTo>
                    <a:pt x="91" y="12"/>
                  </a:lnTo>
                  <a:lnTo>
                    <a:pt x="89" y="12"/>
                  </a:lnTo>
                  <a:lnTo>
                    <a:pt x="86" y="12"/>
                  </a:lnTo>
                  <a:lnTo>
                    <a:pt x="80" y="22"/>
                  </a:lnTo>
                  <a:lnTo>
                    <a:pt x="80" y="22"/>
                  </a:lnTo>
                  <a:lnTo>
                    <a:pt x="81" y="24"/>
                  </a:lnTo>
                  <a:lnTo>
                    <a:pt x="81" y="26"/>
                  </a:lnTo>
                  <a:lnTo>
                    <a:pt x="80" y="28"/>
                  </a:lnTo>
                  <a:lnTo>
                    <a:pt x="78" y="28"/>
                  </a:lnTo>
                  <a:lnTo>
                    <a:pt x="78" y="40"/>
                  </a:lnTo>
                  <a:lnTo>
                    <a:pt x="86" y="36"/>
                  </a:lnTo>
                  <a:lnTo>
                    <a:pt x="87" y="29"/>
                  </a:lnTo>
                  <a:lnTo>
                    <a:pt x="87" y="29"/>
                  </a:lnTo>
                  <a:lnTo>
                    <a:pt x="89" y="28"/>
                  </a:lnTo>
                  <a:lnTo>
                    <a:pt x="89" y="29"/>
                  </a:lnTo>
                  <a:lnTo>
                    <a:pt x="90" y="29"/>
                  </a:lnTo>
                  <a:lnTo>
                    <a:pt x="89" y="34"/>
                  </a:lnTo>
                  <a:lnTo>
                    <a:pt x="93" y="33"/>
                  </a:lnTo>
                  <a:lnTo>
                    <a:pt x="93" y="29"/>
                  </a:lnTo>
                  <a:lnTo>
                    <a:pt x="93" y="28"/>
                  </a:lnTo>
                  <a:lnTo>
                    <a:pt x="94" y="28"/>
                  </a:lnTo>
                  <a:lnTo>
                    <a:pt x="95" y="28"/>
                  </a:lnTo>
                  <a:lnTo>
                    <a:pt x="95" y="29"/>
                  </a:lnTo>
                  <a:lnTo>
                    <a:pt x="94" y="32"/>
                  </a:lnTo>
                  <a:lnTo>
                    <a:pt x="101" y="29"/>
                  </a:lnTo>
                  <a:lnTo>
                    <a:pt x="101" y="29"/>
                  </a:lnTo>
                  <a:lnTo>
                    <a:pt x="102" y="29"/>
                  </a:lnTo>
                  <a:lnTo>
                    <a:pt x="102" y="30"/>
                  </a:lnTo>
                  <a:lnTo>
                    <a:pt x="101" y="30"/>
                  </a:lnTo>
                  <a:lnTo>
                    <a:pt x="95" y="33"/>
                  </a:lnTo>
                  <a:lnTo>
                    <a:pt x="98" y="34"/>
                  </a:lnTo>
                  <a:lnTo>
                    <a:pt x="99" y="36"/>
                  </a:lnTo>
                  <a:lnTo>
                    <a:pt x="99" y="37"/>
                  </a:lnTo>
                  <a:lnTo>
                    <a:pt x="98" y="37"/>
                  </a:lnTo>
                  <a:lnTo>
                    <a:pt x="97" y="37"/>
                  </a:lnTo>
                  <a:lnTo>
                    <a:pt x="93" y="34"/>
                  </a:lnTo>
                  <a:lnTo>
                    <a:pt x="90" y="37"/>
                  </a:lnTo>
                  <a:lnTo>
                    <a:pt x="95" y="40"/>
                  </a:lnTo>
                  <a:lnTo>
                    <a:pt x="95" y="40"/>
                  </a:lnTo>
                  <a:lnTo>
                    <a:pt x="95" y="41"/>
                  </a:lnTo>
                  <a:lnTo>
                    <a:pt x="94" y="42"/>
                  </a:lnTo>
                  <a:lnTo>
                    <a:pt x="94" y="41"/>
                  </a:lnTo>
                  <a:lnTo>
                    <a:pt x="87" y="38"/>
                  </a:lnTo>
                  <a:lnTo>
                    <a:pt x="80" y="42"/>
                  </a:lnTo>
                  <a:lnTo>
                    <a:pt x="89" y="48"/>
                  </a:lnTo>
                  <a:lnTo>
                    <a:pt x="90" y="48"/>
                  </a:lnTo>
                  <a:lnTo>
                    <a:pt x="93" y="48"/>
                  </a:lnTo>
                  <a:lnTo>
                    <a:pt x="94" y="49"/>
                  </a:lnTo>
                  <a:lnTo>
                    <a:pt x="94" y="50"/>
                  </a:lnTo>
                  <a:lnTo>
                    <a:pt x="106" y="50"/>
                  </a:lnTo>
                  <a:lnTo>
                    <a:pt x="107" y="48"/>
                  </a:lnTo>
                  <a:lnTo>
                    <a:pt x="109" y="46"/>
                  </a:lnTo>
                  <a:lnTo>
                    <a:pt x="111" y="45"/>
                  </a:lnTo>
                  <a:lnTo>
                    <a:pt x="114" y="46"/>
                  </a:lnTo>
                  <a:lnTo>
                    <a:pt x="117" y="48"/>
                  </a:lnTo>
                  <a:lnTo>
                    <a:pt x="117" y="50"/>
                  </a:lnTo>
                  <a:lnTo>
                    <a:pt x="117" y="53"/>
                  </a:lnTo>
                  <a:lnTo>
                    <a:pt x="115" y="56"/>
                  </a:lnTo>
                  <a:lnTo>
                    <a:pt x="113" y="57"/>
                  </a:lnTo>
                  <a:lnTo>
                    <a:pt x="110" y="56"/>
                  </a:lnTo>
                  <a:lnTo>
                    <a:pt x="107" y="54"/>
                  </a:lnTo>
                  <a:lnTo>
                    <a:pt x="106" y="52"/>
                  </a:lnTo>
                  <a:lnTo>
                    <a:pt x="94" y="52"/>
                  </a:lnTo>
                  <a:lnTo>
                    <a:pt x="94" y="53"/>
                  </a:lnTo>
                  <a:lnTo>
                    <a:pt x="93" y="54"/>
                  </a:lnTo>
                  <a:lnTo>
                    <a:pt x="90" y="54"/>
                  </a:lnTo>
                  <a:lnTo>
                    <a:pt x="89" y="54"/>
                  </a:lnTo>
                  <a:lnTo>
                    <a:pt x="80" y="61"/>
                  </a:lnTo>
                  <a:lnTo>
                    <a:pt x="86" y="65"/>
                  </a:lnTo>
                  <a:lnTo>
                    <a:pt x="93" y="62"/>
                  </a:lnTo>
                  <a:lnTo>
                    <a:pt x="94" y="62"/>
                  </a:lnTo>
                  <a:lnTo>
                    <a:pt x="94" y="64"/>
                  </a:lnTo>
                  <a:lnTo>
                    <a:pt x="94" y="64"/>
                  </a:lnTo>
                  <a:lnTo>
                    <a:pt x="94" y="65"/>
                  </a:lnTo>
                  <a:lnTo>
                    <a:pt x="89" y="66"/>
                  </a:lnTo>
                  <a:lnTo>
                    <a:pt x="93" y="69"/>
                  </a:lnTo>
                  <a:lnTo>
                    <a:pt x="95" y="68"/>
                  </a:lnTo>
                  <a:lnTo>
                    <a:pt x="97" y="68"/>
                  </a:lnTo>
                  <a:lnTo>
                    <a:pt x="98" y="68"/>
                  </a:lnTo>
                  <a:lnTo>
                    <a:pt x="98" y="69"/>
                  </a:lnTo>
                  <a:lnTo>
                    <a:pt x="97" y="69"/>
                  </a:lnTo>
                  <a:lnTo>
                    <a:pt x="95" y="70"/>
                  </a:lnTo>
                  <a:lnTo>
                    <a:pt x="101" y="73"/>
                  </a:lnTo>
                  <a:lnTo>
                    <a:pt x="101" y="74"/>
                  </a:lnTo>
                  <a:lnTo>
                    <a:pt x="101" y="74"/>
                  </a:lnTo>
                  <a:lnTo>
                    <a:pt x="99" y="76"/>
                  </a:lnTo>
                  <a:lnTo>
                    <a:pt x="99" y="76"/>
                  </a:lnTo>
                  <a:lnTo>
                    <a:pt x="94" y="72"/>
                  </a:lnTo>
                  <a:lnTo>
                    <a:pt x="94" y="74"/>
                  </a:lnTo>
                  <a:lnTo>
                    <a:pt x="94" y="76"/>
                  </a:lnTo>
                  <a:lnTo>
                    <a:pt x="93" y="76"/>
                  </a:lnTo>
                  <a:lnTo>
                    <a:pt x="93" y="76"/>
                  </a:lnTo>
                  <a:lnTo>
                    <a:pt x="91" y="76"/>
                  </a:lnTo>
                  <a:lnTo>
                    <a:pt x="91" y="76"/>
                  </a:lnTo>
                  <a:lnTo>
                    <a:pt x="91" y="70"/>
                  </a:lnTo>
                  <a:lnTo>
                    <a:pt x="87" y="69"/>
                  </a:lnTo>
                  <a:lnTo>
                    <a:pt x="89" y="74"/>
                  </a:lnTo>
                  <a:lnTo>
                    <a:pt x="87" y="76"/>
                  </a:lnTo>
                  <a:lnTo>
                    <a:pt x="87" y="76"/>
                  </a:lnTo>
                  <a:lnTo>
                    <a:pt x="87" y="76"/>
                  </a:lnTo>
                  <a:lnTo>
                    <a:pt x="86" y="76"/>
                  </a:lnTo>
                  <a:lnTo>
                    <a:pt x="86" y="76"/>
                  </a:lnTo>
                  <a:lnTo>
                    <a:pt x="85" y="68"/>
                  </a:lnTo>
                  <a:lnTo>
                    <a:pt x="78" y="64"/>
                  </a:lnTo>
                  <a:lnTo>
                    <a:pt x="78" y="74"/>
                  </a:lnTo>
                  <a:lnTo>
                    <a:pt x="78" y="76"/>
                  </a:lnTo>
                  <a:lnTo>
                    <a:pt x="80" y="78"/>
                  </a:lnTo>
                  <a:lnTo>
                    <a:pt x="78" y="79"/>
                  </a:lnTo>
                  <a:lnTo>
                    <a:pt x="85" y="90"/>
                  </a:lnTo>
                  <a:lnTo>
                    <a:pt x="86" y="90"/>
                  </a:lnTo>
                  <a:lnTo>
                    <a:pt x="89" y="90"/>
                  </a:lnTo>
                  <a:lnTo>
                    <a:pt x="91" y="93"/>
                  </a:lnTo>
                  <a:lnTo>
                    <a:pt x="91" y="95"/>
                  </a:lnTo>
                  <a:lnTo>
                    <a:pt x="91" y="98"/>
                  </a:lnTo>
                  <a:lnTo>
                    <a:pt x="90" y="101"/>
                  </a:lnTo>
                  <a:lnTo>
                    <a:pt x="87" y="101"/>
                  </a:lnTo>
                  <a:lnTo>
                    <a:pt x="83" y="101"/>
                  </a:lnTo>
                  <a:lnTo>
                    <a:pt x="82" y="99"/>
                  </a:lnTo>
                  <a:lnTo>
                    <a:pt x="81" y="97"/>
                  </a:lnTo>
                  <a:lnTo>
                    <a:pt x="81" y="94"/>
                  </a:lnTo>
                  <a:lnTo>
                    <a:pt x="82" y="91"/>
                  </a:lnTo>
                  <a:lnTo>
                    <a:pt x="77" y="81"/>
                  </a:lnTo>
                  <a:lnTo>
                    <a:pt x="74" y="81"/>
                  </a:lnTo>
                  <a:lnTo>
                    <a:pt x="73" y="79"/>
                  </a:lnTo>
                  <a:lnTo>
                    <a:pt x="73" y="78"/>
                  </a:lnTo>
                  <a:lnTo>
                    <a:pt x="60" y="76"/>
                  </a:lnTo>
                  <a:lnTo>
                    <a:pt x="60" y="83"/>
                  </a:lnTo>
                  <a:lnTo>
                    <a:pt x="65" y="87"/>
                  </a:lnTo>
                  <a:lnTo>
                    <a:pt x="65" y="87"/>
                  </a:lnTo>
                  <a:lnTo>
                    <a:pt x="65" y="89"/>
                  </a:lnTo>
                  <a:lnTo>
                    <a:pt x="64" y="89"/>
                  </a:lnTo>
                  <a:lnTo>
                    <a:pt x="64" y="89"/>
                  </a:lnTo>
                  <a:lnTo>
                    <a:pt x="60" y="86"/>
                  </a:lnTo>
                  <a:lnTo>
                    <a:pt x="60" y="90"/>
                  </a:lnTo>
                  <a:lnTo>
                    <a:pt x="62" y="93"/>
                  </a:lnTo>
                  <a:lnTo>
                    <a:pt x="64" y="93"/>
                  </a:lnTo>
                  <a:lnTo>
                    <a:pt x="62" y="94"/>
                  </a:lnTo>
                  <a:lnTo>
                    <a:pt x="62" y="94"/>
                  </a:lnTo>
                  <a:lnTo>
                    <a:pt x="61" y="94"/>
                  </a:lnTo>
                  <a:lnTo>
                    <a:pt x="60" y="93"/>
                  </a:lnTo>
                  <a:lnTo>
                    <a:pt x="60" y="99"/>
                  </a:lnTo>
                  <a:lnTo>
                    <a:pt x="58" y="99"/>
                  </a:lnTo>
                  <a:lnTo>
                    <a:pt x="58" y="99"/>
                  </a:lnTo>
                  <a:lnTo>
                    <a:pt x="58" y="99"/>
                  </a:lnTo>
                  <a:lnTo>
                    <a:pt x="57" y="99"/>
                  </a:lnTo>
                  <a:lnTo>
                    <a:pt x="57" y="99"/>
                  </a:lnTo>
                  <a:lnTo>
                    <a:pt x="57" y="93"/>
                  </a:lnTo>
                  <a:lnTo>
                    <a:pt x="54" y="94"/>
                  </a:lnTo>
                  <a:lnTo>
                    <a:pt x="54" y="94"/>
                  </a:lnTo>
                  <a:lnTo>
                    <a:pt x="53" y="94"/>
                  </a:lnTo>
                  <a:lnTo>
                    <a:pt x="53" y="93"/>
                  </a:lnTo>
                  <a:lnTo>
                    <a:pt x="53" y="93"/>
                  </a:lnTo>
                  <a:lnTo>
                    <a:pt x="57" y="90"/>
                  </a:lnTo>
                  <a:lnTo>
                    <a:pt x="57" y="86"/>
                  </a:lnTo>
                  <a:lnTo>
                    <a:pt x="52" y="89"/>
                  </a:lnTo>
                  <a:lnTo>
                    <a:pt x="52" y="89"/>
                  </a:lnTo>
                  <a:lnTo>
                    <a:pt x="50" y="89"/>
                  </a:lnTo>
                  <a:lnTo>
                    <a:pt x="50" y="87"/>
                  </a:lnTo>
                  <a:lnTo>
                    <a:pt x="50" y="87"/>
                  </a:lnTo>
                  <a:lnTo>
                    <a:pt x="57" y="82"/>
                  </a:lnTo>
                  <a:lnTo>
                    <a:pt x="57" y="76"/>
                  </a:lnTo>
                  <a:lnTo>
                    <a:pt x="42" y="79"/>
                  </a:lnTo>
                  <a:lnTo>
                    <a:pt x="42" y="81"/>
                  </a:lnTo>
                  <a:lnTo>
                    <a:pt x="41" y="82"/>
                  </a:lnTo>
                  <a:lnTo>
                    <a:pt x="40" y="82"/>
                  </a:lnTo>
                  <a:lnTo>
                    <a:pt x="38" y="82"/>
                  </a:lnTo>
                  <a:lnTo>
                    <a:pt x="33" y="91"/>
                  </a:lnTo>
                  <a:lnTo>
                    <a:pt x="34" y="93"/>
                  </a:lnTo>
                  <a:lnTo>
                    <a:pt x="34" y="94"/>
                  </a:lnTo>
                  <a:lnTo>
                    <a:pt x="34" y="98"/>
                  </a:lnTo>
                  <a:lnTo>
                    <a:pt x="32" y="99"/>
                  </a:lnTo>
                  <a:lnTo>
                    <a:pt x="29" y="101"/>
                  </a:lnTo>
                  <a:lnTo>
                    <a:pt x="26" y="101"/>
                  </a:lnTo>
                  <a:lnTo>
                    <a:pt x="25" y="98"/>
                  </a:lnTo>
                  <a:lnTo>
                    <a:pt x="24" y="95"/>
                  </a:lnTo>
                  <a:lnTo>
                    <a:pt x="24" y="93"/>
                  </a:lnTo>
                  <a:lnTo>
                    <a:pt x="26" y="90"/>
                  </a:lnTo>
                  <a:lnTo>
                    <a:pt x="29" y="90"/>
                  </a:lnTo>
                  <a:lnTo>
                    <a:pt x="32" y="90"/>
                  </a:lnTo>
                  <a:lnTo>
                    <a:pt x="37" y="81"/>
                  </a:lnTo>
                  <a:lnTo>
                    <a:pt x="36" y="81"/>
                  </a:lnTo>
                  <a:lnTo>
                    <a:pt x="36" y="79"/>
                  </a:lnTo>
                  <a:lnTo>
                    <a:pt x="36" y="78"/>
                  </a:lnTo>
                  <a:lnTo>
                    <a:pt x="37" y="76"/>
                  </a:lnTo>
                  <a:lnTo>
                    <a:pt x="36" y="64"/>
                  </a:lnTo>
                  <a:lnTo>
                    <a:pt x="29" y="68"/>
                  </a:lnTo>
                  <a:lnTo>
                    <a:pt x="29" y="74"/>
                  </a:lnTo>
                  <a:lnTo>
                    <a:pt x="29" y="76"/>
                  </a:lnTo>
                  <a:lnTo>
                    <a:pt x="28" y="76"/>
                  </a:lnTo>
                  <a:lnTo>
                    <a:pt x="28" y="76"/>
                  </a:lnTo>
                  <a:lnTo>
                    <a:pt x="26" y="76"/>
                  </a:lnTo>
                  <a:lnTo>
                    <a:pt x="26" y="74"/>
                  </a:lnTo>
                  <a:lnTo>
                    <a:pt x="28" y="69"/>
                  </a:lnTo>
                  <a:lnTo>
                    <a:pt x="24" y="72"/>
                  </a:lnTo>
                  <a:lnTo>
                    <a:pt x="24" y="76"/>
                  </a:lnTo>
                  <a:lnTo>
                    <a:pt x="24" y="77"/>
                  </a:lnTo>
                  <a:lnTo>
                    <a:pt x="22" y="77"/>
                  </a:lnTo>
                  <a:lnTo>
                    <a:pt x="22" y="77"/>
                  </a:lnTo>
                  <a:lnTo>
                    <a:pt x="21" y="77"/>
                  </a:lnTo>
                  <a:lnTo>
                    <a:pt x="21" y="76"/>
                  </a:lnTo>
                  <a:lnTo>
                    <a:pt x="21" y="73"/>
                  </a:lnTo>
                  <a:lnTo>
                    <a:pt x="16" y="77"/>
                  </a:lnTo>
                  <a:lnTo>
                    <a:pt x="16" y="77"/>
                  </a:lnTo>
                  <a:lnTo>
                    <a:pt x="14" y="77"/>
                  </a:lnTo>
                  <a:lnTo>
                    <a:pt x="14" y="76"/>
                  </a:lnTo>
                  <a:lnTo>
                    <a:pt x="14" y="74"/>
                  </a:lnTo>
                  <a:lnTo>
                    <a:pt x="20" y="72"/>
                  </a:lnTo>
                  <a:lnTo>
                    <a:pt x="17" y="70"/>
                  </a:lnTo>
                  <a:lnTo>
                    <a:pt x="17" y="70"/>
                  </a:lnTo>
                  <a:lnTo>
                    <a:pt x="17" y="69"/>
                  </a:lnTo>
                  <a:lnTo>
                    <a:pt x="17" y="68"/>
                  </a:lnTo>
                  <a:lnTo>
                    <a:pt x="18" y="68"/>
                  </a:lnTo>
                  <a:lnTo>
                    <a:pt x="22" y="70"/>
                  </a:lnTo>
                  <a:lnTo>
                    <a:pt x="26" y="68"/>
                  </a:lnTo>
                  <a:lnTo>
                    <a:pt x="20" y="65"/>
                  </a:lnTo>
                  <a:lnTo>
                    <a:pt x="20" y="65"/>
                  </a:lnTo>
                  <a:lnTo>
                    <a:pt x="20" y="64"/>
                  </a:lnTo>
                  <a:lnTo>
                    <a:pt x="20" y="64"/>
                  </a:lnTo>
                  <a:lnTo>
                    <a:pt x="21" y="64"/>
                  </a:lnTo>
                  <a:lnTo>
                    <a:pt x="28" y="66"/>
                  </a:lnTo>
                  <a:lnTo>
                    <a:pt x="36" y="61"/>
                  </a:lnTo>
                  <a:lnTo>
                    <a:pt x="26" y="54"/>
                  </a:lnTo>
                  <a:lnTo>
                    <a:pt x="25" y="54"/>
                  </a:lnTo>
                  <a:lnTo>
                    <a:pt x="24" y="54"/>
                  </a:lnTo>
                  <a:lnTo>
                    <a:pt x="22" y="53"/>
                  </a:lnTo>
                  <a:lnTo>
                    <a:pt x="21" y="52"/>
                  </a:lnTo>
                  <a:lnTo>
                    <a:pt x="10" y="52"/>
                  </a:lnTo>
                  <a:lnTo>
                    <a:pt x="10" y="54"/>
                  </a:lnTo>
                  <a:lnTo>
                    <a:pt x="8" y="56"/>
                  </a:lnTo>
                  <a:lnTo>
                    <a:pt x="6" y="56"/>
                  </a:lnTo>
                  <a:lnTo>
                    <a:pt x="4" y="56"/>
                  </a:lnTo>
                  <a:lnTo>
                    <a:pt x="1" y="54"/>
                  </a:lnTo>
                  <a:lnTo>
                    <a:pt x="0" y="52"/>
                  </a:lnTo>
                  <a:lnTo>
                    <a:pt x="1" y="48"/>
                  </a:lnTo>
                  <a:lnTo>
                    <a:pt x="2" y="46"/>
                  </a:lnTo>
                  <a:lnTo>
                    <a:pt x="5" y="45"/>
                  </a:lnTo>
                  <a:lnTo>
                    <a:pt x="8" y="45"/>
                  </a:lnTo>
                  <a:lnTo>
                    <a:pt x="10" y="48"/>
                  </a:lnTo>
                  <a:lnTo>
                    <a:pt x="10" y="49"/>
                  </a:lnTo>
                  <a:lnTo>
                    <a:pt x="22" y="49"/>
                  </a:lnTo>
                  <a:lnTo>
                    <a:pt x="24" y="48"/>
                  </a:lnTo>
                  <a:lnTo>
                    <a:pt x="25" y="48"/>
                  </a:lnTo>
                  <a:lnTo>
                    <a:pt x="26" y="48"/>
                  </a:lnTo>
                  <a:lnTo>
                    <a:pt x="36" y="40"/>
                  </a:lnTo>
                  <a:lnTo>
                    <a:pt x="29" y="36"/>
                  </a:lnTo>
                  <a:lnTo>
                    <a:pt x="22" y="38"/>
                  </a:lnTo>
                  <a:lnTo>
                    <a:pt x="22" y="38"/>
                  </a:lnTo>
                  <a:lnTo>
                    <a:pt x="21" y="38"/>
                  </a:lnTo>
                  <a:lnTo>
                    <a:pt x="21" y="37"/>
                  </a:lnTo>
                  <a:lnTo>
                    <a:pt x="21" y="37"/>
                  </a:lnTo>
                  <a:lnTo>
                    <a:pt x="21" y="36"/>
                  </a:lnTo>
                  <a:lnTo>
                    <a:pt x="26" y="34"/>
                  </a:lnTo>
                  <a:lnTo>
                    <a:pt x="22" y="32"/>
                  </a:lnTo>
                  <a:lnTo>
                    <a:pt x="20" y="34"/>
                  </a:lnTo>
                  <a:lnTo>
                    <a:pt x="18" y="34"/>
                  </a:lnTo>
                  <a:lnTo>
                    <a:pt x="18" y="33"/>
                  </a:lnTo>
                  <a:lnTo>
                    <a:pt x="17" y="33"/>
                  </a:lnTo>
                  <a:lnTo>
                    <a:pt x="17" y="32"/>
                  </a:lnTo>
                  <a:lnTo>
                    <a:pt x="18" y="32"/>
                  </a:lnTo>
                  <a:lnTo>
                    <a:pt x="21" y="30"/>
                  </a:lnTo>
                  <a:lnTo>
                    <a:pt x="16" y="28"/>
                  </a:lnTo>
                  <a:lnTo>
                    <a:pt x="14" y="26"/>
                  </a:lnTo>
                  <a:lnTo>
                    <a:pt x="14" y="26"/>
                  </a:lnTo>
                  <a:lnTo>
                    <a:pt x="16" y="25"/>
                  </a:lnTo>
                  <a:lnTo>
                    <a:pt x="17" y="25"/>
                  </a:lnTo>
                  <a:lnTo>
                    <a:pt x="21" y="29"/>
                  </a:lnTo>
                  <a:lnTo>
                    <a:pt x="21" y="26"/>
                  </a:lnTo>
                  <a:lnTo>
                    <a:pt x="22" y="25"/>
                  </a:lnTo>
                  <a:lnTo>
                    <a:pt x="22" y="25"/>
                  </a:lnTo>
                  <a:lnTo>
                    <a:pt x="24" y="25"/>
                  </a:lnTo>
                  <a:lnTo>
                    <a:pt x="24" y="26"/>
                  </a:lnTo>
                  <a:lnTo>
                    <a:pt x="24" y="30"/>
                  </a:lnTo>
                  <a:lnTo>
                    <a:pt x="28" y="33"/>
                  </a:lnTo>
                  <a:lnTo>
                    <a:pt x="28" y="26"/>
                  </a:lnTo>
                  <a:lnTo>
                    <a:pt x="28" y="25"/>
                  </a:lnTo>
                  <a:lnTo>
                    <a:pt x="28" y="25"/>
                  </a:lnTo>
                  <a:lnTo>
                    <a:pt x="29" y="25"/>
                  </a:lnTo>
                  <a:lnTo>
                    <a:pt x="29" y="26"/>
                  </a:lnTo>
                  <a:lnTo>
                    <a:pt x="30" y="34"/>
                  </a:lnTo>
                  <a:lnTo>
                    <a:pt x="37" y="38"/>
                  </a:lnTo>
                  <a:lnTo>
                    <a:pt x="40" y="25"/>
                  </a:lnTo>
                  <a:lnTo>
                    <a:pt x="38" y="25"/>
                  </a:lnTo>
                  <a:lnTo>
                    <a:pt x="38" y="22"/>
                  </a:lnTo>
                  <a:lnTo>
                    <a:pt x="38" y="20"/>
                  </a:lnTo>
                  <a:lnTo>
                    <a:pt x="34" y="10"/>
                  </a:lnTo>
                  <a:lnTo>
                    <a:pt x="33" y="10"/>
                  </a:lnTo>
                  <a:lnTo>
                    <a:pt x="30" y="10"/>
                  </a:lnTo>
                  <a:lnTo>
                    <a:pt x="28" y="8"/>
                  </a:lnTo>
                  <a:lnTo>
                    <a:pt x="28" y="5"/>
                  </a:lnTo>
                  <a:lnTo>
                    <a:pt x="28" y="2"/>
                  </a:lnTo>
                  <a:lnTo>
                    <a:pt x="29" y="1"/>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7" name="Freeform 7515"/>
            <p:cNvSpPr/>
            <p:nvPr/>
          </p:nvSpPr>
          <p:spPr bwMode="auto">
            <a:xfrm>
              <a:off x="1857880" y="696889"/>
              <a:ext cx="401281" cy="384561"/>
            </a:xfrm>
            <a:custGeom>
              <a:avLst/>
              <a:gdLst>
                <a:gd name="T0" fmla="*/ 23 w 48"/>
                <a:gd name="T1" fmla="*/ 0 h 46"/>
                <a:gd name="T2" fmla="*/ 31 w 48"/>
                <a:gd name="T3" fmla="*/ 14 h 46"/>
                <a:gd name="T4" fmla="*/ 48 w 48"/>
                <a:gd name="T5" fmla="*/ 17 h 46"/>
                <a:gd name="T6" fmla="*/ 36 w 48"/>
                <a:gd name="T7" fmla="*/ 29 h 46"/>
                <a:gd name="T8" fmla="*/ 40 w 48"/>
                <a:gd name="T9" fmla="*/ 45 h 46"/>
                <a:gd name="T10" fmla="*/ 24 w 48"/>
                <a:gd name="T11" fmla="*/ 38 h 46"/>
                <a:gd name="T12" fmla="*/ 10 w 48"/>
                <a:gd name="T13" fmla="*/ 46 h 46"/>
                <a:gd name="T14" fmla="*/ 12 w 48"/>
                <a:gd name="T15" fmla="*/ 29 h 46"/>
                <a:gd name="T16" fmla="*/ 0 w 48"/>
                <a:gd name="T17" fmla="*/ 18 h 46"/>
                <a:gd name="T18" fmla="*/ 16 w 48"/>
                <a:gd name="T19" fmla="*/ 14 h 46"/>
                <a:gd name="T20" fmla="*/ 23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23" y="0"/>
                  </a:moveTo>
                  <a:lnTo>
                    <a:pt x="31" y="14"/>
                  </a:lnTo>
                  <a:lnTo>
                    <a:pt x="48" y="17"/>
                  </a:lnTo>
                  <a:lnTo>
                    <a:pt x="36" y="29"/>
                  </a:lnTo>
                  <a:lnTo>
                    <a:pt x="40" y="45"/>
                  </a:lnTo>
                  <a:lnTo>
                    <a:pt x="24" y="38"/>
                  </a:lnTo>
                  <a:lnTo>
                    <a:pt x="10" y="46"/>
                  </a:lnTo>
                  <a:lnTo>
                    <a:pt x="12" y="29"/>
                  </a:lnTo>
                  <a:lnTo>
                    <a:pt x="0" y="18"/>
                  </a:lnTo>
                  <a:lnTo>
                    <a:pt x="16" y="14"/>
                  </a:lnTo>
                  <a:lnTo>
                    <a:pt x="2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8" name="Freeform 7517"/>
            <p:cNvSpPr/>
            <p:nvPr/>
          </p:nvSpPr>
          <p:spPr bwMode="auto">
            <a:xfrm>
              <a:off x="219314" y="1959253"/>
              <a:ext cx="401281" cy="384561"/>
            </a:xfrm>
            <a:custGeom>
              <a:avLst/>
              <a:gdLst>
                <a:gd name="T0" fmla="*/ 22 w 48"/>
                <a:gd name="T1" fmla="*/ 0 h 46"/>
                <a:gd name="T2" fmla="*/ 30 w 48"/>
                <a:gd name="T3" fmla="*/ 15 h 46"/>
                <a:gd name="T4" fmla="*/ 48 w 48"/>
                <a:gd name="T5" fmla="*/ 16 h 46"/>
                <a:gd name="T6" fmla="*/ 36 w 48"/>
                <a:gd name="T7" fmla="*/ 28 h 46"/>
                <a:gd name="T8" fmla="*/ 40 w 48"/>
                <a:gd name="T9" fmla="*/ 45 h 46"/>
                <a:gd name="T10" fmla="*/ 24 w 48"/>
                <a:gd name="T11" fmla="*/ 37 h 46"/>
                <a:gd name="T12" fmla="*/ 9 w 48"/>
                <a:gd name="T13" fmla="*/ 46 h 46"/>
                <a:gd name="T14" fmla="*/ 12 w 48"/>
                <a:gd name="T15" fmla="*/ 29 h 46"/>
                <a:gd name="T16" fmla="*/ 0 w 48"/>
                <a:gd name="T17" fmla="*/ 17 h 46"/>
                <a:gd name="T18" fmla="*/ 16 w 48"/>
                <a:gd name="T19" fmla="*/ 15 h 46"/>
                <a:gd name="T20" fmla="*/ 22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22" y="0"/>
                  </a:moveTo>
                  <a:lnTo>
                    <a:pt x="30" y="15"/>
                  </a:lnTo>
                  <a:lnTo>
                    <a:pt x="48" y="16"/>
                  </a:lnTo>
                  <a:lnTo>
                    <a:pt x="36" y="28"/>
                  </a:lnTo>
                  <a:lnTo>
                    <a:pt x="40" y="45"/>
                  </a:lnTo>
                  <a:lnTo>
                    <a:pt x="24" y="37"/>
                  </a:lnTo>
                  <a:lnTo>
                    <a:pt x="9" y="46"/>
                  </a:lnTo>
                  <a:lnTo>
                    <a:pt x="12" y="29"/>
                  </a:lnTo>
                  <a:lnTo>
                    <a:pt x="0" y="17"/>
                  </a:lnTo>
                  <a:lnTo>
                    <a:pt x="16" y="15"/>
                  </a:lnTo>
                  <a:lnTo>
                    <a:pt x="2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19" name="Freeform 7518"/>
            <p:cNvSpPr/>
            <p:nvPr/>
          </p:nvSpPr>
          <p:spPr bwMode="auto">
            <a:xfrm>
              <a:off x="261114" y="2569535"/>
              <a:ext cx="267521" cy="275881"/>
            </a:xfrm>
            <a:custGeom>
              <a:avLst/>
              <a:gdLst>
                <a:gd name="T0" fmla="*/ 20 w 32"/>
                <a:gd name="T1" fmla="*/ 0 h 33"/>
                <a:gd name="T2" fmla="*/ 21 w 32"/>
                <a:gd name="T3" fmla="*/ 12 h 33"/>
                <a:gd name="T4" fmla="*/ 32 w 32"/>
                <a:gd name="T5" fmla="*/ 17 h 33"/>
                <a:gd name="T6" fmla="*/ 21 w 32"/>
                <a:gd name="T7" fmla="*/ 23 h 33"/>
                <a:gd name="T8" fmla="*/ 20 w 32"/>
                <a:gd name="T9" fmla="*/ 33 h 33"/>
                <a:gd name="T10" fmla="*/ 12 w 32"/>
                <a:gd name="T11" fmla="*/ 25 h 33"/>
                <a:gd name="T12" fmla="*/ 0 w 32"/>
                <a:gd name="T13" fmla="*/ 27 h 33"/>
                <a:gd name="T14" fmla="*/ 5 w 32"/>
                <a:gd name="T15" fmla="*/ 16 h 33"/>
                <a:gd name="T16" fmla="*/ 0 w 32"/>
                <a:gd name="T17" fmla="*/ 5 h 33"/>
                <a:gd name="T18" fmla="*/ 12 w 32"/>
                <a:gd name="T19" fmla="*/ 8 h 33"/>
                <a:gd name="T20" fmla="*/ 20 w 3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3">
                  <a:moveTo>
                    <a:pt x="20" y="0"/>
                  </a:moveTo>
                  <a:lnTo>
                    <a:pt x="21" y="12"/>
                  </a:lnTo>
                  <a:lnTo>
                    <a:pt x="32" y="17"/>
                  </a:lnTo>
                  <a:lnTo>
                    <a:pt x="21" y="23"/>
                  </a:lnTo>
                  <a:lnTo>
                    <a:pt x="20" y="33"/>
                  </a:lnTo>
                  <a:lnTo>
                    <a:pt x="12" y="25"/>
                  </a:lnTo>
                  <a:lnTo>
                    <a:pt x="0" y="27"/>
                  </a:lnTo>
                  <a:lnTo>
                    <a:pt x="5" y="16"/>
                  </a:lnTo>
                  <a:lnTo>
                    <a:pt x="0" y="5"/>
                  </a:lnTo>
                  <a:lnTo>
                    <a:pt x="12" y="8"/>
                  </a:lnTo>
                  <a:lnTo>
                    <a:pt x="2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0" name="Freeform 7519"/>
            <p:cNvSpPr/>
            <p:nvPr/>
          </p:nvSpPr>
          <p:spPr bwMode="auto">
            <a:xfrm>
              <a:off x="11496994" y="671809"/>
              <a:ext cx="275881" cy="284241"/>
            </a:xfrm>
            <a:custGeom>
              <a:avLst/>
              <a:gdLst>
                <a:gd name="T0" fmla="*/ 21 w 33"/>
                <a:gd name="T1" fmla="*/ 0 h 34"/>
                <a:gd name="T2" fmla="*/ 22 w 33"/>
                <a:gd name="T3" fmla="*/ 12 h 34"/>
                <a:gd name="T4" fmla="*/ 33 w 33"/>
                <a:gd name="T5" fmla="*/ 17 h 34"/>
                <a:gd name="T6" fmla="*/ 22 w 33"/>
                <a:gd name="T7" fmla="*/ 22 h 34"/>
                <a:gd name="T8" fmla="*/ 20 w 33"/>
                <a:gd name="T9" fmla="*/ 34 h 34"/>
                <a:gd name="T10" fmla="*/ 12 w 33"/>
                <a:gd name="T11" fmla="*/ 25 h 34"/>
                <a:gd name="T12" fmla="*/ 0 w 33"/>
                <a:gd name="T13" fmla="*/ 26 h 34"/>
                <a:gd name="T14" fmla="*/ 6 w 33"/>
                <a:gd name="T15" fmla="*/ 17 h 34"/>
                <a:gd name="T16" fmla="*/ 1 w 33"/>
                <a:gd name="T17" fmla="*/ 7 h 34"/>
                <a:gd name="T18" fmla="*/ 12 w 33"/>
                <a:gd name="T19" fmla="*/ 8 h 34"/>
                <a:gd name="T20" fmla="*/ 21 w 33"/>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21" y="0"/>
                  </a:moveTo>
                  <a:lnTo>
                    <a:pt x="22" y="12"/>
                  </a:lnTo>
                  <a:lnTo>
                    <a:pt x="33" y="17"/>
                  </a:lnTo>
                  <a:lnTo>
                    <a:pt x="22" y="22"/>
                  </a:lnTo>
                  <a:lnTo>
                    <a:pt x="20" y="34"/>
                  </a:lnTo>
                  <a:lnTo>
                    <a:pt x="12" y="25"/>
                  </a:lnTo>
                  <a:lnTo>
                    <a:pt x="0" y="26"/>
                  </a:lnTo>
                  <a:lnTo>
                    <a:pt x="6" y="17"/>
                  </a:lnTo>
                  <a:lnTo>
                    <a:pt x="1" y="7"/>
                  </a:lnTo>
                  <a:lnTo>
                    <a:pt x="12" y="8"/>
                  </a:lnTo>
                  <a:lnTo>
                    <a:pt x="2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1" name="Freeform 7520"/>
            <p:cNvSpPr/>
            <p:nvPr/>
          </p:nvSpPr>
          <p:spPr bwMode="auto">
            <a:xfrm>
              <a:off x="8002501" y="705249"/>
              <a:ext cx="259161" cy="275881"/>
            </a:xfrm>
            <a:custGeom>
              <a:avLst/>
              <a:gdLst>
                <a:gd name="T0" fmla="*/ 19 w 31"/>
                <a:gd name="T1" fmla="*/ 0 h 33"/>
                <a:gd name="T2" fmla="*/ 21 w 31"/>
                <a:gd name="T3" fmla="*/ 10 h 33"/>
                <a:gd name="T4" fmla="*/ 31 w 31"/>
                <a:gd name="T5" fmla="*/ 17 h 33"/>
                <a:gd name="T6" fmla="*/ 21 w 31"/>
                <a:gd name="T7" fmla="*/ 21 h 33"/>
                <a:gd name="T8" fmla="*/ 19 w 31"/>
                <a:gd name="T9" fmla="*/ 33 h 33"/>
                <a:gd name="T10" fmla="*/ 12 w 31"/>
                <a:gd name="T11" fmla="*/ 25 h 33"/>
                <a:gd name="T12" fmla="*/ 0 w 31"/>
                <a:gd name="T13" fmla="*/ 26 h 33"/>
                <a:gd name="T14" fmla="*/ 5 w 31"/>
                <a:gd name="T15" fmla="*/ 16 h 33"/>
                <a:gd name="T16" fmla="*/ 0 w 31"/>
                <a:gd name="T17" fmla="*/ 5 h 33"/>
                <a:gd name="T18" fmla="*/ 12 w 31"/>
                <a:gd name="T19" fmla="*/ 8 h 33"/>
                <a:gd name="T20" fmla="*/ 19 w 31"/>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
                  <a:moveTo>
                    <a:pt x="19" y="0"/>
                  </a:moveTo>
                  <a:lnTo>
                    <a:pt x="21" y="10"/>
                  </a:lnTo>
                  <a:lnTo>
                    <a:pt x="31" y="17"/>
                  </a:lnTo>
                  <a:lnTo>
                    <a:pt x="21" y="21"/>
                  </a:lnTo>
                  <a:lnTo>
                    <a:pt x="19" y="33"/>
                  </a:lnTo>
                  <a:lnTo>
                    <a:pt x="12" y="25"/>
                  </a:lnTo>
                  <a:lnTo>
                    <a:pt x="0" y="26"/>
                  </a:lnTo>
                  <a:lnTo>
                    <a:pt x="5" y="16"/>
                  </a:lnTo>
                  <a:lnTo>
                    <a:pt x="0" y="5"/>
                  </a:lnTo>
                  <a:lnTo>
                    <a:pt x="12" y="8"/>
                  </a:lnTo>
                  <a:lnTo>
                    <a:pt x="1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2" name="Freeform 7521"/>
            <p:cNvSpPr/>
            <p:nvPr/>
          </p:nvSpPr>
          <p:spPr bwMode="auto">
            <a:xfrm>
              <a:off x="1782640" y="1466012"/>
              <a:ext cx="275881" cy="284241"/>
            </a:xfrm>
            <a:custGeom>
              <a:avLst/>
              <a:gdLst>
                <a:gd name="T0" fmla="*/ 21 w 33"/>
                <a:gd name="T1" fmla="*/ 0 h 34"/>
                <a:gd name="T2" fmla="*/ 23 w 33"/>
                <a:gd name="T3" fmla="*/ 12 h 34"/>
                <a:gd name="T4" fmla="*/ 33 w 33"/>
                <a:gd name="T5" fmla="*/ 18 h 34"/>
                <a:gd name="T6" fmla="*/ 23 w 33"/>
                <a:gd name="T7" fmla="*/ 23 h 34"/>
                <a:gd name="T8" fmla="*/ 20 w 33"/>
                <a:gd name="T9" fmla="*/ 34 h 34"/>
                <a:gd name="T10" fmla="*/ 12 w 33"/>
                <a:gd name="T11" fmla="*/ 26 h 34"/>
                <a:gd name="T12" fmla="*/ 0 w 33"/>
                <a:gd name="T13" fmla="*/ 27 h 34"/>
                <a:gd name="T14" fmla="*/ 7 w 33"/>
                <a:gd name="T15" fmla="*/ 16 h 34"/>
                <a:gd name="T16" fmla="*/ 1 w 33"/>
                <a:gd name="T17" fmla="*/ 7 h 34"/>
                <a:gd name="T18" fmla="*/ 12 w 33"/>
                <a:gd name="T19" fmla="*/ 8 h 34"/>
                <a:gd name="T20" fmla="*/ 21 w 33"/>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21" y="0"/>
                  </a:moveTo>
                  <a:lnTo>
                    <a:pt x="23" y="12"/>
                  </a:lnTo>
                  <a:lnTo>
                    <a:pt x="33" y="18"/>
                  </a:lnTo>
                  <a:lnTo>
                    <a:pt x="23" y="23"/>
                  </a:lnTo>
                  <a:lnTo>
                    <a:pt x="20" y="34"/>
                  </a:lnTo>
                  <a:lnTo>
                    <a:pt x="12" y="26"/>
                  </a:lnTo>
                  <a:lnTo>
                    <a:pt x="0" y="27"/>
                  </a:lnTo>
                  <a:lnTo>
                    <a:pt x="7" y="16"/>
                  </a:lnTo>
                  <a:lnTo>
                    <a:pt x="1" y="7"/>
                  </a:lnTo>
                  <a:lnTo>
                    <a:pt x="12" y="8"/>
                  </a:lnTo>
                  <a:lnTo>
                    <a:pt x="2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3" name="Freeform 7522"/>
            <p:cNvSpPr/>
            <p:nvPr/>
          </p:nvSpPr>
          <p:spPr bwMode="auto">
            <a:xfrm>
              <a:off x="2844363" y="805569"/>
              <a:ext cx="267521" cy="284241"/>
            </a:xfrm>
            <a:custGeom>
              <a:avLst/>
              <a:gdLst>
                <a:gd name="T0" fmla="*/ 20 w 32"/>
                <a:gd name="T1" fmla="*/ 0 h 34"/>
                <a:gd name="T2" fmla="*/ 22 w 32"/>
                <a:gd name="T3" fmla="*/ 12 h 34"/>
                <a:gd name="T4" fmla="*/ 32 w 32"/>
                <a:gd name="T5" fmla="*/ 17 h 34"/>
                <a:gd name="T6" fmla="*/ 22 w 32"/>
                <a:gd name="T7" fmla="*/ 22 h 34"/>
                <a:gd name="T8" fmla="*/ 20 w 32"/>
                <a:gd name="T9" fmla="*/ 34 h 34"/>
                <a:gd name="T10" fmla="*/ 11 w 32"/>
                <a:gd name="T11" fmla="*/ 25 h 34"/>
                <a:gd name="T12" fmla="*/ 0 w 32"/>
                <a:gd name="T13" fmla="*/ 26 h 34"/>
                <a:gd name="T14" fmla="*/ 6 w 32"/>
                <a:gd name="T15" fmla="*/ 17 h 34"/>
                <a:gd name="T16" fmla="*/ 0 w 32"/>
                <a:gd name="T17" fmla="*/ 6 h 34"/>
                <a:gd name="T18" fmla="*/ 12 w 32"/>
                <a:gd name="T19" fmla="*/ 8 h 34"/>
                <a:gd name="T20" fmla="*/ 20 w 32"/>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4">
                  <a:moveTo>
                    <a:pt x="20" y="0"/>
                  </a:moveTo>
                  <a:lnTo>
                    <a:pt x="22" y="12"/>
                  </a:lnTo>
                  <a:lnTo>
                    <a:pt x="32" y="17"/>
                  </a:lnTo>
                  <a:lnTo>
                    <a:pt x="22" y="22"/>
                  </a:lnTo>
                  <a:lnTo>
                    <a:pt x="20" y="34"/>
                  </a:lnTo>
                  <a:lnTo>
                    <a:pt x="11" y="25"/>
                  </a:lnTo>
                  <a:lnTo>
                    <a:pt x="0" y="26"/>
                  </a:lnTo>
                  <a:lnTo>
                    <a:pt x="6" y="17"/>
                  </a:lnTo>
                  <a:lnTo>
                    <a:pt x="0" y="6"/>
                  </a:lnTo>
                  <a:lnTo>
                    <a:pt x="12" y="8"/>
                  </a:lnTo>
                  <a:lnTo>
                    <a:pt x="2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4" name="Freeform 7523"/>
            <p:cNvSpPr/>
            <p:nvPr/>
          </p:nvSpPr>
          <p:spPr bwMode="auto">
            <a:xfrm>
              <a:off x="520275" y="3957300"/>
              <a:ext cx="259161" cy="275881"/>
            </a:xfrm>
            <a:custGeom>
              <a:avLst/>
              <a:gdLst>
                <a:gd name="T0" fmla="*/ 19 w 31"/>
                <a:gd name="T1" fmla="*/ 0 h 33"/>
                <a:gd name="T2" fmla="*/ 21 w 31"/>
                <a:gd name="T3" fmla="*/ 12 h 33"/>
                <a:gd name="T4" fmla="*/ 31 w 31"/>
                <a:gd name="T5" fmla="*/ 17 h 33"/>
                <a:gd name="T6" fmla="*/ 21 w 31"/>
                <a:gd name="T7" fmla="*/ 23 h 33"/>
                <a:gd name="T8" fmla="*/ 19 w 31"/>
                <a:gd name="T9" fmla="*/ 33 h 33"/>
                <a:gd name="T10" fmla="*/ 12 w 31"/>
                <a:gd name="T11" fmla="*/ 25 h 33"/>
                <a:gd name="T12" fmla="*/ 0 w 31"/>
                <a:gd name="T13" fmla="*/ 27 h 33"/>
                <a:gd name="T14" fmla="*/ 5 w 31"/>
                <a:gd name="T15" fmla="*/ 17 h 33"/>
                <a:gd name="T16" fmla="*/ 0 w 31"/>
                <a:gd name="T17" fmla="*/ 7 h 33"/>
                <a:gd name="T18" fmla="*/ 12 w 31"/>
                <a:gd name="T19" fmla="*/ 8 h 33"/>
                <a:gd name="T20" fmla="*/ 19 w 31"/>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
                  <a:moveTo>
                    <a:pt x="19" y="0"/>
                  </a:moveTo>
                  <a:lnTo>
                    <a:pt x="21" y="12"/>
                  </a:lnTo>
                  <a:lnTo>
                    <a:pt x="31" y="17"/>
                  </a:lnTo>
                  <a:lnTo>
                    <a:pt x="21" y="23"/>
                  </a:lnTo>
                  <a:lnTo>
                    <a:pt x="19" y="33"/>
                  </a:lnTo>
                  <a:lnTo>
                    <a:pt x="12" y="25"/>
                  </a:lnTo>
                  <a:lnTo>
                    <a:pt x="0" y="27"/>
                  </a:lnTo>
                  <a:lnTo>
                    <a:pt x="5" y="17"/>
                  </a:lnTo>
                  <a:lnTo>
                    <a:pt x="0" y="7"/>
                  </a:lnTo>
                  <a:lnTo>
                    <a:pt x="12" y="8"/>
                  </a:lnTo>
                  <a:lnTo>
                    <a:pt x="1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5" name="Freeform 7524"/>
            <p:cNvSpPr/>
            <p:nvPr/>
          </p:nvSpPr>
          <p:spPr bwMode="auto">
            <a:xfrm>
              <a:off x="11547154" y="4458902"/>
              <a:ext cx="284241" cy="275881"/>
            </a:xfrm>
            <a:custGeom>
              <a:avLst/>
              <a:gdLst>
                <a:gd name="T0" fmla="*/ 22 w 34"/>
                <a:gd name="T1" fmla="*/ 0 h 33"/>
                <a:gd name="T2" fmla="*/ 23 w 34"/>
                <a:gd name="T3" fmla="*/ 12 h 33"/>
                <a:gd name="T4" fmla="*/ 34 w 34"/>
                <a:gd name="T5" fmla="*/ 17 h 33"/>
                <a:gd name="T6" fmla="*/ 23 w 34"/>
                <a:gd name="T7" fmla="*/ 21 h 33"/>
                <a:gd name="T8" fmla="*/ 20 w 34"/>
                <a:gd name="T9" fmla="*/ 33 h 33"/>
                <a:gd name="T10" fmla="*/ 12 w 34"/>
                <a:gd name="T11" fmla="*/ 25 h 33"/>
                <a:gd name="T12" fmla="*/ 0 w 34"/>
                <a:gd name="T13" fmla="*/ 26 h 33"/>
                <a:gd name="T14" fmla="*/ 7 w 34"/>
                <a:gd name="T15" fmla="*/ 16 h 33"/>
                <a:gd name="T16" fmla="*/ 2 w 34"/>
                <a:gd name="T17" fmla="*/ 5 h 33"/>
                <a:gd name="T18" fmla="*/ 12 w 34"/>
                <a:gd name="T19" fmla="*/ 8 h 33"/>
                <a:gd name="T20" fmla="*/ 22 w 34"/>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3">
                  <a:moveTo>
                    <a:pt x="22" y="0"/>
                  </a:moveTo>
                  <a:lnTo>
                    <a:pt x="23" y="12"/>
                  </a:lnTo>
                  <a:lnTo>
                    <a:pt x="34" y="17"/>
                  </a:lnTo>
                  <a:lnTo>
                    <a:pt x="23" y="21"/>
                  </a:lnTo>
                  <a:lnTo>
                    <a:pt x="20" y="33"/>
                  </a:lnTo>
                  <a:lnTo>
                    <a:pt x="12" y="25"/>
                  </a:lnTo>
                  <a:lnTo>
                    <a:pt x="0" y="26"/>
                  </a:lnTo>
                  <a:lnTo>
                    <a:pt x="7" y="16"/>
                  </a:lnTo>
                  <a:lnTo>
                    <a:pt x="2" y="5"/>
                  </a:lnTo>
                  <a:lnTo>
                    <a:pt x="12" y="8"/>
                  </a:lnTo>
                  <a:lnTo>
                    <a:pt x="2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6" name="Freeform 7525"/>
            <p:cNvSpPr/>
            <p:nvPr/>
          </p:nvSpPr>
          <p:spPr bwMode="auto">
            <a:xfrm>
              <a:off x="3722166" y="404288"/>
              <a:ext cx="267521" cy="292601"/>
            </a:xfrm>
            <a:custGeom>
              <a:avLst/>
              <a:gdLst>
                <a:gd name="T0" fmla="*/ 20 w 32"/>
                <a:gd name="T1" fmla="*/ 0 h 35"/>
                <a:gd name="T2" fmla="*/ 22 w 32"/>
                <a:gd name="T3" fmla="*/ 12 h 35"/>
                <a:gd name="T4" fmla="*/ 32 w 32"/>
                <a:gd name="T5" fmla="*/ 17 h 35"/>
                <a:gd name="T6" fmla="*/ 22 w 32"/>
                <a:gd name="T7" fmla="*/ 23 h 35"/>
                <a:gd name="T8" fmla="*/ 19 w 32"/>
                <a:gd name="T9" fmla="*/ 35 h 35"/>
                <a:gd name="T10" fmla="*/ 11 w 32"/>
                <a:gd name="T11" fmla="*/ 25 h 35"/>
                <a:gd name="T12" fmla="*/ 0 w 32"/>
                <a:gd name="T13" fmla="*/ 28 h 35"/>
                <a:gd name="T14" fmla="*/ 6 w 32"/>
                <a:gd name="T15" fmla="*/ 17 h 35"/>
                <a:gd name="T16" fmla="*/ 0 w 32"/>
                <a:gd name="T17" fmla="*/ 7 h 35"/>
                <a:gd name="T18" fmla="*/ 12 w 32"/>
                <a:gd name="T19" fmla="*/ 9 h 35"/>
                <a:gd name="T20" fmla="*/ 20 w 32"/>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5">
                  <a:moveTo>
                    <a:pt x="20" y="0"/>
                  </a:moveTo>
                  <a:lnTo>
                    <a:pt x="22" y="12"/>
                  </a:lnTo>
                  <a:lnTo>
                    <a:pt x="32" y="17"/>
                  </a:lnTo>
                  <a:lnTo>
                    <a:pt x="22" y="23"/>
                  </a:lnTo>
                  <a:lnTo>
                    <a:pt x="19" y="35"/>
                  </a:lnTo>
                  <a:lnTo>
                    <a:pt x="11" y="25"/>
                  </a:lnTo>
                  <a:lnTo>
                    <a:pt x="0" y="28"/>
                  </a:lnTo>
                  <a:lnTo>
                    <a:pt x="6" y="17"/>
                  </a:lnTo>
                  <a:lnTo>
                    <a:pt x="0" y="7"/>
                  </a:lnTo>
                  <a:lnTo>
                    <a:pt x="12" y="9"/>
                  </a:lnTo>
                  <a:lnTo>
                    <a:pt x="2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7" name="Freeform 7526"/>
            <p:cNvSpPr/>
            <p:nvPr/>
          </p:nvSpPr>
          <p:spPr bwMode="auto">
            <a:xfrm>
              <a:off x="10008909" y="479528"/>
              <a:ext cx="267521" cy="275881"/>
            </a:xfrm>
            <a:custGeom>
              <a:avLst/>
              <a:gdLst>
                <a:gd name="T0" fmla="*/ 20 w 32"/>
                <a:gd name="T1" fmla="*/ 0 h 33"/>
                <a:gd name="T2" fmla="*/ 21 w 32"/>
                <a:gd name="T3" fmla="*/ 12 h 33"/>
                <a:gd name="T4" fmla="*/ 32 w 32"/>
                <a:gd name="T5" fmla="*/ 18 h 33"/>
                <a:gd name="T6" fmla="*/ 21 w 32"/>
                <a:gd name="T7" fmla="*/ 23 h 33"/>
                <a:gd name="T8" fmla="*/ 20 w 32"/>
                <a:gd name="T9" fmla="*/ 33 h 33"/>
                <a:gd name="T10" fmla="*/ 12 w 32"/>
                <a:gd name="T11" fmla="*/ 26 h 33"/>
                <a:gd name="T12" fmla="*/ 0 w 32"/>
                <a:gd name="T13" fmla="*/ 27 h 33"/>
                <a:gd name="T14" fmla="*/ 5 w 32"/>
                <a:gd name="T15" fmla="*/ 16 h 33"/>
                <a:gd name="T16" fmla="*/ 0 w 32"/>
                <a:gd name="T17" fmla="*/ 6 h 33"/>
                <a:gd name="T18" fmla="*/ 12 w 32"/>
                <a:gd name="T19" fmla="*/ 8 h 33"/>
                <a:gd name="T20" fmla="*/ 20 w 3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3">
                  <a:moveTo>
                    <a:pt x="20" y="0"/>
                  </a:moveTo>
                  <a:lnTo>
                    <a:pt x="21" y="12"/>
                  </a:lnTo>
                  <a:lnTo>
                    <a:pt x="32" y="18"/>
                  </a:lnTo>
                  <a:lnTo>
                    <a:pt x="21" y="23"/>
                  </a:lnTo>
                  <a:lnTo>
                    <a:pt x="20" y="33"/>
                  </a:lnTo>
                  <a:lnTo>
                    <a:pt x="12" y="26"/>
                  </a:lnTo>
                  <a:lnTo>
                    <a:pt x="0" y="27"/>
                  </a:lnTo>
                  <a:lnTo>
                    <a:pt x="5" y="16"/>
                  </a:lnTo>
                  <a:lnTo>
                    <a:pt x="0" y="6"/>
                  </a:lnTo>
                  <a:lnTo>
                    <a:pt x="12" y="8"/>
                  </a:lnTo>
                  <a:lnTo>
                    <a:pt x="2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8" name="Freeform 7527"/>
            <p:cNvSpPr>
              <a:spLocks noEditPoints="1"/>
            </p:cNvSpPr>
            <p:nvPr/>
          </p:nvSpPr>
          <p:spPr bwMode="auto">
            <a:xfrm>
              <a:off x="10017269" y="2201694"/>
              <a:ext cx="735683" cy="819283"/>
            </a:xfrm>
            <a:custGeom>
              <a:avLst/>
              <a:gdLst>
                <a:gd name="T0" fmla="*/ 15 w 88"/>
                <a:gd name="T1" fmla="*/ 48 h 98"/>
                <a:gd name="T2" fmla="*/ 27 w 88"/>
                <a:gd name="T3" fmla="*/ 75 h 98"/>
                <a:gd name="T4" fmla="*/ 60 w 88"/>
                <a:gd name="T5" fmla="*/ 73 h 98"/>
                <a:gd name="T6" fmla="*/ 63 w 88"/>
                <a:gd name="T7" fmla="*/ 41 h 98"/>
                <a:gd name="T8" fmla="*/ 44 w 88"/>
                <a:gd name="T9" fmla="*/ 28 h 98"/>
                <a:gd name="T10" fmla="*/ 45 w 88"/>
                <a:gd name="T11" fmla="*/ 7 h 98"/>
                <a:gd name="T12" fmla="*/ 49 w 88"/>
                <a:gd name="T13" fmla="*/ 8 h 98"/>
                <a:gd name="T14" fmla="*/ 52 w 88"/>
                <a:gd name="T15" fmla="*/ 11 h 98"/>
                <a:gd name="T16" fmla="*/ 60 w 88"/>
                <a:gd name="T17" fmla="*/ 21 h 98"/>
                <a:gd name="T18" fmla="*/ 67 w 88"/>
                <a:gd name="T19" fmla="*/ 20 h 98"/>
                <a:gd name="T20" fmla="*/ 65 w 88"/>
                <a:gd name="T21" fmla="*/ 39 h 98"/>
                <a:gd name="T22" fmla="*/ 76 w 88"/>
                <a:gd name="T23" fmla="*/ 27 h 98"/>
                <a:gd name="T24" fmla="*/ 80 w 88"/>
                <a:gd name="T25" fmla="*/ 27 h 98"/>
                <a:gd name="T26" fmla="*/ 87 w 88"/>
                <a:gd name="T27" fmla="*/ 27 h 98"/>
                <a:gd name="T28" fmla="*/ 81 w 88"/>
                <a:gd name="T29" fmla="*/ 32 h 98"/>
                <a:gd name="T30" fmla="*/ 83 w 88"/>
                <a:gd name="T31" fmla="*/ 35 h 98"/>
                <a:gd name="T32" fmla="*/ 81 w 88"/>
                <a:gd name="T33" fmla="*/ 40 h 98"/>
                <a:gd name="T34" fmla="*/ 75 w 88"/>
                <a:gd name="T35" fmla="*/ 47 h 98"/>
                <a:gd name="T36" fmla="*/ 80 w 88"/>
                <a:gd name="T37" fmla="*/ 51 h 98"/>
                <a:gd name="T38" fmla="*/ 72 w 88"/>
                <a:gd name="T39" fmla="*/ 64 h 98"/>
                <a:gd name="T40" fmla="*/ 80 w 88"/>
                <a:gd name="T41" fmla="*/ 63 h 98"/>
                <a:gd name="T42" fmla="*/ 84 w 88"/>
                <a:gd name="T43" fmla="*/ 65 h 98"/>
                <a:gd name="T44" fmla="*/ 87 w 88"/>
                <a:gd name="T45" fmla="*/ 72 h 98"/>
                <a:gd name="T46" fmla="*/ 80 w 88"/>
                <a:gd name="T47" fmla="*/ 73 h 98"/>
                <a:gd name="T48" fmla="*/ 77 w 88"/>
                <a:gd name="T49" fmla="*/ 73 h 98"/>
                <a:gd name="T50" fmla="*/ 73 w 88"/>
                <a:gd name="T51" fmla="*/ 75 h 98"/>
                <a:gd name="T52" fmla="*/ 64 w 88"/>
                <a:gd name="T53" fmla="*/ 61 h 98"/>
                <a:gd name="T54" fmla="*/ 64 w 88"/>
                <a:gd name="T55" fmla="*/ 78 h 98"/>
                <a:gd name="T56" fmla="*/ 45 w 88"/>
                <a:gd name="T57" fmla="*/ 73 h 98"/>
                <a:gd name="T58" fmla="*/ 51 w 88"/>
                <a:gd name="T59" fmla="*/ 88 h 98"/>
                <a:gd name="T60" fmla="*/ 49 w 88"/>
                <a:gd name="T61" fmla="*/ 92 h 98"/>
                <a:gd name="T62" fmla="*/ 45 w 88"/>
                <a:gd name="T63" fmla="*/ 97 h 98"/>
                <a:gd name="T64" fmla="*/ 43 w 88"/>
                <a:gd name="T65" fmla="*/ 97 h 98"/>
                <a:gd name="T66" fmla="*/ 39 w 88"/>
                <a:gd name="T67" fmla="*/ 92 h 98"/>
                <a:gd name="T68" fmla="*/ 37 w 88"/>
                <a:gd name="T69" fmla="*/ 88 h 98"/>
                <a:gd name="T70" fmla="*/ 43 w 88"/>
                <a:gd name="T71" fmla="*/ 73 h 98"/>
                <a:gd name="T72" fmla="*/ 24 w 88"/>
                <a:gd name="T73" fmla="*/ 80 h 98"/>
                <a:gd name="T74" fmla="*/ 23 w 88"/>
                <a:gd name="T75" fmla="*/ 61 h 98"/>
                <a:gd name="T76" fmla="*/ 14 w 88"/>
                <a:gd name="T77" fmla="*/ 75 h 98"/>
                <a:gd name="T78" fmla="*/ 10 w 88"/>
                <a:gd name="T79" fmla="*/ 75 h 98"/>
                <a:gd name="T80" fmla="*/ 7 w 88"/>
                <a:gd name="T81" fmla="*/ 73 h 98"/>
                <a:gd name="T82" fmla="*/ 0 w 88"/>
                <a:gd name="T83" fmla="*/ 73 h 98"/>
                <a:gd name="T84" fmla="*/ 3 w 88"/>
                <a:gd name="T85" fmla="*/ 67 h 98"/>
                <a:gd name="T86" fmla="*/ 7 w 88"/>
                <a:gd name="T87" fmla="*/ 64 h 98"/>
                <a:gd name="T88" fmla="*/ 15 w 88"/>
                <a:gd name="T89" fmla="*/ 64 h 98"/>
                <a:gd name="T90" fmla="*/ 8 w 88"/>
                <a:gd name="T91" fmla="*/ 52 h 98"/>
                <a:gd name="T92" fmla="*/ 12 w 88"/>
                <a:gd name="T93" fmla="*/ 47 h 98"/>
                <a:gd name="T94" fmla="*/ 7 w 88"/>
                <a:gd name="T95" fmla="*/ 36 h 98"/>
                <a:gd name="T96" fmla="*/ 6 w 88"/>
                <a:gd name="T97" fmla="*/ 32 h 98"/>
                <a:gd name="T98" fmla="*/ 4 w 88"/>
                <a:gd name="T99" fmla="*/ 29 h 98"/>
                <a:gd name="T100" fmla="*/ 2 w 88"/>
                <a:gd name="T101" fmla="*/ 24 h 98"/>
                <a:gd name="T102" fmla="*/ 8 w 88"/>
                <a:gd name="T103" fmla="*/ 23 h 98"/>
                <a:gd name="T104" fmla="*/ 14 w 88"/>
                <a:gd name="T105" fmla="*/ 24 h 98"/>
                <a:gd name="T106" fmla="*/ 16 w 88"/>
                <a:gd name="T107" fmla="*/ 32 h 98"/>
                <a:gd name="T108" fmla="*/ 24 w 88"/>
                <a:gd name="T109" fmla="*/ 20 h 98"/>
                <a:gd name="T110" fmla="*/ 31 w 88"/>
                <a:gd name="T111" fmla="*/ 20 h 98"/>
                <a:gd name="T112" fmla="*/ 37 w 88"/>
                <a:gd name="T113" fmla="*/ 11 h 98"/>
                <a:gd name="T114" fmla="*/ 40 w 88"/>
                <a:gd name="T115" fmla="*/ 8 h 98"/>
                <a:gd name="T116" fmla="*/ 44 w 88"/>
                <a:gd name="T117"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98">
                  <a:moveTo>
                    <a:pt x="31" y="23"/>
                  </a:moveTo>
                  <a:lnTo>
                    <a:pt x="29" y="24"/>
                  </a:lnTo>
                  <a:lnTo>
                    <a:pt x="28" y="24"/>
                  </a:lnTo>
                  <a:lnTo>
                    <a:pt x="25" y="39"/>
                  </a:lnTo>
                  <a:lnTo>
                    <a:pt x="15" y="48"/>
                  </a:lnTo>
                  <a:lnTo>
                    <a:pt x="15" y="49"/>
                  </a:lnTo>
                  <a:lnTo>
                    <a:pt x="15" y="51"/>
                  </a:lnTo>
                  <a:lnTo>
                    <a:pt x="24" y="59"/>
                  </a:lnTo>
                  <a:lnTo>
                    <a:pt x="25" y="73"/>
                  </a:lnTo>
                  <a:lnTo>
                    <a:pt x="27" y="75"/>
                  </a:lnTo>
                  <a:lnTo>
                    <a:pt x="28" y="75"/>
                  </a:lnTo>
                  <a:lnTo>
                    <a:pt x="28" y="76"/>
                  </a:lnTo>
                  <a:lnTo>
                    <a:pt x="44" y="71"/>
                  </a:lnTo>
                  <a:lnTo>
                    <a:pt x="59" y="75"/>
                  </a:lnTo>
                  <a:lnTo>
                    <a:pt x="60" y="73"/>
                  </a:lnTo>
                  <a:lnTo>
                    <a:pt x="61" y="72"/>
                  </a:lnTo>
                  <a:lnTo>
                    <a:pt x="61" y="60"/>
                  </a:lnTo>
                  <a:lnTo>
                    <a:pt x="73" y="51"/>
                  </a:lnTo>
                  <a:lnTo>
                    <a:pt x="73" y="48"/>
                  </a:lnTo>
                  <a:lnTo>
                    <a:pt x="63" y="41"/>
                  </a:lnTo>
                  <a:lnTo>
                    <a:pt x="63" y="25"/>
                  </a:lnTo>
                  <a:lnTo>
                    <a:pt x="61" y="25"/>
                  </a:lnTo>
                  <a:lnTo>
                    <a:pt x="60" y="24"/>
                  </a:lnTo>
                  <a:lnTo>
                    <a:pt x="60" y="24"/>
                  </a:lnTo>
                  <a:lnTo>
                    <a:pt x="44" y="28"/>
                  </a:lnTo>
                  <a:lnTo>
                    <a:pt x="31" y="23"/>
                  </a:lnTo>
                  <a:close/>
                  <a:moveTo>
                    <a:pt x="45" y="0"/>
                  </a:moveTo>
                  <a:lnTo>
                    <a:pt x="45" y="0"/>
                  </a:lnTo>
                  <a:lnTo>
                    <a:pt x="45" y="1"/>
                  </a:lnTo>
                  <a:lnTo>
                    <a:pt x="45" y="7"/>
                  </a:lnTo>
                  <a:lnTo>
                    <a:pt x="48" y="5"/>
                  </a:lnTo>
                  <a:lnTo>
                    <a:pt x="49" y="5"/>
                  </a:lnTo>
                  <a:lnTo>
                    <a:pt x="49" y="5"/>
                  </a:lnTo>
                  <a:lnTo>
                    <a:pt x="49" y="7"/>
                  </a:lnTo>
                  <a:lnTo>
                    <a:pt x="49" y="8"/>
                  </a:lnTo>
                  <a:lnTo>
                    <a:pt x="45" y="11"/>
                  </a:lnTo>
                  <a:lnTo>
                    <a:pt x="45" y="15"/>
                  </a:lnTo>
                  <a:lnTo>
                    <a:pt x="51" y="11"/>
                  </a:lnTo>
                  <a:lnTo>
                    <a:pt x="52" y="11"/>
                  </a:lnTo>
                  <a:lnTo>
                    <a:pt x="52" y="11"/>
                  </a:lnTo>
                  <a:lnTo>
                    <a:pt x="52" y="12"/>
                  </a:lnTo>
                  <a:lnTo>
                    <a:pt x="52" y="12"/>
                  </a:lnTo>
                  <a:lnTo>
                    <a:pt x="45" y="17"/>
                  </a:lnTo>
                  <a:lnTo>
                    <a:pt x="45" y="25"/>
                  </a:lnTo>
                  <a:lnTo>
                    <a:pt x="60" y="21"/>
                  </a:lnTo>
                  <a:lnTo>
                    <a:pt x="60" y="20"/>
                  </a:lnTo>
                  <a:lnTo>
                    <a:pt x="61" y="20"/>
                  </a:lnTo>
                  <a:lnTo>
                    <a:pt x="63" y="19"/>
                  </a:lnTo>
                  <a:lnTo>
                    <a:pt x="64" y="19"/>
                  </a:lnTo>
                  <a:lnTo>
                    <a:pt x="67" y="20"/>
                  </a:lnTo>
                  <a:lnTo>
                    <a:pt x="67" y="23"/>
                  </a:lnTo>
                  <a:lnTo>
                    <a:pt x="67" y="24"/>
                  </a:lnTo>
                  <a:lnTo>
                    <a:pt x="65" y="25"/>
                  </a:lnTo>
                  <a:lnTo>
                    <a:pt x="64" y="25"/>
                  </a:lnTo>
                  <a:lnTo>
                    <a:pt x="65" y="39"/>
                  </a:lnTo>
                  <a:lnTo>
                    <a:pt x="72" y="35"/>
                  </a:lnTo>
                  <a:lnTo>
                    <a:pt x="73" y="28"/>
                  </a:lnTo>
                  <a:lnTo>
                    <a:pt x="73" y="27"/>
                  </a:lnTo>
                  <a:lnTo>
                    <a:pt x="75" y="27"/>
                  </a:lnTo>
                  <a:lnTo>
                    <a:pt x="76" y="27"/>
                  </a:lnTo>
                  <a:lnTo>
                    <a:pt x="76" y="28"/>
                  </a:lnTo>
                  <a:lnTo>
                    <a:pt x="75" y="33"/>
                  </a:lnTo>
                  <a:lnTo>
                    <a:pt x="79" y="31"/>
                  </a:lnTo>
                  <a:lnTo>
                    <a:pt x="79" y="27"/>
                  </a:lnTo>
                  <a:lnTo>
                    <a:pt x="80" y="27"/>
                  </a:lnTo>
                  <a:lnTo>
                    <a:pt x="80" y="27"/>
                  </a:lnTo>
                  <a:lnTo>
                    <a:pt x="81" y="27"/>
                  </a:lnTo>
                  <a:lnTo>
                    <a:pt x="81" y="28"/>
                  </a:lnTo>
                  <a:lnTo>
                    <a:pt x="81" y="29"/>
                  </a:lnTo>
                  <a:lnTo>
                    <a:pt x="87" y="27"/>
                  </a:lnTo>
                  <a:lnTo>
                    <a:pt x="87" y="27"/>
                  </a:lnTo>
                  <a:lnTo>
                    <a:pt x="88" y="28"/>
                  </a:lnTo>
                  <a:lnTo>
                    <a:pt x="88" y="28"/>
                  </a:lnTo>
                  <a:lnTo>
                    <a:pt x="87" y="29"/>
                  </a:lnTo>
                  <a:lnTo>
                    <a:pt x="81" y="32"/>
                  </a:lnTo>
                  <a:lnTo>
                    <a:pt x="84" y="33"/>
                  </a:lnTo>
                  <a:lnTo>
                    <a:pt x="85" y="33"/>
                  </a:lnTo>
                  <a:lnTo>
                    <a:pt x="85" y="35"/>
                  </a:lnTo>
                  <a:lnTo>
                    <a:pt x="84" y="35"/>
                  </a:lnTo>
                  <a:lnTo>
                    <a:pt x="83" y="35"/>
                  </a:lnTo>
                  <a:lnTo>
                    <a:pt x="79" y="33"/>
                  </a:lnTo>
                  <a:lnTo>
                    <a:pt x="76" y="35"/>
                  </a:lnTo>
                  <a:lnTo>
                    <a:pt x="81" y="37"/>
                  </a:lnTo>
                  <a:lnTo>
                    <a:pt x="81" y="39"/>
                  </a:lnTo>
                  <a:lnTo>
                    <a:pt x="81" y="40"/>
                  </a:lnTo>
                  <a:lnTo>
                    <a:pt x="80" y="40"/>
                  </a:lnTo>
                  <a:lnTo>
                    <a:pt x="80" y="40"/>
                  </a:lnTo>
                  <a:lnTo>
                    <a:pt x="73" y="36"/>
                  </a:lnTo>
                  <a:lnTo>
                    <a:pt x="65" y="40"/>
                  </a:lnTo>
                  <a:lnTo>
                    <a:pt x="75" y="47"/>
                  </a:lnTo>
                  <a:lnTo>
                    <a:pt x="76" y="45"/>
                  </a:lnTo>
                  <a:lnTo>
                    <a:pt x="79" y="47"/>
                  </a:lnTo>
                  <a:lnTo>
                    <a:pt x="80" y="48"/>
                  </a:lnTo>
                  <a:lnTo>
                    <a:pt x="80" y="49"/>
                  </a:lnTo>
                  <a:lnTo>
                    <a:pt x="80" y="51"/>
                  </a:lnTo>
                  <a:lnTo>
                    <a:pt x="79" y="52"/>
                  </a:lnTo>
                  <a:lnTo>
                    <a:pt x="77" y="53"/>
                  </a:lnTo>
                  <a:lnTo>
                    <a:pt x="75" y="52"/>
                  </a:lnTo>
                  <a:lnTo>
                    <a:pt x="65" y="60"/>
                  </a:lnTo>
                  <a:lnTo>
                    <a:pt x="72" y="64"/>
                  </a:lnTo>
                  <a:lnTo>
                    <a:pt x="79" y="61"/>
                  </a:lnTo>
                  <a:lnTo>
                    <a:pt x="80" y="61"/>
                  </a:lnTo>
                  <a:lnTo>
                    <a:pt x="80" y="61"/>
                  </a:lnTo>
                  <a:lnTo>
                    <a:pt x="80" y="63"/>
                  </a:lnTo>
                  <a:lnTo>
                    <a:pt x="80" y="63"/>
                  </a:lnTo>
                  <a:lnTo>
                    <a:pt x="75" y="65"/>
                  </a:lnTo>
                  <a:lnTo>
                    <a:pt x="79" y="67"/>
                  </a:lnTo>
                  <a:lnTo>
                    <a:pt x="83" y="65"/>
                  </a:lnTo>
                  <a:lnTo>
                    <a:pt x="83" y="65"/>
                  </a:lnTo>
                  <a:lnTo>
                    <a:pt x="84" y="65"/>
                  </a:lnTo>
                  <a:lnTo>
                    <a:pt x="84" y="67"/>
                  </a:lnTo>
                  <a:lnTo>
                    <a:pt x="83" y="68"/>
                  </a:lnTo>
                  <a:lnTo>
                    <a:pt x="81" y="68"/>
                  </a:lnTo>
                  <a:lnTo>
                    <a:pt x="87" y="71"/>
                  </a:lnTo>
                  <a:lnTo>
                    <a:pt x="87" y="72"/>
                  </a:lnTo>
                  <a:lnTo>
                    <a:pt x="87" y="73"/>
                  </a:lnTo>
                  <a:lnTo>
                    <a:pt x="85" y="73"/>
                  </a:lnTo>
                  <a:lnTo>
                    <a:pt x="85" y="73"/>
                  </a:lnTo>
                  <a:lnTo>
                    <a:pt x="80" y="71"/>
                  </a:lnTo>
                  <a:lnTo>
                    <a:pt x="80" y="73"/>
                  </a:lnTo>
                  <a:lnTo>
                    <a:pt x="80" y="75"/>
                  </a:lnTo>
                  <a:lnTo>
                    <a:pt x="79" y="75"/>
                  </a:lnTo>
                  <a:lnTo>
                    <a:pt x="79" y="75"/>
                  </a:lnTo>
                  <a:lnTo>
                    <a:pt x="79" y="75"/>
                  </a:lnTo>
                  <a:lnTo>
                    <a:pt x="77" y="73"/>
                  </a:lnTo>
                  <a:lnTo>
                    <a:pt x="77" y="69"/>
                  </a:lnTo>
                  <a:lnTo>
                    <a:pt x="73" y="67"/>
                  </a:lnTo>
                  <a:lnTo>
                    <a:pt x="75" y="73"/>
                  </a:lnTo>
                  <a:lnTo>
                    <a:pt x="75" y="73"/>
                  </a:lnTo>
                  <a:lnTo>
                    <a:pt x="73" y="75"/>
                  </a:lnTo>
                  <a:lnTo>
                    <a:pt x="73" y="75"/>
                  </a:lnTo>
                  <a:lnTo>
                    <a:pt x="72" y="75"/>
                  </a:lnTo>
                  <a:lnTo>
                    <a:pt x="72" y="73"/>
                  </a:lnTo>
                  <a:lnTo>
                    <a:pt x="71" y="65"/>
                  </a:lnTo>
                  <a:lnTo>
                    <a:pt x="64" y="61"/>
                  </a:lnTo>
                  <a:lnTo>
                    <a:pt x="64" y="73"/>
                  </a:lnTo>
                  <a:lnTo>
                    <a:pt x="65" y="75"/>
                  </a:lnTo>
                  <a:lnTo>
                    <a:pt x="65" y="76"/>
                  </a:lnTo>
                  <a:lnTo>
                    <a:pt x="65" y="77"/>
                  </a:lnTo>
                  <a:lnTo>
                    <a:pt x="64" y="78"/>
                  </a:lnTo>
                  <a:lnTo>
                    <a:pt x="63" y="80"/>
                  </a:lnTo>
                  <a:lnTo>
                    <a:pt x="60" y="80"/>
                  </a:lnTo>
                  <a:lnTo>
                    <a:pt x="59" y="78"/>
                  </a:lnTo>
                  <a:lnTo>
                    <a:pt x="59" y="77"/>
                  </a:lnTo>
                  <a:lnTo>
                    <a:pt x="45" y="73"/>
                  </a:lnTo>
                  <a:lnTo>
                    <a:pt x="45" y="81"/>
                  </a:lnTo>
                  <a:lnTo>
                    <a:pt x="51" y="85"/>
                  </a:lnTo>
                  <a:lnTo>
                    <a:pt x="51" y="86"/>
                  </a:lnTo>
                  <a:lnTo>
                    <a:pt x="51" y="86"/>
                  </a:lnTo>
                  <a:lnTo>
                    <a:pt x="51" y="88"/>
                  </a:lnTo>
                  <a:lnTo>
                    <a:pt x="49" y="88"/>
                  </a:lnTo>
                  <a:lnTo>
                    <a:pt x="45" y="84"/>
                  </a:lnTo>
                  <a:lnTo>
                    <a:pt x="45" y="88"/>
                  </a:lnTo>
                  <a:lnTo>
                    <a:pt x="48" y="90"/>
                  </a:lnTo>
                  <a:lnTo>
                    <a:pt x="49" y="92"/>
                  </a:lnTo>
                  <a:lnTo>
                    <a:pt x="49" y="92"/>
                  </a:lnTo>
                  <a:lnTo>
                    <a:pt x="48" y="93"/>
                  </a:lnTo>
                  <a:lnTo>
                    <a:pt x="47" y="92"/>
                  </a:lnTo>
                  <a:lnTo>
                    <a:pt x="45" y="90"/>
                  </a:lnTo>
                  <a:lnTo>
                    <a:pt x="45" y="97"/>
                  </a:lnTo>
                  <a:lnTo>
                    <a:pt x="45" y="97"/>
                  </a:lnTo>
                  <a:lnTo>
                    <a:pt x="44" y="98"/>
                  </a:lnTo>
                  <a:lnTo>
                    <a:pt x="44" y="98"/>
                  </a:lnTo>
                  <a:lnTo>
                    <a:pt x="43" y="97"/>
                  </a:lnTo>
                  <a:lnTo>
                    <a:pt x="43" y="97"/>
                  </a:lnTo>
                  <a:lnTo>
                    <a:pt x="43" y="90"/>
                  </a:lnTo>
                  <a:lnTo>
                    <a:pt x="40" y="92"/>
                  </a:lnTo>
                  <a:lnTo>
                    <a:pt x="40" y="93"/>
                  </a:lnTo>
                  <a:lnTo>
                    <a:pt x="39" y="92"/>
                  </a:lnTo>
                  <a:lnTo>
                    <a:pt x="39" y="92"/>
                  </a:lnTo>
                  <a:lnTo>
                    <a:pt x="39" y="90"/>
                  </a:lnTo>
                  <a:lnTo>
                    <a:pt x="43" y="88"/>
                  </a:lnTo>
                  <a:lnTo>
                    <a:pt x="43" y="84"/>
                  </a:lnTo>
                  <a:lnTo>
                    <a:pt x="39" y="88"/>
                  </a:lnTo>
                  <a:lnTo>
                    <a:pt x="37" y="88"/>
                  </a:lnTo>
                  <a:lnTo>
                    <a:pt x="36" y="86"/>
                  </a:lnTo>
                  <a:lnTo>
                    <a:pt x="36" y="86"/>
                  </a:lnTo>
                  <a:lnTo>
                    <a:pt x="37" y="85"/>
                  </a:lnTo>
                  <a:lnTo>
                    <a:pt x="43" y="81"/>
                  </a:lnTo>
                  <a:lnTo>
                    <a:pt x="43" y="73"/>
                  </a:lnTo>
                  <a:lnTo>
                    <a:pt x="29" y="78"/>
                  </a:lnTo>
                  <a:lnTo>
                    <a:pt x="28" y="78"/>
                  </a:lnTo>
                  <a:lnTo>
                    <a:pt x="27" y="80"/>
                  </a:lnTo>
                  <a:lnTo>
                    <a:pt x="25" y="81"/>
                  </a:lnTo>
                  <a:lnTo>
                    <a:pt x="24" y="80"/>
                  </a:lnTo>
                  <a:lnTo>
                    <a:pt x="23" y="80"/>
                  </a:lnTo>
                  <a:lnTo>
                    <a:pt x="21" y="77"/>
                  </a:lnTo>
                  <a:lnTo>
                    <a:pt x="21" y="76"/>
                  </a:lnTo>
                  <a:lnTo>
                    <a:pt x="23" y="75"/>
                  </a:lnTo>
                  <a:lnTo>
                    <a:pt x="23" y="61"/>
                  </a:lnTo>
                  <a:lnTo>
                    <a:pt x="16" y="67"/>
                  </a:lnTo>
                  <a:lnTo>
                    <a:pt x="15" y="73"/>
                  </a:lnTo>
                  <a:lnTo>
                    <a:pt x="15" y="73"/>
                  </a:lnTo>
                  <a:lnTo>
                    <a:pt x="14" y="75"/>
                  </a:lnTo>
                  <a:lnTo>
                    <a:pt x="14" y="75"/>
                  </a:lnTo>
                  <a:lnTo>
                    <a:pt x="14" y="73"/>
                  </a:lnTo>
                  <a:lnTo>
                    <a:pt x="14" y="73"/>
                  </a:lnTo>
                  <a:lnTo>
                    <a:pt x="14" y="68"/>
                  </a:lnTo>
                  <a:lnTo>
                    <a:pt x="10" y="69"/>
                  </a:lnTo>
                  <a:lnTo>
                    <a:pt x="10" y="75"/>
                  </a:lnTo>
                  <a:lnTo>
                    <a:pt x="10" y="75"/>
                  </a:lnTo>
                  <a:lnTo>
                    <a:pt x="8" y="75"/>
                  </a:lnTo>
                  <a:lnTo>
                    <a:pt x="8" y="75"/>
                  </a:lnTo>
                  <a:lnTo>
                    <a:pt x="8" y="75"/>
                  </a:lnTo>
                  <a:lnTo>
                    <a:pt x="7" y="73"/>
                  </a:lnTo>
                  <a:lnTo>
                    <a:pt x="8" y="72"/>
                  </a:lnTo>
                  <a:lnTo>
                    <a:pt x="3" y="75"/>
                  </a:lnTo>
                  <a:lnTo>
                    <a:pt x="2" y="75"/>
                  </a:lnTo>
                  <a:lnTo>
                    <a:pt x="2" y="75"/>
                  </a:lnTo>
                  <a:lnTo>
                    <a:pt x="0" y="73"/>
                  </a:lnTo>
                  <a:lnTo>
                    <a:pt x="2" y="73"/>
                  </a:lnTo>
                  <a:lnTo>
                    <a:pt x="7" y="69"/>
                  </a:lnTo>
                  <a:lnTo>
                    <a:pt x="4" y="68"/>
                  </a:lnTo>
                  <a:lnTo>
                    <a:pt x="3" y="68"/>
                  </a:lnTo>
                  <a:lnTo>
                    <a:pt x="3" y="67"/>
                  </a:lnTo>
                  <a:lnTo>
                    <a:pt x="4" y="67"/>
                  </a:lnTo>
                  <a:lnTo>
                    <a:pt x="4" y="67"/>
                  </a:lnTo>
                  <a:lnTo>
                    <a:pt x="8" y="68"/>
                  </a:lnTo>
                  <a:lnTo>
                    <a:pt x="12" y="65"/>
                  </a:lnTo>
                  <a:lnTo>
                    <a:pt x="7" y="64"/>
                  </a:lnTo>
                  <a:lnTo>
                    <a:pt x="6" y="63"/>
                  </a:lnTo>
                  <a:lnTo>
                    <a:pt x="6" y="63"/>
                  </a:lnTo>
                  <a:lnTo>
                    <a:pt x="7" y="61"/>
                  </a:lnTo>
                  <a:lnTo>
                    <a:pt x="7" y="61"/>
                  </a:lnTo>
                  <a:lnTo>
                    <a:pt x="15" y="64"/>
                  </a:lnTo>
                  <a:lnTo>
                    <a:pt x="21" y="60"/>
                  </a:lnTo>
                  <a:lnTo>
                    <a:pt x="14" y="52"/>
                  </a:lnTo>
                  <a:lnTo>
                    <a:pt x="11" y="53"/>
                  </a:lnTo>
                  <a:lnTo>
                    <a:pt x="10" y="52"/>
                  </a:lnTo>
                  <a:lnTo>
                    <a:pt x="8" y="52"/>
                  </a:lnTo>
                  <a:lnTo>
                    <a:pt x="8" y="49"/>
                  </a:lnTo>
                  <a:lnTo>
                    <a:pt x="8" y="48"/>
                  </a:lnTo>
                  <a:lnTo>
                    <a:pt x="10" y="47"/>
                  </a:lnTo>
                  <a:lnTo>
                    <a:pt x="11" y="45"/>
                  </a:lnTo>
                  <a:lnTo>
                    <a:pt x="12" y="47"/>
                  </a:lnTo>
                  <a:lnTo>
                    <a:pt x="21" y="39"/>
                  </a:lnTo>
                  <a:lnTo>
                    <a:pt x="15" y="35"/>
                  </a:lnTo>
                  <a:lnTo>
                    <a:pt x="8" y="36"/>
                  </a:lnTo>
                  <a:lnTo>
                    <a:pt x="8" y="36"/>
                  </a:lnTo>
                  <a:lnTo>
                    <a:pt x="7" y="36"/>
                  </a:lnTo>
                  <a:lnTo>
                    <a:pt x="7" y="35"/>
                  </a:lnTo>
                  <a:lnTo>
                    <a:pt x="8" y="35"/>
                  </a:lnTo>
                  <a:lnTo>
                    <a:pt x="12" y="32"/>
                  </a:lnTo>
                  <a:lnTo>
                    <a:pt x="10" y="31"/>
                  </a:lnTo>
                  <a:lnTo>
                    <a:pt x="6" y="32"/>
                  </a:lnTo>
                  <a:lnTo>
                    <a:pt x="4" y="32"/>
                  </a:lnTo>
                  <a:lnTo>
                    <a:pt x="4" y="32"/>
                  </a:lnTo>
                  <a:lnTo>
                    <a:pt x="4" y="32"/>
                  </a:lnTo>
                  <a:lnTo>
                    <a:pt x="4" y="31"/>
                  </a:lnTo>
                  <a:lnTo>
                    <a:pt x="4" y="29"/>
                  </a:lnTo>
                  <a:lnTo>
                    <a:pt x="7" y="29"/>
                  </a:lnTo>
                  <a:lnTo>
                    <a:pt x="2" y="25"/>
                  </a:lnTo>
                  <a:lnTo>
                    <a:pt x="0" y="25"/>
                  </a:lnTo>
                  <a:lnTo>
                    <a:pt x="2" y="24"/>
                  </a:lnTo>
                  <a:lnTo>
                    <a:pt x="2" y="24"/>
                  </a:lnTo>
                  <a:lnTo>
                    <a:pt x="3" y="24"/>
                  </a:lnTo>
                  <a:lnTo>
                    <a:pt x="8" y="27"/>
                  </a:lnTo>
                  <a:lnTo>
                    <a:pt x="8" y="24"/>
                  </a:lnTo>
                  <a:lnTo>
                    <a:pt x="8" y="24"/>
                  </a:lnTo>
                  <a:lnTo>
                    <a:pt x="8" y="23"/>
                  </a:lnTo>
                  <a:lnTo>
                    <a:pt x="10" y="23"/>
                  </a:lnTo>
                  <a:lnTo>
                    <a:pt x="10" y="24"/>
                  </a:lnTo>
                  <a:lnTo>
                    <a:pt x="11" y="28"/>
                  </a:lnTo>
                  <a:lnTo>
                    <a:pt x="14" y="31"/>
                  </a:lnTo>
                  <a:lnTo>
                    <a:pt x="14" y="24"/>
                  </a:lnTo>
                  <a:lnTo>
                    <a:pt x="14" y="24"/>
                  </a:lnTo>
                  <a:lnTo>
                    <a:pt x="15" y="24"/>
                  </a:lnTo>
                  <a:lnTo>
                    <a:pt x="15" y="24"/>
                  </a:lnTo>
                  <a:lnTo>
                    <a:pt x="16" y="24"/>
                  </a:lnTo>
                  <a:lnTo>
                    <a:pt x="16" y="32"/>
                  </a:lnTo>
                  <a:lnTo>
                    <a:pt x="23" y="36"/>
                  </a:lnTo>
                  <a:lnTo>
                    <a:pt x="25" y="24"/>
                  </a:lnTo>
                  <a:lnTo>
                    <a:pt x="25" y="23"/>
                  </a:lnTo>
                  <a:lnTo>
                    <a:pt x="24" y="21"/>
                  </a:lnTo>
                  <a:lnTo>
                    <a:pt x="24" y="20"/>
                  </a:lnTo>
                  <a:lnTo>
                    <a:pt x="25" y="19"/>
                  </a:lnTo>
                  <a:lnTo>
                    <a:pt x="27" y="17"/>
                  </a:lnTo>
                  <a:lnTo>
                    <a:pt x="29" y="17"/>
                  </a:lnTo>
                  <a:lnTo>
                    <a:pt x="31" y="19"/>
                  </a:lnTo>
                  <a:lnTo>
                    <a:pt x="31" y="20"/>
                  </a:lnTo>
                  <a:lnTo>
                    <a:pt x="44" y="25"/>
                  </a:lnTo>
                  <a:lnTo>
                    <a:pt x="44" y="17"/>
                  </a:lnTo>
                  <a:lnTo>
                    <a:pt x="39" y="12"/>
                  </a:lnTo>
                  <a:lnTo>
                    <a:pt x="37" y="12"/>
                  </a:lnTo>
                  <a:lnTo>
                    <a:pt x="37" y="11"/>
                  </a:lnTo>
                  <a:lnTo>
                    <a:pt x="39" y="11"/>
                  </a:lnTo>
                  <a:lnTo>
                    <a:pt x="40" y="11"/>
                  </a:lnTo>
                  <a:lnTo>
                    <a:pt x="44" y="13"/>
                  </a:lnTo>
                  <a:lnTo>
                    <a:pt x="44" y="11"/>
                  </a:lnTo>
                  <a:lnTo>
                    <a:pt x="40" y="8"/>
                  </a:lnTo>
                  <a:lnTo>
                    <a:pt x="40" y="7"/>
                  </a:lnTo>
                  <a:lnTo>
                    <a:pt x="40" y="5"/>
                  </a:lnTo>
                  <a:lnTo>
                    <a:pt x="41" y="5"/>
                  </a:lnTo>
                  <a:lnTo>
                    <a:pt x="41" y="5"/>
                  </a:lnTo>
                  <a:lnTo>
                    <a:pt x="44" y="7"/>
                  </a:lnTo>
                  <a:lnTo>
                    <a:pt x="44" y="1"/>
                  </a:lnTo>
                  <a:lnTo>
                    <a:pt x="44" y="0"/>
                  </a:lnTo>
                  <a:lnTo>
                    <a:pt x="4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29" name="Freeform 7528"/>
            <p:cNvSpPr/>
            <p:nvPr/>
          </p:nvSpPr>
          <p:spPr bwMode="auto">
            <a:xfrm>
              <a:off x="10176109" y="2435776"/>
              <a:ext cx="409641" cy="359481"/>
            </a:xfrm>
            <a:custGeom>
              <a:avLst/>
              <a:gdLst>
                <a:gd name="T0" fmla="*/ 12 w 49"/>
                <a:gd name="T1" fmla="*/ 0 h 43"/>
                <a:gd name="T2" fmla="*/ 25 w 49"/>
                <a:gd name="T3" fmla="*/ 9 h 43"/>
                <a:gd name="T4" fmla="*/ 38 w 49"/>
                <a:gd name="T5" fmla="*/ 3 h 43"/>
                <a:gd name="T6" fmla="*/ 36 w 49"/>
                <a:gd name="T7" fmla="*/ 15 h 43"/>
                <a:gd name="T8" fmla="*/ 49 w 49"/>
                <a:gd name="T9" fmla="*/ 23 h 43"/>
                <a:gd name="T10" fmla="*/ 36 w 49"/>
                <a:gd name="T11" fmla="*/ 28 h 43"/>
                <a:gd name="T12" fmla="*/ 37 w 49"/>
                <a:gd name="T13" fmla="*/ 43 h 43"/>
                <a:gd name="T14" fmla="*/ 24 w 49"/>
                <a:gd name="T15" fmla="*/ 35 h 43"/>
                <a:gd name="T16" fmla="*/ 10 w 49"/>
                <a:gd name="T17" fmla="*/ 43 h 43"/>
                <a:gd name="T18" fmla="*/ 12 w 49"/>
                <a:gd name="T19" fmla="*/ 28 h 43"/>
                <a:gd name="T20" fmla="*/ 0 w 49"/>
                <a:gd name="T21" fmla="*/ 21 h 43"/>
                <a:gd name="T22" fmla="*/ 13 w 49"/>
                <a:gd name="T23" fmla="*/ 15 h 43"/>
                <a:gd name="T24" fmla="*/ 12 w 49"/>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3">
                  <a:moveTo>
                    <a:pt x="12" y="0"/>
                  </a:moveTo>
                  <a:lnTo>
                    <a:pt x="25" y="9"/>
                  </a:lnTo>
                  <a:lnTo>
                    <a:pt x="38" y="3"/>
                  </a:lnTo>
                  <a:lnTo>
                    <a:pt x="36" y="15"/>
                  </a:lnTo>
                  <a:lnTo>
                    <a:pt x="49" y="23"/>
                  </a:lnTo>
                  <a:lnTo>
                    <a:pt x="36" y="28"/>
                  </a:lnTo>
                  <a:lnTo>
                    <a:pt x="37" y="43"/>
                  </a:lnTo>
                  <a:lnTo>
                    <a:pt x="24" y="35"/>
                  </a:lnTo>
                  <a:lnTo>
                    <a:pt x="10" y="43"/>
                  </a:lnTo>
                  <a:lnTo>
                    <a:pt x="12" y="28"/>
                  </a:lnTo>
                  <a:lnTo>
                    <a:pt x="0" y="21"/>
                  </a:lnTo>
                  <a:lnTo>
                    <a:pt x="13" y="15"/>
                  </a:lnTo>
                  <a:lnTo>
                    <a:pt x="1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Rectangle 3691"/>
          <p:cNvSpPr>
            <a:spLocks noChangeArrowheads="1"/>
          </p:cNvSpPr>
          <p:nvPr userDrawn="1"/>
        </p:nvSpPr>
        <p:spPr bwMode="auto">
          <a:xfrm>
            <a:off x="-8723" y="0"/>
            <a:ext cx="12338518" cy="6858000"/>
          </a:xfrm>
          <a:prstGeom prst="rect">
            <a:avLst/>
          </a:prstGeom>
          <a:solidFill>
            <a:srgbClr val="DA1F32"/>
          </a:solidFill>
          <a:ln w="0">
            <a:solidFill>
              <a:srgbClr val="E50016"/>
            </a:solidFill>
            <a:prstDash val="solid"/>
            <a:miter lim="800000"/>
          </a:ln>
        </p:spPr>
        <p:txBody>
          <a:bodyPr vert="horz" wrap="square" lIns="91440" tIns="45720" rIns="91440" bIns="45720" numCol="1" anchor="t" anchorCtr="0" compatLnSpc="1"/>
          <a:lstStyle/>
          <a:p>
            <a:endParaRPr lang="zh-CN" altLang="en-US"/>
          </a:p>
        </p:txBody>
      </p:sp>
      <p:pic>
        <p:nvPicPr>
          <p:cNvPr id="8" name="图片 7"/>
          <p:cNvPicPr>
            <a:picLocks noChangeAspect="1"/>
          </p:cNvPicPr>
          <p:nvPr userDrawn="1"/>
        </p:nvPicPr>
        <p:blipFill rotWithShape="1">
          <a:blip r:embed="rId12" cstate="print">
            <a:extLst>
              <a:ext uri="{28A0092B-C50C-407E-A947-70E740481C1C}">
                <a14:useLocalDpi xmlns:a14="http://schemas.microsoft.com/office/drawing/2010/main" val="0"/>
              </a:ext>
            </a:extLst>
          </a:blip>
          <a:srcRect b="81095"/>
          <a:stretch>
            <a:fillRect/>
          </a:stretch>
        </p:blipFill>
        <p:spPr>
          <a:xfrm>
            <a:off x="-8723" y="0"/>
            <a:ext cx="12338518" cy="1152423"/>
          </a:xfrm>
          <a:prstGeom prst="rect">
            <a:avLst/>
          </a:prstGeom>
        </p:spPr>
      </p:pic>
      <p:pic>
        <p:nvPicPr>
          <p:cNvPr id="9" name="图片 8"/>
          <p:cNvPicPr>
            <a:picLocks noChangeAspect="1"/>
          </p:cNvPicPr>
          <p:nvPr userDrawn="1"/>
        </p:nvPicPr>
        <p:blipFill rotWithShape="1">
          <a:blip r:embed="rId13" cstate="print">
            <a:extLst>
              <a:ext uri="{28A0092B-C50C-407E-A947-70E740481C1C}">
                <a14:useLocalDpi xmlns:a14="http://schemas.microsoft.com/office/drawing/2010/main" val="0"/>
              </a:ext>
            </a:extLst>
          </a:blip>
          <a:srcRect t="64031"/>
          <a:stretch>
            <a:fillRect/>
          </a:stretch>
        </p:blipFill>
        <p:spPr>
          <a:xfrm>
            <a:off x="-8723" y="5285064"/>
            <a:ext cx="12338518" cy="1581325"/>
          </a:xfrm>
          <a:prstGeom prst="rect">
            <a:avLst/>
          </a:prstGeom>
        </p:spPr>
      </p:pic>
      <p:sp>
        <p:nvSpPr>
          <p:cNvPr id="10" name="矩形 9"/>
          <p:cNvSpPr/>
          <p:nvPr userDrawn="1"/>
        </p:nvSpPr>
        <p:spPr>
          <a:xfrm>
            <a:off x="1901371" y="972457"/>
            <a:ext cx="1262743" cy="377372"/>
          </a:xfrm>
          <a:prstGeom prst="rect">
            <a:avLst/>
          </a:prstGeom>
          <a:solidFill>
            <a:srgbClr val="DA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42819" t="31181"/>
          <a:stretch>
            <a:fillRect/>
          </a:stretch>
        </p:blipFill>
        <p:spPr>
          <a:xfrm>
            <a:off x="10544571" y="4410075"/>
            <a:ext cx="2033974" cy="2447925"/>
          </a:xfrm>
          <a:prstGeom prst="rect">
            <a:avLst/>
          </a:prstGeom>
        </p:spPr>
      </p:pic>
      <p:grpSp>
        <p:nvGrpSpPr>
          <p:cNvPr id="62" name="组合 61"/>
          <p:cNvGrpSpPr/>
          <p:nvPr/>
        </p:nvGrpSpPr>
        <p:grpSpPr>
          <a:xfrm>
            <a:off x="3105943" y="3233577"/>
            <a:ext cx="5980113" cy="2123519"/>
            <a:chOff x="3177009" y="3000199"/>
            <a:chExt cx="5980113" cy="2123519"/>
          </a:xfrm>
        </p:grpSpPr>
        <p:sp>
          <p:nvSpPr>
            <p:cNvPr id="56" name="文本框 55"/>
            <p:cNvSpPr txBox="1"/>
            <p:nvPr/>
          </p:nvSpPr>
          <p:spPr>
            <a:xfrm>
              <a:off x="4221119" y="4110945"/>
              <a:ext cx="3786614" cy="707886"/>
            </a:xfrm>
            <a:prstGeom prst="rect">
              <a:avLst/>
            </a:prstGeom>
            <a:noFill/>
          </p:spPr>
          <p:txBody>
            <a:bodyPr wrap="none" rtlCol="0">
              <a:spAutoFit/>
            </a:bodyPr>
            <a:lstStyle/>
            <a:p>
              <a:r>
                <a:rPr lang="zh-CN" altLang="en-US" sz="4000" b="1" dirty="0">
                  <a:solidFill>
                    <a:schemeClr val="bg1"/>
                  </a:solidFill>
                  <a:latin typeface="隶书" panose="02010509060101010101" pitchFamily="49" charset="-122"/>
                  <a:ea typeface="隶书" panose="02010509060101010101" pitchFamily="49" charset="-122"/>
                </a:rPr>
                <a:t>万圣节奇妙之旅</a:t>
              </a:r>
            </a:p>
          </p:txBody>
        </p:sp>
        <p:grpSp>
          <p:nvGrpSpPr>
            <p:cNvPr id="6" name="组合 5"/>
            <p:cNvGrpSpPr/>
            <p:nvPr/>
          </p:nvGrpSpPr>
          <p:grpSpPr>
            <a:xfrm>
              <a:off x="3177009" y="3000199"/>
              <a:ext cx="5980113" cy="2123519"/>
              <a:chOff x="3177009" y="3000199"/>
              <a:chExt cx="5980113" cy="2123519"/>
            </a:xfrm>
          </p:grpSpPr>
          <p:sp>
            <p:nvSpPr>
              <p:cNvPr id="7" name="Rectangle 22"/>
              <p:cNvSpPr>
                <a:spLocks noChangeArrowheads="1"/>
              </p:cNvSpPr>
              <p:nvPr/>
            </p:nvSpPr>
            <p:spPr bwMode="auto">
              <a:xfrm>
                <a:off x="3177009" y="3000199"/>
                <a:ext cx="5980113" cy="2123519"/>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矩形 56"/>
              <p:cNvSpPr/>
              <p:nvPr/>
            </p:nvSpPr>
            <p:spPr>
              <a:xfrm>
                <a:off x="3265045" y="3072316"/>
                <a:ext cx="5804039" cy="1979284"/>
              </a:xfrm>
              <a:prstGeom prst="rect">
                <a:avLst/>
              </a:prstGeom>
              <a:noFill/>
              <a:ln>
                <a:solidFill>
                  <a:srgbClr val="DA1F3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4437826" y="3644468"/>
              <a:ext cx="3365793"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THE  WANSHENG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文本框 65"/>
            <p:cNvSpPr txBox="1"/>
            <p:nvPr/>
          </p:nvSpPr>
          <p:spPr>
            <a:xfrm>
              <a:off x="4090751" y="3926255"/>
              <a:ext cx="4031873" cy="101566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b="1" dirty="0">
                  <a:ln w="28575">
                    <a:solidFill>
                      <a:schemeClr val="bg1"/>
                    </a:solidFill>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圣诞节快乐</a:t>
              </a:r>
            </a:p>
          </p:txBody>
        </p:sp>
        <p:sp>
          <p:nvSpPr>
            <p:cNvPr id="60" name="文本框 230"/>
            <p:cNvSpPr txBox="1"/>
            <p:nvPr/>
          </p:nvSpPr>
          <p:spPr>
            <a:xfrm>
              <a:off x="4117802" y="3420159"/>
              <a:ext cx="3368294" cy="646331"/>
            </a:xfrm>
            <a:prstGeom prst="rect">
              <a:avLst/>
            </a:prstGeom>
            <a:noFill/>
            <a:ln>
              <a:noFill/>
            </a:ln>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ln>
                    <a:solidFill>
                      <a:schemeClr val="bg1"/>
                    </a:solidFill>
                  </a:ln>
                  <a:solidFill>
                    <a:srgbClr val="C00000"/>
                  </a:solidFill>
                  <a:effectLst>
                    <a:outerShdw blurRad="50800" dist="38100" dir="2700000" algn="tl" rotWithShape="0">
                      <a:prstClr val="black">
                        <a:alpha val="40000"/>
                      </a:prstClr>
                    </a:outerShdw>
                  </a:effectLst>
                </a:rPr>
                <a:t>Merry Christmas</a:t>
              </a:r>
              <a:endParaRPr lang="zh-CN" altLang="en-US" sz="3600" b="1" dirty="0">
                <a:ln>
                  <a:solidFill>
                    <a:schemeClr val="bg1"/>
                  </a:solidFill>
                </a:ln>
                <a:solidFill>
                  <a:srgbClr val="C00000"/>
                </a:solidFill>
                <a:effectLst>
                  <a:outerShdw blurRad="50800" dist="38100" dir="2700000" algn="tl" rotWithShape="0">
                    <a:prstClr val="black">
                      <a:alpha val="40000"/>
                    </a:prstClr>
                  </a:outerShdw>
                </a:effectLst>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7876">
              <a:off x="7192063" y="3072179"/>
              <a:ext cx="1560579" cy="1560579"/>
            </a:xfrm>
            <a:prstGeom prst="rect">
              <a:avLst/>
            </a:prstGeom>
          </p:spPr>
        </p:pic>
      </p:grpSp>
      <p:grpSp>
        <p:nvGrpSpPr>
          <p:cNvPr id="3" name="组合 2"/>
          <p:cNvGrpSpPr/>
          <p:nvPr/>
        </p:nvGrpSpPr>
        <p:grpSpPr>
          <a:xfrm>
            <a:off x="4441616" y="172523"/>
            <a:ext cx="3752706" cy="3887301"/>
            <a:chOff x="4225434" y="203142"/>
            <a:chExt cx="4046500" cy="4191633"/>
          </a:xfrm>
        </p:grpSpPr>
        <p:pic>
          <p:nvPicPr>
            <p:cNvPr id="12" name="图片 11" descr="bf41d0e7b161bbf0b9b3c1c130cdf3a8"/>
            <p:cNvPicPr>
              <a:picLocks noChangeAspect="1"/>
            </p:cNvPicPr>
            <p:nvPr/>
          </p:nvPicPr>
          <p:blipFill>
            <a:blip r:embed="rId4"/>
            <a:stretch>
              <a:fillRect/>
            </a:stretch>
          </p:blipFill>
          <p:spPr>
            <a:xfrm>
              <a:off x="4225434" y="397933"/>
              <a:ext cx="4046500" cy="3996842"/>
            </a:xfrm>
            <a:prstGeom prst="rect">
              <a:avLst/>
            </a:prstGeom>
          </p:spPr>
        </p:pic>
        <p:sp>
          <p:nvSpPr>
            <p:cNvPr id="2" name="等腰三角形 1"/>
            <p:cNvSpPr/>
            <p:nvPr/>
          </p:nvSpPr>
          <p:spPr>
            <a:xfrm rot="3348732">
              <a:off x="7578569" y="232748"/>
              <a:ext cx="389582" cy="330370"/>
            </a:xfrm>
            <a:prstGeom prst="triangle">
              <a:avLst>
                <a:gd name="adj" fmla="val 818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42819" t="31181"/>
          <a:stretch>
            <a:fillRect/>
          </a:stretch>
        </p:blipFill>
        <p:spPr>
          <a:xfrm>
            <a:off x="10544571" y="4410075"/>
            <a:ext cx="2033974" cy="2447925"/>
          </a:xfrm>
          <a:prstGeom prst="rect">
            <a:avLst/>
          </a:prstGeom>
        </p:spPr>
      </p:pic>
      <p:grpSp>
        <p:nvGrpSpPr>
          <p:cNvPr id="62" name="组合 61"/>
          <p:cNvGrpSpPr/>
          <p:nvPr/>
        </p:nvGrpSpPr>
        <p:grpSpPr>
          <a:xfrm>
            <a:off x="3105943" y="3233577"/>
            <a:ext cx="5980113" cy="2123519"/>
            <a:chOff x="3177009" y="3000199"/>
            <a:chExt cx="5980113" cy="2123519"/>
          </a:xfrm>
        </p:grpSpPr>
        <p:sp>
          <p:nvSpPr>
            <p:cNvPr id="56" name="文本框 55"/>
            <p:cNvSpPr txBox="1"/>
            <p:nvPr/>
          </p:nvSpPr>
          <p:spPr>
            <a:xfrm>
              <a:off x="4221119" y="4110945"/>
              <a:ext cx="3786614" cy="707886"/>
            </a:xfrm>
            <a:prstGeom prst="rect">
              <a:avLst/>
            </a:prstGeom>
            <a:noFill/>
          </p:spPr>
          <p:txBody>
            <a:bodyPr wrap="none" rtlCol="0">
              <a:spAutoFit/>
            </a:bodyPr>
            <a:lstStyle/>
            <a:p>
              <a:r>
                <a:rPr lang="zh-CN" altLang="en-US" sz="4000" b="1" dirty="0">
                  <a:solidFill>
                    <a:schemeClr val="bg1"/>
                  </a:solidFill>
                  <a:latin typeface="隶书" panose="02010509060101010101" pitchFamily="49" charset="-122"/>
                  <a:ea typeface="隶书" panose="02010509060101010101" pitchFamily="49" charset="-122"/>
                </a:rPr>
                <a:t>万圣节奇妙之旅</a:t>
              </a:r>
            </a:p>
          </p:txBody>
        </p:sp>
        <p:grpSp>
          <p:nvGrpSpPr>
            <p:cNvPr id="6" name="组合 5"/>
            <p:cNvGrpSpPr/>
            <p:nvPr/>
          </p:nvGrpSpPr>
          <p:grpSpPr>
            <a:xfrm>
              <a:off x="3177009" y="3000199"/>
              <a:ext cx="5980113" cy="2123519"/>
              <a:chOff x="3177009" y="3000199"/>
              <a:chExt cx="5980113" cy="2123519"/>
            </a:xfrm>
          </p:grpSpPr>
          <p:sp>
            <p:nvSpPr>
              <p:cNvPr id="7" name="Rectangle 22"/>
              <p:cNvSpPr>
                <a:spLocks noChangeArrowheads="1"/>
              </p:cNvSpPr>
              <p:nvPr/>
            </p:nvSpPr>
            <p:spPr bwMode="auto">
              <a:xfrm>
                <a:off x="3177009" y="3000199"/>
                <a:ext cx="5980113" cy="2123519"/>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矩形 56"/>
              <p:cNvSpPr/>
              <p:nvPr/>
            </p:nvSpPr>
            <p:spPr>
              <a:xfrm>
                <a:off x="3265045" y="3072316"/>
                <a:ext cx="5804039" cy="1979284"/>
              </a:xfrm>
              <a:prstGeom prst="rect">
                <a:avLst/>
              </a:prstGeom>
              <a:noFill/>
              <a:ln>
                <a:solidFill>
                  <a:srgbClr val="DA1F3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4437826" y="3644468"/>
              <a:ext cx="3365793"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THE  WANSHENG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文本框 65"/>
            <p:cNvSpPr txBox="1"/>
            <p:nvPr/>
          </p:nvSpPr>
          <p:spPr>
            <a:xfrm>
              <a:off x="4090751" y="3926255"/>
              <a:ext cx="4031873" cy="101566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b="1" dirty="0">
                  <a:ln w="28575">
                    <a:solidFill>
                      <a:schemeClr val="bg1"/>
                    </a:solidFill>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第三章标题</a:t>
              </a:r>
            </a:p>
          </p:txBody>
        </p:sp>
        <p:sp>
          <p:nvSpPr>
            <p:cNvPr id="60" name="文本框 230"/>
            <p:cNvSpPr txBox="1"/>
            <p:nvPr/>
          </p:nvSpPr>
          <p:spPr>
            <a:xfrm>
              <a:off x="4117802" y="3420159"/>
              <a:ext cx="3368294" cy="646331"/>
            </a:xfrm>
            <a:prstGeom prst="rect">
              <a:avLst/>
            </a:prstGeom>
            <a:noFill/>
            <a:ln>
              <a:noFill/>
            </a:ln>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ln>
                    <a:solidFill>
                      <a:schemeClr val="bg1"/>
                    </a:solidFill>
                  </a:ln>
                  <a:solidFill>
                    <a:srgbClr val="C00000"/>
                  </a:solidFill>
                  <a:effectLst>
                    <a:outerShdw blurRad="50800" dist="38100" dir="2700000" algn="tl" rotWithShape="0">
                      <a:prstClr val="black">
                        <a:alpha val="40000"/>
                      </a:prstClr>
                    </a:outerShdw>
                  </a:effectLst>
                </a:rPr>
                <a:t>Merry Christmas</a:t>
              </a:r>
              <a:endParaRPr lang="zh-CN" altLang="en-US" sz="3600" b="1" dirty="0">
                <a:ln>
                  <a:solidFill>
                    <a:schemeClr val="bg1"/>
                  </a:solidFill>
                </a:ln>
                <a:solidFill>
                  <a:srgbClr val="C00000"/>
                </a:solidFill>
                <a:effectLst>
                  <a:outerShdw blurRad="50800" dist="38100" dir="2700000" algn="tl" rotWithShape="0">
                    <a:prstClr val="black">
                      <a:alpha val="40000"/>
                    </a:prstClr>
                  </a:outerShdw>
                </a:effectLst>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7876">
              <a:off x="7192063" y="3072179"/>
              <a:ext cx="1560579" cy="1560579"/>
            </a:xfrm>
            <a:prstGeom prst="rect">
              <a:avLst/>
            </a:prstGeom>
          </p:spPr>
        </p:pic>
      </p:grpSp>
      <p:grpSp>
        <p:nvGrpSpPr>
          <p:cNvPr id="3" name="组合 2"/>
          <p:cNvGrpSpPr/>
          <p:nvPr/>
        </p:nvGrpSpPr>
        <p:grpSpPr>
          <a:xfrm>
            <a:off x="4441616" y="172523"/>
            <a:ext cx="3752706" cy="3887301"/>
            <a:chOff x="4225434" y="203142"/>
            <a:chExt cx="4046500" cy="4191633"/>
          </a:xfrm>
        </p:grpSpPr>
        <p:pic>
          <p:nvPicPr>
            <p:cNvPr id="12" name="图片 11" descr="bf41d0e7b161bbf0b9b3c1c130cdf3a8"/>
            <p:cNvPicPr>
              <a:picLocks noChangeAspect="1"/>
            </p:cNvPicPr>
            <p:nvPr/>
          </p:nvPicPr>
          <p:blipFill>
            <a:blip r:embed="rId4"/>
            <a:stretch>
              <a:fillRect/>
            </a:stretch>
          </p:blipFill>
          <p:spPr>
            <a:xfrm>
              <a:off x="4225434" y="397933"/>
              <a:ext cx="4046500" cy="3996842"/>
            </a:xfrm>
            <a:prstGeom prst="rect">
              <a:avLst/>
            </a:prstGeom>
          </p:spPr>
        </p:pic>
        <p:sp>
          <p:nvSpPr>
            <p:cNvPr id="2" name="等腰三角形 1"/>
            <p:cNvSpPr/>
            <p:nvPr/>
          </p:nvSpPr>
          <p:spPr>
            <a:xfrm rot="3348732">
              <a:off x="7578569" y="232748"/>
              <a:ext cx="389582" cy="330370"/>
            </a:xfrm>
            <a:prstGeom prst="triangle">
              <a:avLst>
                <a:gd name="adj" fmla="val 818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481807" y="1932321"/>
            <a:ext cx="2338488" cy="233848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5" name="椭圆 4"/>
          <p:cNvSpPr/>
          <p:nvPr/>
        </p:nvSpPr>
        <p:spPr>
          <a:xfrm>
            <a:off x="4900415" y="1932321"/>
            <a:ext cx="2338488" cy="233848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1960" y="1917619"/>
            <a:ext cx="1944216" cy="2180823"/>
          </a:xfrm>
          <a:prstGeom prst="rect">
            <a:avLst/>
          </a:prstGeom>
        </p:spPr>
      </p:pic>
      <p:sp>
        <p:nvSpPr>
          <p:cNvPr id="7" name="椭圆 6"/>
          <p:cNvSpPr/>
          <p:nvPr/>
        </p:nvSpPr>
        <p:spPr>
          <a:xfrm>
            <a:off x="8513750" y="1932321"/>
            <a:ext cx="2338488" cy="233848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751" y="1874168"/>
            <a:ext cx="2786635" cy="256587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2078" y="2689249"/>
            <a:ext cx="1918217" cy="1409193"/>
          </a:xfrm>
          <a:prstGeom prst="rect">
            <a:avLst/>
          </a:prstGeom>
        </p:spPr>
      </p:pic>
      <p:sp>
        <p:nvSpPr>
          <p:cNvPr id="10" name="TextBox 69"/>
          <p:cNvSpPr txBox="1"/>
          <p:nvPr/>
        </p:nvSpPr>
        <p:spPr>
          <a:xfrm>
            <a:off x="1115387" y="4670400"/>
            <a:ext cx="2857848" cy="1011367"/>
          </a:xfrm>
          <a:prstGeom prst="rect">
            <a:avLst/>
          </a:prstGeom>
          <a:noFill/>
        </p:spPr>
        <p:txBody>
          <a:bodyPr wrap="square" rtlCol="0">
            <a:spAutoFit/>
          </a:bodyPr>
          <a:lstStyle/>
          <a:p>
            <a:pPr algn="ctr" defTabSz="1219200">
              <a:lnSpc>
                <a:spcPct val="150000"/>
              </a:lnSpc>
              <a:spcBef>
                <a:spcPts val="1000"/>
              </a:spcBef>
              <a:defRPr/>
            </a:pPr>
            <a:r>
              <a:rPr lang="zh-CN" altLang="en-US" sz="14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 </a:t>
            </a:r>
          </a:p>
        </p:txBody>
      </p:sp>
      <p:sp>
        <p:nvSpPr>
          <p:cNvPr id="13" name="TextBox 69"/>
          <p:cNvSpPr txBox="1"/>
          <p:nvPr/>
        </p:nvSpPr>
        <p:spPr>
          <a:xfrm>
            <a:off x="4685297" y="4670400"/>
            <a:ext cx="2857848" cy="1011367"/>
          </a:xfrm>
          <a:prstGeom prst="rect">
            <a:avLst/>
          </a:prstGeom>
          <a:noFill/>
        </p:spPr>
        <p:txBody>
          <a:bodyPr wrap="square" rtlCol="0">
            <a:spAutoFit/>
          </a:bodyPr>
          <a:lstStyle/>
          <a:p>
            <a:pPr algn="ctr" defTabSz="1219200">
              <a:lnSpc>
                <a:spcPct val="150000"/>
              </a:lnSpc>
              <a:spcBef>
                <a:spcPts val="1000"/>
              </a:spcBef>
              <a:defRPr/>
            </a:pPr>
            <a:r>
              <a:rPr lang="zh-CN" altLang="en-US" sz="14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 </a:t>
            </a:r>
          </a:p>
        </p:txBody>
      </p:sp>
      <p:sp>
        <p:nvSpPr>
          <p:cNvPr id="14" name="TextBox 69"/>
          <p:cNvSpPr txBox="1"/>
          <p:nvPr/>
        </p:nvSpPr>
        <p:spPr>
          <a:xfrm>
            <a:off x="8255207" y="4670400"/>
            <a:ext cx="2857848" cy="1011367"/>
          </a:xfrm>
          <a:prstGeom prst="rect">
            <a:avLst/>
          </a:prstGeom>
          <a:noFill/>
        </p:spPr>
        <p:txBody>
          <a:bodyPr wrap="square" rtlCol="0">
            <a:spAutoFit/>
          </a:bodyPr>
          <a:lstStyle/>
          <a:p>
            <a:pPr algn="ctr" defTabSz="1219200">
              <a:lnSpc>
                <a:spcPct val="150000"/>
              </a:lnSpc>
              <a:spcBef>
                <a:spcPts val="1000"/>
              </a:spcBef>
              <a:defRPr/>
            </a:pPr>
            <a:r>
              <a:rPr lang="zh-CN" altLang="en-US" sz="14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 </a:t>
            </a:r>
          </a:p>
        </p:txBody>
      </p:sp>
      <p:grpSp>
        <p:nvGrpSpPr>
          <p:cNvPr id="15" name="组合 14"/>
          <p:cNvGrpSpPr/>
          <p:nvPr/>
        </p:nvGrpSpPr>
        <p:grpSpPr>
          <a:xfrm>
            <a:off x="4320807" y="855637"/>
            <a:ext cx="3590422" cy="646331"/>
            <a:chOff x="866651" y="1097647"/>
            <a:chExt cx="3590422" cy="646331"/>
          </a:xfrm>
        </p:grpSpPr>
        <p:sp>
          <p:nvSpPr>
            <p:cNvPr id="16" name="文本框 15"/>
            <p:cNvSpPr txBox="1"/>
            <p:nvPr/>
          </p:nvSpPr>
          <p:spPr>
            <a:xfrm>
              <a:off x="1307653" y="1097647"/>
              <a:ext cx="3149420" cy="646331"/>
            </a:xfrm>
            <a:prstGeom prst="rect">
              <a:avLst/>
            </a:prstGeom>
            <a:noFill/>
          </p:spPr>
          <p:txBody>
            <a:bodyPr wrap="square" rtlCol="0">
              <a:spAutoFit/>
            </a:bodyPr>
            <a:lstStyle/>
            <a:p>
              <a:r>
                <a:rPr lang="zh-CN" altLang="en-US" sz="3600" b="1" dirty="0">
                  <a:solidFill>
                    <a:schemeClr val="bg1"/>
                  </a:solidFill>
                  <a:latin typeface="隶书" panose="02010509060101010101" pitchFamily="49" charset="-122"/>
                  <a:ea typeface="隶书" panose="02010509060101010101" pitchFamily="49" charset="-122"/>
                  <a:cs typeface="Arial" panose="020B0604020202020204" pitchFamily="34" charset="0"/>
                </a:rPr>
                <a:t>点击添加标题</a:t>
              </a:r>
            </a:p>
          </p:txBody>
        </p:sp>
        <p:sp>
          <p:nvSpPr>
            <p:cNvPr id="17" name="Freeform 4427"/>
            <p:cNvSpPr>
              <a:spLocks noEditPoints="1"/>
            </p:cNvSpPr>
            <p:nvPr/>
          </p:nvSpPr>
          <p:spPr bwMode="auto">
            <a:xfrm>
              <a:off x="866651" y="1193800"/>
              <a:ext cx="372427" cy="454026"/>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3"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63827" y="1707344"/>
            <a:ext cx="2717260" cy="3639272"/>
            <a:chOff x="1439333" y="1766610"/>
            <a:chExt cx="2717260" cy="3639272"/>
          </a:xfrm>
        </p:grpSpPr>
        <p:grpSp>
          <p:nvGrpSpPr>
            <p:cNvPr id="16" name="组合 15"/>
            <p:cNvGrpSpPr/>
            <p:nvPr/>
          </p:nvGrpSpPr>
          <p:grpSpPr>
            <a:xfrm>
              <a:off x="2045993" y="1766610"/>
              <a:ext cx="1503941" cy="2027784"/>
              <a:chOff x="1759089" y="1597277"/>
              <a:chExt cx="1503941" cy="2027784"/>
            </a:xfrm>
          </p:grpSpPr>
          <p:sp>
            <p:nvSpPr>
              <p:cNvPr id="4" name="任意多边形 3"/>
              <p:cNvSpPr/>
              <p:nvPr/>
            </p:nvSpPr>
            <p:spPr>
              <a:xfrm>
                <a:off x="1759089" y="1597277"/>
                <a:ext cx="1503941" cy="2027784"/>
              </a:xfrm>
              <a:custGeom>
                <a:avLst/>
                <a:gdLst>
                  <a:gd name="connsiteX0" fmla="*/ 924351 w 1843319"/>
                  <a:gd name="connsiteY0" fmla="*/ 0 h 2485372"/>
                  <a:gd name="connsiteX1" fmla="*/ 937190 w 1843319"/>
                  <a:gd name="connsiteY1" fmla="*/ 0 h 2485372"/>
                  <a:gd name="connsiteX2" fmla="*/ 949613 w 1843319"/>
                  <a:gd name="connsiteY2" fmla="*/ 412 h 2485372"/>
                  <a:gd name="connsiteX3" fmla="*/ 961624 w 1843319"/>
                  <a:gd name="connsiteY3" fmla="*/ 2070 h 2485372"/>
                  <a:gd name="connsiteX4" fmla="*/ 972390 w 1843319"/>
                  <a:gd name="connsiteY4" fmla="*/ 3313 h 2485372"/>
                  <a:gd name="connsiteX5" fmla="*/ 982746 w 1843319"/>
                  <a:gd name="connsiteY5" fmla="*/ 5798 h 2485372"/>
                  <a:gd name="connsiteX6" fmla="*/ 992685 w 1843319"/>
                  <a:gd name="connsiteY6" fmla="*/ 8696 h 2485372"/>
                  <a:gd name="connsiteX7" fmla="*/ 1002211 w 1843319"/>
                  <a:gd name="connsiteY7" fmla="*/ 12009 h 2485372"/>
                  <a:gd name="connsiteX8" fmla="*/ 1010906 w 1843319"/>
                  <a:gd name="connsiteY8" fmla="*/ 15321 h 2485372"/>
                  <a:gd name="connsiteX9" fmla="*/ 1018774 w 1843319"/>
                  <a:gd name="connsiteY9" fmla="*/ 19049 h 2485372"/>
                  <a:gd name="connsiteX10" fmla="*/ 1026643 w 1843319"/>
                  <a:gd name="connsiteY10" fmla="*/ 23189 h 2485372"/>
                  <a:gd name="connsiteX11" fmla="*/ 1033268 w 1843319"/>
                  <a:gd name="connsiteY11" fmla="*/ 26915 h 2485372"/>
                  <a:gd name="connsiteX12" fmla="*/ 1039896 w 1843319"/>
                  <a:gd name="connsiteY12" fmla="*/ 31885 h 2485372"/>
                  <a:gd name="connsiteX13" fmla="*/ 1045279 w 1843319"/>
                  <a:gd name="connsiteY13" fmla="*/ 36025 h 2485372"/>
                  <a:gd name="connsiteX14" fmla="*/ 1051077 w 1843319"/>
                  <a:gd name="connsiteY14" fmla="*/ 40166 h 2485372"/>
                  <a:gd name="connsiteX15" fmla="*/ 1055633 w 1843319"/>
                  <a:gd name="connsiteY15" fmla="*/ 45136 h 2485372"/>
                  <a:gd name="connsiteX16" fmla="*/ 1061431 w 1843319"/>
                  <a:gd name="connsiteY16" fmla="*/ 50932 h 2485372"/>
                  <a:gd name="connsiteX17" fmla="*/ 1067229 w 1843319"/>
                  <a:gd name="connsiteY17" fmla="*/ 56730 h 2485372"/>
                  <a:gd name="connsiteX18" fmla="*/ 1072199 w 1843319"/>
                  <a:gd name="connsiteY18" fmla="*/ 63355 h 2485372"/>
                  <a:gd name="connsiteX19" fmla="*/ 1077170 w 1843319"/>
                  <a:gd name="connsiteY19" fmla="*/ 69981 h 2485372"/>
                  <a:gd name="connsiteX20" fmla="*/ 1081310 w 1843319"/>
                  <a:gd name="connsiteY20" fmla="*/ 77434 h 2485372"/>
                  <a:gd name="connsiteX21" fmla="*/ 1085453 w 1843319"/>
                  <a:gd name="connsiteY21" fmla="*/ 84889 h 2485372"/>
                  <a:gd name="connsiteX22" fmla="*/ 1088763 w 1843319"/>
                  <a:gd name="connsiteY22" fmla="*/ 92343 h 2485372"/>
                  <a:gd name="connsiteX23" fmla="*/ 1092078 w 1843319"/>
                  <a:gd name="connsiteY23" fmla="*/ 99796 h 2485372"/>
                  <a:gd name="connsiteX24" fmla="*/ 1094976 w 1843319"/>
                  <a:gd name="connsiteY24" fmla="*/ 108079 h 2485372"/>
                  <a:gd name="connsiteX25" fmla="*/ 1097876 w 1843319"/>
                  <a:gd name="connsiteY25" fmla="*/ 115944 h 2485372"/>
                  <a:gd name="connsiteX26" fmla="*/ 1099947 w 1843319"/>
                  <a:gd name="connsiteY26" fmla="*/ 124640 h 2485372"/>
                  <a:gd name="connsiteX27" fmla="*/ 1101189 w 1843319"/>
                  <a:gd name="connsiteY27" fmla="*/ 132508 h 2485372"/>
                  <a:gd name="connsiteX28" fmla="*/ 1102429 w 1843319"/>
                  <a:gd name="connsiteY28" fmla="*/ 141619 h 2485372"/>
                  <a:gd name="connsiteX29" fmla="*/ 1103674 w 1843319"/>
                  <a:gd name="connsiteY29" fmla="*/ 150315 h 2485372"/>
                  <a:gd name="connsiteX30" fmla="*/ 1104087 w 1843319"/>
                  <a:gd name="connsiteY30" fmla="*/ 159010 h 2485372"/>
                  <a:gd name="connsiteX31" fmla="*/ 1103674 w 1843319"/>
                  <a:gd name="connsiteY31" fmla="*/ 167706 h 2485372"/>
                  <a:gd name="connsiteX32" fmla="*/ 1103259 w 1843319"/>
                  <a:gd name="connsiteY32" fmla="*/ 175987 h 2485372"/>
                  <a:gd name="connsiteX33" fmla="*/ 1102017 w 1843319"/>
                  <a:gd name="connsiteY33" fmla="*/ 184270 h 2485372"/>
                  <a:gd name="connsiteX34" fmla="*/ 1100774 w 1843319"/>
                  <a:gd name="connsiteY34" fmla="*/ 192138 h 2485372"/>
                  <a:gd name="connsiteX35" fmla="*/ 1099119 w 1843319"/>
                  <a:gd name="connsiteY35" fmla="*/ 200421 h 2485372"/>
                  <a:gd name="connsiteX36" fmla="*/ 1097046 w 1843319"/>
                  <a:gd name="connsiteY36" fmla="*/ 207874 h 2485372"/>
                  <a:gd name="connsiteX37" fmla="*/ 1094561 w 1843319"/>
                  <a:gd name="connsiteY37" fmla="*/ 214912 h 2485372"/>
                  <a:gd name="connsiteX38" fmla="*/ 1091248 w 1843319"/>
                  <a:gd name="connsiteY38" fmla="*/ 222366 h 2485372"/>
                  <a:gd name="connsiteX39" fmla="*/ 1088351 w 1843319"/>
                  <a:gd name="connsiteY39" fmla="*/ 228991 h 2485372"/>
                  <a:gd name="connsiteX40" fmla="*/ 1084623 w 1843319"/>
                  <a:gd name="connsiteY40" fmla="*/ 236447 h 2485372"/>
                  <a:gd name="connsiteX41" fmla="*/ 1080895 w 1843319"/>
                  <a:gd name="connsiteY41" fmla="*/ 243070 h 2485372"/>
                  <a:gd name="connsiteX42" fmla="*/ 1076755 w 1843319"/>
                  <a:gd name="connsiteY42" fmla="*/ 248868 h 2485372"/>
                  <a:gd name="connsiteX43" fmla="*/ 1072199 w 1843319"/>
                  <a:gd name="connsiteY43" fmla="*/ 255081 h 2485372"/>
                  <a:gd name="connsiteX44" fmla="*/ 1067644 w 1843319"/>
                  <a:gd name="connsiteY44" fmla="*/ 261291 h 2485372"/>
                  <a:gd name="connsiteX45" fmla="*/ 1063088 w 1843319"/>
                  <a:gd name="connsiteY45" fmla="*/ 267089 h 2485372"/>
                  <a:gd name="connsiteX46" fmla="*/ 1058118 w 1843319"/>
                  <a:gd name="connsiteY46" fmla="*/ 272057 h 2485372"/>
                  <a:gd name="connsiteX47" fmla="*/ 1053147 w 1843319"/>
                  <a:gd name="connsiteY47" fmla="*/ 277440 h 2485372"/>
                  <a:gd name="connsiteX48" fmla="*/ 1041966 w 1843319"/>
                  <a:gd name="connsiteY48" fmla="*/ 287378 h 2485372"/>
                  <a:gd name="connsiteX49" fmla="*/ 1030786 w 1843319"/>
                  <a:gd name="connsiteY49" fmla="*/ 296074 h 2485372"/>
                  <a:gd name="connsiteX50" fmla="*/ 1018774 w 1843319"/>
                  <a:gd name="connsiteY50" fmla="*/ 303530 h 2485372"/>
                  <a:gd name="connsiteX51" fmla="*/ 1007178 w 1843319"/>
                  <a:gd name="connsiteY51" fmla="*/ 310153 h 2485372"/>
                  <a:gd name="connsiteX52" fmla="*/ 994755 w 1843319"/>
                  <a:gd name="connsiteY52" fmla="*/ 315951 h 2485372"/>
                  <a:gd name="connsiteX53" fmla="*/ 982746 w 1843319"/>
                  <a:gd name="connsiteY53" fmla="*/ 320506 h 2485372"/>
                  <a:gd name="connsiteX54" fmla="*/ 971563 w 1843319"/>
                  <a:gd name="connsiteY54" fmla="*/ 323819 h 2485372"/>
                  <a:gd name="connsiteX55" fmla="*/ 960382 w 1843319"/>
                  <a:gd name="connsiteY55" fmla="*/ 325889 h 2485372"/>
                  <a:gd name="connsiteX56" fmla="*/ 952926 w 1843319"/>
                  <a:gd name="connsiteY56" fmla="*/ 328374 h 2485372"/>
                  <a:gd name="connsiteX57" fmla="*/ 947958 w 1843319"/>
                  <a:gd name="connsiteY57" fmla="*/ 330029 h 2485372"/>
                  <a:gd name="connsiteX58" fmla="*/ 945888 w 1843319"/>
                  <a:gd name="connsiteY58" fmla="*/ 331272 h 2485372"/>
                  <a:gd name="connsiteX59" fmla="*/ 945888 w 1843319"/>
                  <a:gd name="connsiteY59" fmla="*/ 444734 h 2485372"/>
                  <a:gd name="connsiteX60" fmla="*/ 1122309 w 1843319"/>
                  <a:gd name="connsiteY60" fmla="*/ 444734 h 2485372"/>
                  <a:gd name="connsiteX61" fmla="*/ 1122309 w 1843319"/>
                  <a:gd name="connsiteY61" fmla="*/ 664614 h 2485372"/>
                  <a:gd name="connsiteX62" fmla="*/ 1141773 w 1843319"/>
                  <a:gd name="connsiteY62" fmla="*/ 668757 h 2485372"/>
                  <a:gd name="connsiteX63" fmla="*/ 1160824 w 1843319"/>
                  <a:gd name="connsiteY63" fmla="*/ 674140 h 2485372"/>
                  <a:gd name="connsiteX64" fmla="*/ 1179874 w 1843319"/>
                  <a:gd name="connsiteY64" fmla="*/ 679108 h 2485372"/>
                  <a:gd name="connsiteX65" fmla="*/ 1198510 w 1843319"/>
                  <a:gd name="connsiteY65" fmla="*/ 684906 h 2485372"/>
                  <a:gd name="connsiteX66" fmla="*/ 1217147 w 1843319"/>
                  <a:gd name="connsiteY66" fmla="*/ 691119 h 2485372"/>
                  <a:gd name="connsiteX67" fmla="*/ 1235781 w 1843319"/>
                  <a:gd name="connsiteY67" fmla="*/ 697742 h 2485372"/>
                  <a:gd name="connsiteX68" fmla="*/ 1254005 w 1843319"/>
                  <a:gd name="connsiteY68" fmla="*/ 704367 h 2485372"/>
                  <a:gd name="connsiteX69" fmla="*/ 1272227 w 1843319"/>
                  <a:gd name="connsiteY69" fmla="*/ 711408 h 2485372"/>
                  <a:gd name="connsiteX70" fmla="*/ 1289621 w 1843319"/>
                  <a:gd name="connsiteY70" fmla="*/ 718861 h 2485372"/>
                  <a:gd name="connsiteX71" fmla="*/ 1307430 w 1843319"/>
                  <a:gd name="connsiteY71" fmla="*/ 726729 h 2485372"/>
                  <a:gd name="connsiteX72" fmla="*/ 1324821 w 1843319"/>
                  <a:gd name="connsiteY72" fmla="*/ 735010 h 2485372"/>
                  <a:gd name="connsiteX73" fmla="*/ 1342215 w 1843319"/>
                  <a:gd name="connsiteY73" fmla="*/ 744120 h 2485372"/>
                  <a:gd name="connsiteX74" fmla="*/ 1359194 w 1843319"/>
                  <a:gd name="connsiteY74" fmla="*/ 752816 h 2485372"/>
                  <a:gd name="connsiteX75" fmla="*/ 1376176 w 1843319"/>
                  <a:gd name="connsiteY75" fmla="*/ 761927 h 2485372"/>
                  <a:gd name="connsiteX76" fmla="*/ 1392740 w 1843319"/>
                  <a:gd name="connsiteY76" fmla="*/ 771865 h 2485372"/>
                  <a:gd name="connsiteX77" fmla="*/ 1409306 w 1843319"/>
                  <a:gd name="connsiteY77" fmla="*/ 781804 h 2485372"/>
                  <a:gd name="connsiteX78" fmla="*/ 1425458 w 1843319"/>
                  <a:gd name="connsiteY78" fmla="*/ 792154 h 2485372"/>
                  <a:gd name="connsiteX79" fmla="*/ 1441606 w 1843319"/>
                  <a:gd name="connsiteY79" fmla="*/ 802508 h 2485372"/>
                  <a:gd name="connsiteX80" fmla="*/ 1456930 w 1843319"/>
                  <a:gd name="connsiteY80" fmla="*/ 813689 h 2485372"/>
                  <a:gd name="connsiteX81" fmla="*/ 1472669 w 1843319"/>
                  <a:gd name="connsiteY81" fmla="*/ 824870 h 2485372"/>
                  <a:gd name="connsiteX82" fmla="*/ 1487578 w 1843319"/>
                  <a:gd name="connsiteY82" fmla="*/ 836875 h 2485372"/>
                  <a:gd name="connsiteX83" fmla="*/ 1502487 w 1843319"/>
                  <a:gd name="connsiteY83" fmla="*/ 848471 h 2485372"/>
                  <a:gd name="connsiteX84" fmla="*/ 1516981 w 1843319"/>
                  <a:gd name="connsiteY84" fmla="*/ 860895 h 2485372"/>
                  <a:gd name="connsiteX85" fmla="*/ 1531889 w 1843319"/>
                  <a:gd name="connsiteY85" fmla="*/ 873316 h 2485372"/>
                  <a:gd name="connsiteX86" fmla="*/ 1545971 w 1843319"/>
                  <a:gd name="connsiteY86" fmla="*/ 885739 h 2485372"/>
                  <a:gd name="connsiteX87" fmla="*/ 1559637 w 1843319"/>
                  <a:gd name="connsiteY87" fmla="*/ 898990 h 2485372"/>
                  <a:gd name="connsiteX88" fmla="*/ 1573303 w 1843319"/>
                  <a:gd name="connsiteY88" fmla="*/ 912242 h 2485372"/>
                  <a:gd name="connsiteX89" fmla="*/ 1586969 w 1843319"/>
                  <a:gd name="connsiteY89" fmla="*/ 926320 h 2485372"/>
                  <a:gd name="connsiteX90" fmla="*/ 1599808 w 1843319"/>
                  <a:gd name="connsiteY90" fmla="*/ 939987 h 2485372"/>
                  <a:gd name="connsiteX91" fmla="*/ 1612647 w 1843319"/>
                  <a:gd name="connsiteY91" fmla="*/ 954065 h 2485372"/>
                  <a:gd name="connsiteX92" fmla="*/ 1625485 w 1843319"/>
                  <a:gd name="connsiteY92" fmla="*/ 968559 h 2485372"/>
                  <a:gd name="connsiteX93" fmla="*/ 1637909 w 1843319"/>
                  <a:gd name="connsiteY93" fmla="*/ 983465 h 2485372"/>
                  <a:gd name="connsiteX94" fmla="*/ 1649505 w 1843319"/>
                  <a:gd name="connsiteY94" fmla="*/ 998374 h 2485372"/>
                  <a:gd name="connsiteX95" fmla="*/ 1661101 w 1843319"/>
                  <a:gd name="connsiteY95" fmla="*/ 1013695 h 2485372"/>
                  <a:gd name="connsiteX96" fmla="*/ 1672282 w 1843319"/>
                  <a:gd name="connsiteY96" fmla="*/ 1029016 h 2485372"/>
                  <a:gd name="connsiteX97" fmla="*/ 1683050 w 1843319"/>
                  <a:gd name="connsiteY97" fmla="*/ 1044753 h 2485372"/>
                  <a:gd name="connsiteX98" fmla="*/ 1694231 w 1843319"/>
                  <a:gd name="connsiteY98" fmla="*/ 1060486 h 2485372"/>
                  <a:gd name="connsiteX99" fmla="*/ 1704585 w 1843319"/>
                  <a:gd name="connsiteY99" fmla="*/ 1076635 h 2485372"/>
                  <a:gd name="connsiteX100" fmla="*/ 1714523 w 1843319"/>
                  <a:gd name="connsiteY100" fmla="*/ 1093199 h 2485372"/>
                  <a:gd name="connsiteX101" fmla="*/ 1724049 w 1843319"/>
                  <a:gd name="connsiteY101" fmla="*/ 1109763 h 2485372"/>
                  <a:gd name="connsiteX102" fmla="*/ 1733160 w 1843319"/>
                  <a:gd name="connsiteY102" fmla="*/ 1126742 h 2485372"/>
                  <a:gd name="connsiteX103" fmla="*/ 1742270 w 1843319"/>
                  <a:gd name="connsiteY103" fmla="*/ 1143718 h 2485372"/>
                  <a:gd name="connsiteX104" fmla="*/ 1750969 w 1843319"/>
                  <a:gd name="connsiteY104" fmla="*/ 1160697 h 2485372"/>
                  <a:gd name="connsiteX105" fmla="*/ 1759249 w 1843319"/>
                  <a:gd name="connsiteY105" fmla="*/ 1178503 h 2485372"/>
                  <a:gd name="connsiteX106" fmla="*/ 1767117 w 1843319"/>
                  <a:gd name="connsiteY106" fmla="*/ 1196307 h 2485372"/>
                  <a:gd name="connsiteX107" fmla="*/ 1774573 w 1843319"/>
                  <a:gd name="connsiteY107" fmla="*/ 1213701 h 2485372"/>
                  <a:gd name="connsiteX108" fmla="*/ 1782029 w 1843319"/>
                  <a:gd name="connsiteY108" fmla="*/ 1231920 h 2485372"/>
                  <a:gd name="connsiteX109" fmla="*/ 1788654 w 1843319"/>
                  <a:gd name="connsiteY109" fmla="*/ 1250139 h 2485372"/>
                  <a:gd name="connsiteX110" fmla="*/ 1795280 w 1843319"/>
                  <a:gd name="connsiteY110" fmla="*/ 1268773 h 2485372"/>
                  <a:gd name="connsiteX111" fmla="*/ 1801078 w 1843319"/>
                  <a:gd name="connsiteY111" fmla="*/ 1286995 h 2485372"/>
                  <a:gd name="connsiteX112" fmla="*/ 1806876 w 1843319"/>
                  <a:gd name="connsiteY112" fmla="*/ 1306044 h 2485372"/>
                  <a:gd name="connsiteX113" fmla="*/ 1812259 w 1843319"/>
                  <a:gd name="connsiteY113" fmla="*/ 1325090 h 2485372"/>
                  <a:gd name="connsiteX114" fmla="*/ 1817229 w 1843319"/>
                  <a:gd name="connsiteY114" fmla="*/ 1344139 h 2485372"/>
                  <a:gd name="connsiteX115" fmla="*/ 1821370 w 1843319"/>
                  <a:gd name="connsiteY115" fmla="*/ 1363188 h 2485372"/>
                  <a:gd name="connsiteX116" fmla="*/ 1825513 w 1843319"/>
                  <a:gd name="connsiteY116" fmla="*/ 1382650 h 2485372"/>
                  <a:gd name="connsiteX117" fmla="*/ 1829241 w 1843319"/>
                  <a:gd name="connsiteY117" fmla="*/ 1402112 h 2485372"/>
                  <a:gd name="connsiteX118" fmla="*/ 1832553 w 1843319"/>
                  <a:gd name="connsiteY118" fmla="*/ 1421988 h 2485372"/>
                  <a:gd name="connsiteX119" fmla="*/ 1835451 w 1843319"/>
                  <a:gd name="connsiteY119" fmla="*/ 1441865 h 2485372"/>
                  <a:gd name="connsiteX120" fmla="*/ 1837936 w 1843319"/>
                  <a:gd name="connsiteY120" fmla="*/ 1461741 h 2485372"/>
                  <a:gd name="connsiteX121" fmla="*/ 1840006 w 1843319"/>
                  <a:gd name="connsiteY121" fmla="*/ 1481618 h 2485372"/>
                  <a:gd name="connsiteX122" fmla="*/ 1841249 w 1843319"/>
                  <a:gd name="connsiteY122" fmla="*/ 1501907 h 2485372"/>
                  <a:gd name="connsiteX123" fmla="*/ 1842492 w 1843319"/>
                  <a:gd name="connsiteY123" fmla="*/ 1522196 h 2485372"/>
                  <a:gd name="connsiteX124" fmla="*/ 1843319 w 1843319"/>
                  <a:gd name="connsiteY124" fmla="*/ 1542488 h 2485372"/>
                  <a:gd name="connsiteX125" fmla="*/ 1843319 w 1843319"/>
                  <a:gd name="connsiteY125" fmla="*/ 1563607 h 2485372"/>
                  <a:gd name="connsiteX126" fmla="*/ 1843319 w 1843319"/>
                  <a:gd name="connsiteY126" fmla="*/ 1581102 h 2485372"/>
                  <a:gd name="connsiteX127" fmla="*/ 1843319 w 1843319"/>
                  <a:gd name="connsiteY127" fmla="*/ 1587209 h 2485372"/>
                  <a:gd name="connsiteX128" fmla="*/ 1842077 w 1843319"/>
                  <a:gd name="connsiteY128" fmla="*/ 1610814 h 2485372"/>
                  <a:gd name="connsiteX129" fmla="*/ 1840837 w 1843319"/>
                  <a:gd name="connsiteY129" fmla="*/ 1634415 h 2485372"/>
                  <a:gd name="connsiteX130" fmla="*/ 1838351 w 1843319"/>
                  <a:gd name="connsiteY130" fmla="*/ 1657605 h 2485372"/>
                  <a:gd name="connsiteX131" fmla="*/ 1835866 w 1843319"/>
                  <a:gd name="connsiteY131" fmla="*/ 1680794 h 2485372"/>
                  <a:gd name="connsiteX132" fmla="*/ 1832553 w 1843319"/>
                  <a:gd name="connsiteY132" fmla="*/ 1703984 h 2485372"/>
                  <a:gd name="connsiteX133" fmla="*/ 1828825 w 1843319"/>
                  <a:gd name="connsiteY133" fmla="*/ 1726758 h 2485372"/>
                  <a:gd name="connsiteX134" fmla="*/ 1827334 w 1843319"/>
                  <a:gd name="connsiteY134" fmla="*/ 1734806 h 2485372"/>
                  <a:gd name="connsiteX135" fmla="*/ 1824595 w 1843319"/>
                  <a:gd name="connsiteY135" fmla="*/ 1761152 h 2485372"/>
                  <a:gd name="connsiteX136" fmla="*/ 1815294 w 1843319"/>
                  <a:gd name="connsiteY136" fmla="*/ 1790198 h 2485372"/>
                  <a:gd name="connsiteX137" fmla="*/ 1814329 w 1843319"/>
                  <a:gd name="connsiteY137" fmla="*/ 1793841 h 2485372"/>
                  <a:gd name="connsiteX138" fmla="*/ 1808531 w 1843319"/>
                  <a:gd name="connsiteY138" fmla="*/ 1815788 h 2485372"/>
                  <a:gd name="connsiteX139" fmla="*/ 1801906 w 1843319"/>
                  <a:gd name="connsiteY139" fmla="*/ 1837319 h 2485372"/>
                  <a:gd name="connsiteX140" fmla="*/ 1794865 w 1843319"/>
                  <a:gd name="connsiteY140" fmla="*/ 1859269 h 2485372"/>
                  <a:gd name="connsiteX141" fmla="*/ 1787412 w 1843319"/>
                  <a:gd name="connsiteY141" fmla="*/ 1880385 h 2485372"/>
                  <a:gd name="connsiteX142" fmla="*/ 1781958 w 1843319"/>
                  <a:gd name="connsiteY142" fmla="*/ 1894297 h 2485372"/>
                  <a:gd name="connsiteX143" fmla="*/ 1770893 w 1843319"/>
                  <a:gd name="connsiteY143" fmla="*/ 1928848 h 2485372"/>
                  <a:gd name="connsiteX144" fmla="*/ 1753901 w 1843319"/>
                  <a:gd name="connsiteY144" fmla="*/ 1959191 h 2485372"/>
                  <a:gd name="connsiteX145" fmla="*/ 1752211 w 1843319"/>
                  <a:gd name="connsiteY145" fmla="*/ 1962790 h 2485372"/>
                  <a:gd name="connsiteX146" fmla="*/ 1742270 w 1843319"/>
                  <a:gd name="connsiteY146" fmla="*/ 1983081 h 2485372"/>
                  <a:gd name="connsiteX147" fmla="*/ 1731917 w 1843319"/>
                  <a:gd name="connsiteY147" fmla="*/ 2002543 h 2485372"/>
                  <a:gd name="connsiteX148" fmla="*/ 1721151 w 1843319"/>
                  <a:gd name="connsiteY148" fmla="*/ 2022005 h 2485372"/>
                  <a:gd name="connsiteX149" fmla="*/ 1709555 w 1843319"/>
                  <a:gd name="connsiteY149" fmla="*/ 2041469 h 2485372"/>
                  <a:gd name="connsiteX150" fmla="*/ 1698371 w 1843319"/>
                  <a:gd name="connsiteY150" fmla="*/ 2060515 h 2485372"/>
                  <a:gd name="connsiteX151" fmla="*/ 1691606 w 1843319"/>
                  <a:gd name="connsiteY151" fmla="*/ 2070440 h 2485372"/>
                  <a:gd name="connsiteX152" fmla="*/ 1685916 w 1843319"/>
                  <a:gd name="connsiteY152" fmla="*/ 2080603 h 2485372"/>
                  <a:gd name="connsiteX153" fmla="*/ 1678471 w 1843319"/>
                  <a:gd name="connsiteY153" fmla="*/ 2089347 h 2485372"/>
                  <a:gd name="connsiteX154" fmla="*/ 1673109 w 1843319"/>
                  <a:gd name="connsiteY154" fmla="*/ 2096956 h 2485372"/>
                  <a:gd name="connsiteX155" fmla="*/ 1660686 w 1843319"/>
                  <a:gd name="connsiteY155" fmla="*/ 2114762 h 2485372"/>
                  <a:gd name="connsiteX156" fmla="*/ 1646607 w 1843319"/>
                  <a:gd name="connsiteY156" fmla="*/ 2132153 h 2485372"/>
                  <a:gd name="connsiteX157" fmla="*/ 1632938 w 1843319"/>
                  <a:gd name="connsiteY157" fmla="*/ 2149960 h 2485372"/>
                  <a:gd name="connsiteX158" fmla="*/ 1618445 w 1843319"/>
                  <a:gd name="connsiteY158" fmla="*/ 2166524 h 2485372"/>
                  <a:gd name="connsiteX159" fmla="*/ 1603536 w 1843319"/>
                  <a:gd name="connsiteY159" fmla="*/ 2183085 h 2485372"/>
                  <a:gd name="connsiteX160" fmla="*/ 1589039 w 1843319"/>
                  <a:gd name="connsiteY160" fmla="*/ 2199649 h 2485372"/>
                  <a:gd name="connsiteX161" fmla="*/ 1573303 w 1843319"/>
                  <a:gd name="connsiteY161" fmla="*/ 2214973 h 2485372"/>
                  <a:gd name="connsiteX162" fmla="*/ 1557982 w 1843319"/>
                  <a:gd name="connsiteY162" fmla="*/ 2230706 h 2485372"/>
                  <a:gd name="connsiteX163" fmla="*/ 1541415 w 1843319"/>
                  <a:gd name="connsiteY163" fmla="*/ 2245615 h 2485372"/>
                  <a:gd name="connsiteX164" fmla="*/ 1524849 w 1843319"/>
                  <a:gd name="connsiteY164" fmla="*/ 2260521 h 2485372"/>
                  <a:gd name="connsiteX165" fmla="*/ 1508282 w 1843319"/>
                  <a:gd name="connsiteY165" fmla="*/ 2274600 h 2485372"/>
                  <a:gd name="connsiteX166" fmla="*/ 1490476 w 1843319"/>
                  <a:gd name="connsiteY166" fmla="*/ 2288266 h 2485372"/>
                  <a:gd name="connsiteX167" fmla="*/ 1473082 w 1843319"/>
                  <a:gd name="connsiteY167" fmla="*/ 2301932 h 2485372"/>
                  <a:gd name="connsiteX168" fmla="*/ 1455275 w 1843319"/>
                  <a:gd name="connsiteY168" fmla="*/ 2314768 h 2485372"/>
                  <a:gd name="connsiteX169" fmla="*/ 1437054 w 1843319"/>
                  <a:gd name="connsiteY169" fmla="*/ 2327604 h 2485372"/>
                  <a:gd name="connsiteX170" fmla="*/ 1418832 w 1843319"/>
                  <a:gd name="connsiteY170" fmla="*/ 2340028 h 2485372"/>
                  <a:gd name="connsiteX171" fmla="*/ 1399780 w 1843319"/>
                  <a:gd name="connsiteY171" fmla="*/ 2351621 h 2485372"/>
                  <a:gd name="connsiteX172" fmla="*/ 1380316 w 1843319"/>
                  <a:gd name="connsiteY172" fmla="*/ 2362802 h 2485372"/>
                  <a:gd name="connsiteX173" fmla="*/ 1360852 w 1843319"/>
                  <a:gd name="connsiteY173" fmla="*/ 2373568 h 2485372"/>
                  <a:gd name="connsiteX174" fmla="*/ 1340973 w 1843319"/>
                  <a:gd name="connsiteY174" fmla="*/ 2383921 h 2485372"/>
                  <a:gd name="connsiteX175" fmla="*/ 1321096 w 1843319"/>
                  <a:gd name="connsiteY175" fmla="*/ 2393860 h 2485372"/>
                  <a:gd name="connsiteX176" fmla="*/ 1300802 w 1843319"/>
                  <a:gd name="connsiteY176" fmla="*/ 2403383 h 2485372"/>
                  <a:gd name="connsiteX177" fmla="*/ 1280510 w 1843319"/>
                  <a:gd name="connsiteY177" fmla="*/ 2412494 h 2485372"/>
                  <a:gd name="connsiteX178" fmla="*/ 1259803 w 1843319"/>
                  <a:gd name="connsiteY178" fmla="*/ 2420774 h 2485372"/>
                  <a:gd name="connsiteX179" fmla="*/ 1238269 w 1843319"/>
                  <a:gd name="connsiteY179" fmla="*/ 2429058 h 2485372"/>
                  <a:gd name="connsiteX180" fmla="*/ 1217147 w 1843319"/>
                  <a:gd name="connsiteY180" fmla="*/ 2436511 h 2485372"/>
                  <a:gd name="connsiteX181" fmla="*/ 1196025 w 1843319"/>
                  <a:gd name="connsiteY181" fmla="*/ 2443549 h 2485372"/>
                  <a:gd name="connsiteX182" fmla="*/ 1174076 w 1843319"/>
                  <a:gd name="connsiteY182" fmla="*/ 2450174 h 2485372"/>
                  <a:gd name="connsiteX183" fmla="*/ 1152129 w 1843319"/>
                  <a:gd name="connsiteY183" fmla="*/ 2455972 h 2485372"/>
                  <a:gd name="connsiteX184" fmla="*/ 1130177 w 1843319"/>
                  <a:gd name="connsiteY184" fmla="*/ 2461770 h 2485372"/>
                  <a:gd name="connsiteX185" fmla="*/ 1107400 w 1843319"/>
                  <a:gd name="connsiteY185" fmla="*/ 2466326 h 2485372"/>
                  <a:gd name="connsiteX186" fmla="*/ 1085038 w 1843319"/>
                  <a:gd name="connsiteY186" fmla="*/ 2470466 h 2485372"/>
                  <a:gd name="connsiteX187" fmla="*/ 1061846 w 1843319"/>
                  <a:gd name="connsiteY187" fmla="*/ 2474194 h 2485372"/>
                  <a:gd name="connsiteX188" fmla="*/ 1039066 w 1843319"/>
                  <a:gd name="connsiteY188" fmla="*/ 2477507 h 2485372"/>
                  <a:gd name="connsiteX189" fmla="*/ 1015877 w 1843319"/>
                  <a:gd name="connsiteY189" fmla="*/ 2479989 h 2485372"/>
                  <a:gd name="connsiteX190" fmla="*/ 992685 w 1843319"/>
                  <a:gd name="connsiteY190" fmla="*/ 2482474 h 2485372"/>
                  <a:gd name="connsiteX191" fmla="*/ 969078 w 1843319"/>
                  <a:gd name="connsiteY191" fmla="*/ 2483717 h 2485372"/>
                  <a:gd name="connsiteX192" fmla="*/ 945473 w 1843319"/>
                  <a:gd name="connsiteY192" fmla="*/ 2484960 h 2485372"/>
                  <a:gd name="connsiteX193" fmla="*/ 921866 w 1843319"/>
                  <a:gd name="connsiteY193" fmla="*/ 2485372 h 2485372"/>
                  <a:gd name="connsiteX194" fmla="*/ 921690 w 1843319"/>
                  <a:gd name="connsiteY194" fmla="*/ 2485369 h 2485372"/>
                  <a:gd name="connsiteX195" fmla="*/ 921659 w 1843319"/>
                  <a:gd name="connsiteY195" fmla="*/ 2485372 h 2485372"/>
                  <a:gd name="connsiteX196" fmla="*/ 921616 w 1843319"/>
                  <a:gd name="connsiteY196" fmla="*/ 2485368 h 2485372"/>
                  <a:gd name="connsiteX197" fmla="*/ 898261 w 1843319"/>
                  <a:gd name="connsiteY197" fmla="*/ 2484960 h 2485372"/>
                  <a:gd name="connsiteX198" fmla="*/ 874654 w 1843319"/>
                  <a:gd name="connsiteY198" fmla="*/ 2483717 h 2485372"/>
                  <a:gd name="connsiteX199" fmla="*/ 851050 w 1843319"/>
                  <a:gd name="connsiteY199" fmla="*/ 2482474 h 2485372"/>
                  <a:gd name="connsiteX200" fmla="*/ 827858 w 1843319"/>
                  <a:gd name="connsiteY200" fmla="*/ 2479989 h 2485372"/>
                  <a:gd name="connsiteX201" fmla="*/ 804668 w 1843319"/>
                  <a:gd name="connsiteY201" fmla="*/ 2477507 h 2485372"/>
                  <a:gd name="connsiteX202" fmla="*/ 781476 w 1843319"/>
                  <a:gd name="connsiteY202" fmla="*/ 2474194 h 2485372"/>
                  <a:gd name="connsiteX203" fmla="*/ 758697 w 1843319"/>
                  <a:gd name="connsiteY203" fmla="*/ 2470466 h 2485372"/>
                  <a:gd name="connsiteX204" fmla="*/ 735920 w 1843319"/>
                  <a:gd name="connsiteY204" fmla="*/ 2466326 h 2485372"/>
                  <a:gd name="connsiteX205" fmla="*/ 713555 w 1843319"/>
                  <a:gd name="connsiteY205" fmla="*/ 2461770 h 2485372"/>
                  <a:gd name="connsiteX206" fmla="*/ 691608 w 1843319"/>
                  <a:gd name="connsiteY206" fmla="*/ 2455972 h 2485372"/>
                  <a:gd name="connsiteX207" fmla="*/ 669659 w 1843319"/>
                  <a:gd name="connsiteY207" fmla="*/ 2450174 h 2485372"/>
                  <a:gd name="connsiteX208" fmla="*/ 648125 w 1843319"/>
                  <a:gd name="connsiteY208" fmla="*/ 2443549 h 2485372"/>
                  <a:gd name="connsiteX209" fmla="*/ 626175 w 1843319"/>
                  <a:gd name="connsiteY209" fmla="*/ 2436511 h 2485372"/>
                  <a:gd name="connsiteX210" fmla="*/ 605053 w 1843319"/>
                  <a:gd name="connsiteY210" fmla="*/ 2429058 h 2485372"/>
                  <a:gd name="connsiteX211" fmla="*/ 583931 w 1843319"/>
                  <a:gd name="connsiteY211" fmla="*/ 2420774 h 2485372"/>
                  <a:gd name="connsiteX212" fmla="*/ 563224 w 1843319"/>
                  <a:gd name="connsiteY212" fmla="*/ 2412494 h 2485372"/>
                  <a:gd name="connsiteX213" fmla="*/ 542518 w 1843319"/>
                  <a:gd name="connsiteY213" fmla="*/ 2403383 h 2485372"/>
                  <a:gd name="connsiteX214" fmla="*/ 522226 w 1843319"/>
                  <a:gd name="connsiteY214" fmla="*/ 2393860 h 2485372"/>
                  <a:gd name="connsiteX215" fmla="*/ 502347 w 1843319"/>
                  <a:gd name="connsiteY215" fmla="*/ 2383921 h 2485372"/>
                  <a:gd name="connsiteX216" fmla="*/ 482467 w 1843319"/>
                  <a:gd name="connsiteY216" fmla="*/ 2373568 h 2485372"/>
                  <a:gd name="connsiteX217" fmla="*/ 463003 w 1843319"/>
                  <a:gd name="connsiteY217" fmla="*/ 2362802 h 2485372"/>
                  <a:gd name="connsiteX218" fmla="*/ 443954 w 1843319"/>
                  <a:gd name="connsiteY218" fmla="*/ 2351621 h 2485372"/>
                  <a:gd name="connsiteX219" fmla="*/ 424905 w 1843319"/>
                  <a:gd name="connsiteY219" fmla="*/ 2340028 h 2485372"/>
                  <a:gd name="connsiteX220" fmla="*/ 406683 w 1843319"/>
                  <a:gd name="connsiteY220" fmla="*/ 2327604 h 2485372"/>
                  <a:gd name="connsiteX221" fmla="*/ 388044 w 1843319"/>
                  <a:gd name="connsiteY221" fmla="*/ 2314768 h 2485372"/>
                  <a:gd name="connsiteX222" fmla="*/ 370238 w 1843319"/>
                  <a:gd name="connsiteY222" fmla="*/ 2301932 h 2485372"/>
                  <a:gd name="connsiteX223" fmla="*/ 352843 w 1843319"/>
                  <a:gd name="connsiteY223" fmla="*/ 2288266 h 2485372"/>
                  <a:gd name="connsiteX224" fmla="*/ 335449 w 1843319"/>
                  <a:gd name="connsiteY224" fmla="*/ 2274600 h 2485372"/>
                  <a:gd name="connsiteX225" fmla="*/ 318470 w 1843319"/>
                  <a:gd name="connsiteY225" fmla="*/ 2260521 h 2485372"/>
                  <a:gd name="connsiteX226" fmla="*/ 301904 w 1843319"/>
                  <a:gd name="connsiteY226" fmla="*/ 2245615 h 2485372"/>
                  <a:gd name="connsiteX227" fmla="*/ 285755 w 1843319"/>
                  <a:gd name="connsiteY227" fmla="*/ 2230706 h 2485372"/>
                  <a:gd name="connsiteX228" fmla="*/ 270431 w 1843319"/>
                  <a:gd name="connsiteY228" fmla="*/ 2214973 h 2485372"/>
                  <a:gd name="connsiteX229" fmla="*/ 254692 w 1843319"/>
                  <a:gd name="connsiteY229" fmla="*/ 2199649 h 2485372"/>
                  <a:gd name="connsiteX230" fmla="*/ 239371 w 1843319"/>
                  <a:gd name="connsiteY230" fmla="*/ 2183085 h 2485372"/>
                  <a:gd name="connsiteX231" fmla="*/ 224877 w 1843319"/>
                  <a:gd name="connsiteY231" fmla="*/ 2166524 h 2485372"/>
                  <a:gd name="connsiteX232" fmla="*/ 210796 w 1843319"/>
                  <a:gd name="connsiteY232" fmla="*/ 2149960 h 2485372"/>
                  <a:gd name="connsiteX233" fmla="*/ 196715 w 1843319"/>
                  <a:gd name="connsiteY233" fmla="*/ 2132153 h 2485372"/>
                  <a:gd name="connsiteX234" fmla="*/ 183464 w 1843319"/>
                  <a:gd name="connsiteY234" fmla="*/ 2114762 h 2485372"/>
                  <a:gd name="connsiteX235" fmla="*/ 170210 w 1843319"/>
                  <a:gd name="connsiteY235" fmla="*/ 2096956 h 2485372"/>
                  <a:gd name="connsiteX236" fmla="*/ 165713 w 1843319"/>
                  <a:gd name="connsiteY236" fmla="*/ 2090359 h 2485372"/>
                  <a:gd name="connsiteX237" fmla="*/ 157408 w 1843319"/>
                  <a:gd name="connsiteY237" fmla="*/ 2080603 h 2485372"/>
                  <a:gd name="connsiteX238" fmla="*/ 149823 w 1843319"/>
                  <a:gd name="connsiteY238" fmla="*/ 2067059 h 2485372"/>
                  <a:gd name="connsiteX239" fmla="*/ 145363 w 1843319"/>
                  <a:gd name="connsiteY239" fmla="*/ 2060515 h 2485372"/>
                  <a:gd name="connsiteX240" fmla="*/ 133767 w 1843319"/>
                  <a:gd name="connsiteY240" fmla="*/ 2041469 h 2485372"/>
                  <a:gd name="connsiteX241" fmla="*/ 122171 w 1843319"/>
                  <a:gd name="connsiteY241" fmla="*/ 2022005 h 2485372"/>
                  <a:gd name="connsiteX242" fmla="*/ 111402 w 1843319"/>
                  <a:gd name="connsiteY242" fmla="*/ 2002543 h 2485372"/>
                  <a:gd name="connsiteX243" fmla="*/ 101049 w 1843319"/>
                  <a:gd name="connsiteY243" fmla="*/ 1983081 h 2485372"/>
                  <a:gd name="connsiteX244" fmla="*/ 91110 w 1843319"/>
                  <a:gd name="connsiteY244" fmla="*/ 1962790 h 2485372"/>
                  <a:gd name="connsiteX245" fmla="*/ 89413 w 1843319"/>
                  <a:gd name="connsiteY245" fmla="*/ 1959178 h 2485372"/>
                  <a:gd name="connsiteX246" fmla="*/ 72431 w 1843319"/>
                  <a:gd name="connsiteY246" fmla="*/ 1928848 h 2485372"/>
                  <a:gd name="connsiteX247" fmla="*/ 61372 w 1843319"/>
                  <a:gd name="connsiteY247" fmla="*/ 1894313 h 2485372"/>
                  <a:gd name="connsiteX248" fmla="*/ 55910 w 1843319"/>
                  <a:gd name="connsiteY248" fmla="*/ 1880385 h 2485372"/>
                  <a:gd name="connsiteX249" fmla="*/ 48454 w 1843319"/>
                  <a:gd name="connsiteY249" fmla="*/ 1859269 h 2485372"/>
                  <a:gd name="connsiteX250" fmla="*/ 41829 w 1843319"/>
                  <a:gd name="connsiteY250" fmla="*/ 1837319 h 2485372"/>
                  <a:gd name="connsiteX251" fmla="*/ 35200 w 1843319"/>
                  <a:gd name="connsiteY251" fmla="*/ 1815788 h 2485372"/>
                  <a:gd name="connsiteX252" fmla="*/ 28990 w 1843319"/>
                  <a:gd name="connsiteY252" fmla="*/ 1793841 h 2485372"/>
                  <a:gd name="connsiteX253" fmla="*/ 28496 w 1843319"/>
                  <a:gd name="connsiteY253" fmla="*/ 1791649 h 2485372"/>
                  <a:gd name="connsiteX254" fmla="*/ 18726 w 1843319"/>
                  <a:gd name="connsiteY254" fmla="*/ 1761152 h 2485372"/>
                  <a:gd name="connsiteX255" fmla="*/ 15834 w 1843319"/>
                  <a:gd name="connsiteY255" fmla="*/ 1733325 h 2485372"/>
                  <a:gd name="connsiteX256" fmla="*/ 14496 w 1843319"/>
                  <a:gd name="connsiteY256" fmla="*/ 1726758 h 2485372"/>
                  <a:gd name="connsiteX257" fmla="*/ 10768 w 1843319"/>
                  <a:gd name="connsiteY257" fmla="*/ 1703984 h 2485372"/>
                  <a:gd name="connsiteX258" fmla="*/ 7868 w 1843319"/>
                  <a:gd name="connsiteY258" fmla="*/ 1680794 h 2485372"/>
                  <a:gd name="connsiteX259" fmla="*/ 4970 w 1843319"/>
                  <a:gd name="connsiteY259" fmla="*/ 1657605 h 2485372"/>
                  <a:gd name="connsiteX260" fmla="*/ 2900 w 1843319"/>
                  <a:gd name="connsiteY260" fmla="*/ 1634415 h 2485372"/>
                  <a:gd name="connsiteX261" fmla="*/ 1655 w 1843319"/>
                  <a:gd name="connsiteY261" fmla="*/ 1610814 h 2485372"/>
                  <a:gd name="connsiteX262" fmla="*/ 928 w 1843319"/>
                  <a:gd name="connsiteY262" fmla="*/ 1589996 h 2485372"/>
                  <a:gd name="connsiteX263" fmla="*/ 3 w 1843319"/>
                  <a:gd name="connsiteY263" fmla="*/ 1581102 h 2485372"/>
                  <a:gd name="connsiteX264" fmla="*/ 460 w 1843319"/>
                  <a:gd name="connsiteY264" fmla="*/ 1576697 h 2485372"/>
                  <a:gd name="connsiteX265" fmla="*/ 0 w 1843319"/>
                  <a:gd name="connsiteY265" fmla="*/ 1563607 h 2485372"/>
                  <a:gd name="connsiteX266" fmla="*/ 830 w 1843319"/>
                  <a:gd name="connsiteY266" fmla="*/ 1543315 h 2485372"/>
                  <a:gd name="connsiteX267" fmla="*/ 1243 w 1843319"/>
                  <a:gd name="connsiteY267" fmla="*/ 1522611 h 2485372"/>
                  <a:gd name="connsiteX268" fmla="*/ 2070 w 1843319"/>
                  <a:gd name="connsiteY268" fmla="*/ 1502322 h 2485372"/>
                  <a:gd name="connsiteX269" fmla="*/ 3313 w 1843319"/>
                  <a:gd name="connsiteY269" fmla="*/ 1482446 h 2485372"/>
                  <a:gd name="connsiteX270" fmla="*/ 5798 w 1843319"/>
                  <a:gd name="connsiteY270" fmla="*/ 1462154 h 2485372"/>
                  <a:gd name="connsiteX271" fmla="*/ 8283 w 1843319"/>
                  <a:gd name="connsiteY271" fmla="*/ 1442692 h 2485372"/>
                  <a:gd name="connsiteX272" fmla="*/ 11181 w 1843319"/>
                  <a:gd name="connsiteY272" fmla="*/ 1422816 h 2485372"/>
                  <a:gd name="connsiteX273" fmla="*/ 14081 w 1843319"/>
                  <a:gd name="connsiteY273" fmla="*/ 1403769 h 2485372"/>
                  <a:gd name="connsiteX274" fmla="*/ 17809 w 1843319"/>
                  <a:gd name="connsiteY274" fmla="*/ 1383893 h 2485372"/>
                  <a:gd name="connsiteX275" fmla="*/ 21949 w 1843319"/>
                  <a:gd name="connsiteY275" fmla="*/ 1364844 h 2485372"/>
                  <a:gd name="connsiteX276" fmla="*/ 26092 w 1843319"/>
                  <a:gd name="connsiteY276" fmla="*/ 1345382 h 2485372"/>
                  <a:gd name="connsiteX277" fmla="*/ 31060 w 1843319"/>
                  <a:gd name="connsiteY277" fmla="*/ 1326333 h 2485372"/>
                  <a:gd name="connsiteX278" fmla="*/ 36031 w 1843319"/>
                  <a:gd name="connsiteY278" fmla="*/ 1307699 h 2485372"/>
                  <a:gd name="connsiteX279" fmla="*/ 41829 w 1843319"/>
                  <a:gd name="connsiteY279" fmla="*/ 1289065 h 2485372"/>
                  <a:gd name="connsiteX280" fmla="*/ 48039 w 1843319"/>
                  <a:gd name="connsiteY280" fmla="*/ 1270431 h 2485372"/>
                  <a:gd name="connsiteX281" fmla="*/ 54252 w 1843319"/>
                  <a:gd name="connsiteY281" fmla="*/ 1252209 h 2485372"/>
                  <a:gd name="connsiteX282" fmla="*/ 60878 w 1843319"/>
                  <a:gd name="connsiteY282" fmla="*/ 1233990 h 2485372"/>
                  <a:gd name="connsiteX283" fmla="*/ 67918 w 1843319"/>
                  <a:gd name="connsiteY283" fmla="*/ 1216184 h 2485372"/>
                  <a:gd name="connsiteX284" fmla="*/ 75374 w 1843319"/>
                  <a:gd name="connsiteY284" fmla="*/ 1198380 h 2485372"/>
                  <a:gd name="connsiteX285" fmla="*/ 83242 w 1843319"/>
                  <a:gd name="connsiteY285" fmla="*/ 1180574 h 2485372"/>
                  <a:gd name="connsiteX286" fmla="*/ 91523 w 1843319"/>
                  <a:gd name="connsiteY286" fmla="*/ 1163595 h 2485372"/>
                  <a:gd name="connsiteX287" fmla="*/ 99806 w 1843319"/>
                  <a:gd name="connsiteY287" fmla="*/ 1146203 h 2485372"/>
                  <a:gd name="connsiteX288" fmla="*/ 108917 w 1843319"/>
                  <a:gd name="connsiteY288" fmla="*/ 1129227 h 2485372"/>
                  <a:gd name="connsiteX289" fmla="*/ 118030 w 1843319"/>
                  <a:gd name="connsiteY289" fmla="*/ 1112660 h 2485372"/>
                  <a:gd name="connsiteX290" fmla="*/ 127554 w 1843319"/>
                  <a:gd name="connsiteY290" fmla="*/ 1096099 h 2485372"/>
                  <a:gd name="connsiteX291" fmla="*/ 137495 w 1843319"/>
                  <a:gd name="connsiteY291" fmla="*/ 1079948 h 2485372"/>
                  <a:gd name="connsiteX292" fmla="*/ 147848 w 1843319"/>
                  <a:gd name="connsiteY292" fmla="*/ 1063799 h 2485372"/>
                  <a:gd name="connsiteX293" fmla="*/ 158202 w 1843319"/>
                  <a:gd name="connsiteY293" fmla="*/ 1047650 h 2485372"/>
                  <a:gd name="connsiteX294" fmla="*/ 168967 w 1843319"/>
                  <a:gd name="connsiteY294" fmla="*/ 1032329 h 2485372"/>
                  <a:gd name="connsiteX295" fmla="*/ 180563 w 1843319"/>
                  <a:gd name="connsiteY295" fmla="*/ 1016593 h 2485372"/>
                  <a:gd name="connsiteX296" fmla="*/ 191744 w 1843319"/>
                  <a:gd name="connsiteY296" fmla="*/ 1001271 h 2485372"/>
                  <a:gd name="connsiteX297" fmla="*/ 203755 w 1843319"/>
                  <a:gd name="connsiteY297" fmla="*/ 986778 h 2485372"/>
                  <a:gd name="connsiteX298" fmla="*/ 215351 w 1843319"/>
                  <a:gd name="connsiteY298" fmla="*/ 971872 h 2485372"/>
                  <a:gd name="connsiteX299" fmla="*/ 227775 w 1843319"/>
                  <a:gd name="connsiteY299" fmla="*/ 957378 h 2485372"/>
                  <a:gd name="connsiteX300" fmla="*/ 240614 w 1843319"/>
                  <a:gd name="connsiteY300" fmla="*/ 943712 h 2485372"/>
                  <a:gd name="connsiteX301" fmla="*/ 253452 w 1843319"/>
                  <a:gd name="connsiteY301" fmla="*/ 929633 h 2485372"/>
                  <a:gd name="connsiteX302" fmla="*/ 266703 w 1843319"/>
                  <a:gd name="connsiteY302" fmla="*/ 915555 h 2485372"/>
                  <a:gd name="connsiteX303" fmla="*/ 280370 w 1843319"/>
                  <a:gd name="connsiteY303" fmla="*/ 902303 h 2485372"/>
                  <a:gd name="connsiteX304" fmla="*/ 294036 w 1843319"/>
                  <a:gd name="connsiteY304" fmla="*/ 889880 h 2485372"/>
                  <a:gd name="connsiteX305" fmla="*/ 308117 w 1843319"/>
                  <a:gd name="connsiteY305" fmla="*/ 877044 h 2485372"/>
                  <a:gd name="connsiteX306" fmla="*/ 322198 w 1843319"/>
                  <a:gd name="connsiteY306" fmla="*/ 864208 h 2485372"/>
                  <a:gd name="connsiteX307" fmla="*/ 337107 w 1843319"/>
                  <a:gd name="connsiteY307" fmla="*/ 851784 h 2485372"/>
                  <a:gd name="connsiteX308" fmla="*/ 351603 w 1843319"/>
                  <a:gd name="connsiteY308" fmla="*/ 840191 h 2485372"/>
                  <a:gd name="connsiteX309" fmla="*/ 366925 w 1843319"/>
                  <a:gd name="connsiteY309" fmla="*/ 828595 h 2485372"/>
                  <a:gd name="connsiteX310" fmla="*/ 381834 w 1843319"/>
                  <a:gd name="connsiteY310" fmla="*/ 817414 h 2485372"/>
                  <a:gd name="connsiteX311" fmla="*/ 397570 w 1843319"/>
                  <a:gd name="connsiteY311" fmla="*/ 806233 h 2485372"/>
                  <a:gd name="connsiteX312" fmla="*/ 413309 w 1843319"/>
                  <a:gd name="connsiteY312" fmla="*/ 795467 h 2485372"/>
                  <a:gd name="connsiteX313" fmla="*/ 429460 w 1843319"/>
                  <a:gd name="connsiteY313" fmla="*/ 785116 h 2485372"/>
                  <a:gd name="connsiteX314" fmla="*/ 445197 w 1843319"/>
                  <a:gd name="connsiteY314" fmla="*/ 775178 h 2485372"/>
                  <a:gd name="connsiteX315" fmla="*/ 461763 w 1843319"/>
                  <a:gd name="connsiteY315" fmla="*/ 765240 h 2485372"/>
                  <a:gd name="connsiteX316" fmla="*/ 478327 w 1843319"/>
                  <a:gd name="connsiteY316" fmla="*/ 756129 h 2485372"/>
                  <a:gd name="connsiteX317" fmla="*/ 495721 w 1843319"/>
                  <a:gd name="connsiteY317" fmla="*/ 747433 h 2485372"/>
                  <a:gd name="connsiteX318" fmla="*/ 512700 w 1843319"/>
                  <a:gd name="connsiteY318" fmla="*/ 738325 h 2485372"/>
                  <a:gd name="connsiteX319" fmla="*/ 530094 w 1843319"/>
                  <a:gd name="connsiteY319" fmla="*/ 730042 h 2485372"/>
                  <a:gd name="connsiteX320" fmla="*/ 547073 w 1843319"/>
                  <a:gd name="connsiteY320" fmla="*/ 722174 h 2485372"/>
                  <a:gd name="connsiteX321" fmla="*/ 565297 w 1843319"/>
                  <a:gd name="connsiteY321" fmla="*/ 714306 h 2485372"/>
                  <a:gd name="connsiteX322" fmla="*/ 583104 w 1843319"/>
                  <a:gd name="connsiteY322" fmla="*/ 707267 h 2485372"/>
                  <a:gd name="connsiteX323" fmla="*/ 600913 w 1843319"/>
                  <a:gd name="connsiteY323" fmla="*/ 699812 h 2485372"/>
                  <a:gd name="connsiteX324" fmla="*/ 619134 w 1843319"/>
                  <a:gd name="connsiteY324" fmla="*/ 694016 h 2485372"/>
                  <a:gd name="connsiteX325" fmla="*/ 637356 w 1843319"/>
                  <a:gd name="connsiteY325" fmla="*/ 687806 h 2485372"/>
                  <a:gd name="connsiteX326" fmla="*/ 655993 w 1843319"/>
                  <a:gd name="connsiteY326" fmla="*/ 681593 h 2485372"/>
                  <a:gd name="connsiteX327" fmla="*/ 675042 w 1843319"/>
                  <a:gd name="connsiteY327" fmla="*/ 676210 h 2485372"/>
                  <a:gd name="connsiteX328" fmla="*/ 693678 w 1843319"/>
                  <a:gd name="connsiteY328" fmla="*/ 671242 h 2485372"/>
                  <a:gd name="connsiteX329" fmla="*/ 712730 w 1843319"/>
                  <a:gd name="connsiteY329" fmla="*/ 666272 h 2485372"/>
                  <a:gd name="connsiteX330" fmla="*/ 712730 w 1843319"/>
                  <a:gd name="connsiteY330" fmla="*/ 444734 h 2485372"/>
                  <a:gd name="connsiteX331" fmla="*/ 879625 w 1843319"/>
                  <a:gd name="connsiteY331" fmla="*/ 444734 h 2485372"/>
                  <a:gd name="connsiteX332" fmla="*/ 879625 w 1843319"/>
                  <a:gd name="connsiteY332" fmla="*/ 335827 h 2485372"/>
                  <a:gd name="connsiteX333" fmla="*/ 892463 w 1843319"/>
                  <a:gd name="connsiteY333" fmla="*/ 290691 h 2485372"/>
                  <a:gd name="connsiteX334" fmla="*/ 897434 w 1843319"/>
                  <a:gd name="connsiteY334" fmla="*/ 284893 h 2485372"/>
                  <a:gd name="connsiteX335" fmla="*/ 902817 w 1843319"/>
                  <a:gd name="connsiteY335" fmla="*/ 279510 h 2485372"/>
                  <a:gd name="connsiteX336" fmla="*/ 909442 w 1843319"/>
                  <a:gd name="connsiteY336" fmla="*/ 274542 h 2485372"/>
                  <a:gd name="connsiteX337" fmla="*/ 916483 w 1843319"/>
                  <a:gd name="connsiteY337" fmla="*/ 270815 h 2485372"/>
                  <a:gd name="connsiteX338" fmla="*/ 924351 w 1843319"/>
                  <a:gd name="connsiteY338" fmla="*/ 267089 h 2485372"/>
                  <a:gd name="connsiteX339" fmla="*/ 932222 w 1843319"/>
                  <a:gd name="connsiteY339" fmla="*/ 264189 h 2485372"/>
                  <a:gd name="connsiteX340" fmla="*/ 941330 w 1843319"/>
                  <a:gd name="connsiteY340" fmla="*/ 261706 h 2485372"/>
                  <a:gd name="connsiteX341" fmla="*/ 950856 w 1843319"/>
                  <a:gd name="connsiteY341" fmla="*/ 260049 h 2485372"/>
                  <a:gd name="connsiteX342" fmla="*/ 957897 w 1843319"/>
                  <a:gd name="connsiteY342" fmla="*/ 258394 h 2485372"/>
                  <a:gd name="connsiteX343" fmla="*/ 964522 w 1843319"/>
                  <a:gd name="connsiteY343" fmla="*/ 256736 h 2485372"/>
                  <a:gd name="connsiteX344" fmla="*/ 971563 w 1843319"/>
                  <a:gd name="connsiteY344" fmla="*/ 253838 h 2485372"/>
                  <a:gd name="connsiteX345" fmla="*/ 979018 w 1843319"/>
                  <a:gd name="connsiteY345" fmla="*/ 250525 h 2485372"/>
                  <a:gd name="connsiteX346" fmla="*/ 986056 w 1843319"/>
                  <a:gd name="connsiteY346" fmla="*/ 246382 h 2485372"/>
                  <a:gd name="connsiteX347" fmla="*/ 993512 w 1843319"/>
                  <a:gd name="connsiteY347" fmla="*/ 241415 h 2485372"/>
                  <a:gd name="connsiteX348" fmla="*/ 1000138 w 1843319"/>
                  <a:gd name="connsiteY348" fmla="*/ 236447 h 2485372"/>
                  <a:gd name="connsiteX349" fmla="*/ 1006766 w 1843319"/>
                  <a:gd name="connsiteY349" fmla="*/ 230234 h 2485372"/>
                  <a:gd name="connsiteX350" fmla="*/ 1012564 w 1843319"/>
                  <a:gd name="connsiteY350" fmla="*/ 223608 h 2485372"/>
                  <a:gd name="connsiteX351" fmla="*/ 1018362 w 1843319"/>
                  <a:gd name="connsiteY351" fmla="*/ 216983 h 2485372"/>
                  <a:gd name="connsiteX352" fmla="*/ 1023745 w 1843319"/>
                  <a:gd name="connsiteY352" fmla="*/ 209117 h 2485372"/>
                  <a:gd name="connsiteX353" fmla="*/ 1027885 w 1843319"/>
                  <a:gd name="connsiteY353" fmla="*/ 201246 h 2485372"/>
                  <a:gd name="connsiteX354" fmla="*/ 1031613 w 1843319"/>
                  <a:gd name="connsiteY354" fmla="*/ 192553 h 2485372"/>
                  <a:gd name="connsiteX355" fmla="*/ 1034513 w 1843319"/>
                  <a:gd name="connsiteY355" fmla="*/ 184270 h 2485372"/>
                  <a:gd name="connsiteX356" fmla="*/ 1036584 w 1843319"/>
                  <a:gd name="connsiteY356" fmla="*/ 175162 h 2485372"/>
                  <a:gd name="connsiteX357" fmla="*/ 1037411 w 1843319"/>
                  <a:gd name="connsiteY357" fmla="*/ 165636 h 2485372"/>
                  <a:gd name="connsiteX358" fmla="*/ 1037411 w 1843319"/>
                  <a:gd name="connsiteY358" fmla="*/ 154870 h 2485372"/>
                  <a:gd name="connsiteX359" fmla="*/ 1035753 w 1843319"/>
                  <a:gd name="connsiteY359" fmla="*/ 144517 h 2485372"/>
                  <a:gd name="connsiteX360" fmla="*/ 1034098 w 1843319"/>
                  <a:gd name="connsiteY360" fmla="*/ 134578 h 2485372"/>
                  <a:gd name="connsiteX361" fmla="*/ 1030786 w 1843319"/>
                  <a:gd name="connsiteY361" fmla="*/ 125055 h 2485372"/>
                  <a:gd name="connsiteX362" fmla="*/ 1027058 w 1843319"/>
                  <a:gd name="connsiteY362" fmla="*/ 115944 h 2485372"/>
                  <a:gd name="connsiteX363" fmla="*/ 1022087 w 1843319"/>
                  <a:gd name="connsiteY363" fmla="*/ 107664 h 2485372"/>
                  <a:gd name="connsiteX364" fmla="*/ 1016704 w 1843319"/>
                  <a:gd name="connsiteY364" fmla="*/ 99796 h 2485372"/>
                  <a:gd name="connsiteX365" fmla="*/ 1010079 w 1843319"/>
                  <a:gd name="connsiteY365" fmla="*/ 92755 h 2485372"/>
                  <a:gd name="connsiteX366" fmla="*/ 1005523 w 1843319"/>
                  <a:gd name="connsiteY366" fmla="*/ 89445 h 2485372"/>
                  <a:gd name="connsiteX367" fmla="*/ 1001380 w 1843319"/>
                  <a:gd name="connsiteY367" fmla="*/ 85717 h 2485372"/>
                  <a:gd name="connsiteX368" fmla="*/ 996825 w 1843319"/>
                  <a:gd name="connsiteY368" fmla="*/ 82819 h 2485372"/>
                  <a:gd name="connsiteX369" fmla="*/ 991854 w 1843319"/>
                  <a:gd name="connsiteY369" fmla="*/ 79919 h 2485372"/>
                  <a:gd name="connsiteX370" fmla="*/ 986887 w 1843319"/>
                  <a:gd name="connsiteY370" fmla="*/ 77434 h 2485372"/>
                  <a:gd name="connsiteX371" fmla="*/ 981504 w 1843319"/>
                  <a:gd name="connsiteY371" fmla="*/ 74951 h 2485372"/>
                  <a:gd name="connsiteX372" fmla="*/ 975706 w 1843319"/>
                  <a:gd name="connsiteY372" fmla="*/ 72878 h 2485372"/>
                  <a:gd name="connsiteX373" fmla="*/ 970320 w 1843319"/>
                  <a:gd name="connsiteY373" fmla="*/ 71223 h 2485372"/>
                  <a:gd name="connsiteX374" fmla="*/ 964110 w 1843319"/>
                  <a:gd name="connsiteY374" fmla="*/ 69568 h 2485372"/>
                  <a:gd name="connsiteX375" fmla="*/ 957897 w 1843319"/>
                  <a:gd name="connsiteY375" fmla="*/ 68738 h 2485372"/>
                  <a:gd name="connsiteX376" fmla="*/ 951271 w 1843319"/>
                  <a:gd name="connsiteY376" fmla="*/ 67911 h 2485372"/>
                  <a:gd name="connsiteX377" fmla="*/ 944645 w 1843319"/>
                  <a:gd name="connsiteY377" fmla="*/ 66668 h 2485372"/>
                  <a:gd name="connsiteX378" fmla="*/ 937605 w 1843319"/>
                  <a:gd name="connsiteY378" fmla="*/ 66255 h 2485372"/>
                  <a:gd name="connsiteX379" fmla="*/ 930564 w 1843319"/>
                  <a:gd name="connsiteY379" fmla="*/ 66255 h 2485372"/>
                  <a:gd name="connsiteX380" fmla="*/ 915655 w 1843319"/>
                  <a:gd name="connsiteY380" fmla="*/ 67495 h 2485372"/>
                  <a:gd name="connsiteX381" fmla="*/ 901574 w 1843319"/>
                  <a:gd name="connsiteY381" fmla="*/ 68738 h 2485372"/>
                  <a:gd name="connsiteX382" fmla="*/ 888736 w 1843319"/>
                  <a:gd name="connsiteY382" fmla="*/ 71223 h 2485372"/>
                  <a:gd name="connsiteX383" fmla="*/ 877555 w 1843319"/>
                  <a:gd name="connsiteY383" fmla="*/ 74121 h 2485372"/>
                  <a:gd name="connsiteX384" fmla="*/ 867616 w 1843319"/>
                  <a:gd name="connsiteY384" fmla="*/ 77849 h 2485372"/>
                  <a:gd name="connsiteX385" fmla="*/ 858503 w 1843319"/>
                  <a:gd name="connsiteY385" fmla="*/ 81989 h 2485372"/>
                  <a:gd name="connsiteX386" fmla="*/ 850635 w 1843319"/>
                  <a:gd name="connsiteY386" fmla="*/ 86545 h 2485372"/>
                  <a:gd name="connsiteX387" fmla="*/ 844009 w 1843319"/>
                  <a:gd name="connsiteY387" fmla="*/ 91927 h 2485372"/>
                  <a:gd name="connsiteX388" fmla="*/ 837799 w 1843319"/>
                  <a:gd name="connsiteY388" fmla="*/ 97725 h 2485372"/>
                  <a:gd name="connsiteX389" fmla="*/ 832828 w 1843319"/>
                  <a:gd name="connsiteY389" fmla="*/ 103936 h 2485372"/>
                  <a:gd name="connsiteX390" fmla="*/ 828688 w 1843319"/>
                  <a:gd name="connsiteY390" fmla="*/ 110561 h 2485372"/>
                  <a:gd name="connsiteX391" fmla="*/ 825372 w 1843319"/>
                  <a:gd name="connsiteY391" fmla="*/ 117187 h 2485372"/>
                  <a:gd name="connsiteX392" fmla="*/ 822475 w 1843319"/>
                  <a:gd name="connsiteY392" fmla="*/ 124228 h 2485372"/>
                  <a:gd name="connsiteX393" fmla="*/ 819990 w 1843319"/>
                  <a:gd name="connsiteY393" fmla="*/ 131681 h 2485372"/>
                  <a:gd name="connsiteX394" fmla="*/ 818334 w 1843319"/>
                  <a:gd name="connsiteY394" fmla="*/ 139134 h 2485372"/>
                  <a:gd name="connsiteX395" fmla="*/ 816677 w 1843319"/>
                  <a:gd name="connsiteY395" fmla="*/ 147002 h 2485372"/>
                  <a:gd name="connsiteX396" fmla="*/ 815849 w 1843319"/>
                  <a:gd name="connsiteY396" fmla="*/ 154870 h 2485372"/>
                  <a:gd name="connsiteX397" fmla="*/ 815019 w 1843319"/>
                  <a:gd name="connsiteY397" fmla="*/ 158183 h 2485372"/>
                  <a:gd name="connsiteX398" fmla="*/ 814607 w 1843319"/>
                  <a:gd name="connsiteY398" fmla="*/ 161496 h 2485372"/>
                  <a:gd name="connsiteX399" fmla="*/ 812949 w 1843319"/>
                  <a:gd name="connsiteY399" fmla="*/ 164393 h 2485372"/>
                  <a:gd name="connsiteX400" fmla="*/ 811706 w 1843319"/>
                  <a:gd name="connsiteY400" fmla="*/ 167294 h 2485372"/>
                  <a:gd name="connsiteX401" fmla="*/ 809636 w 1843319"/>
                  <a:gd name="connsiteY401" fmla="*/ 170191 h 2485372"/>
                  <a:gd name="connsiteX402" fmla="*/ 807978 w 1843319"/>
                  <a:gd name="connsiteY402" fmla="*/ 172262 h 2485372"/>
                  <a:gd name="connsiteX403" fmla="*/ 805496 w 1843319"/>
                  <a:gd name="connsiteY403" fmla="*/ 174747 h 2485372"/>
                  <a:gd name="connsiteX404" fmla="*/ 803011 w 1843319"/>
                  <a:gd name="connsiteY404" fmla="*/ 176817 h 2485372"/>
                  <a:gd name="connsiteX405" fmla="*/ 800940 w 1843319"/>
                  <a:gd name="connsiteY405" fmla="*/ 178475 h 2485372"/>
                  <a:gd name="connsiteX406" fmla="*/ 798040 w 1843319"/>
                  <a:gd name="connsiteY406" fmla="*/ 180545 h 2485372"/>
                  <a:gd name="connsiteX407" fmla="*/ 795142 w 1843319"/>
                  <a:gd name="connsiteY407" fmla="*/ 181372 h 2485372"/>
                  <a:gd name="connsiteX408" fmla="*/ 791827 w 1843319"/>
                  <a:gd name="connsiteY408" fmla="*/ 182615 h 2485372"/>
                  <a:gd name="connsiteX409" fmla="*/ 788514 w 1843319"/>
                  <a:gd name="connsiteY409" fmla="*/ 183442 h 2485372"/>
                  <a:gd name="connsiteX410" fmla="*/ 785617 w 1843319"/>
                  <a:gd name="connsiteY410" fmla="*/ 183858 h 2485372"/>
                  <a:gd name="connsiteX411" fmla="*/ 781889 w 1843319"/>
                  <a:gd name="connsiteY411" fmla="*/ 183858 h 2485372"/>
                  <a:gd name="connsiteX412" fmla="*/ 778576 w 1843319"/>
                  <a:gd name="connsiteY412" fmla="*/ 183858 h 2485372"/>
                  <a:gd name="connsiteX413" fmla="*/ 775263 w 1843319"/>
                  <a:gd name="connsiteY413" fmla="*/ 183442 h 2485372"/>
                  <a:gd name="connsiteX414" fmla="*/ 771950 w 1843319"/>
                  <a:gd name="connsiteY414" fmla="*/ 182200 h 2485372"/>
                  <a:gd name="connsiteX415" fmla="*/ 769050 w 1843319"/>
                  <a:gd name="connsiteY415" fmla="*/ 180957 h 2485372"/>
                  <a:gd name="connsiteX416" fmla="*/ 766152 w 1843319"/>
                  <a:gd name="connsiteY416" fmla="*/ 179299 h 2485372"/>
                  <a:gd name="connsiteX417" fmla="*/ 763252 w 1843319"/>
                  <a:gd name="connsiteY417" fmla="*/ 177644 h 2485372"/>
                  <a:gd name="connsiteX418" fmla="*/ 761182 w 1843319"/>
                  <a:gd name="connsiteY418" fmla="*/ 175574 h 2485372"/>
                  <a:gd name="connsiteX419" fmla="*/ 758697 w 1843319"/>
                  <a:gd name="connsiteY419" fmla="*/ 173504 h 2485372"/>
                  <a:gd name="connsiteX420" fmla="*/ 756626 w 1843319"/>
                  <a:gd name="connsiteY420" fmla="*/ 171019 h 2485372"/>
                  <a:gd name="connsiteX421" fmla="*/ 754969 w 1843319"/>
                  <a:gd name="connsiteY421" fmla="*/ 168534 h 2485372"/>
                  <a:gd name="connsiteX422" fmla="*/ 752899 w 1843319"/>
                  <a:gd name="connsiteY422" fmla="*/ 165636 h 2485372"/>
                  <a:gd name="connsiteX423" fmla="*/ 752071 w 1843319"/>
                  <a:gd name="connsiteY423" fmla="*/ 162738 h 2485372"/>
                  <a:gd name="connsiteX424" fmla="*/ 750416 w 1843319"/>
                  <a:gd name="connsiteY424" fmla="*/ 159426 h 2485372"/>
                  <a:gd name="connsiteX425" fmla="*/ 750001 w 1843319"/>
                  <a:gd name="connsiteY425" fmla="*/ 156940 h 2485372"/>
                  <a:gd name="connsiteX426" fmla="*/ 749586 w 1843319"/>
                  <a:gd name="connsiteY426" fmla="*/ 153628 h 2485372"/>
                  <a:gd name="connsiteX427" fmla="*/ 749586 w 1843319"/>
                  <a:gd name="connsiteY427" fmla="*/ 150315 h 2485372"/>
                  <a:gd name="connsiteX428" fmla="*/ 749586 w 1843319"/>
                  <a:gd name="connsiteY428" fmla="*/ 147002 h 2485372"/>
                  <a:gd name="connsiteX429" fmla="*/ 751244 w 1843319"/>
                  <a:gd name="connsiteY429" fmla="*/ 138306 h 2485372"/>
                  <a:gd name="connsiteX430" fmla="*/ 752486 w 1843319"/>
                  <a:gd name="connsiteY430" fmla="*/ 130438 h 2485372"/>
                  <a:gd name="connsiteX431" fmla="*/ 753729 w 1843319"/>
                  <a:gd name="connsiteY431" fmla="*/ 122570 h 2485372"/>
                  <a:gd name="connsiteX432" fmla="*/ 755799 w 1843319"/>
                  <a:gd name="connsiteY432" fmla="*/ 115117 h 2485372"/>
                  <a:gd name="connsiteX433" fmla="*/ 758284 w 1843319"/>
                  <a:gd name="connsiteY433" fmla="*/ 108079 h 2485372"/>
                  <a:gd name="connsiteX434" fmla="*/ 760354 w 1843319"/>
                  <a:gd name="connsiteY434" fmla="*/ 101038 h 2485372"/>
                  <a:gd name="connsiteX435" fmla="*/ 762840 w 1843319"/>
                  <a:gd name="connsiteY435" fmla="*/ 93998 h 2485372"/>
                  <a:gd name="connsiteX436" fmla="*/ 765737 w 1843319"/>
                  <a:gd name="connsiteY436" fmla="*/ 87372 h 2485372"/>
                  <a:gd name="connsiteX437" fmla="*/ 769050 w 1843319"/>
                  <a:gd name="connsiteY437" fmla="*/ 81162 h 2485372"/>
                  <a:gd name="connsiteX438" fmla="*/ 772363 w 1843319"/>
                  <a:gd name="connsiteY438" fmla="*/ 74951 h 2485372"/>
                  <a:gd name="connsiteX439" fmla="*/ 776091 w 1843319"/>
                  <a:gd name="connsiteY439" fmla="*/ 69153 h 2485372"/>
                  <a:gd name="connsiteX440" fmla="*/ 779819 w 1843319"/>
                  <a:gd name="connsiteY440" fmla="*/ 63355 h 2485372"/>
                  <a:gd name="connsiteX441" fmla="*/ 784374 w 1843319"/>
                  <a:gd name="connsiteY441" fmla="*/ 57972 h 2485372"/>
                  <a:gd name="connsiteX442" fmla="*/ 788514 w 1843319"/>
                  <a:gd name="connsiteY442" fmla="*/ 52589 h 2485372"/>
                  <a:gd name="connsiteX443" fmla="*/ 793072 w 1843319"/>
                  <a:gd name="connsiteY443" fmla="*/ 48034 h 2485372"/>
                  <a:gd name="connsiteX444" fmla="*/ 798455 w 1843319"/>
                  <a:gd name="connsiteY444" fmla="*/ 43066 h 2485372"/>
                  <a:gd name="connsiteX445" fmla="*/ 803011 w 1843319"/>
                  <a:gd name="connsiteY445" fmla="*/ 38926 h 2485372"/>
                  <a:gd name="connsiteX446" fmla="*/ 808809 w 1843319"/>
                  <a:gd name="connsiteY446" fmla="*/ 34783 h 2485372"/>
                  <a:gd name="connsiteX447" fmla="*/ 814607 w 1843319"/>
                  <a:gd name="connsiteY447" fmla="*/ 30230 h 2485372"/>
                  <a:gd name="connsiteX448" fmla="*/ 819990 w 1843319"/>
                  <a:gd name="connsiteY448" fmla="*/ 26502 h 2485372"/>
                  <a:gd name="connsiteX449" fmla="*/ 826203 w 1843319"/>
                  <a:gd name="connsiteY449" fmla="*/ 23189 h 2485372"/>
                  <a:gd name="connsiteX450" fmla="*/ 832828 w 1843319"/>
                  <a:gd name="connsiteY450" fmla="*/ 19877 h 2485372"/>
                  <a:gd name="connsiteX451" fmla="*/ 839454 w 1843319"/>
                  <a:gd name="connsiteY451" fmla="*/ 16979 h 2485372"/>
                  <a:gd name="connsiteX452" fmla="*/ 846082 w 1843319"/>
                  <a:gd name="connsiteY452" fmla="*/ 14494 h 2485372"/>
                  <a:gd name="connsiteX453" fmla="*/ 853120 w 1843319"/>
                  <a:gd name="connsiteY453" fmla="*/ 12009 h 2485372"/>
                  <a:gd name="connsiteX454" fmla="*/ 860988 w 1843319"/>
                  <a:gd name="connsiteY454" fmla="*/ 9523 h 2485372"/>
                  <a:gd name="connsiteX455" fmla="*/ 868444 w 1843319"/>
                  <a:gd name="connsiteY455" fmla="*/ 7038 h 2485372"/>
                  <a:gd name="connsiteX456" fmla="*/ 876312 w 1843319"/>
                  <a:gd name="connsiteY456" fmla="*/ 5798 h 2485372"/>
                  <a:gd name="connsiteX457" fmla="*/ 892463 w 1843319"/>
                  <a:gd name="connsiteY457" fmla="*/ 2485 h 2485372"/>
                  <a:gd name="connsiteX458" fmla="*/ 909857 w 1843319"/>
                  <a:gd name="connsiteY458" fmla="*/ 412 h 248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Lst>
                <a:rect l="l" t="t" r="r" b="b"/>
                <a:pathLst>
                  <a:path w="1843319" h="2485372">
                    <a:moveTo>
                      <a:pt x="924351" y="0"/>
                    </a:moveTo>
                    <a:lnTo>
                      <a:pt x="937190" y="0"/>
                    </a:lnTo>
                    <a:lnTo>
                      <a:pt x="949613" y="412"/>
                    </a:lnTo>
                    <a:lnTo>
                      <a:pt x="961624" y="2070"/>
                    </a:lnTo>
                    <a:lnTo>
                      <a:pt x="972390" y="3313"/>
                    </a:lnTo>
                    <a:lnTo>
                      <a:pt x="982746" y="5798"/>
                    </a:lnTo>
                    <a:lnTo>
                      <a:pt x="992685" y="8696"/>
                    </a:lnTo>
                    <a:lnTo>
                      <a:pt x="1002211" y="12009"/>
                    </a:lnTo>
                    <a:lnTo>
                      <a:pt x="1010906" y="15321"/>
                    </a:lnTo>
                    <a:lnTo>
                      <a:pt x="1018774" y="19049"/>
                    </a:lnTo>
                    <a:lnTo>
                      <a:pt x="1026643" y="23189"/>
                    </a:lnTo>
                    <a:lnTo>
                      <a:pt x="1033268" y="26915"/>
                    </a:lnTo>
                    <a:lnTo>
                      <a:pt x="1039896" y="31885"/>
                    </a:lnTo>
                    <a:lnTo>
                      <a:pt x="1045279" y="36025"/>
                    </a:lnTo>
                    <a:lnTo>
                      <a:pt x="1051077" y="40166"/>
                    </a:lnTo>
                    <a:lnTo>
                      <a:pt x="1055633" y="45136"/>
                    </a:lnTo>
                    <a:lnTo>
                      <a:pt x="1061431" y="50932"/>
                    </a:lnTo>
                    <a:lnTo>
                      <a:pt x="1067229" y="56730"/>
                    </a:lnTo>
                    <a:lnTo>
                      <a:pt x="1072199" y="63355"/>
                    </a:lnTo>
                    <a:lnTo>
                      <a:pt x="1077170" y="69981"/>
                    </a:lnTo>
                    <a:lnTo>
                      <a:pt x="1081310" y="77434"/>
                    </a:lnTo>
                    <a:lnTo>
                      <a:pt x="1085453" y="84889"/>
                    </a:lnTo>
                    <a:lnTo>
                      <a:pt x="1088763" y="92343"/>
                    </a:lnTo>
                    <a:lnTo>
                      <a:pt x="1092078" y="99796"/>
                    </a:lnTo>
                    <a:lnTo>
                      <a:pt x="1094976" y="108079"/>
                    </a:lnTo>
                    <a:lnTo>
                      <a:pt x="1097876" y="115944"/>
                    </a:lnTo>
                    <a:lnTo>
                      <a:pt x="1099947" y="124640"/>
                    </a:lnTo>
                    <a:lnTo>
                      <a:pt x="1101189" y="132508"/>
                    </a:lnTo>
                    <a:lnTo>
                      <a:pt x="1102429" y="141619"/>
                    </a:lnTo>
                    <a:lnTo>
                      <a:pt x="1103674" y="150315"/>
                    </a:lnTo>
                    <a:lnTo>
                      <a:pt x="1104087" y="159010"/>
                    </a:lnTo>
                    <a:lnTo>
                      <a:pt x="1103674" y="167706"/>
                    </a:lnTo>
                    <a:lnTo>
                      <a:pt x="1103259" y="175987"/>
                    </a:lnTo>
                    <a:lnTo>
                      <a:pt x="1102017" y="184270"/>
                    </a:lnTo>
                    <a:lnTo>
                      <a:pt x="1100774" y="192138"/>
                    </a:lnTo>
                    <a:lnTo>
                      <a:pt x="1099119" y="200421"/>
                    </a:lnTo>
                    <a:lnTo>
                      <a:pt x="1097046" y="207874"/>
                    </a:lnTo>
                    <a:lnTo>
                      <a:pt x="1094561" y="214912"/>
                    </a:lnTo>
                    <a:lnTo>
                      <a:pt x="1091248" y="222366"/>
                    </a:lnTo>
                    <a:lnTo>
                      <a:pt x="1088351" y="228991"/>
                    </a:lnTo>
                    <a:lnTo>
                      <a:pt x="1084623" y="236447"/>
                    </a:lnTo>
                    <a:lnTo>
                      <a:pt x="1080895" y="243070"/>
                    </a:lnTo>
                    <a:lnTo>
                      <a:pt x="1076755" y="248868"/>
                    </a:lnTo>
                    <a:lnTo>
                      <a:pt x="1072199" y="255081"/>
                    </a:lnTo>
                    <a:lnTo>
                      <a:pt x="1067644" y="261291"/>
                    </a:lnTo>
                    <a:lnTo>
                      <a:pt x="1063088" y="267089"/>
                    </a:lnTo>
                    <a:lnTo>
                      <a:pt x="1058118" y="272057"/>
                    </a:lnTo>
                    <a:lnTo>
                      <a:pt x="1053147" y="277440"/>
                    </a:lnTo>
                    <a:lnTo>
                      <a:pt x="1041966" y="287378"/>
                    </a:lnTo>
                    <a:lnTo>
                      <a:pt x="1030786" y="296074"/>
                    </a:lnTo>
                    <a:lnTo>
                      <a:pt x="1018774" y="303530"/>
                    </a:lnTo>
                    <a:lnTo>
                      <a:pt x="1007178" y="310153"/>
                    </a:lnTo>
                    <a:lnTo>
                      <a:pt x="994755" y="315951"/>
                    </a:lnTo>
                    <a:lnTo>
                      <a:pt x="982746" y="320506"/>
                    </a:lnTo>
                    <a:lnTo>
                      <a:pt x="971563" y="323819"/>
                    </a:lnTo>
                    <a:lnTo>
                      <a:pt x="960382" y="325889"/>
                    </a:lnTo>
                    <a:lnTo>
                      <a:pt x="952926" y="328374"/>
                    </a:lnTo>
                    <a:lnTo>
                      <a:pt x="947958" y="330029"/>
                    </a:lnTo>
                    <a:lnTo>
                      <a:pt x="945888" y="331272"/>
                    </a:lnTo>
                    <a:lnTo>
                      <a:pt x="945888" y="444734"/>
                    </a:lnTo>
                    <a:lnTo>
                      <a:pt x="1122309" y="444734"/>
                    </a:lnTo>
                    <a:lnTo>
                      <a:pt x="1122309" y="664614"/>
                    </a:lnTo>
                    <a:lnTo>
                      <a:pt x="1141773" y="668757"/>
                    </a:lnTo>
                    <a:lnTo>
                      <a:pt x="1160824" y="674140"/>
                    </a:lnTo>
                    <a:lnTo>
                      <a:pt x="1179874" y="679108"/>
                    </a:lnTo>
                    <a:lnTo>
                      <a:pt x="1198510" y="684906"/>
                    </a:lnTo>
                    <a:lnTo>
                      <a:pt x="1217147" y="691119"/>
                    </a:lnTo>
                    <a:lnTo>
                      <a:pt x="1235781" y="697742"/>
                    </a:lnTo>
                    <a:lnTo>
                      <a:pt x="1254005" y="704367"/>
                    </a:lnTo>
                    <a:lnTo>
                      <a:pt x="1272227" y="711408"/>
                    </a:lnTo>
                    <a:lnTo>
                      <a:pt x="1289621" y="718861"/>
                    </a:lnTo>
                    <a:lnTo>
                      <a:pt x="1307430" y="726729"/>
                    </a:lnTo>
                    <a:lnTo>
                      <a:pt x="1324821" y="735010"/>
                    </a:lnTo>
                    <a:lnTo>
                      <a:pt x="1342215" y="744120"/>
                    </a:lnTo>
                    <a:lnTo>
                      <a:pt x="1359194" y="752816"/>
                    </a:lnTo>
                    <a:lnTo>
                      <a:pt x="1376176" y="761927"/>
                    </a:lnTo>
                    <a:lnTo>
                      <a:pt x="1392740" y="771865"/>
                    </a:lnTo>
                    <a:lnTo>
                      <a:pt x="1409306" y="781804"/>
                    </a:lnTo>
                    <a:lnTo>
                      <a:pt x="1425458" y="792154"/>
                    </a:lnTo>
                    <a:lnTo>
                      <a:pt x="1441606" y="802508"/>
                    </a:lnTo>
                    <a:lnTo>
                      <a:pt x="1456930" y="813689"/>
                    </a:lnTo>
                    <a:lnTo>
                      <a:pt x="1472669" y="824870"/>
                    </a:lnTo>
                    <a:lnTo>
                      <a:pt x="1487578" y="836875"/>
                    </a:lnTo>
                    <a:lnTo>
                      <a:pt x="1502487" y="848471"/>
                    </a:lnTo>
                    <a:lnTo>
                      <a:pt x="1516981" y="860895"/>
                    </a:lnTo>
                    <a:lnTo>
                      <a:pt x="1531889" y="873316"/>
                    </a:lnTo>
                    <a:lnTo>
                      <a:pt x="1545971" y="885739"/>
                    </a:lnTo>
                    <a:lnTo>
                      <a:pt x="1559637" y="898990"/>
                    </a:lnTo>
                    <a:lnTo>
                      <a:pt x="1573303" y="912242"/>
                    </a:lnTo>
                    <a:lnTo>
                      <a:pt x="1586969" y="926320"/>
                    </a:lnTo>
                    <a:lnTo>
                      <a:pt x="1599808" y="939987"/>
                    </a:lnTo>
                    <a:lnTo>
                      <a:pt x="1612647" y="954065"/>
                    </a:lnTo>
                    <a:lnTo>
                      <a:pt x="1625485" y="968559"/>
                    </a:lnTo>
                    <a:lnTo>
                      <a:pt x="1637909" y="983465"/>
                    </a:lnTo>
                    <a:lnTo>
                      <a:pt x="1649505" y="998374"/>
                    </a:lnTo>
                    <a:lnTo>
                      <a:pt x="1661101" y="1013695"/>
                    </a:lnTo>
                    <a:lnTo>
                      <a:pt x="1672282" y="1029016"/>
                    </a:lnTo>
                    <a:lnTo>
                      <a:pt x="1683050" y="1044753"/>
                    </a:lnTo>
                    <a:lnTo>
                      <a:pt x="1694231" y="1060486"/>
                    </a:lnTo>
                    <a:lnTo>
                      <a:pt x="1704585" y="1076635"/>
                    </a:lnTo>
                    <a:lnTo>
                      <a:pt x="1714523" y="1093199"/>
                    </a:lnTo>
                    <a:lnTo>
                      <a:pt x="1724049" y="1109763"/>
                    </a:lnTo>
                    <a:lnTo>
                      <a:pt x="1733160" y="1126742"/>
                    </a:lnTo>
                    <a:lnTo>
                      <a:pt x="1742270" y="1143718"/>
                    </a:lnTo>
                    <a:lnTo>
                      <a:pt x="1750969" y="1160697"/>
                    </a:lnTo>
                    <a:lnTo>
                      <a:pt x="1759249" y="1178503"/>
                    </a:lnTo>
                    <a:lnTo>
                      <a:pt x="1767117" y="1196307"/>
                    </a:lnTo>
                    <a:lnTo>
                      <a:pt x="1774573" y="1213701"/>
                    </a:lnTo>
                    <a:lnTo>
                      <a:pt x="1782029" y="1231920"/>
                    </a:lnTo>
                    <a:lnTo>
                      <a:pt x="1788654" y="1250139"/>
                    </a:lnTo>
                    <a:lnTo>
                      <a:pt x="1795280" y="1268773"/>
                    </a:lnTo>
                    <a:lnTo>
                      <a:pt x="1801078" y="1286995"/>
                    </a:lnTo>
                    <a:lnTo>
                      <a:pt x="1806876" y="1306044"/>
                    </a:lnTo>
                    <a:lnTo>
                      <a:pt x="1812259" y="1325090"/>
                    </a:lnTo>
                    <a:lnTo>
                      <a:pt x="1817229" y="1344139"/>
                    </a:lnTo>
                    <a:lnTo>
                      <a:pt x="1821370" y="1363188"/>
                    </a:lnTo>
                    <a:lnTo>
                      <a:pt x="1825513" y="1382650"/>
                    </a:lnTo>
                    <a:lnTo>
                      <a:pt x="1829241" y="1402112"/>
                    </a:lnTo>
                    <a:lnTo>
                      <a:pt x="1832553" y="1421988"/>
                    </a:lnTo>
                    <a:lnTo>
                      <a:pt x="1835451" y="1441865"/>
                    </a:lnTo>
                    <a:lnTo>
                      <a:pt x="1837936" y="1461741"/>
                    </a:lnTo>
                    <a:lnTo>
                      <a:pt x="1840006" y="1481618"/>
                    </a:lnTo>
                    <a:lnTo>
                      <a:pt x="1841249" y="1501907"/>
                    </a:lnTo>
                    <a:lnTo>
                      <a:pt x="1842492" y="1522196"/>
                    </a:lnTo>
                    <a:lnTo>
                      <a:pt x="1843319" y="1542488"/>
                    </a:lnTo>
                    <a:lnTo>
                      <a:pt x="1843319" y="1563607"/>
                    </a:lnTo>
                    <a:lnTo>
                      <a:pt x="1843319" y="1581102"/>
                    </a:lnTo>
                    <a:lnTo>
                      <a:pt x="1843319" y="1587209"/>
                    </a:lnTo>
                    <a:lnTo>
                      <a:pt x="1842077" y="1610814"/>
                    </a:lnTo>
                    <a:lnTo>
                      <a:pt x="1840837" y="1634415"/>
                    </a:lnTo>
                    <a:lnTo>
                      <a:pt x="1838351" y="1657605"/>
                    </a:lnTo>
                    <a:lnTo>
                      <a:pt x="1835866" y="1680794"/>
                    </a:lnTo>
                    <a:lnTo>
                      <a:pt x="1832553" y="1703984"/>
                    </a:lnTo>
                    <a:lnTo>
                      <a:pt x="1828825" y="1726758"/>
                    </a:lnTo>
                    <a:lnTo>
                      <a:pt x="1827334" y="1734806"/>
                    </a:lnTo>
                    <a:lnTo>
                      <a:pt x="1824595" y="1761152"/>
                    </a:lnTo>
                    <a:lnTo>
                      <a:pt x="1815294" y="1790198"/>
                    </a:lnTo>
                    <a:lnTo>
                      <a:pt x="1814329" y="1793841"/>
                    </a:lnTo>
                    <a:lnTo>
                      <a:pt x="1808531" y="1815788"/>
                    </a:lnTo>
                    <a:lnTo>
                      <a:pt x="1801906" y="1837319"/>
                    </a:lnTo>
                    <a:lnTo>
                      <a:pt x="1794865" y="1859269"/>
                    </a:lnTo>
                    <a:lnTo>
                      <a:pt x="1787412" y="1880385"/>
                    </a:lnTo>
                    <a:lnTo>
                      <a:pt x="1781958" y="1894297"/>
                    </a:lnTo>
                    <a:lnTo>
                      <a:pt x="1770893" y="1928848"/>
                    </a:lnTo>
                    <a:lnTo>
                      <a:pt x="1753901" y="1959191"/>
                    </a:lnTo>
                    <a:lnTo>
                      <a:pt x="1752211" y="1962790"/>
                    </a:lnTo>
                    <a:lnTo>
                      <a:pt x="1742270" y="1983081"/>
                    </a:lnTo>
                    <a:lnTo>
                      <a:pt x="1731917" y="2002543"/>
                    </a:lnTo>
                    <a:lnTo>
                      <a:pt x="1721151" y="2022005"/>
                    </a:lnTo>
                    <a:lnTo>
                      <a:pt x="1709555" y="2041469"/>
                    </a:lnTo>
                    <a:lnTo>
                      <a:pt x="1698371" y="2060515"/>
                    </a:lnTo>
                    <a:lnTo>
                      <a:pt x="1691606" y="2070440"/>
                    </a:lnTo>
                    <a:lnTo>
                      <a:pt x="1685916" y="2080603"/>
                    </a:lnTo>
                    <a:lnTo>
                      <a:pt x="1678471" y="2089347"/>
                    </a:lnTo>
                    <a:lnTo>
                      <a:pt x="1673109" y="2096956"/>
                    </a:lnTo>
                    <a:lnTo>
                      <a:pt x="1660686" y="2114762"/>
                    </a:lnTo>
                    <a:lnTo>
                      <a:pt x="1646607" y="2132153"/>
                    </a:lnTo>
                    <a:lnTo>
                      <a:pt x="1632938" y="2149960"/>
                    </a:lnTo>
                    <a:lnTo>
                      <a:pt x="1618445" y="2166524"/>
                    </a:lnTo>
                    <a:lnTo>
                      <a:pt x="1603536" y="2183085"/>
                    </a:lnTo>
                    <a:lnTo>
                      <a:pt x="1589039" y="2199649"/>
                    </a:lnTo>
                    <a:lnTo>
                      <a:pt x="1573303" y="2214973"/>
                    </a:lnTo>
                    <a:lnTo>
                      <a:pt x="1557982" y="2230706"/>
                    </a:lnTo>
                    <a:lnTo>
                      <a:pt x="1541415" y="2245615"/>
                    </a:lnTo>
                    <a:lnTo>
                      <a:pt x="1524849" y="2260521"/>
                    </a:lnTo>
                    <a:lnTo>
                      <a:pt x="1508282" y="2274600"/>
                    </a:lnTo>
                    <a:lnTo>
                      <a:pt x="1490476" y="2288266"/>
                    </a:lnTo>
                    <a:lnTo>
                      <a:pt x="1473082" y="2301932"/>
                    </a:lnTo>
                    <a:lnTo>
                      <a:pt x="1455275" y="2314768"/>
                    </a:lnTo>
                    <a:lnTo>
                      <a:pt x="1437054" y="2327604"/>
                    </a:lnTo>
                    <a:lnTo>
                      <a:pt x="1418832" y="2340028"/>
                    </a:lnTo>
                    <a:lnTo>
                      <a:pt x="1399780" y="2351621"/>
                    </a:lnTo>
                    <a:lnTo>
                      <a:pt x="1380316" y="2362802"/>
                    </a:lnTo>
                    <a:lnTo>
                      <a:pt x="1360852" y="2373568"/>
                    </a:lnTo>
                    <a:lnTo>
                      <a:pt x="1340973" y="2383921"/>
                    </a:lnTo>
                    <a:lnTo>
                      <a:pt x="1321096" y="2393860"/>
                    </a:lnTo>
                    <a:lnTo>
                      <a:pt x="1300802" y="2403383"/>
                    </a:lnTo>
                    <a:lnTo>
                      <a:pt x="1280510" y="2412494"/>
                    </a:lnTo>
                    <a:lnTo>
                      <a:pt x="1259803" y="2420774"/>
                    </a:lnTo>
                    <a:lnTo>
                      <a:pt x="1238269" y="2429058"/>
                    </a:lnTo>
                    <a:lnTo>
                      <a:pt x="1217147" y="2436511"/>
                    </a:lnTo>
                    <a:lnTo>
                      <a:pt x="1196025" y="2443549"/>
                    </a:lnTo>
                    <a:lnTo>
                      <a:pt x="1174076" y="2450174"/>
                    </a:lnTo>
                    <a:lnTo>
                      <a:pt x="1152129" y="2455972"/>
                    </a:lnTo>
                    <a:lnTo>
                      <a:pt x="1130177" y="2461770"/>
                    </a:lnTo>
                    <a:lnTo>
                      <a:pt x="1107400" y="2466326"/>
                    </a:lnTo>
                    <a:lnTo>
                      <a:pt x="1085038" y="2470466"/>
                    </a:lnTo>
                    <a:lnTo>
                      <a:pt x="1061846" y="2474194"/>
                    </a:lnTo>
                    <a:lnTo>
                      <a:pt x="1039066" y="2477507"/>
                    </a:lnTo>
                    <a:lnTo>
                      <a:pt x="1015877" y="2479989"/>
                    </a:lnTo>
                    <a:lnTo>
                      <a:pt x="992685" y="2482474"/>
                    </a:lnTo>
                    <a:lnTo>
                      <a:pt x="969078" y="2483717"/>
                    </a:lnTo>
                    <a:lnTo>
                      <a:pt x="945473" y="2484960"/>
                    </a:lnTo>
                    <a:lnTo>
                      <a:pt x="921866" y="2485372"/>
                    </a:lnTo>
                    <a:lnTo>
                      <a:pt x="921690" y="2485369"/>
                    </a:lnTo>
                    <a:lnTo>
                      <a:pt x="921659" y="2485372"/>
                    </a:lnTo>
                    <a:lnTo>
                      <a:pt x="921616" y="2485368"/>
                    </a:lnTo>
                    <a:lnTo>
                      <a:pt x="898261" y="2484960"/>
                    </a:lnTo>
                    <a:lnTo>
                      <a:pt x="874654" y="2483717"/>
                    </a:lnTo>
                    <a:lnTo>
                      <a:pt x="851050" y="2482474"/>
                    </a:lnTo>
                    <a:lnTo>
                      <a:pt x="827858" y="2479989"/>
                    </a:lnTo>
                    <a:lnTo>
                      <a:pt x="804668" y="2477507"/>
                    </a:lnTo>
                    <a:lnTo>
                      <a:pt x="781476" y="2474194"/>
                    </a:lnTo>
                    <a:lnTo>
                      <a:pt x="758697" y="2470466"/>
                    </a:lnTo>
                    <a:lnTo>
                      <a:pt x="735920" y="2466326"/>
                    </a:lnTo>
                    <a:lnTo>
                      <a:pt x="713555" y="2461770"/>
                    </a:lnTo>
                    <a:lnTo>
                      <a:pt x="691608" y="2455972"/>
                    </a:lnTo>
                    <a:lnTo>
                      <a:pt x="669659" y="2450174"/>
                    </a:lnTo>
                    <a:lnTo>
                      <a:pt x="648125" y="2443549"/>
                    </a:lnTo>
                    <a:lnTo>
                      <a:pt x="626175" y="2436511"/>
                    </a:lnTo>
                    <a:lnTo>
                      <a:pt x="605053" y="2429058"/>
                    </a:lnTo>
                    <a:lnTo>
                      <a:pt x="583931" y="2420774"/>
                    </a:lnTo>
                    <a:lnTo>
                      <a:pt x="563224" y="2412494"/>
                    </a:lnTo>
                    <a:lnTo>
                      <a:pt x="542518" y="2403383"/>
                    </a:lnTo>
                    <a:lnTo>
                      <a:pt x="522226" y="2393860"/>
                    </a:lnTo>
                    <a:lnTo>
                      <a:pt x="502347" y="2383921"/>
                    </a:lnTo>
                    <a:lnTo>
                      <a:pt x="482467" y="2373568"/>
                    </a:lnTo>
                    <a:lnTo>
                      <a:pt x="463003" y="2362802"/>
                    </a:lnTo>
                    <a:lnTo>
                      <a:pt x="443954" y="2351621"/>
                    </a:lnTo>
                    <a:lnTo>
                      <a:pt x="424905" y="2340028"/>
                    </a:lnTo>
                    <a:lnTo>
                      <a:pt x="406683" y="2327604"/>
                    </a:lnTo>
                    <a:lnTo>
                      <a:pt x="388044" y="2314768"/>
                    </a:lnTo>
                    <a:lnTo>
                      <a:pt x="370238" y="2301932"/>
                    </a:lnTo>
                    <a:lnTo>
                      <a:pt x="352843" y="2288266"/>
                    </a:lnTo>
                    <a:lnTo>
                      <a:pt x="335449" y="2274600"/>
                    </a:lnTo>
                    <a:lnTo>
                      <a:pt x="318470" y="2260521"/>
                    </a:lnTo>
                    <a:lnTo>
                      <a:pt x="301904" y="2245615"/>
                    </a:lnTo>
                    <a:lnTo>
                      <a:pt x="285755" y="2230706"/>
                    </a:lnTo>
                    <a:lnTo>
                      <a:pt x="270431" y="2214973"/>
                    </a:lnTo>
                    <a:lnTo>
                      <a:pt x="254692" y="2199649"/>
                    </a:lnTo>
                    <a:lnTo>
                      <a:pt x="239371" y="2183085"/>
                    </a:lnTo>
                    <a:lnTo>
                      <a:pt x="224877" y="2166524"/>
                    </a:lnTo>
                    <a:lnTo>
                      <a:pt x="210796" y="2149960"/>
                    </a:lnTo>
                    <a:lnTo>
                      <a:pt x="196715" y="2132153"/>
                    </a:lnTo>
                    <a:lnTo>
                      <a:pt x="183464" y="2114762"/>
                    </a:lnTo>
                    <a:lnTo>
                      <a:pt x="170210" y="2096956"/>
                    </a:lnTo>
                    <a:lnTo>
                      <a:pt x="165713" y="2090359"/>
                    </a:lnTo>
                    <a:lnTo>
                      <a:pt x="157408" y="2080603"/>
                    </a:lnTo>
                    <a:lnTo>
                      <a:pt x="149823" y="2067059"/>
                    </a:lnTo>
                    <a:lnTo>
                      <a:pt x="145363" y="2060515"/>
                    </a:lnTo>
                    <a:lnTo>
                      <a:pt x="133767" y="2041469"/>
                    </a:lnTo>
                    <a:lnTo>
                      <a:pt x="122171" y="2022005"/>
                    </a:lnTo>
                    <a:lnTo>
                      <a:pt x="111402" y="2002543"/>
                    </a:lnTo>
                    <a:lnTo>
                      <a:pt x="101049" y="1983081"/>
                    </a:lnTo>
                    <a:lnTo>
                      <a:pt x="91110" y="1962790"/>
                    </a:lnTo>
                    <a:lnTo>
                      <a:pt x="89413" y="1959178"/>
                    </a:lnTo>
                    <a:lnTo>
                      <a:pt x="72431" y="1928848"/>
                    </a:lnTo>
                    <a:lnTo>
                      <a:pt x="61372" y="1894313"/>
                    </a:lnTo>
                    <a:lnTo>
                      <a:pt x="55910" y="1880385"/>
                    </a:lnTo>
                    <a:lnTo>
                      <a:pt x="48454" y="1859269"/>
                    </a:lnTo>
                    <a:lnTo>
                      <a:pt x="41829" y="1837319"/>
                    </a:lnTo>
                    <a:lnTo>
                      <a:pt x="35200" y="1815788"/>
                    </a:lnTo>
                    <a:lnTo>
                      <a:pt x="28990" y="1793841"/>
                    </a:lnTo>
                    <a:lnTo>
                      <a:pt x="28496" y="1791649"/>
                    </a:lnTo>
                    <a:lnTo>
                      <a:pt x="18726" y="1761152"/>
                    </a:lnTo>
                    <a:lnTo>
                      <a:pt x="15834" y="1733325"/>
                    </a:lnTo>
                    <a:lnTo>
                      <a:pt x="14496" y="1726758"/>
                    </a:lnTo>
                    <a:lnTo>
                      <a:pt x="10768" y="1703984"/>
                    </a:lnTo>
                    <a:lnTo>
                      <a:pt x="7868" y="1680794"/>
                    </a:lnTo>
                    <a:lnTo>
                      <a:pt x="4970" y="1657605"/>
                    </a:lnTo>
                    <a:lnTo>
                      <a:pt x="2900" y="1634415"/>
                    </a:lnTo>
                    <a:lnTo>
                      <a:pt x="1655" y="1610814"/>
                    </a:lnTo>
                    <a:lnTo>
                      <a:pt x="928" y="1589996"/>
                    </a:lnTo>
                    <a:lnTo>
                      <a:pt x="3" y="1581102"/>
                    </a:lnTo>
                    <a:lnTo>
                      <a:pt x="460" y="1576697"/>
                    </a:lnTo>
                    <a:lnTo>
                      <a:pt x="0" y="1563607"/>
                    </a:lnTo>
                    <a:lnTo>
                      <a:pt x="830" y="1543315"/>
                    </a:lnTo>
                    <a:lnTo>
                      <a:pt x="1243" y="1522611"/>
                    </a:lnTo>
                    <a:lnTo>
                      <a:pt x="2070" y="1502322"/>
                    </a:lnTo>
                    <a:lnTo>
                      <a:pt x="3313" y="1482446"/>
                    </a:lnTo>
                    <a:lnTo>
                      <a:pt x="5798" y="1462154"/>
                    </a:lnTo>
                    <a:lnTo>
                      <a:pt x="8283" y="1442692"/>
                    </a:lnTo>
                    <a:lnTo>
                      <a:pt x="11181" y="1422816"/>
                    </a:lnTo>
                    <a:lnTo>
                      <a:pt x="14081" y="1403769"/>
                    </a:lnTo>
                    <a:lnTo>
                      <a:pt x="17809" y="1383893"/>
                    </a:lnTo>
                    <a:lnTo>
                      <a:pt x="21949" y="1364844"/>
                    </a:lnTo>
                    <a:lnTo>
                      <a:pt x="26092" y="1345382"/>
                    </a:lnTo>
                    <a:lnTo>
                      <a:pt x="31060" y="1326333"/>
                    </a:lnTo>
                    <a:lnTo>
                      <a:pt x="36031" y="1307699"/>
                    </a:lnTo>
                    <a:lnTo>
                      <a:pt x="41829" y="1289065"/>
                    </a:lnTo>
                    <a:lnTo>
                      <a:pt x="48039" y="1270431"/>
                    </a:lnTo>
                    <a:lnTo>
                      <a:pt x="54252" y="1252209"/>
                    </a:lnTo>
                    <a:lnTo>
                      <a:pt x="60878" y="1233990"/>
                    </a:lnTo>
                    <a:lnTo>
                      <a:pt x="67918" y="1216184"/>
                    </a:lnTo>
                    <a:lnTo>
                      <a:pt x="75374" y="1198380"/>
                    </a:lnTo>
                    <a:lnTo>
                      <a:pt x="83242" y="1180574"/>
                    </a:lnTo>
                    <a:lnTo>
                      <a:pt x="91523" y="1163595"/>
                    </a:lnTo>
                    <a:lnTo>
                      <a:pt x="99806" y="1146203"/>
                    </a:lnTo>
                    <a:lnTo>
                      <a:pt x="108917" y="1129227"/>
                    </a:lnTo>
                    <a:lnTo>
                      <a:pt x="118030" y="1112660"/>
                    </a:lnTo>
                    <a:lnTo>
                      <a:pt x="127554" y="1096099"/>
                    </a:lnTo>
                    <a:lnTo>
                      <a:pt x="137495" y="1079948"/>
                    </a:lnTo>
                    <a:lnTo>
                      <a:pt x="147848" y="1063799"/>
                    </a:lnTo>
                    <a:lnTo>
                      <a:pt x="158202" y="1047650"/>
                    </a:lnTo>
                    <a:lnTo>
                      <a:pt x="168967" y="1032329"/>
                    </a:lnTo>
                    <a:lnTo>
                      <a:pt x="180563" y="1016593"/>
                    </a:lnTo>
                    <a:lnTo>
                      <a:pt x="191744" y="1001271"/>
                    </a:lnTo>
                    <a:lnTo>
                      <a:pt x="203755" y="986778"/>
                    </a:lnTo>
                    <a:lnTo>
                      <a:pt x="215351" y="971872"/>
                    </a:lnTo>
                    <a:lnTo>
                      <a:pt x="227775" y="957378"/>
                    </a:lnTo>
                    <a:lnTo>
                      <a:pt x="240614" y="943712"/>
                    </a:lnTo>
                    <a:lnTo>
                      <a:pt x="253452" y="929633"/>
                    </a:lnTo>
                    <a:lnTo>
                      <a:pt x="266703" y="915555"/>
                    </a:lnTo>
                    <a:lnTo>
                      <a:pt x="280370" y="902303"/>
                    </a:lnTo>
                    <a:lnTo>
                      <a:pt x="294036" y="889880"/>
                    </a:lnTo>
                    <a:lnTo>
                      <a:pt x="308117" y="877044"/>
                    </a:lnTo>
                    <a:lnTo>
                      <a:pt x="322198" y="864208"/>
                    </a:lnTo>
                    <a:lnTo>
                      <a:pt x="337107" y="851784"/>
                    </a:lnTo>
                    <a:lnTo>
                      <a:pt x="351603" y="840191"/>
                    </a:lnTo>
                    <a:lnTo>
                      <a:pt x="366925" y="828595"/>
                    </a:lnTo>
                    <a:lnTo>
                      <a:pt x="381834" y="817414"/>
                    </a:lnTo>
                    <a:lnTo>
                      <a:pt x="397570" y="806233"/>
                    </a:lnTo>
                    <a:lnTo>
                      <a:pt x="413309" y="795467"/>
                    </a:lnTo>
                    <a:lnTo>
                      <a:pt x="429460" y="785116"/>
                    </a:lnTo>
                    <a:lnTo>
                      <a:pt x="445197" y="775178"/>
                    </a:lnTo>
                    <a:lnTo>
                      <a:pt x="461763" y="765240"/>
                    </a:lnTo>
                    <a:lnTo>
                      <a:pt x="478327" y="756129"/>
                    </a:lnTo>
                    <a:lnTo>
                      <a:pt x="495721" y="747433"/>
                    </a:lnTo>
                    <a:lnTo>
                      <a:pt x="512700" y="738325"/>
                    </a:lnTo>
                    <a:lnTo>
                      <a:pt x="530094" y="730042"/>
                    </a:lnTo>
                    <a:lnTo>
                      <a:pt x="547073" y="722174"/>
                    </a:lnTo>
                    <a:lnTo>
                      <a:pt x="565297" y="714306"/>
                    </a:lnTo>
                    <a:lnTo>
                      <a:pt x="583104" y="707267"/>
                    </a:lnTo>
                    <a:lnTo>
                      <a:pt x="600913" y="699812"/>
                    </a:lnTo>
                    <a:lnTo>
                      <a:pt x="619134" y="694016"/>
                    </a:lnTo>
                    <a:lnTo>
                      <a:pt x="637356" y="687806"/>
                    </a:lnTo>
                    <a:lnTo>
                      <a:pt x="655993" y="681593"/>
                    </a:lnTo>
                    <a:lnTo>
                      <a:pt x="675042" y="676210"/>
                    </a:lnTo>
                    <a:lnTo>
                      <a:pt x="693678" y="671242"/>
                    </a:lnTo>
                    <a:lnTo>
                      <a:pt x="712730" y="666272"/>
                    </a:lnTo>
                    <a:lnTo>
                      <a:pt x="712730" y="444734"/>
                    </a:lnTo>
                    <a:lnTo>
                      <a:pt x="879625" y="444734"/>
                    </a:lnTo>
                    <a:lnTo>
                      <a:pt x="879625" y="335827"/>
                    </a:lnTo>
                    <a:lnTo>
                      <a:pt x="892463" y="290691"/>
                    </a:lnTo>
                    <a:lnTo>
                      <a:pt x="897434" y="284893"/>
                    </a:lnTo>
                    <a:lnTo>
                      <a:pt x="902817" y="279510"/>
                    </a:lnTo>
                    <a:lnTo>
                      <a:pt x="909442" y="274542"/>
                    </a:lnTo>
                    <a:lnTo>
                      <a:pt x="916483" y="270815"/>
                    </a:lnTo>
                    <a:lnTo>
                      <a:pt x="924351" y="267089"/>
                    </a:lnTo>
                    <a:lnTo>
                      <a:pt x="932222" y="264189"/>
                    </a:lnTo>
                    <a:lnTo>
                      <a:pt x="941330" y="261706"/>
                    </a:lnTo>
                    <a:lnTo>
                      <a:pt x="950856" y="260049"/>
                    </a:lnTo>
                    <a:lnTo>
                      <a:pt x="957897" y="258394"/>
                    </a:lnTo>
                    <a:lnTo>
                      <a:pt x="964522" y="256736"/>
                    </a:lnTo>
                    <a:lnTo>
                      <a:pt x="971563" y="253838"/>
                    </a:lnTo>
                    <a:lnTo>
                      <a:pt x="979018" y="250525"/>
                    </a:lnTo>
                    <a:lnTo>
                      <a:pt x="986056" y="246382"/>
                    </a:lnTo>
                    <a:lnTo>
                      <a:pt x="993512" y="241415"/>
                    </a:lnTo>
                    <a:lnTo>
                      <a:pt x="1000138" y="236447"/>
                    </a:lnTo>
                    <a:lnTo>
                      <a:pt x="1006766" y="230234"/>
                    </a:lnTo>
                    <a:lnTo>
                      <a:pt x="1012564" y="223608"/>
                    </a:lnTo>
                    <a:lnTo>
                      <a:pt x="1018362" y="216983"/>
                    </a:lnTo>
                    <a:lnTo>
                      <a:pt x="1023745" y="209117"/>
                    </a:lnTo>
                    <a:lnTo>
                      <a:pt x="1027885" y="201246"/>
                    </a:lnTo>
                    <a:lnTo>
                      <a:pt x="1031613" y="192553"/>
                    </a:lnTo>
                    <a:lnTo>
                      <a:pt x="1034513" y="184270"/>
                    </a:lnTo>
                    <a:lnTo>
                      <a:pt x="1036584" y="175162"/>
                    </a:lnTo>
                    <a:lnTo>
                      <a:pt x="1037411" y="165636"/>
                    </a:lnTo>
                    <a:lnTo>
                      <a:pt x="1037411" y="154870"/>
                    </a:lnTo>
                    <a:lnTo>
                      <a:pt x="1035753" y="144517"/>
                    </a:lnTo>
                    <a:lnTo>
                      <a:pt x="1034098" y="134578"/>
                    </a:lnTo>
                    <a:lnTo>
                      <a:pt x="1030786" y="125055"/>
                    </a:lnTo>
                    <a:lnTo>
                      <a:pt x="1027058" y="115944"/>
                    </a:lnTo>
                    <a:lnTo>
                      <a:pt x="1022087" y="107664"/>
                    </a:lnTo>
                    <a:lnTo>
                      <a:pt x="1016704" y="99796"/>
                    </a:lnTo>
                    <a:lnTo>
                      <a:pt x="1010079" y="92755"/>
                    </a:lnTo>
                    <a:lnTo>
                      <a:pt x="1005523" y="89445"/>
                    </a:lnTo>
                    <a:lnTo>
                      <a:pt x="1001380" y="85717"/>
                    </a:lnTo>
                    <a:lnTo>
                      <a:pt x="996825" y="82819"/>
                    </a:lnTo>
                    <a:lnTo>
                      <a:pt x="991854" y="79919"/>
                    </a:lnTo>
                    <a:lnTo>
                      <a:pt x="986887" y="77434"/>
                    </a:lnTo>
                    <a:lnTo>
                      <a:pt x="981504" y="74951"/>
                    </a:lnTo>
                    <a:lnTo>
                      <a:pt x="975706" y="72878"/>
                    </a:lnTo>
                    <a:lnTo>
                      <a:pt x="970320" y="71223"/>
                    </a:lnTo>
                    <a:lnTo>
                      <a:pt x="964110" y="69568"/>
                    </a:lnTo>
                    <a:lnTo>
                      <a:pt x="957897" y="68738"/>
                    </a:lnTo>
                    <a:lnTo>
                      <a:pt x="951271" y="67911"/>
                    </a:lnTo>
                    <a:lnTo>
                      <a:pt x="944645" y="66668"/>
                    </a:lnTo>
                    <a:lnTo>
                      <a:pt x="937605" y="66255"/>
                    </a:lnTo>
                    <a:lnTo>
                      <a:pt x="930564" y="66255"/>
                    </a:lnTo>
                    <a:lnTo>
                      <a:pt x="915655" y="67495"/>
                    </a:lnTo>
                    <a:lnTo>
                      <a:pt x="901574" y="68738"/>
                    </a:lnTo>
                    <a:lnTo>
                      <a:pt x="888736" y="71223"/>
                    </a:lnTo>
                    <a:lnTo>
                      <a:pt x="877555" y="74121"/>
                    </a:lnTo>
                    <a:lnTo>
                      <a:pt x="867616" y="77849"/>
                    </a:lnTo>
                    <a:lnTo>
                      <a:pt x="858503" y="81989"/>
                    </a:lnTo>
                    <a:lnTo>
                      <a:pt x="850635" y="86545"/>
                    </a:lnTo>
                    <a:lnTo>
                      <a:pt x="844009" y="91927"/>
                    </a:lnTo>
                    <a:lnTo>
                      <a:pt x="837799" y="97725"/>
                    </a:lnTo>
                    <a:lnTo>
                      <a:pt x="832828" y="103936"/>
                    </a:lnTo>
                    <a:lnTo>
                      <a:pt x="828688" y="110561"/>
                    </a:lnTo>
                    <a:lnTo>
                      <a:pt x="825372" y="117187"/>
                    </a:lnTo>
                    <a:lnTo>
                      <a:pt x="822475" y="124228"/>
                    </a:lnTo>
                    <a:lnTo>
                      <a:pt x="819990" y="131681"/>
                    </a:lnTo>
                    <a:lnTo>
                      <a:pt x="818334" y="139134"/>
                    </a:lnTo>
                    <a:lnTo>
                      <a:pt x="816677" y="147002"/>
                    </a:lnTo>
                    <a:lnTo>
                      <a:pt x="815849" y="154870"/>
                    </a:lnTo>
                    <a:lnTo>
                      <a:pt x="815019" y="158183"/>
                    </a:lnTo>
                    <a:lnTo>
                      <a:pt x="814607" y="161496"/>
                    </a:lnTo>
                    <a:lnTo>
                      <a:pt x="812949" y="164393"/>
                    </a:lnTo>
                    <a:lnTo>
                      <a:pt x="811706" y="167294"/>
                    </a:lnTo>
                    <a:lnTo>
                      <a:pt x="809636" y="170191"/>
                    </a:lnTo>
                    <a:lnTo>
                      <a:pt x="807978" y="172262"/>
                    </a:lnTo>
                    <a:lnTo>
                      <a:pt x="805496" y="174747"/>
                    </a:lnTo>
                    <a:lnTo>
                      <a:pt x="803011" y="176817"/>
                    </a:lnTo>
                    <a:lnTo>
                      <a:pt x="800940" y="178475"/>
                    </a:lnTo>
                    <a:lnTo>
                      <a:pt x="798040" y="180545"/>
                    </a:lnTo>
                    <a:lnTo>
                      <a:pt x="795142" y="181372"/>
                    </a:lnTo>
                    <a:lnTo>
                      <a:pt x="791827" y="182615"/>
                    </a:lnTo>
                    <a:lnTo>
                      <a:pt x="788514" y="183442"/>
                    </a:lnTo>
                    <a:lnTo>
                      <a:pt x="785617" y="183858"/>
                    </a:lnTo>
                    <a:lnTo>
                      <a:pt x="781889" y="183858"/>
                    </a:lnTo>
                    <a:lnTo>
                      <a:pt x="778576" y="183858"/>
                    </a:lnTo>
                    <a:lnTo>
                      <a:pt x="775263" y="183442"/>
                    </a:lnTo>
                    <a:lnTo>
                      <a:pt x="771950" y="182200"/>
                    </a:lnTo>
                    <a:lnTo>
                      <a:pt x="769050" y="180957"/>
                    </a:lnTo>
                    <a:lnTo>
                      <a:pt x="766152" y="179299"/>
                    </a:lnTo>
                    <a:lnTo>
                      <a:pt x="763252" y="177644"/>
                    </a:lnTo>
                    <a:lnTo>
                      <a:pt x="761182" y="175574"/>
                    </a:lnTo>
                    <a:lnTo>
                      <a:pt x="758697" y="173504"/>
                    </a:lnTo>
                    <a:lnTo>
                      <a:pt x="756626" y="171019"/>
                    </a:lnTo>
                    <a:lnTo>
                      <a:pt x="754969" y="168534"/>
                    </a:lnTo>
                    <a:lnTo>
                      <a:pt x="752899" y="165636"/>
                    </a:lnTo>
                    <a:lnTo>
                      <a:pt x="752071" y="162738"/>
                    </a:lnTo>
                    <a:lnTo>
                      <a:pt x="750416" y="159426"/>
                    </a:lnTo>
                    <a:lnTo>
                      <a:pt x="750001" y="156940"/>
                    </a:lnTo>
                    <a:lnTo>
                      <a:pt x="749586" y="153628"/>
                    </a:lnTo>
                    <a:lnTo>
                      <a:pt x="749586" y="150315"/>
                    </a:lnTo>
                    <a:lnTo>
                      <a:pt x="749586" y="147002"/>
                    </a:lnTo>
                    <a:lnTo>
                      <a:pt x="751244" y="138306"/>
                    </a:lnTo>
                    <a:lnTo>
                      <a:pt x="752486" y="130438"/>
                    </a:lnTo>
                    <a:lnTo>
                      <a:pt x="753729" y="122570"/>
                    </a:lnTo>
                    <a:lnTo>
                      <a:pt x="755799" y="115117"/>
                    </a:lnTo>
                    <a:lnTo>
                      <a:pt x="758284" y="108079"/>
                    </a:lnTo>
                    <a:lnTo>
                      <a:pt x="760354" y="101038"/>
                    </a:lnTo>
                    <a:lnTo>
                      <a:pt x="762840" y="93998"/>
                    </a:lnTo>
                    <a:lnTo>
                      <a:pt x="765737" y="87372"/>
                    </a:lnTo>
                    <a:lnTo>
                      <a:pt x="769050" y="81162"/>
                    </a:lnTo>
                    <a:lnTo>
                      <a:pt x="772363" y="74951"/>
                    </a:lnTo>
                    <a:lnTo>
                      <a:pt x="776091" y="69153"/>
                    </a:lnTo>
                    <a:lnTo>
                      <a:pt x="779819" y="63355"/>
                    </a:lnTo>
                    <a:lnTo>
                      <a:pt x="784374" y="57972"/>
                    </a:lnTo>
                    <a:lnTo>
                      <a:pt x="788514" y="52589"/>
                    </a:lnTo>
                    <a:lnTo>
                      <a:pt x="793072" y="48034"/>
                    </a:lnTo>
                    <a:lnTo>
                      <a:pt x="798455" y="43066"/>
                    </a:lnTo>
                    <a:lnTo>
                      <a:pt x="803011" y="38926"/>
                    </a:lnTo>
                    <a:lnTo>
                      <a:pt x="808809" y="34783"/>
                    </a:lnTo>
                    <a:lnTo>
                      <a:pt x="814607" y="30230"/>
                    </a:lnTo>
                    <a:lnTo>
                      <a:pt x="819990" y="26502"/>
                    </a:lnTo>
                    <a:lnTo>
                      <a:pt x="826203" y="23189"/>
                    </a:lnTo>
                    <a:lnTo>
                      <a:pt x="832828" y="19877"/>
                    </a:lnTo>
                    <a:lnTo>
                      <a:pt x="839454" y="16979"/>
                    </a:lnTo>
                    <a:lnTo>
                      <a:pt x="846082" y="14494"/>
                    </a:lnTo>
                    <a:lnTo>
                      <a:pt x="853120" y="12009"/>
                    </a:lnTo>
                    <a:lnTo>
                      <a:pt x="860988" y="9523"/>
                    </a:lnTo>
                    <a:lnTo>
                      <a:pt x="868444" y="7038"/>
                    </a:lnTo>
                    <a:lnTo>
                      <a:pt x="876312" y="5798"/>
                    </a:lnTo>
                    <a:lnTo>
                      <a:pt x="892463" y="2485"/>
                    </a:lnTo>
                    <a:lnTo>
                      <a:pt x="909857" y="41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5" name="弦形 4"/>
              <p:cNvSpPr/>
              <p:nvPr/>
            </p:nvSpPr>
            <p:spPr>
              <a:xfrm>
                <a:off x="1760047" y="2122078"/>
                <a:ext cx="1502983" cy="1502983"/>
              </a:xfrm>
              <a:prstGeom prst="chord">
                <a:avLst>
                  <a:gd name="adj1" fmla="val 19604450"/>
                  <a:gd name="adj2" fmla="val 12869304"/>
                </a:avLst>
              </a:prstGeom>
              <a:solidFill>
                <a:srgbClr val="DA1F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6" name="文本框 5"/>
              <p:cNvSpPr txBox="1"/>
              <p:nvPr/>
            </p:nvSpPr>
            <p:spPr>
              <a:xfrm>
                <a:off x="2012163" y="2777912"/>
                <a:ext cx="1031030" cy="523220"/>
              </a:xfrm>
              <a:prstGeom prst="rect">
                <a:avLst/>
              </a:prstGeom>
              <a:noFill/>
            </p:spPr>
            <p:txBody>
              <a:bodyPr wrap="square" rtlCol="0">
                <a:spAutoFit/>
              </a:bodyPr>
              <a:lstStyle>
                <a:defPPr>
                  <a:defRPr lang="zh-CN"/>
                </a:defPPr>
                <a:lvl1pPr>
                  <a:defRPr sz="2800" b="1">
                    <a:latin typeface="Arial" panose="020B0604020202020204" pitchFamily="34" charset="0"/>
                    <a:cs typeface="Arial" panose="020B0604020202020204" pitchFamily="34" charset="0"/>
                  </a:defRPr>
                </a:lvl1pPr>
              </a:lstStyle>
              <a:p>
                <a:r>
                  <a:rPr lang="en-US" altLang="zh-CN" dirty="0">
                    <a:solidFill>
                      <a:schemeClr val="bg1"/>
                    </a:solidFill>
                    <a:latin typeface="方正喵呜体" panose="02010600010101010101" pitchFamily="2" charset="-122"/>
                    <a:ea typeface="方正喵呜体" panose="02010600010101010101" pitchFamily="2" charset="-122"/>
                  </a:rPr>
                  <a:t>80%</a:t>
                </a:r>
                <a:endParaRPr lang="zh-CN" altLang="en-US" dirty="0">
                  <a:solidFill>
                    <a:schemeClr val="bg1"/>
                  </a:solidFill>
                  <a:latin typeface="方正喵呜体" panose="02010600010101010101" pitchFamily="2" charset="-122"/>
                  <a:ea typeface="方正喵呜体" panose="02010600010101010101" pitchFamily="2" charset="-122"/>
                </a:endParaRPr>
              </a:p>
            </p:txBody>
          </p:sp>
        </p:grpSp>
        <p:sp>
          <p:nvSpPr>
            <p:cNvPr id="17" name="矩形 16"/>
            <p:cNvSpPr/>
            <p:nvPr/>
          </p:nvSpPr>
          <p:spPr>
            <a:xfrm>
              <a:off x="1439333" y="3937587"/>
              <a:ext cx="2717260" cy="512641"/>
            </a:xfrm>
            <a:prstGeom prst="rect">
              <a:avLst/>
            </a:prstGeom>
          </p:spPr>
          <p:txBody>
            <a:bodyPr vert="horz" wrap="square">
              <a:spAutoFit/>
            </a:bodyPr>
            <a:lstStyle/>
            <a:p>
              <a:pPr algn="ct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18" name="矩形 39"/>
            <p:cNvSpPr>
              <a:spLocks noChangeArrowheads="1"/>
            </p:cNvSpPr>
            <p:nvPr/>
          </p:nvSpPr>
          <p:spPr bwMode="auto">
            <a:xfrm>
              <a:off x="1473783" y="4482552"/>
              <a:ext cx="2648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p>
          </p:txBody>
        </p:sp>
      </p:grpSp>
      <p:grpSp>
        <p:nvGrpSpPr>
          <p:cNvPr id="20" name="组合 19"/>
          <p:cNvGrpSpPr/>
          <p:nvPr/>
        </p:nvGrpSpPr>
        <p:grpSpPr>
          <a:xfrm>
            <a:off x="4737370" y="1707344"/>
            <a:ext cx="2717260" cy="3639272"/>
            <a:chOff x="1439333" y="1766610"/>
            <a:chExt cx="2717260" cy="3639272"/>
          </a:xfrm>
        </p:grpSpPr>
        <p:grpSp>
          <p:nvGrpSpPr>
            <p:cNvPr id="21" name="组合 20"/>
            <p:cNvGrpSpPr/>
            <p:nvPr/>
          </p:nvGrpSpPr>
          <p:grpSpPr>
            <a:xfrm>
              <a:off x="2045993" y="1766610"/>
              <a:ext cx="1503941" cy="2027784"/>
              <a:chOff x="1759089" y="1597277"/>
              <a:chExt cx="1503941" cy="2027784"/>
            </a:xfrm>
          </p:grpSpPr>
          <p:sp>
            <p:nvSpPr>
              <p:cNvPr id="24" name="任意多边形 3"/>
              <p:cNvSpPr/>
              <p:nvPr/>
            </p:nvSpPr>
            <p:spPr>
              <a:xfrm>
                <a:off x="1759089" y="1597277"/>
                <a:ext cx="1503941" cy="2027784"/>
              </a:xfrm>
              <a:custGeom>
                <a:avLst/>
                <a:gdLst>
                  <a:gd name="connsiteX0" fmla="*/ 924351 w 1843319"/>
                  <a:gd name="connsiteY0" fmla="*/ 0 h 2485372"/>
                  <a:gd name="connsiteX1" fmla="*/ 937190 w 1843319"/>
                  <a:gd name="connsiteY1" fmla="*/ 0 h 2485372"/>
                  <a:gd name="connsiteX2" fmla="*/ 949613 w 1843319"/>
                  <a:gd name="connsiteY2" fmla="*/ 412 h 2485372"/>
                  <a:gd name="connsiteX3" fmla="*/ 961624 w 1843319"/>
                  <a:gd name="connsiteY3" fmla="*/ 2070 h 2485372"/>
                  <a:gd name="connsiteX4" fmla="*/ 972390 w 1843319"/>
                  <a:gd name="connsiteY4" fmla="*/ 3313 h 2485372"/>
                  <a:gd name="connsiteX5" fmla="*/ 982746 w 1843319"/>
                  <a:gd name="connsiteY5" fmla="*/ 5798 h 2485372"/>
                  <a:gd name="connsiteX6" fmla="*/ 992685 w 1843319"/>
                  <a:gd name="connsiteY6" fmla="*/ 8696 h 2485372"/>
                  <a:gd name="connsiteX7" fmla="*/ 1002211 w 1843319"/>
                  <a:gd name="connsiteY7" fmla="*/ 12009 h 2485372"/>
                  <a:gd name="connsiteX8" fmla="*/ 1010906 w 1843319"/>
                  <a:gd name="connsiteY8" fmla="*/ 15321 h 2485372"/>
                  <a:gd name="connsiteX9" fmla="*/ 1018774 w 1843319"/>
                  <a:gd name="connsiteY9" fmla="*/ 19049 h 2485372"/>
                  <a:gd name="connsiteX10" fmla="*/ 1026643 w 1843319"/>
                  <a:gd name="connsiteY10" fmla="*/ 23189 h 2485372"/>
                  <a:gd name="connsiteX11" fmla="*/ 1033268 w 1843319"/>
                  <a:gd name="connsiteY11" fmla="*/ 26915 h 2485372"/>
                  <a:gd name="connsiteX12" fmla="*/ 1039896 w 1843319"/>
                  <a:gd name="connsiteY12" fmla="*/ 31885 h 2485372"/>
                  <a:gd name="connsiteX13" fmla="*/ 1045279 w 1843319"/>
                  <a:gd name="connsiteY13" fmla="*/ 36025 h 2485372"/>
                  <a:gd name="connsiteX14" fmla="*/ 1051077 w 1843319"/>
                  <a:gd name="connsiteY14" fmla="*/ 40166 h 2485372"/>
                  <a:gd name="connsiteX15" fmla="*/ 1055633 w 1843319"/>
                  <a:gd name="connsiteY15" fmla="*/ 45136 h 2485372"/>
                  <a:gd name="connsiteX16" fmla="*/ 1061431 w 1843319"/>
                  <a:gd name="connsiteY16" fmla="*/ 50932 h 2485372"/>
                  <a:gd name="connsiteX17" fmla="*/ 1067229 w 1843319"/>
                  <a:gd name="connsiteY17" fmla="*/ 56730 h 2485372"/>
                  <a:gd name="connsiteX18" fmla="*/ 1072199 w 1843319"/>
                  <a:gd name="connsiteY18" fmla="*/ 63355 h 2485372"/>
                  <a:gd name="connsiteX19" fmla="*/ 1077170 w 1843319"/>
                  <a:gd name="connsiteY19" fmla="*/ 69981 h 2485372"/>
                  <a:gd name="connsiteX20" fmla="*/ 1081310 w 1843319"/>
                  <a:gd name="connsiteY20" fmla="*/ 77434 h 2485372"/>
                  <a:gd name="connsiteX21" fmla="*/ 1085453 w 1843319"/>
                  <a:gd name="connsiteY21" fmla="*/ 84889 h 2485372"/>
                  <a:gd name="connsiteX22" fmla="*/ 1088763 w 1843319"/>
                  <a:gd name="connsiteY22" fmla="*/ 92343 h 2485372"/>
                  <a:gd name="connsiteX23" fmla="*/ 1092078 w 1843319"/>
                  <a:gd name="connsiteY23" fmla="*/ 99796 h 2485372"/>
                  <a:gd name="connsiteX24" fmla="*/ 1094976 w 1843319"/>
                  <a:gd name="connsiteY24" fmla="*/ 108079 h 2485372"/>
                  <a:gd name="connsiteX25" fmla="*/ 1097876 w 1843319"/>
                  <a:gd name="connsiteY25" fmla="*/ 115944 h 2485372"/>
                  <a:gd name="connsiteX26" fmla="*/ 1099947 w 1843319"/>
                  <a:gd name="connsiteY26" fmla="*/ 124640 h 2485372"/>
                  <a:gd name="connsiteX27" fmla="*/ 1101189 w 1843319"/>
                  <a:gd name="connsiteY27" fmla="*/ 132508 h 2485372"/>
                  <a:gd name="connsiteX28" fmla="*/ 1102429 w 1843319"/>
                  <a:gd name="connsiteY28" fmla="*/ 141619 h 2485372"/>
                  <a:gd name="connsiteX29" fmla="*/ 1103674 w 1843319"/>
                  <a:gd name="connsiteY29" fmla="*/ 150315 h 2485372"/>
                  <a:gd name="connsiteX30" fmla="*/ 1104087 w 1843319"/>
                  <a:gd name="connsiteY30" fmla="*/ 159010 h 2485372"/>
                  <a:gd name="connsiteX31" fmla="*/ 1103674 w 1843319"/>
                  <a:gd name="connsiteY31" fmla="*/ 167706 h 2485372"/>
                  <a:gd name="connsiteX32" fmla="*/ 1103259 w 1843319"/>
                  <a:gd name="connsiteY32" fmla="*/ 175987 h 2485372"/>
                  <a:gd name="connsiteX33" fmla="*/ 1102017 w 1843319"/>
                  <a:gd name="connsiteY33" fmla="*/ 184270 h 2485372"/>
                  <a:gd name="connsiteX34" fmla="*/ 1100774 w 1843319"/>
                  <a:gd name="connsiteY34" fmla="*/ 192138 h 2485372"/>
                  <a:gd name="connsiteX35" fmla="*/ 1099119 w 1843319"/>
                  <a:gd name="connsiteY35" fmla="*/ 200421 h 2485372"/>
                  <a:gd name="connsiteX36" fmla="*/ 1097046 w 1843319"/>
                  <a:gd name="connsiteY36" fmla="*/ 207874 h 2485372"/>
                  <a:gd name="connsiteX37" fmla="*/ 1094561 w 1843319"/>
                  <a:gd name="connsiteY37" fmla="*/ 214912 h 2485372"/>
                  <a:gd name="connsiteX38" fmla="*/ 1091248 w 1843319"/>
                  <a:gd name="connsiteY38" fmla="*/ 222366 h 2485372"/>
                  <a:gd name="connsiteX39" fmla="*/ 1088351 w 1843319"/>
                  <a:gd name="connsiteY39" fmla="*/ 228991 h 2485372"/>
                  <a:gd name="connsiteX40" fmla="*/ 1084623 w 1843319"/>
                  <a:gd name="connsiteY40" fmla="*/ 236447 h 2485372"/>
                  <a:gd name="connsiteX41" fmla="*/ 1080895 w 1843319"/>
                  <a:gd name="connsiteY41" fmla="*/ 243070 h 2485372"/>
                  <a:gd name="connsiteX42" fmla="*/ 1076755 w 1843319"/>
                  <a:gd name="connsiteY42" fmla="*/ 248868 h 2485372"/>
                  <a:gd name="connsiteX43" fmla="*/ 1072199 w 1843319"/>
                  <a:gd name="connsiteY43" fmla="*/ 255081 h 2485372"/>
                  <a:gd name="connsiteX44" fmla="*/ 1067644 w 1843319"/>
                  <a:gd name="connsiteY44" fmla="*/ 261291 h 2485372"/>
                  <a:gd name="connsiteX45" fmla="*/ 1063088 w 1843319"/>
                  <a:gd name="connsiteY45" fmla="*/ 267089 h 2485372"/>
                  <a:gd name="connsiteX46" fmla="*/ 1058118 w 1843319"/>
                  <a:gd name="connsiteY46" fmla="*/ 272057 h 2485372"/>
                  <a:gd name="connsiteX47" fmla="*/ 1053147 w 1843319"/>
                  <a:gd name="connsiteY47" fmla="*/ 277440 h 2485372"/>
                  <a:gd name="connsiteX48" fmla="*/ 1041966 w 1843319"/>
                  <a:gd name="connsiteY48" fmla="*/ 287378 h 2485372"/>
                  <a:gd name="connsiteX49" fmla="*/ 1030786 w 1843319"/>
                  <a:gd name="connsiteY49" fmla="*/ 296074 h 2485372"/>
                  <a:gd name="connsiteX50" fmla="*/ 1018774 w 1843319"/>
                  <a:gd name="connsiteY50" fmla="*/ 303530 h 2485372"/>
                  <a:gd name="connsiteX51" fmla="*/ 1007178 w 1843319"/>
                  <a:gd name="connsiteY51" fmla="*/ 310153 h 2485372"/>
                  <a:gd name="connsiteX52" fmla="*/ 994755 w 1843319"/>
                  <a:gd name="connsiteY52" fmla="*/ 315951 h 2485372"/>
                  <a:gd name="connsiteX53" fmla="*/ 982746 w 1843319"/>
                  <a:gd name="connsiteY53" fmla="*/ 320506 h 2485372"/>
                  <a:gd name="connsiteX54" fmla="*/ 971563 w 1843319"/>
                  <a:gd name="connsiteY54" fmla="*/ 323819 h 2485372"/>
                  <a:gd name="connsiteX55" fmla="*/ 960382 w 1843319"/>
                  <a:gd name="connsiteY55" fmla="*/ 325889 h 2485372"/>
                  <a:gd name="connsiteX56" fmla="*/ 952926 w 1843319"/>
                  <a:gd name="connsiteY56" fmla="*/ 328374 h 2485372"/>
                  <a:gd name="connsiteX57" fmla="*/ 947958 w 1843319"/>
                  <a:gd name="connsiteY57" fmla="*/ 330029 h 2485372"/>
                  <a:gd name="connsiteX58" fmla="*/ 945888 w 1843319"/>
                  <a:gd name="connsiteY58" fmla="*/ 331272 h 2485372"/>
                  <a:gd name="connsiteX59" fmla="*/ 945888 w 1843319"/>
                  <a:gd name="connsiteY59" fmla="*/ 444734 h 2485372"/>
                  <a:gd name="connsiteX60" fmla="*/ 1122309 w 1843319"/>
                  <a:gd name="connsiteY60" fmla="*/ 444734 h 2485372"/>
                  <a:gd name="connsiteX61" fmla="*/ 1122309 w 1843319"/>
                  <a:gd name="connsiteY61" fmla="*/ 664614 h 2485372"/>
                  <a:gd name="connsiteX62" fmla="*/ 1141773 w 1843319"/>
                  <a:gd name="connsiteY62" fmla="*/ 668757 h 2485372"/>
                  <a:gd name="connsiteX63" fmla="*/ 1160824 w 1843319"/>
                  <a:gd name="connsiteY63" fmla="*/ 674140 h 2485372"/>
                  <a:gd name="connsiteX64" fmla="*/ 1179874 w 1843319"/>
                  <a:gd name="connsiteY64" fmla="*/ 679108 h 2485372"/>
                  <a:gd name="connsiteX65" fmla="*/ 1198510 w 1843319"/>
                  <a:gd name="connsiteY65" fmla="*/ 684906 h 2485372"/>
                  <a:gd name="connsiteX66" fmla="*/ 1217147 w 1843319"/>
                  <a:gd name="connsiteY66" fmla="*/ 691119 h 2485372"/>
                  <a:gd name="connsiteX67" fmla="*/ 1235781 w 1843319"/>
                  <a:gd name="connsiteY67" fmla="*/ 697742 h 2485372"/>
                  <a:gd name="connsiteX68" fmla="*/ 1254005 w 1843319"/>
                  <a:gd name="connsiteY68" fmla="*/ 704367 h 2485372"/>
                  <a:gd name="connsiteX69" fmla="*/ 1272227 w 1843319"/>
                  <a:gd name="connsiteY69" fmla="*/ 711408 h 2485372"/>
                  <a:gd name="connsiteX70" fmla="*/ 1289621 w 1843319"/>
                  <a:gd name="connsiteY70" fmla="*/ 718861 h 2485372"/>
                  <a:gd name="connsiteX71" fmla="*/ 1307430 w 1843319"/>
                  <a:gd name="connsiteY71" fmla="*/ 726729 h 2485372"/>
                  <a:gd name="connsiteX72" fmla="*/ 1324821 w 1843319"/>
                  <a:gd name="connsiteY72" fmla="*/ 735010 h 2485372"/>
                  <a:gd name="connsiteX73" fmla="*/ 1342215 w 1843319"/>
                  <a:gd name="connsiteY73" fmla="*/ 744120 h 2485372"/>
                  <a:gd name="connsiteX74" fmla="*/ 1359194 w 1843319"/>
                  <a:gd name="connsiteY74" fmla="*/ 752816 h 2485372"/>
                  <a:gd name="connsiteX75" fmla="*/ 1376176 w 1843319"/>
                  <a:gd name="connsiteY75" fmla="*/ 761927 h 2485372"/>
                  <a:gd name="connsiteX76" fmla="*/ 1392740 w 1843319"/>
                  <a:gd name="connsiteY76" fmla="*/ 771865 h 2485372"/>
                  <a:gd name="connsiteX77" fmla="*/ 1409306 w 1843319"/>
                  <a:gd name="connsiteY77" fmla="*/ 781804 h 2485372"/>
                  <a:gd name="connsiteX78" fmla="*/ 1425458 w 1843319"/>
                  <a:gd name="connsiteY78" fmla="*/ 792154 h 2485372"/>
                  <a:gd name="connsiteX79" fmla="*/ 1441606 w 1843319"/>
                  <a:gd name="connsiteY79" fmla="*/ 802508 h 2485372"/>
                  <a:gd name="connsiteX80" fmla="*/ 1456930 w 1843319"/>
                  <a:gd name="connsiteY80" fmla="*/ 813689 h 2485372"/>
                  <a:gd name="connsiteX81" fmla="*/ 1472669 w 1843319"/>
                  <a:gd name="connsiteY81" fmla="*/ 824870 h 2485372"/>
                  <a:gd name="connsiteX82" fmla="*/ 1487578 w 1843319"/>
                  <a:gd name="connsiteY82" fmla="*/ 836875 h 2485372"/>
                  <a:gd name="connsiteX83" fmla="*/ 1502487 w 1843319"/>
                  <a:gd name="connsiteY83" fmla="*/ 848471 h 2485372"/>
                  <a:gd name="connsiteX84" fmla="*/ 1516981 w 1843319"/>
                  <a:gd name="connsiteY84" fmla="*/ 860895 h 2485372"/>
                  <a:gd name="connsiteX85" fmla="*/ 1531889 w 1843319"/>
                  <a:gd name="connsiteY85" fmla="*/ 873316 h 2485372"/>
                  <a:gd name="connsiteX86" fmla="*/ 1545971 w 1843319"/>
                  <a:gd name="connsiteY86" fmla="*/ 885739 h 2485372"/>
                  <a:gd name="connsiteX87" fmla="*/ 1559637 w 1843319"/>
                  <a:gd name="connsiteY87" fmla="*/ 898990 h 2485372"/>
                  <a:gd name="connsiteX88" fmla="*/ 1573303 w 1843319"/>
                  <a:gd name="connsiteY88" fmla="*/ 912242 h 2485372"/>
                  <a:gd name="connsiteX89" fmla="*/ 1586969 w 1843319"/>
                  <a:gd name="connsiteY89" fmla="*/ 926320 h 2485372"/>
                  <a:gd name="connsiteX90" fmla="*/ 1599808 w 1843319"/>
                  <a:gd name="connsiteY90" fmla="*/ 939987 h 2485372"/>
                  <a:gd name="connsiteX91" fmla="*/ 1612647 w 1843319"/>
                  <a:gd name="connsiteY91" fmla="*/ 954065 h 2485372"/>
                  <a:gd name="connsiteX92" fmla="*/ 1625485 w 1843319"/>
                  <a:gd name="connsiteY92" fmla="*/ 968559 h 2485372"/>
                  <a:gd name="connsiteX93" fmla="*/ 1637909 w 1843319"/>
                  <a:gd name="connsiteY93" fmla="*/ 983465 h 2485372"/>
                  <a:gd name="connsiteX94" fmla="*/ 1649505 w 1843319"/>
                  <a:gd name="connsiteY94" fmla="*/ 998374 h 2485372"/>
                  <a:gd name="connsiteX95" fmla="*/ 1661101 w 1843319"/>
                  <a:gd name="connsiteY95" fmla="*/ 1013695 h 2485372"/>
                  <a:gd name="connsiteX96" fmla="*/ 1672282 w 1843319"/>
                  <a:gd name="connsiteY96" fmla="*/ 1029016 h 2485372"/>
                  <a:gd name="connsiteX97" fmla="*/ 1683050 w 1843319"/>
                  <a:gd name="connsiteY97" fmla="*/ 1044753 h 2485372"/>
                  <a:gd name="connsiteX98" fmla="*/ 1694231 w 1843319"/>
                  <a:gd name="connsiteY98" fmla="*/ 1060486 h 2485372"/>
                  <a:gd name="connsiteX99" fmla="*/ 1704585 w 1843319"/>
                  <a:gd name="connsiteY99" fmla="*/ 1076635 h 2485372"/>
                  <a:gd name="connsiteX100" fmla="*/ 1714523 w 1843319"/>
                  <a:gd name="connsiteY100" fmla="*/ 1093199 h 2485372"/>
                  <a:gd name="connsiteX101" fmla="*/ 1724049 w 1843319"/>
                  <a:gd name="connsiteY101" fmla="*/ 1109763 h 2485372"/>
                  <a:gd name="connsiteX102" fmla="*/ 1733160 w 1843319"/>
                  <a:gd name="connsiteY102" fmla="*/ 1126742 h 2485372"/>
                  <a:gd name="connsiteX103" fmla="*/ 1742270 w 1843319"/>
                  <a:gd name="connsiteY103" fmla="*/ 1143718 h 2485372"/>
                  <a:gd name="connsiteX104" fmla="*/ 1750969 w 1843319"/>
                  <a:gd name="connsiteY104" fmla="*/ 1160697 h 2485372"/>
                  <a:gd name="connsiteX105" fmla="*/ 1759249 w 1843319"/>
                  <a:gd name="connsiteY105" fmla="*/ 1178503 h 2485372"/>
                  <a:gd name="connsiteX106" fmla="*/ 1767117 w 1843319"/>
                  <a:gd name="connsiteY106" fmla="*/ 1196307 h 2485372"/>
                  <a:gd name="connsiteX107" fmla="*/ 1774573 w 1843319"/>
                  <a:gd name="connsiteY107" fmla="*/ 1213701 h 2485372"/>
                  <a:gd name="connsiteX108" fmla="*/ 1782029 w 1843319"/>
                  <a:gd name="connsiteY108" fmla="*/ 1231920 h 2485372"/>
                  <a:gd name="connsiteX109" fmla="*/ 1788654 w 1843319"/>
                  <a:gd name="connsiteY109" fmla="*/ 1250139 h 2485372"/>
                  <a:gd name="connsiteX110" fmla="*/ 1795280 w 1843319"/>
                  <a:gd name="connsiteY110" fmla="*/ 1268773 h 2485372"/>
                  <a:gd name="connsiteX111" fmla="*/ 1801078 w 1843319"/>
                  <a:gd name="connsiteY111" fmla="*/ 1286995 h 2485372"/>
                  <a:gd name="connsiteX112" fmla="*/ 1806876 w 1843319"/>
                  <a:gd name="connsiteY112" fmla="*/ 1306044 h 2485372"/>
                  <a:gd name="connsiteX113" fmla="*/ 1812259 w 1843319"/>
                  <a:gd name="connsiteY113" fmla="*/ 1325090 h 2485372"/>
                  <a:gd name="connsiteX114" fmla="*/ 1817229 w 1843319"/>
                  <a:gd name="connsiteY114" fmla="*/ 1344139 h 2485372"/>
                  <a:gd name="connsiteX115" fmla="*/ 1821370 w 1843319"/>
                  <a:gd name="connsiteY115" fmla="*/ 1363188 h 2485372"/>
                  <a:gd name="connsiteX116" fmla="*/ 1825513 w 1843319"/>
                  <a:gd name="connsiteY116" fmla="*/ 1382650 h 2485372"/>
                  <a:gd name="connsiteX117" fmla="*/ 1829241 w 1843319"/>
                  <a:gd name="connsiteY117" fmla="*/ 1402112 h 2485372"/>
                  <a:gd name="connsiteX118" fmla="*/ 1832553 w 1843319"/>
                  <a:gd name="connsiteY118" fmla="*/ 1421988 h 2485372"/>
                  <a:gd name="connsiteX119" fmla="*/ 1835451 w 1843319"/>
                  <a:gd name="connsiteY119" fmla="*/ 1441865 h 2485372"/>
                  <a:gd name="connsiteX120" fmla="*/ 1837936 w 1843319"/>
                  <a:gd name="connsiteY120" fmla="*/ 1461741 h 2485372"/>
                  <a:gd name="connsiteX121" fmla="*/ 1840006 w 1843319"/>
                  <a:gd name="connsiteY121" fmla="*/ 1481618 h 2485372"/>
                  <a:gd name="connsiteX122" fmla="*/ 1841249 w 1843319"/>
                  <a:gd name="connsiteY122" fmla="*/ 1501907 h 2485372"/>
                  <a:gd name="connsiteX123" fmla="*/ 1842492 w 1843319"/>
                  <a:gd name="connsiteY123" fmla="*/ 1522196 h 2485372"/>
                  <a:gd name="connsiteX124" fmla="*/ 1843319 w 1843319"/>
                  <a:gd name="connsiteY124" fmla="*/ 1542488 h 2485372"/>
                  <a:gd name="connsiteX125" fmla="*/ 1843319 w 1843319"/>
                  <a:gd name="connsiteY125" fmla="*/ 1563607 h 2485372"/>
                  <a:gd name="connsiteX126" fmla="*/ 1843319 w 1843319"/>
                  <a:gd name="connsiteY126" fmla="*/ 1581102 h 2485372"/>
                  <a:gd name="connsiteX127" fmla="*/ 1843319 w 1843319"/>
                  <a:gd name="connsiteY127" fmla="*/ 1587209 h 2485372"/>
                  <a:gd name="connsiteX128" fmla="*/ 1842077 w 1843319"/>
                  <a:gd name="connsiteY128" fmla="*/ 1610814 h 2485372"/>
                  <a:gd name="connsiteX129" fmla="*/ 1840837 w 1843319"/>
                  <a:gd name="connsiteY129" fmla="*/ 1634415 h 2485372"/>
                  <a:gd name="connsiteX130" fmla="*/ 1838351 w 1843319"/>
                  <a:gd name="connsiteY130" fmla="*/ 1657605 h 2485372"/>
                  <a:gd name="connsiteX131" fmla="*/ 1835866 w 1843319"/>
                  <a:gd name="connsiteY131" fmla="*/ 1680794 h 2485372"/>
                  <a:gd name="connsiteX132" fmla="*/ 1832553 w 1843319"/>
                  <a:gd name="connsiteY132" fmla="*/ 1703984 h 2485372"/>
                  <a:gd name="connsiteX133" fmla="*/ 1828825 w 1843319"/>
                  <a:gd name="connsiteY133" fmla="*/ 1726758 h 2485372"/>
                  <a:gd name="connsiteX134" fmla="*/ 1827334 w 1843319"/>
                  <a:gd name="connsiteY134" fmla="*/ 1734806 h 2485372"/>
                  <a:gd name="connsiteX135" fmla="*/ 1824595 w 1843319"/>
                  <a:gd name="connsiteY135" fmla="*/ 1761152 h 2485372"/>
                  <a:gd name="connsiteX136" fmla="*/ 1815294 w 1843319"/>
                  <a:gd name="connsiteY136" fmla="*/ 1790198 h 2485372"/>
                  <a:gd name="connsiteX137" fmla="*/ 1814329 w 1843319"/>
                  <a:gd name="connsiteY137" fmla="*/ 1793841 h 2485372"/>
                  <a:gd name="connsiteX138" fmla="*/ 1808531 w 1843319"/>
                  <a:gd name="connsiteY138" fmla="*/ 1815788 h 2485372"/>
                  <a:gd name="connsiteX139" fmla="*/ 1801906 w 1843319"/>
                  <a:gd name="connsiteY139" fmla="*/ 1837319 h 2485372"/>
                  <a:gd name="connsiteX140" fmla="*/ 1794865 w 1843319"/>
                  <a:gd name="connsiteY140" fmla="*/ 1859269 h 2485372"/>
                  <a:gd name="connsiteX141" fmla="*/ 1787412 w 1843319"/>
                  <a:gd name="connsiteY141" fmla="*/ 1880385 h 2485372"/>
                  <a:gd name="connsiteX142" fmla="*/ 1781958 w 1843319"/>
                  <a:gd name="connsiteY142" fmla="*/ 1894297 h 2485372"/>
                  <a:gd name="connsiteX143" fmla="*/ 1770893 w 1843319"/>
                  <a:gd name="connsiteY143" fmla="*/ 1928848 h 2485372"/>
                  <a:gd name="connsiteX144" fmla="*/ 1753901 w 1843319"/>
                  <a:gd name="connsiteY144" fmla="*/ 1959191 h 2485372"/>
                  <a:gd name="connsiteX145" fmla="*/ 1752211 w 1843319"/>
                  <a:gd name="connsiteY145" fmla="*/ 1962790 h 2485372"/>
                  <a:gd name="connsiteX146" fmla="*/ 1742270 w 1843319"/>
                  <a:gd name="connsiteY146" fmla="*/ 1983081 h 2485372"/>
                  <a:gd name="connsiteX147" fmla="*/ 1731917 w 1843319"/>
                  <a:gd name="connsiteY147" fmla="*/ 2002543 h 2485372"/>
                  <a:gd name="connsiteX148" fmla="*/ 1721151 w 1843319"/>
                  <a:gd name="connsiteY148" fmla="*/ 2022005 h 2485372"/>
                  <a:gd name="connsiteX149" fmla="*/ 1709555 w 1843319"/>
                  <a:gd name="connsiteY149" fmla="*/ 2041469 h 2485372"/>
                  <a:gd name="connsiteX150" fmla="*/ 1698371 w 1843319"/>
                  <a:gd name="connsiteY150" fmla="*/ 2060515 h 2485372"/>
                  <a:gd name="connsiteX151" fmla="*/ 1691606 w 1843319"/>
                  <a:gd name="connsiteY151" fmla="*/ 2070440 h 2485372"/>
                  <a:gd name="connsiteX152" fmla="*/ 1685916 w 1843319"/>
                  <a:gd name="connsiteY152" fmla="*/ 2080603 h 2485372"/>
                  <a:gd name="connsiteX153" fmla="*/ 1678471 w 1843319"/>
                  <a:gd name="connsiteY153" fmla="*/ 2089347 h 2485372"/>
                  <a:gd name="connsiteX154" fmla="*/ 1673109 w 1843319"/>
                  <a:gd name="connsiteY154" fmla="*/ 2096956 h 2485372"/>
                  <a:gd name="connsiteX155" fmla="*/ 1660686 w 1843319"/>
                  <a:gd name="connsiteY155" fmla="*/ 2114762 h 2485372"/>
                  <a:gd name="connsiteX156" fmla="*/ 1646607 w 1843319"/>
                  <a:gd name="connsiteY156" fmla="*/ 2132153 h 2485372"/>
                  <a:gd name="connsiteX157" fmla="*/ 1632938 w 1843319"/>
                  <a:gd name="connsiteY157" fmla="*/ 2149960 h 2485372"/>
                  <a:gd name="connsiteX158" fmla="*/ 1618445 w 1843319"/>
                  <a:gd name="connsiteY158" fmla="*/ 2166524 h 2485372"/>
                  <a:gd name="connsiteX159" fmla="*/ 1603536 w 1843319"/>
                  <a:gd name="connsiteY159" fmla="*/ 2183085 h 2485372"/>
                  <a:gd name="connsiteX160" fmla="*/ 1589039 w 1843319"/>
                  <a:gd name="connsiteY160" fmla="*/ 2199649 h 2485372"/>
                  <a:gd name="connsiteX161" fmla="*/ 1573303 w 1843319"/>
                  <a:gd name="connsiteY161" fmla="*/ 2214973 h 2485372"/>
                  <a:gd name="connsiteX162" fmla="*/ 1557982 w 1843319"/>
                  <a:gd name="connsiteY162" fmla="*/ 2230706 h 2485372"/>
                  <a:gd name="connsiteX163" fmla="*/ 1541415 w 1843319"/>
                  <a:gd name="connsiteY163" fmla="*/ 2245615 h 2485372"/>
                  <a:gd name="connsiteX164" fmla="*/ 1524849 w 1843319"/>
                  <a:gd name="connsiteY164" fmla="*/ 2260521 h 2485372"/>
                  <a:gd name="connsiteX165" fmla="*/ 1508282 w 1843319"/>
                  <a:gd name="connsiteY165" fmla="*/ 2274600 h 2485372"/>
                  <a:gd name="connsiteX166" fmla="*/ 1490476 w 1843319"/>
                  <a:gd name="connsiteY166" fmla="*/ 2288266 h 2485372"/>
                  <a:gd name="connsiteX167" fmla="*/ 1473082 w 1843319"/>
                  <a:gd name="connsiteY167" fmla="*/ 2301932 h 2485372"/>
                  <a:gd name="connsiteX168" fmla="*/ 1455275 w 1843319"/>
                  <a:gd name="connsiteY168" fmla="*/ 2314768 h 2485372"/>
                  <a:gd name="connsiteX169" fmla="*/ 1437054 w 1843319"/>
                  <a:gd name="connsiteY169" fmla="*/ 2327604 h 2485372"/>
                  <a:gd name="connsiteX170" fmla="*/ 1418832 w 1843319"/>
                  <a:gd name="connsiteY170" fmla="*/ 2340028 h 2485372"/>
                  <a:gd name="connsiteX171" fmla="*/ 1399780 w 1843319"/>
                  <a:gd name="connsiteY171" fmla="*/ 2351621 h 2485372"/>
                  <a:gd name="connsiteX172" fmla="*/ 1380316 w 1843319"/>
                  <a:gd name="connsiteY172" fmla="*/ 2362802 h 2485372"/>
                  <a:gd name="connsiteX173" fmla="*/ 1360852 w 1843319"/>
                  <a:gd name="connsiteY173" fmla="*/ 2373568 h 2485372"/>
                  <a:gd name="connsiteX174" fmla="*/ 1340973 w 1843319"/>
                  <a:gd name="connsiteY174" fmla="*/ 2383921 h 2485372"/>
                  <a:gd name="connsiteX175" fmla="*/ 1321096 w 1843319"/>
                  <a:gd name="connsiteY175" fmla="*/ 2393860 h 2485372"/>
                  <a:gd name="connsiteX176" fmla="*/ 1300802 w 1843319"/>
                  <a:gd name="connsiteY176" fmla="*/ 2403383 h 2485372"/>
                  <a:gd name="connsiteX177" fmla="*/ 1280510 w 1843319"/>
                  <a:gd name="connsiteY177" fmla="*/ 2412494 h 2485372"/>
                  <a:gd name="connsiteX178" fmla="*/ 1259803 w 1843319"/>
                  <a:gd name="connsiteY178" fmla="*/ 2420774 h 2485372"/>
                  <a:gd name="connsiteX179" fmla="*/ 1238269 w 1843319"/>
                  <a:gd name="connsiteY179" fmla="*/ 2429058 h 2485372"/>
                  <a:gd name="connsiteX180" fmla="*/ 1217147 w 1843319"/>
                  <a:gd name="connsiteY180" fmla="*/ 2436511 h 2485372"/>
                  <a:gd name="connsiteX181" fmla="*/ 1196025 w 1843319"/>
                  <a:gd name="connsiteY181" fmla="*/ 2443549 h 2485372"/>
                  <a:gd name="connsiteX182" fmla="*/ 1174076 w 1843319"/>
                  <a:gd name="connsiteY182" fmla="*/ 2450174 h 2485372"/>
                  <a:gd name="connsiteX183" fmla="*/ 1152129 w 1843319"/>
                  <a:gd name="connsiteY183" fmla="*/ 2455972 h 2485372"/>
                  <a:gd name="connsiteX184" fmla="*/ 1130177 w 1843319"/>
                  <a:gd name="connsiteY184" fmla="*/ 2461770 h 2485372"/>
                  <a:gd name="connsiteX185" fmla="*/ 1107400 w 1843319"/>
                  <a:gd name="connsiteY185" fmla="*/ 2466326 h 2485372"/>
                  <a:gd name="connsiteX186" fmla="*/ 1085038 w 1843319"/>
                  <a:gd name="connsiteY186" fmla="*/ 2470466 h 2485372"/>
                  <a:gd name="connsiteX187" fmla="*/ 1061846 w 1843319"/>
                  <a:gd name="connsiteY187" fmla="*/ 2474194 h 2485372"/>
                  <a:gd name="connsiteX188" fmla="*/ 1039066 w 1843319"/>
                  <a:gd name="connsiteY188" fmla="*/ 2477507 h 2485372"/>
                  <a:gd name="connsiteX189" fmla="*/ 1015877 w 1843319"/>
                  <a:gd name="connsiteY189" fmla="*/ 2479989 h 2485372"/>
                  <a:gd name="connsiteX190" fmla="*/ 992685 w 1843319"/>
                  <a:gd name="connsiteY190" fmla="*/ 2482474 h 2485372"/>
                  <a:gd name="connsiteX191" fmla="*/ 969078 w 1843319"/>
                  <a:gd name="connsiteY191" fmla="*/ 2483717 h 2485372"/>
                  <a:gd name="connsiteX192" fmla="*/ 945473 w 1843319"/>
                  <a:gd name="connsiteY192" fmla="*/ 2484960 h 2485372"/>
                  <a:gd name="connsiteX193" fmla="*/ 921866 w 1843319"/>
                  <a:gd name="connsiteY193" fmla="*/ 2485372 h 2485372"/>
                  <a:gd name="connsiteX194" fmla="*/ 921690 w 1843319"/>
                  <a:gd name="connsiteY194" fmla="*/ 2485369 h 2485372"/>
                  <a:gd name="connsiteX195" fmla="*/ 921659 w 1843319"/>
                  <a:gd name="connsiteY195" fmla="*/ 2485372 h 2485372"/>
                  <a:gd name="connsiteX196" fmla="*/ 921616 w 1843319"/>
                  <a:gd name="connsiteY196" fmla="*/ 2485368 h 2485372"/>
                  <a:gd name="connsiteX197" fmla="*/ 898261 w 1843319"/>
                  <a:gd name="connsiteY197" fmla="*/ 2484960 h 2485372"/>
                  <a:gd name="connsiteX198" fmla="*/ 874654 w 1843319"/>
                  <a:gd name="connsiteY198" fmla="*/ 2483717 h 2485372"/>
                  <a:gd name="connsiteX199" fmla="*/ 851050 w 1843319"/>
                  <a:gd name="connsiteY199" fmla="*/ 2482474 h 2485372"/>
                  <a:gd name="connsiteX200" fmla="*/ 827858 w 1843319"/>
                  <a:gd name="connsiteY200" fmla="*/ 2479989 h 2485372"/>
                  <a:gd name="connsiteX201" fmla="*/ 804668 w 1843319"/>
                  <a:gd name="connsiteY201" fmla="*/ 2477507 h 2485372"/>
                  <a:gd name="connsiteX202" fmla="*/ 781476 w 1843319"/>
                  <a:gd name="connsiteY202" fmla="*/ 2474194 h 2485372"/>
                  <a:gd name="connsiteX203" fmla="*/ 758697 w 1843319"/>
                  <a:gd name="connsiteY203" fmla="*/ 2470466 h 2485372"/>
                  <a:gd name="connsiteX204" fmla="*/ 735920 w 1843319"/>
                  <a:gd name="connsiteY204" fmla="*/ 2466326 h 2485372"/>
                  <a:gd name="connsiteX205" fmla="*/ 713555 w 1843319"/>
                  <a:gd name="connsiteY205" fmla="*/ 2461770 h 2485372"/>
                  <a:gd name="connsiteX206" fmla="*/ 691608 w 1843319"/>
                  <a:gd name="connsiteY206" fmla="*/ 2455972 h 2485372"/>
                  <a:gd name="connsiteX207" fmla="*/ 669659 w 1843319"/>
                  <a:gd name="connsiteY207" fmla="*/ 2450174 h 2485372"/>
                  <a:gd name="connsiteX208" fmla="*/ 648125 w 1843319"/>
                  <a:gd name="connsiteY208" fmla="*/ 2443549 h 2485372"/>
                  <a:gd name="connsiteX209" fmla="*/ 626175 w 1843319"/>
                  <a:gd name="connsiteY209" fmla="*/ 2436511 h 2485372"/>
                  <a:gd name="connsiteX210" fmla="*/ 605053 w 1843319"/>
                  <a:gd name="connsiteY210" fmla="*/ 2429058 h 2485372"/>
                  <a:gd name="connsiteX211" fmla="*/ 583931 w 1843319"/>
                  <a:gd name="connsiteY211" fmla="*/ 2420774 h 2485372"/>
                  <a:gd name="connsiteX212" fmla="*/ 563224 w 1843319"/>
                  <a:gd name="connsiteY212" fmla="*/ 2412494 h 2485372"/>
                  <a:gd name="connsiteX213" fmla="*/ 542518 w 1843319"/>
                  <a:gd name="connsiteY213" fmla="*/ 2403383 h 2485372"/>
                  <a:gd name="connsiteX214" fmla="*/ 522226 w 1843319"/>
                  <a:gd name="connsiteY214" fmla="*/ 2393860 h 2485372"/>
                  <a:gd name="connsiteX215" fmla="*/ 502347 w 1843319"/>
                  <a:gd name="connsiteY215" fmla="*/ 2383921 h 2485372"/>
                  <a:gd name="connsiteX216" fmla="*/ 482467 w 1843319"/>
                  <a:gd name="connsiteY216" fmla="*/ 2373568 h 2485372"/>
                  <a:gd name="connsiteX217" fmla="*/ 463003 w 1843319"/>
                  <a:gd name="connsiteY217" fmla="*/ 2362802 h 2485372"/>
                  <a:gd name="connsiteX218" fmla="*/ 443954 w 1843319"/>
                  <a:gd name="connsiteY218" fmla="*/ 2351621 h 2485372"/>
                  <a:gd name="connsiteX219" fmla="*/ 424905 w 1843319"/>
                  <a:gd name="connsiteY219" fmla="*/ 2340028 h 2485372"/>
                  <a:gd name="connsiteX220" fmla="*/ 406683 w 1843319"/>
                  <a:gd name="connsiteY220" fmla="*/ 2327604 h 2485372"/>
                  <a:gd name="connsiteX221" fmla="*/ 388044 w 1843319"/>
                  <a:gd name="connsiteY221" fmla="*/ 2314768 h 2485372"/>
                  <a:gd name="connsiteX222" fmla="*/ 370238 w 1843319"/>
                  <a:gd name="connsiteY222" fmla="*/ 2301932 h 2485372"/>
                  <a:gd name="connsiteX223" fmla="*/ 352843 w 1843319"/>
                  <a:gd name="connsiteY223" fmla="*/ 2288266 h 2485372"/>
                  <a:gd name="connsiteX224" fmla="*/ 335449 w 1843319"/>
                  <a:gd name="connsiteY224" fmla="*/ 2274600 h 2485372"/>
                  <a:gd name="connsiteX225" fmla="*/ 318470 w 1843319"/>
                  <a:gd name="connsiteY225" fmla="*/ 2260521 h 2485372"/>
                  <a:gd name="connsiteX226" fmla="*/ 301904 w 1843319"/>
                  <a:gd name="connsiteY226" fmla="*/ 2245615 h 2485372"/>
                  <a:gd name="connsiteX227" fmla="*/ 285755 w 1843319"/>
                  <a:gd name="connsiteY227" fmla="*/ 2230706 h 2485372"/>
                  <a:gd name="connsiteX228" fmla="*/ 270431 w 1843319"/>
                  <a:gd name="connsiteY228" fmla="*/ 2214973 h 2485372"/>
                  <a:gd name="connsiteX229" fmla="*/ 254692 w 1843319"/>
                  <a:gd name="connsiteY229" fmla="*/ 2199649 h 2485372"/>
                  <a:gd name="connsiteX230" fmla="*/ 239371 w 1843319"/>
                  <a:gd name="connsiteY230" fmla="*/ 2183085 h 2485372"/>
                  <a:gd name="connsiteX231" fmla="*/ 224877 w 1843319"/>
                  <a:gd name="connsiteY231" fmla="*/ 2166524 h 2485372"/>
                  <a:gd name="connsiteX232" fmla="*/ 210796 w 1843319"/>
                  <a:gd name="connsiteY232" fmla="*/ 2149960 h 2485372"/>
                  <a:gd name="connsiteX233" fmla="*/ 196715 w 1843319"/>
                  <a:gd name="connsiteY233" fmla="*/ 2132153 h 2485372"/>
                  <a:gd name="connsiteX234" fmla="*/ 183464 w 1843319"/>
                  <a:gd name="connsiteY234" fmla="*/ 2114762 h 2485372"/>
                  <a:gd name="connsiteX235" fmla="*/ 170210 w 1843319"/>
                  <a:gd name="connsiteY235" fmla="*/ 2096956 h 2485372"/>
                  <a:gd name="connsiteX236" fmla="*/ 165713 w 1843319"/>
                  <a:gd name="connsiteY236" fmla="*/ 2090359 h 2485372"/>
                  <a:gd name="connsiteX237" fmla="*/ 157408 w 1843319"/>
                  <a:gd name="connsiteY237" fmla="*/ 2080603 h 2485372"/>
                  <a:gd name="connsiteX238" fmla="*/ 149823 w 1843319"/>
                  <a:gd name="connsiteY238" fmla="*/ 2067059 h 2485372"/>
                  <a:gd name="connsiteX239" fmla="*/ 145363 w 1843319"/>
                  <a:gd name="connsiteY239" fmla="*/ 2060515 h 2485372"/>
                  <a:gd name="connsiteX240" fmla="*/ 133767 w 1843319"/>
                  <a:gd name="connsiteY240" fmla="*/ 2041469 h 2485372"/>
                  <a:gd name="connsiteX241" fmla="*/ 122171 w 1843319"/>
                  <a:gd name="connsiteY241" fmla="*/ 2022005 h 2485372"/>
                  <a:gd name="connsiteX242" fmla="*/ 111402 w 1843319"/>
                  <a:gd name="connsiteY242" fmla="*/ 2002543 h 2485372"/>
                  <a:gd name="connsiteX243" fmla="*/ 101049 w 1843319"/>
                  <a:gd name="connsiteY243" fmla="*/ 1983081 h 2485372"/>
                  <a:gd name="connsiteX244" fmla="*/ 91110 w 1843319"/>
                  <a:gd name="connsiteY244" fmla="*/ 1962790 h 2485372"/>
                  <a:gd name="connsiteX245" fmla="*/ 89413 w 1843319"/>
                  <a:gd name="connsiteY245" fmla="*/ 1959178 h 2485372"/>
                  <a:gd name="connsiteX246" fmla="*/ 72431 w 1843319"/>
                  <a:gd name="connsiteY246" fmla="*/ 1928848 h 2485372"/>
                  <a:gd name="connsiteX247" fmla="*/ 61372 w 1843319"/>
                  <a:gd name="connsiteY247" fmla="*/ 1894313 h 2485372"/>
                  <a:gd name="connsiteX248" fmla="*/ 55910 w 1843319"/>
                  <a:gd name="connsiteY248" fmla="*/ 1880385 h 2485372"/>
                  <a:gd name="connsiteX249" fmla="*/ 48454 w 1843319"/>
                  <a:gd name="connsiteY249" fmla="*/ 1859269 h 2485372"/>
                  <a:gd name="connsiteX250" fmla="*/ 41829 w 1843319"/>
                  <a:gd name="connsiteY250" fmla="*/ 1837319 h 2485372"/>
                  <a:gd name="connsiteX251" fmla="*/ 35200 w 1843319"/>
                  <a:gd name="connsiteY251" fmla="*/ 1815788 h 2485372"/>
                  <a:gd name="connsiteX252" fmla="*/ 28990 w 1843319"/>
                  <a:gd name="connsiteY252" fmla="*/ 1793841 h 2485372"/>
                  <a:gd name="connsiteX253" fmla="*/ 28496 w 1843319"/>
                  <a:gd name="connsiteY253" fmla="*/ 1791649 h 2485372"/>
                  <a:gd name="connsiteX254" fmla="*/ 18726 w 1843319"/>
                  <a:gd name="connsiteY254" fmla="*/ 1761152 h 2485372"/>
                  <a:gd name="connsiteX255" fmla="*/ 15834 w 1843319"/>
                  <a:gd name="connsiteY255" fmla="*/ 1733325 h 2485372"/>
                  <a:gd name="connsiteX256" fmla="*/ 14496 w 1843319"/>
                  <a:gd name="connsiteY256" fmla="*/ 1726758 h 2485372"/>
                  <a:gd name="connsiteX257" fmla="*/ 10768 w 1843319"/>
                  <a:gd name="connsiteY257" fmla="*/ 1703984 h 2485372"/>
                  <a:gd name="connsiteX258" fmla="*/ 7868 w 1843319"/>
                  <a:gd name="connsiteY258" fmla="*/ 1680794 h 2485372"/>
                  <a:gd name="connsiteX259" fmla="*/ 4970 w 1843319"/>
                  <a:gd name="connsiteY259" fmla="*/ 1657605 h 2485372"/>
                  <a:gd name="connsiteX260" fmla="*/ 2900 w 1843319"/>
                  <a:gd name="connsiteY260" fmla="*/ 1634415 h 2485372"/>
                  <a:gd name="connsiteX261" fmla="*/ 1655 w 1843319"/>
                  <a:gd name="connsiteY261" fmla="*/ 1610814 h 2485372"/>
                  <a:gd name="connsiteX262" fmla="*/ 928 w 1843319"/>
                  <a:gd name="connsiteY262" fmla="*/ 1589996 h 2485372"/>
                  <a:gd name="connsiteX263" fmla="*/ 3 w 1843319"/>
                  <a:gd name="connsiteY263" fmla="*/ 1581102 h 2485372"/>
                  <a:gd name="connsiteX264" fmla="*/ 460 w 1843319"/>
                  <a:gd name="connsiteY264" fmla="*/ 1576697 h 2485372"/>
                  <a:gd name="connsiteX265" fmla="*/ 0 w 1843319"/>
                  <a:gd name="connsiteY265" fmla="*/ 1563607 h 2485372"/>
                  <a:gd name="connsiteX266" fmla="*/ 830 w 1843319"/>
                  <a:gd name="connsiteY266" fmla="*/ 1543315 h 2485372"/>
                  <a:gd name="connsiteX267" fmla="*/ 1243 w 1843319"/>
                  <a:gd name="connsiteY267" fmla="*/ 1522611 h 2485372"/>
                  <a:gd name="connsiteX268" fmla="*/ 2070 w 1843319"/>
                  <a:gd name="connsiteY268" fmla="*/ 1502322 h 2485372"/>
                  <a:gd name="connsiteX269" fmla="*/ 3313 w 1843319"/>
                  <a:gd name="connsiteY269" fmla="*/ 1482446 h 2485372"/>
                  <a:gd name="connsiteX270" fmla="*/ 5798 w 1843319"/>
                  <a:gd name="connsiteY270" fmla="*/ 1462154 h 2485372"/>
                  <a:gd name="connsiteX271" fmla="*/ 8283 w 1843319"/>
                  <a:gd name="connsiteY271" fmla="*/ 1442692 h 2485372"/>
                  <a:gd name="connsiteX272" fmla="*/ 11181 w 1843319"/>
                  <a:gd name="connsiteY272" fmla="*/ 1422816 h 2485372"/>
                  <a:gd name="connsiteX273" fmla="*/ 14081 w 1843319"/>
                  <a:gd name="connsiteY273" fmla="*/ 1403769 h 2485372"/>
                  <a:gd name="connsiteX274" fmla="*/ 17809 w 1843319"/>
                  <a:gd name="connsiteY274" fmla="*/ 1383893 h 2485372"/>
                  <a:gd name="connsiteX275" fmla="*/ 21949 w 1843319"/>
                  <a:gd name="connsiteY275" fmla="*/ 1364844 h 2485372"/>
                  <a:gd name="connsiteX276" fmla="*/ 26092 w 1843319"/>
                  <a:gd name="connsiteY276" fmla="*/ 1345382 h 2485372"/>
                  <a:gd name="connsiteX277" fmla="*/ 31060 w 1843319"/>
                  <a:gd name="connsiteY277" fmla="*/ 1326333 h 2485372"/>
                  <a:gd name="connsiteX278" fmla="*/ 36031 w 1843319"/>
                  <a:gd name="connsiteY278" fmla="*/ 1307699 h 2485372"/>
                  <a:gd name="connsiteX279" fmla="*/ 41829 w 1843319"/>
                  <a:gd name="connsiteY279" fmla="*/ 1289065 h 2485372"/>
                  <a:gd name="connsiteX280" fmla="*/ 48039 w 1843319"/>
                  <a:gd name="connsiteY280" fmla="*/ 1270431 h 2485372"/>
                  <a:gd name="connsiteX281" fmla="*/ 54252 w 1843319"/>
                  <a:gd name="connsiteY281" fmla="*/ 1252209 h 2485372"/>
                  <a:gd name="connsiteX282" fmla="*/ 60878 w 1843319"/>
                  <a:gd name="connsiteY282" fmla="*/ 1233990 h 2485372"/>
                  <a:gd name="connsiteX283" fmla="*/ 67918 w 1843319"/>
                  <a:gd name="connsiteY283" fmla="*/ 1216184 h 2485372"/>
                  <a:gd name="connsiteX284" fmla="*/ 75374 w 1843319"/>
                  <a:gd name="connsiteY284" fmla="*/ 1198380 h 2485372"/>
                  <a:gd name="connsiteX285" fmla="*/ 83242 w 1843319"/>
                  <a:gd name="connsiteY285" fmla="*/ 1180574 h 2485372"/>
                  <a:gd name="connsiteX286" fmla="*/ 91523 w 1843319"/>
                  <a:gd name="connsiteY286" fmla="*/ 1163595 h 2485372"/>
                  <a:gd name="connsiteX287" fmla="*/ 99806 w 1843319"/>
                  <a:gd name="connsiteY287" fmla="*/ 1146203 h 2485372"/>
                  <a:gd name="connsiteX288" fmla="*/ 108917 w 1843319"/>
                  <a:gd name="connsiteY288" fmla="*/ 1129227 h 2485372"/>
                  <a:gd name="connsiteX289" fmla="*/ 118030 w 1843319"/>
                  <a:gd name="connsiteY289" fmla="*/ 1112660 h 2485372"/>
                  <a:gd name="connsiteX290" fmla="*/ 127554 w 1843319"/>
                  <a:gd name="connsiteY290" fmla="*/ 1096099 h 2485372"/>
                  <a:gd name="connsiteX291" fmla="*/ 137495 w 1843319"/>
                  <a:gd name="connsiteY291" fmla="*/ 1079948 h 2485372"/>
                  <a:gd name="connsiteX292" fmla="*/ 147848 w 1843319"/>
                  <a:gd name="connsiteY292" fmla="*/ 1063799 h 2485372"/>
                  <a:gd name="connsiteX293" fmla="*/ 158202 w 1843319"/>
                  <a:gd name="connsiteY293" fmla="*/ 1047650 h 2485372"/>
                  <a:gd name="connsiteX294" fmla="*/ 168967 w 1843319"/>
                  <a:gd name="connsiteY294" fmla="*/ 1032329 h 2485372"/>
                  <a:gd name="connsiteX295" fmla="*/ 180563 w 1843319"/>
                  <a:gd name="connsiteY295" fmla="*/ 1016593 h 2485372"/>
                  <a:gd name="connsiteX296" fmla="*/ 191744 w 1843319"/>
                  <a:gd name="connsiteY296" fmla="*/ 1001271 h 2485372"/>
                  <a:gd name="connsiteX297" fmla="*/ 203755 w 1843319"/>
                  <a:gd name="connsiteY297" fmla="*/ 986778 h 2485372"/>
                  <a:gd name="connsiteX298" fmla="*/ 215351 w 1843319"/>
                  <a:gd name="connsiteY298" fmla="*/ 971872 h 2485372"/>
                  <a:gd name="connsiteX299" fmla="*/ 227775 w 1843319"/>
                  <a:gd name="connsiteY299" fmla="*/ 957378 h 2485372"/>
                  <a:gd name="connsiteX300" fmla="*/ 240614 w 1843319"/>
                  <a:gd name="connsiteY300" fmla="*/ 943712 h 2485372"/>
                  <a:gd name="connsiteX301" fmla="*/ 253452 w 1843319"/>
                  <a:gd name="connsiteY301" fmla="*/ 929633 h 2485372"/>
                  <a:gd name="connsiteX302" fmla="*/ 266703 w 1843319"/>
                  <a:gd name="connsiteY302" fmla="*/ 915555 h 2485372"/>
                  <a:gd name="connsiteX303" fmla="*/ 280370 w 1843319"/>
                  <a:gd name="connsiteY303" fmla="*/ 902303 h 2485372"/>
                  <a:gd name="connsiteX304" fmla="*/ 294036 w 1843319"/>
                  <a:gd name="connsiteY304" fmla="*/ 889880 h 2485372"/>
                  <a:gd name="connsiteX305" fmla="*/ 308117 w 1843319"/>
                  <a:gd name="connsiteY305" fmla="*/ 877044 h 2485372"/>
                  <a:gd name="connsiteX306" fmla="*/ 322198 w 1843319"/>
                  <a:gd name="connsiteY306" fmla="*/ 864208 h 2485372"/>
                  <a:gd name="connsiteX307" fmla="*/ 337107 w 1843319"/>
                  <a:gd name="connsiteY307" fmla="*/ 851784 h 2485372"/>
                  <a:gd name="connsiteX308" fmla="*/ 351603 w 1843319"/>
                  <a:gd name="connsiteY308" fmla="*/ 840191 h 2485372"/>
                  <a:gd name="connsiteX309" fmla="*/ 366925 w 1843319"/>
                  <a:gd name="connsiteY309" fmla="*/ 828595 h 2485372"/>
                  <a:gd name="connsiteX310" fmla="*/ 381834 w 1843319"/>
                  <a:gd name="connsiteY310" fmla="*/ 817414 h 2485372"/>
                  <a:gd name="connsiteX311" fmla="*/ 397570 w 1843319"/>
                  <a:gd name="connsiteY311" fmla="*/ 806233 h 2485372"/>
                  <a:gd name="connsiteX312" fmla="*/ 413309 w 1843319"/>
                  <a:gd name="connsiteY312" fmla="*/ 795467 h 2485372"/>
                  <a:gd name="connsiteX313" fmla="*/ 429460 w 1843319"/>
                  <a:gd name="connsiteY313" fmla="*/ 785116 h 2485372"/>
                  <a:gd name="connsiteX314" fmla="*/ 445197 w 1843319"/>
                  <a:gd name="connsiteY314" fmla="*/ 775178 h 2485372"/>
                  <a:gd name="connsiteX315" fmla="*/ 461763 w 1843319"/>
                  <a:gd name="connsiteY315" fmla="*/ 765240 h 2485372"/>
                  <a:gd name="connsiteX316" fmla="*/ 478327 w 1843319"/>
                  <a:gd name="connsiteY316" fmla="*/ 756129 h 2485372"/>
                  <a:gd name="connsiteX317" fmla="*/ 495721 w 1843319"/>
                  <a:gd name="connsiteY317" fmla="*/ 747433 h 2485372"/>
                  <a:gd name="connsiteX318" fmla="*/ 512700 w 1843319"/>
                  <a:gd name="connsiteY318" fmla="*/ 738325 h 2485372"/>
                  <a:gd name="connsiteX319" fmla="*/ 530094 w 1843319"/>
                  <a:gd name="connsiteY319" fmla="*/ 730042 h 2485372"/>
                  <a:gd name="connsiteX320" fmla="*/ 547073 w 1843319"/>
                  <a:gd name="connsiteY320" fmla="*/ 722174 h 2485372"/>
                  <a:gd name="connsiteX321" fmla="*/ 565297 w 1843319"/>
                  <a:gd name="connsiteY321" fmla="*/ 714306 h 2485372"/>
                  <a:gd name="connsiteX322" fmla="*/ 583104 w 1843319"/>
                  <a:gd name="connsiteY322" fmla="*/ 707267 h 2485372"/>
                  <a:gd name="connsiteX323" fmla="*/ 600913 w 1843319"/>
                  <a:gd name="connsiteY323" fmla="*/ 699812 h 2485372"/>
                  <a:gd name="connsiteX324" fmla="*/ 619134 w 1843319"/>
                  <a:gd name="connsiteY324" fmla="*/ 694016 h 2485372"/>
                  <a:gd name="connsiteX325" fmla="*/ 637356 w 1843319"/>
                  <a:gd name="connsiteY325" fmla="*/ 687806 h 2485372"/>
                  <a:gd name="connsiteX326" fmla="*/ 655993 w 1843319"/>
                  <a:gd name="connsiteY326" fmla="*/ 681593 h 2485372"/>
                  <a:gd name="connsiteX327" fmla="*/ 675042 w 1843319"/>
                  <a:gd name="connsiteY327" fmla="*/ 676210 h 2485372"/>
                  <a:gd name="connsiteX328" fmla="*/ 693678 w 1843319"/>
                  <a:gd name="connsiteY328" fmla="*/ 671242 h 2485372"/>
                  <a:gd name="connsiteX329" fmla="*/ 712730 w 1843319"/>
                  <a:gd name="connsiteY329" fmla="*/ 666272 h 2485372"/>
                  <a:gd name="connsiteX330" fmla="*/ 712730 w 1843319"/>
                  <a:gd name="connsiteY330" fmla="*/ 444734 h 2485372"/>
                  <a:gd name="connsiteX331" fmla="*/ 879625 w 1843319"/>
                  <a:gd name="connsiteY331" fmla="*/ 444734 h 2485372"/>
                  <a:gd name="connsiteX332" fmla="*/ 879625 w 1843319"/>
                  <a:gd name="connsiteY332" fmla="*/ 335827 h 2485372"/>
                  <a:gd name="connsiteX333" fmla="*/ 892463 w 1843319"/>
                  <a:gd name="connsiteY333" fmla="*/ 290691 h 2485372"/>
                  <a:gd name="connsiteX334" fmla="*/ 897434 w 1843319"/>
                  <a:gd name="connsiteY334" fmla="*/ 284893 h 2485372"/>
                  <a:gd name="connsiteX335" fmla="*/ 902817 w 1843319"/>
                  <a:gd name="connsiteY335" fmla="*/ 279510 h 2485372"/>
                  <a:gd name="connsiteX336" fmla="*/ 909442 w 1843319"/>
                  <a:gd name="connsiteY336" fmla="*/ 274542 h 2485372"/>
                  <a:gd name="connsiteX337" fmla="*/ 916483 w 1843319"/>
                  <a:gd name="connsiteY337" fmla="*/ 270815 h 2485372"/>
                  <a:gd name="connsiteX338" fmla="*/ 924351 w 1843319"/>
                  <a:gd name="connsiteY338" fmla="*/ 267089 h 2485372"/>
                  <a:gd name="connsiteX339" fmla="*/ 932222 w 1843319"/>
                  <a:gd name="connsiteY339" fmla="*/ 264189 h 2485372"/>
                  <a:gd name="connsiteX340" fmla="*/ 941330 w 1843319"/>
                  <a:gd name="connsiteY340" fmla="*/ 261706 h 2485372"/>
                  <a:gd name="connsiteX341" fmla="*/ 950856 w 1843319"/>
                  <a:gd name="connsiteY341" fmla="*/ 260049 h 2485372"/>
                  <a:gd name="connsiteX342" fmla="*/ 957897 w 1843319"/>
                  <a:gd name="connsiteY342" fmla="*/ 258394 h 2485372"/>
                  <a:gd name="connsiteX343" fmla="*/ 964522 w 1843319"/>
                  <a:gd name="connsiteY343" fmla="*/ 256736 h 2485372"/>
                  <a:gd name="connsiteX344" fmla="*/ 971563 w 1843319"/>
                  <a:gd name="connsiteY344" fmla="*/ 253838 h 2485372"/>
                  <a:gd name="connsiteX345" fmla="*/ 979018 w 1843319"/>
                  <a:gd name="connsiteY345" fmla="*/ 250525 h 2485372"/>
                  <a:gd name="connsiteX346" fmla="*/ 986056 w 1843319"/>
                  <a:gd name="connsiteY346" fmla="*/ 246382 h 2485372"/>
                  <a:gd name="connsiteX347" fmla="*/ 993512 w 1843319"/>
                  <a:gd name="connsiteY347" fmla="*/ 241415 h 2485372"/>
                  <a:gd name="connsiteX348" fmla="*/ 1000138 w 1843319"/>
                  <a:gd name="connsiteY348" fmla="*/ 236447 h 2485372"/>
                  <a:gd name="connsiteX349" fmla="*/ 1006766 w 1843319"/>
                  <a:gd name="connsiteY349" fmla="*/ 230234 h 2485372"/>
                  <a:gd name="connsiteX350" fmla="*/ 1012564 w 1843319"/>
                  <a:gd name="connsiteY350" fmla="*/ 223608 h 2485372"/>
                  <a:gd name="connsiteX351" fmla="*/ 1018362 w 1843319"/>
                  <a:gd name="connsiteY351" fmla="*/ 216983 h 2485372"/>
                  <a:gd name="connsiteX352" fmla="*/ 1023745 w 1843319"/>
                  <a:gd name="connsiteY352" fmla="*/ 209117 h 2485372"/>
                  <a:gd name="connsiteX353" fmla="*/ 1027885 w 1843319"/>
                  <a:gd name="connsiteY353" fmla="*/ 201246 h 2485372"/>
                  <a:gd name="connsiteX354" fmla="*/ 1031613 w 1843319"/>
                  <a:gd name="connsiteY354" fmla="*/ 192553 h 2485372"/>
                  <a:gd name="connsiteX355" fmla="*/ 1034513 w 1843319"/>
                  <a:gd name="connsiteY355" fmla="*/ 184270 h 2485372"/>
                  <a:gd name="connsiteX356" fmla="*/ 1036584 w 1843319"/>
                  <a:gd name="connsiteY356" fmla="*/ 175162 h 2485372"/>
                  <a:gd name="connsiteX357" fmla="*/ 1037411 w 1843319"/>
                  <a:gd name="connsiteY357" fmla="*/ 165636 h 2485372"/>
                  <a:gd name="connsiteX358" fmla="*/ 1037411 w 1843319"/>
                  <a:gd name="connsiteY358" fmla="*/ 154870 h 2485372"/>
                  <a:gd name="connsiteX359" fmla="*/ 1035753 w 1843319"/>
                  <a:gd name="connsiteY359" fmla="*/ 144517 h 2485372"/>
                  <a:gd name="connsiteX360" fmla="*/ 1034098 w 1843319"/>
                  <a:gd name="connsiteY360" fmla="*/ 134578 h 2485372"/>
                  <a:gd name="connsiteX361" fmla="*/ 1030786 w 1843319"/>
                  <a:gd name="connsiteY361" fmla="*/ 125055 h 2485372"/>
                  <a:gd name="connsiteX362" fmla="*/ 1027058 w 1843319"/>
                  <a:gd name="connsiteY362" fmla="*/ 115944 h 2485372"/>
                  <a:gd name="connsiteX363" fmla="*/ 1022087 w 1843319"/>
                  <a:gd name="connsiteY363" fmla="*/ 107664 h 2485372"/>
                  <a:gd name="connsiteX364" fmla="*/ 1016704 w 1843319"/>
                  <a:gd name="connsiteY364" fmla="*/ 99796 h 2485372"/>
                  <a:gd name="connsiteX365" fmla="*/ 1010079 w 1843319"/>
                  <a:gd name="connsiteY365" fmla="*/ 92755 h 2485372"/>
                  <a:gd name="connsiteX366" fmla="*/ 1005523 w 1843319"/>
                  <a:gd name="connsiteY366" fmla="*/ 89445 h 2485372"/>
                  <a:gd name="connsiteX367" fmla="*/ 1001380 w 1843319"/>
                  <a:gd name="connsiteY367" fmla="*/ 85717 h 2485372"/>
                  <a:gd name="connsiteX368" fmla="*/ 996825 w 1843319"/>
                  <a:gd name="connsiteY368" fmla="*/ 82819 h 2485372"/>
                  <a:gd name="connsiteX369" fmla="*/ 991854 w 1843319"/>
                  <a:gd name="connsiteY369" fmla="*/ 79919 h 2485372"/>
                  <a:gd name="connsiteX370" fmla="*/ 986887 w 1843319"/>
                  <a:gd name="connsiteY370" fmla="*/ 77434 h 2485372"/>
                  <a:gd name="connsiteX371" fmla="*/ 981504 w 1843319"/>
                  <a:gd name="connsiteY371" fmla="*/ 74951 h 2485372"/>
                  <a:gd name="connsiteX372" fmla="*/ 975706 w 1843319"/>
                  <a:gd name="connsiteY372" fmla="*/ 72878 h 2485372"/>
                  <a:gd name="connsiteX373" fmla="*/ 970320 w 1843319"/>
                  <a:gd name="connsiteY373" fmla="*/ 71223 h 2485372"/>
                  <a:gd name="connsiteX374" fmla="*/ 964110 w 1843319"/>
                  <a:gd name="connsiteY374" fmla="*/ 69568 h 2485372"/>
                  <a:gd name="connsiteX375" fmla="*/ 957897 w 1843319"/>
                  <a:gd name="connsiteY375" fmla="*/ 68738 h 2485372"/>
                  <a:gd name="connsiteX376" fmla="*/ 951271 w 1843319"/>
                  <a:gd name="connsiteY376" fmla="*/ 67911 h 2485372"/>
                  <a:gd name="connsiteX377" fmla="*/ 944645 w 1843319"/>
                  <a:gd name="connsiteY377" fmla="*/ 66668 h 2485372"/>
                  <a:gd name="connsiteX378" fmla="*/ 937605 w 1843319"/>
                  <a:gd name="connsiteY378" fmla="*/ 66255 h 2485372"/>
                  <a:gd name="connsiteX379" fmla="*/ 930564 w 1843319"/>
                  <a:gd name="connsiteY379" fmla="*/ 66255 h 2485372"/>
                  <a:gd name="connsiteX380" fmla="*/ 915655 w 1843319"/>
                  <a:gd name="connsiteY380" fmla="*/ 67495 h 2485372"/>
                  <a:gd name="connsiteX381" fmla="*/ 901574 w 1843319"/>
                  <a:gd name="connsiteY381" fmla="*/ 68738 h 2485372"/>
                  <a:gd name="connsiteX382" fmla="*/ 888736 w 1843319"/>
                  <a:gd name="connsiteY382" fmla="*/ 71223 h 2485372"/>
                  <a:gd name="connsiteX383" fmla="*/ 877555 w 1843319"/>
                  <a:gd name="connsiteY383" fmla="*/ 74121 h 2485372"/>
                  <a:gd name="connsiteX384" fmla="*/ 867616 w 1843319"/>
                  <a:gd name="connsiteY384" fmla="*/ 77849 h 2485372"/>
                  <a:gd name="connsiteX385" fmla="*/ 858503 w 1843319"/>
                  <a:gd name="connsiteY385" fmla="*/ 81989 h 2485372"/>
                  <a:gd name="connsiteX386" fmla="*/ 850635 w 1843319"/>
                  <a:gd name="connsiteY386" fmla="*/ 86545 h 2485372"/>
                  <a:gd name="connsiteX387" fmla="*/ 844009 w 1843319"/>
                  <a:gd name="connsiteY387" fmla="*/ 91927 h 2485372"/>
                  <a:gd name="connsiteX388" fmla="*/ 837799 w 1843319"/>
                  <a:gd name="connsiteY388" fmla="*/ 97725 h 2485372"/>
                  <a:gd name="connsiteX389" fmla="*/ 832828 w 1843319"/>
                  <a:gd name="connsiteY389" fmla="*/ 103936 h 2485372"/>
                  <a:gd name="connsiteX390" fmla="*/ 828688 w 1843319"/>
                  <a:gd name="connsiteY390" fmla="*/ 110561 h 2485372"/>
                  <a:gd name="connsiteX391" fmla="*/ 825372 w 1843319"/>
                  <a:gd name="connsiteY391" fmla="*/ 117187 h 2485372"/>
                  <a:gd name="connsiteX392" fmla="*/ 822475 w 1843319"/>
                  <a:gd name="connsiteY392" fmla="*/ 124228 h 2485372"/>
                  <a:gd name="connsiteX393" fmla="*/ 819990 w 1843319"/>
                  <a:gd name="connsiteY393" fmla="*/ 131681 h 2485372"/>
                  <a:gd name="connsiteX394" fmla="*/ 818334 w 1843319"/>
                  <a:gd name="connsiteY394" fmla="*/ 139134 h 2485372"/>
                  <a:gd name="connsiteX395" fmla="*/ 816677 w 1843319"/>
                  <a:gd name="connsiteY395" fmla="*/ 147002 h 2485372"/>
                  <a:gd name="connsiteX396" fmla="*/ 815849 w 1843319"/>
                  <a:gd name="connsiteY396" fmla="*/ 154870 h 2485372"/>
                  <a:gd name="connsiteX397" fmla="*/ 815019 w 1843319"/>
                  <a:gd name="connsiteY397" fmla="*/ 158183 h 2485372"/>
                  <a:gd name="connsiteX398" fmla="*/ 814607 w 1843319"/>
                  <a:gd name="connsiteY398" fmla="*/ 161496 h 2485372"/>
                  <a:gd name="connsiteX399" fmla="*/ 812949 w 1843319"/>
                  <a:gd name="connsiteY399" fmla="*/ 164393 h 2485372"/>
                  <a:gd name="connsiteX400" fmla="*/ 811706 w 1843319"/>
                  <a:gd name="connsiteY400" fmla="*/ 167294 h 2485372"/>
                  <a:gd name="connsiteX401" fmla="*/ 809636 w 1843319"/>
                  <a:gd name="connsiteY401" fmla="*/ 170191 h 2485372"/>
                  <a:gd name="connsiteX402" fmla="*/ 807978 w 1843319"/>
                  <a:gd name="connsiteY402" fmla="*/ 172262 h 2485372"/>
                  <a:gd name="connsiteX403" fmla="*/ 805496 w 1843319"/>
                  <a:gd name="connsiteY403" fmla="*/ 174747 h 2485372"/>
                  <a:gd name="connsiteX404" fmla="*/ 803011 w 1843319"/>
                  <a:gd name="connsiteY404" fmla="*/ 176817 h 2485372"/>
                  <a:gd name="connsiteX405" fmla="*/ 800940 w 1843319"/>
                  <a:gd name="connsiteY405" fmla="*/ 178475 h 2485372"/>
                  <a:gd name="connsiteX406" fmla="*/ 798040 w 1843319"/>
                  <a:gd name="connsiteY406" fmla="*/ 180545 h 2485372"/>
                  <a:gd name="connsiteX407" fmla="*/ 795142 w 1843319"/>
                  <a:gd name="connsiteY407" fmla="*/ 181372 h 2485372"/>
                  <a:gd name="connsiteX408" fmla="*/ 791827 w 1843319"/>
                  <a:gd name="connsiteY408" fmla="*/ 182615 h 2485372"/>
                  <a:gd name="connsiteX409" fmla="*/ 788514 w 1843319"/>
                  <a:gd name="connsiteY409" fmla="*/ 183442 h 2485372"/>
                  <a:gd name="connsiteX410" fmla="*/ 785617 w 1843319"/>
                  <a:gd name="connsiteY410" fmla="*/ 183858 h 2485372"/>
                  <a:gd name="connsiteX411" fmla="*/ 781889 w 1843319"/>
                  <a:gd name="connsiteY411" fmla="*/ 183858 h 2485372"/>
                  <a:gd name="connsiteX412" fmla="*/ 778576 w 1843319"/>
                  <a:gd name="connsiteY412" fmla="*/ 183858 h 2485372"/>
                  <a:gd name="connsiteX413" fmla="*/ 775263 w 1843319"/>
                  <a:gd name="connsiteY413" fmla="*/ 183442 h 2485372"/>
                  <a:gd name="connsiteX414" fmla="*/ 771950 w 1843319"/>
                  <a:gd name="connsiteY414" fmla="*/ 182200 h 2485372"/>
                  <a:gd name="connsiteX415" fmla="*/ 769050 w 1843319"/>
                  <a:gd name="connsiteY415" fmla="*/ 180957 h 2485372"/>
                  <a:gd name="connsiteX416" fmla="*/ 766152 w 1843319"/>
                  <a:gd name="connsiteY416" fmla="*/ 179299 h 2485372"/>
                  <a:gd name="connsiteX417" fmla="*/ 763252 w 1843319"/>
                  <a:gd name="connsiteY417" fmla="*/ 177644 h 2485372"/>
                  <a:gd name="connsiteX418" fmla="*/ 761182 w 1843319"/>
                  <a:gd name="connsiteY418" fmla="*/ 175574 h 2485372"/>
                  <a:gd name="connsiteX419" fmla="*/ 758697 w 1843319"/>
                  <a:gd name="connsiteY419" fmla="*/ 173504 h 2485372"/>
                  <a:gd name="connsiteX420" fmla="*/ 756626 w 1843319"/>
                  <a:gd name="connsiteY420" fmla="*/ 171019 h 2485372"/>
                  <a:gd name="connsiteX421" fmla="*/ 754969 w 1843319"/>
                  <a:gd name="connsiteY421" fmla="*/ 168534 h 2485372"/>
                  <a:gd name="connsiteX422" fmla="*/ 752899 w 1843319"/>
                  <a:gd name="connsiteY422" fmla="*/ 165636 h 2485372"/>
                  <a:gd name="connsiteX423" fmla="*/ 752071 w 1843319"/>
                  <a:gd name="connsiteY423" fmla="*/ 162738 h 2485372"/>
                  <a:gd name="connsiteX424" fmla="*/ 750416 w 1843319"/>
                  <a:gd name="connsiteY424" fmla="*/ 159426 h 2485372"/>
                  <a:gd name="connsiteX425" fmla="*/ 750001 w 1843319"/>
                  <a:gd name="connsiteY425" fmla="*/ 156940 h 2485372"/>
                  <a:gd name="connsiteX426" fmla="*/ 749586 w 1843319"/>
                  <a:gd name="connsiteY426" fmla="*/ 153628 h 2485372"/>
                  <a:gd name="connsiteX427" fmla="*/ 749586 w 1843319"/>
                  <a:gd name="connsiteY427" fmla="*/ 150315 h 2485372"/>
                  <a:gd name="connsiteX428" fmla="*/ 749586 w 1843319"/>
                  <a:gd name="connsiteY428" fmla="*/ 147002 h 2485372"/>
                  <a:gd name="connsiteX429" fmla="*/ 751244 w 1843319"/>
                  <a:gd name="connsiteY429" fmla="*/ 138306 h 2485372"/>
                  <a:gd name="connsiteX430" fmla="*/ 752486 w 1843319"/>
                  <a:gd name="connsiteY430" fmla="*/ 130438 h 2485372"/>
                  <a:gd name="connsiteX431" fmla="*/ 753729 w 1843319"/>
                  <a:gd name="connsiteY431" fmla="*/ 122570 h 2485372"/>
                  <a:gd name="connsiteX432" fmla="*/ 755799 w 1843319"/>
                  <a:gd name="connsiteY432" fmla="*/ 115117 h 2485372"/>
                  <a:gd name="connsiteX433" fmla="*/ 758284 w 1843319"/>
                  <a:gd name="connsiteY433" fmla="*/ 108079 h 2485372"/>
                  <a:gd name="connsiteX434" fmla="*/ 760354 w 1843319"/>
                  <a:gd name="connsiteY434" fmla="*/ 101038 h 2485372"/>
                  <a:gd name="connsiteX435" fmla="*/ 762840 w 1843319"/>
                  <a:gd name="connsiteY435" fmla="*/ 93998 h 2485372"/>
                  <a:gd name="connsiteX436" fmla="*/ 765737 w 1843319"/>
                  <a:gd name="connsiteY436" fmla="*/ 87372 h 2485372"/>
                  <a:gd name="connsiteX437" fmla="*/ 769050 w 1843319"/>
                  <a:gd name="connsiteY437" fmla="*/ 81162 h 2485372"/>
                  <a:gd name="connsiteX438" fmla="*/ 772363 w 1843319"/>
                  <a:gd name="connsiteY438" fmla="*/ 74951 h 2485372"/>
                  <a:gd name="connsiteX439" fmla="*/ 776091 w 1843319"/>
                  <a:gd name="connsiteY439" fmla="*/ 69153 h 2485372"/>
                  <a:gd name="connsiteX440" fmla="*/ 779819 w 1843319"/>
                  <a:gd name="connsiteY440" fmla="*/ 63355 h 2485372"/>
                  <a:gd name="connsiteX441" fmla="*/ 784374 w 1843319"/>
                  <a:gd name="connsiteY441" fmla="*/ 57972 h 2485372"/>
                  <a:gd name="connsiteX442" fmla="*/ 788514 w 1843319"/>
                  <a:gd name="connsiteY442" fmla="*/ 52589 h 2485372"/>
                  <a:gd name="connsiteX443" fmla="*/ 793072 w 1843319"/>
                  <a:gd name="connsiteY443" fmla="*/ 48034 h 2485372"/>
                  <a:gd name="connsiteX444" fmla="*/ 798455 w 1843319"/>
                  <a:gd name="connsiteY444" fmla="*/ 43066 h 2485372"/>
                  <a:gd name="connsiteX445" fmla="*/ 803011 w 1843319"/>
                  <a:gd name="connsiteY445" fmla="*/ 38926 h 2485372"/>
                  <a:gd name="connsiteX446" fmla="*/ 808809 w 1843319"/>
                  <a:gd name="connsiteY446" fmla="*/ 34783 h 2485372"/>
                  <a:gd name="connsiteX447" fmla="*/ 814607 w 1843319"/>
                  <a:gd name="connsiteY447" fmla="*/ 30230 h 2485372"/>
                  <a:gd name="connsiteX448" fmla="*/ 819990 w 1843319"/>
                  <a:gd name="connsiteY448" fmla="*/ 26502 h 2485372"/>
                  <a:gd name="connsiteX449" fmla="*/ 826203 w 1843319"/>
                  <a:gd name="connsiteY449" fmla="*/ 23189 h 2485372"/>
                  <a:gd name="connsiteX450" fmla="*/ 832828 w 1843319"/>
                  <a:gd name="connsiteY450" fmla="*/ 19877 h 2485372"/>
                  <a:gd name="connsiteX451" fmla="*/ 839454 w 1843319"/>
                  <a:gd name="connsiteY451" fmla="*/ 16979 h 2485372"/>
                  <a:gd name="connsiteX452" fmla="*/ 846082 w 1843319"/>
                  <a:gd name="connsiteY452" fmla="*/ 14494 h 2485372"/>
                  <a:gd name="connsiteX453" fmla="*/ 853120 w 1843319"/>
                  <a:gd name="connsiteY453" fmla="*/ 12009 h 2485372"/>
                  <a:gd name="connsiteX454" fmla="*/ 860988 w 1843319"/>
                  <a:gd name="connsiteY454" fmla="*/ 9523 h 2485372"/>
                  <a:gd name="connsiteX455" fmla="*/ 868444 w 1843319"/>
                  <a:gd name="connsiteY455" fmla="*/ 7038 h 2485372"/>
                  <a:gd name="connsiteX456" fmla="*/ 876312 w 1843319"/>
                  <a:gd name="connsiteY456" fmla="*/ 5798 h 2485372"/>
                  <a:gd name="connsiteX457" fmla="*/ 892463 w 1843319"/>
                  <a:gd name="connsiteY457" fmla="*/ 2485 h 2485372"/>
                  <a:gd name="connsiteX458" fmla="*/ 909857 w 1843319"/>
                  <a:gd name="connsiteY458" fmla="*/ 412 h 248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Lst>
                <a:rect l="l" t="t" r="r" b="b"/>
                <a:pathLst>
                  <a:path w="1843319" h="2485372">
                    <a:moveTo>
                      <a:pt x="924351" y="0"/>
                    </a:moveTo>
                    <a:lnTo>
                      <a:pt x="937190" y="0"/>
                    </a:lnTo>
                    <a:lnTo>
                      <a:pt x="949613" y="412"/>
                    </a:lnTo>
                    <a:lnTo>
                      <a:pt x="961624" y="2070"/>
                    </a:lnTo>
                    <a:lnTo>
                      <a:pt x="972390" y="3313"/>
                    </a:lnTo>
                    <a:lnTo>
                      <a:pt x="982746" y="5798"/>
                    </a:lnTo>
                    <a:lnTo>
                      <a:pt x="992685" y="8696"/>
                    </a:lnTo>
                    <a:lnTo>
                      <a:pt x="1002211" y="12009"/>
                    </a:lnTo>
                    <a:lnTo>
                      <a:pt x="1010906" y="15321"/>
                    </a:lnTo>
                    <a:lnTo>
                      <a:pt x="1018774" y="19049"/>
                    </a:lnTo>
                    <a:lnTo>
                      <a:pt x="1026643" y="23189"/>
                    </a:lnTo>
                    <a:lnTo>
                      <a:pt x="1033268" y="26915"/>
                    </a:lnTo>
                    <a:lnTo>
                      <a:pt x="1039896" y="31885"/>
                    </a:lnTo>
                    <a:lnTo>
                      <a:pt x="1045279" y="36025"/>
                    </a:lnTo>
                    <a:lnTo>
                      <a:pt x="1051077" y="40166"/>
                    </a:lnTo>
                    <a:lnTo>
                      <a:pt x="1055633" y="45136"/>
                    </a:lnTo>
                    <a:lnTo>
                      <a:pt x="1061431" y="50932"/>
                    </a:lnTo>
                    <a:lnTo>
                      <a:pt x="1067229" y="56730"/>
                    </a:lnTo>
                    <a:lnTo>
                      <a:pt x="1072199" y="63355"/>
                    </a:lnTo>
                    <a:lnTo>
                      <a:pt x="1077170" y="69981"/>
                    </a:lnTo>
                    <a:lnTo>
                      <a:pt x="1081310" y="77434"/>
                    </a:lnTo>
                    <a:lnTo>
                      <a:pt x="1085453" y="84889"/>
                    </a:lnTo>
                    <a:lnTo>
                      <a:pt x="1088763" y="92343"/>
                    </a:lnTo>
                    <a:lnTo>
                      <a:pt x="1092078" y="99796"/>
                    </a:lnTo>
                    <a:lnTo>
                      <a:pt x="1094976" y="108079"/>
                    </a:lnTo>
                    <a:lnTo>
                      <a:pt x="1097876" y="115944"/>
                    </a:lnTo>
                    <a:lnTo>
                      <a:pt x="1099947" y="124640"/>
                    </a:lnTo>
                    <a:lnTo>
                      <a:pt x="1101189" y="132508"/>
                    </a:lnTo>
                    <a:lnTo>
                      <a:pt x="1102429" y="141619"/>
                    </a:lnTo>
                    <a:lnTo>
                      <a:pt x="1103674" y="150315"/>
                    </a:lnTo>
                    <a:lnTo>
                      <a:pt x="1104087" y="159010"/>
                    </a:lnTo>
                    <a:lnTo>
                      <a:pt x="1103674" y="167706"/>
                    </a:lnTo>
                    <a:lnTo>
                      <a:pt x="1103259" y="175987"/>
                    </a:lnTo>
                    <a:lnTo>
                      <a:pt x="1102017" y="184270"/>
                    </a:lnTo>
                    <a:lnTo>
                      <a:pt x="1100774" y="192138"/>
                    </a:lnTo>
                    <a:lnTo>
                      <a:pt x="1099119" y="200421"/>
                    </a:lnTo>
                    <a:lnTo>
                      <a:pt x="1097046" y="207874"/>
                    </a:lnTo>
                    <a:lnTo>
                      <a:pt x="1094561" y="214912"/>
                    </a:lnTo>
                    <a:lnTo>
                      <a:pt x="1091248" y="222366"/>
                    </a:lnTo>
                    <a:lnTo>
                      <a:pt x="1088351" y="228991"/>
                    </a:lnTo>
                    <a:lnTo>
                      <a:pt x="1084623" y="236447"/>
                    </a:lnTo>
                    <a:lnTo>
                      <a:pt x="1080895" y="243070"/>
                    </a:lnTo>
                    <a:lnTo>
                      <a:pt x="1076755" y="248868"/>
                    </a:lnTo>
                    <a:lnTo>
                      <a:pt x="1072199" y="255081"/>
                    </a:lnTo>
                    <a:lnTo>
                      <a:pt x="1067644" y="261291"/>
                    </a:lnTo>
                    <a:lnTo>
                      <a:pt x="1063088" y="267089"/>
                    </a:lnTo>
                    <a:lnTo>
                      <a:pt x="1058118" y="272057"/>
                    </a:lnTo>
                    <a:lnTo>
                      <a:pt x="1053147" y="277440"/>
                    </a:lnTo>
                    <a:lnTo>
                      <a:pt x="1041966" y="287378"/>
                    </a:lnTo>
                    <a:lnTo>
                      <a:pt x="1030786" y="296074"/>
                    </a:lnTo>
                    <a:lnTo>
                      <a:pt x="1018774" y="303530"/>
                    </a:lnTo>
                    <a:lnTo>
                      <a:pt x="1007178" y="310153"/>
                    </a:lnTo>
                    <a:lnTo>
                      <a:pt x="994755" y="315951"/>
                    </a:lnTo>
                    <a:lnTo>
                      <a:pt x="982746" y="320506"/>
                    </a:lnTo>
                    <a:lnTo>
                      <a:pt x="971563" y="323819"/>
                    </a:lnTo>
                    <a:lnTo>
                      <a:pt x="960382" y="325889"/>
                    </a:lnTo>
                    <a:lnTo>
                      <a:pt x="952926" y="328374"/>
                    </a:lnTo>
                    <a:lnTo>
                      <a:pt x="947958" y="330029"/>
                    </a:lnTo>
                    <a:lnTo>
                      <a:pt x="945888" y="331272"/>
                    </a:lnTo>
                    <a:lnTo>
                      <a:pt x="945888" y="444734"/>
                    </a:lnTo>
                    <a:lnTo>
                      <a:pt x="1122309" y="444734"/>
                    </a:lnTo>
                    <a:lnTo>
                      <a:pt x="1122309" y="664614"/>
                    </a:lnTo>
                    <a:lnTo>
                      <a:pt x="1141773" y="668757"/>
                    </a:lnTo>
                    <a:lnTo>
                      <a:pt x="1160824" y="674140"/>
                    </a:lnTo>
                    <a:lnTo>
                      <a:pt x="1179874" y="679108"/>
                    </a:lnTo>
                    <a:lnTo>
                      <a:pt x="1198510" y="684906"/>
                    </a:lnTo>
                    <a:lnTo>
                      <a:pt x="1217147" y="691119"/>
                    </a:lnTo>
                    <a:lnTo>
                      <a:pt x="1235781" y="697742"/>
                    </a:lnTo>
                    <a:lnTo>
                      <a:pt x="1254005" y="704367"/>
                    </a:lnTo>
                    <a:lnTo>
                      <a:pt x="1272227" y="711408"/>
                    </a:lnTo>
                    <a:lnTo>
                      <a:pt x="1289621" y="718861"/>
                    </a:lnTo>
                    <a:lnTo>
                      <a:pt x="1307430" y="726729"/>
                    </a:lnTo>
                    <a:lnTo>
                      <a:pt x="1324821" y="735010"/>
                    </a:lnTo>
                    <a:lnTo>
                      <a:pt x="1342215" y="744120"/>
                    </a:lnTo>
                    <a:lnTo>
                      <a:pt x="1359194" y="752816"/>
                    </a:lnTo>
                    <a:lnTo>
                      <a:pt x="1376176" y="761927"/>
                    </a:lnTo>
                    <a:lnTo>
                      <a:pt x="1392740" y="771865"/>
                    </a:lnTo>
                    <a:lnTo>
                      <a:pt x="1409306" y="781804"/>
                    </a:lnTo>
                    <a:lnTo>
                      <a:pt x="1425458" y="792154"/>
                    </a:lnTo>
                    <a:lnTo>
                      <a:pt x="1441606" y="802508"/>
                    </a:lnTo>
                    <a:lnTo>
                      <a:pt x="1456930" y="813689"/>
                    </a:lnTo>
                    <a:lnTo>
                      <a:pt x="1472669" y="824870"/>
                    </a:lnTo>
                    <a:lnTo>
                      <a:pt x="1487578" y="836875"/>
                    </a:lnTo>
                    <a:lnTo>
                      <a:pt x="1502487" y="848471"/>
                    </a:lnTo>
                    <a:lnTo>
                      <a:pt x="1516981" y="860895"/>
                    </a:lnTo>
                    <a:lnTo>
                      <a:pt x="1531889" y="873316"/>
                    </a:lnTo>
                    <a:lnTo>
                      <a:pt x="1545971" y="885739"/>
                    </a:lnTo>
                    <a:lnTo>
                      <a:pt x="1559637" y="898990"/>
                    </a:lnTo>
                    <a:lnTo>
                      <a:pt x="1573303" y="912242"/>
                    </a:lnTo>
                    <a:lnTo>
                      <a:pt x="1586969" y="926320"/>
                    </a:lnTo>
                    <a:lnTo>
                      <a:pt x="1599808" y="939987"/>
                    </a:lnTo>
                    <a:lnTo>
                      <a:pt x="1612647" y="954065"/>
                    </a:lnTo>
                    <a:lnTo>
                      <a:pt x="1625485" y="968559"/>
                    </a:lnTo>
                    <a:lnTo>
                      <a:pt x="1637909" y="983465"/>
                    </a:lnTo>
                    <a:lnTo>
                      <a:pt x="1649505" y="998374"/>
                    </a:lnTo>
                    <a:lnTo>
                      <a:pt x="1661101" y="1013695"/>
                    </a:lnTo>
                    <a:lnTo>
                      <a:pt x="1672282" y="1029016"/>
                    </a:lnTo>
                    <a:lnTo>
                      <a:pt x="1683050" y="1044753"/>
                    </a:lnTo>
                    <a:lnTo>
                      <a:pt x="1694231" y="1060486"/>
                    </a:lnTo>
                    <a:lnTo>
                      <a:pt x="1704585" y="1076635"/>
                    </a:lnTo>
                    <a:lnTo>
                      <a:pt x="1714523" y="1093199"/>
                    </a:lnTo>
                    <a:lnTo>
                      <a:pt x="1724049" y="1109763"/>
                    </a:lnTo>
                    <a:lnTo>
                      <a:pt x="1733160" y="1126742"/>
                    </a:lnTo>
                    <a:lnTo>
                      <a:pt x="1742270" y="1143718"/>
                    </a:lnTo>
                    <a:lnTo>
                      <a:pt x="1750969" y="1160697"/>
                    </a:lnTo>
                    <a:lnTo>
                      <a:pt x="1759249" y="1178503"/>
                    </a:lnTo>
                    <a:lnTo>
                      <a:pt x="1767117" y="1196307"/>
                    </a:lnTo>
                    <a:lnTo>
                      <a:pt x="1774573" y="1213701"/>
                    </a:lnTo>
                    <a:lnTo>
                      <a:pt x="1782029" y="1231920"/>
                    </a:lnTo>
                    <a:lnTo>
                      <a:pt x="1788654" y="1250139"/>
                    </a:lnTo>
                    <a:lnTo>
                      <a:pt x="1795280" y="1268773"/>
                    </a:lnTo>
                    <a:lnTo>
                      <a:pt x="1801078" y="1286995"/>
                    </a:lnTo>
                    <a:lnTo>
                      <a:pt x="1806876" y="1306044"/>
                    </a:lnTo>
                    <a:lnTo>
                      <a:pt x="1812259" y="1325090"/>
                    </a:lnTo>
                    <a:lnTo>
                      <a:pt x="1817229" y="1344139"/>
                    </a:lnTo>
                    <a:lnTo>
                      <a:pt x="1821370" y="1363188"/>
                    </a:lnTo>
                    <a:lnTo>
                      <a:pt x="1825513" y="1382650"/>
                    </a:lnTo>
                    <a:lnTo>
                      <a:pt x="1829241" y="1402112"/>
                    </a:lnTo>
                    <a:lnTo>
                      <a:pt x="1832553" y="1421988"/>
                    </a:lnTo>
                    <a:lnTo>
                      <a:pt x="1835451" y="1441865"/>
                    </a:lnTo>
                    <a:lnTo>
                      <a:pt x="1837936" y="1461741"/>
                    </a:lnTo>
                    <a:lnTo>
                      <a:pt x="1840006" y="1481618"/>
                    </a:lnTo>
                    <a:lnTo>
                      <a:pt x="1841249" y="1501907"/>
                    </a:lnTo>
                    <a:lnTo>
                      <a:pt x="1842492" y="1522196"/>
                    </a:lnTo>
                    <a:lnTo>
                      <a:pt x="1843319" y="1542488"/>
                    </a:lnTo>
                    <a:lnTo>
                      <a:pt x="1843319" y="1563607"/>
                    </a:lnTo>
                    <a:lnTo>
                      <a:pt x="1843319" y="1581102"/>
                    </a:lnTo>
                    <a:lnTo>
                      <a:pt x="1843319" y="1587209"/>
                    </a:lnTo>
                    <a:lnTo>
                      <a:pt x="1842077" y="1610814"/>
                    </a:lnTo>
                    <a:lnTo>
                      <a:pt x="1840837" y="1634415"/>
                    </a:lnTo>
                    <a:lnTo>
                      <a:pt x="1838351" y="1657605"/>
                    </a:lnTo>
                    <a:lnTo>
                      <a:pt x="1835866" y="1680794"/>
                    </a:lnTo>
                    <a:lnTo>
                      <a:pt x="1832553" y="1703984"/>
                    </a:lnTo>
                    <a:lnTo>
                      <a:pt x="1828825" y="1726758"/>
                    </a:lnTo>
                    <a:lnTo>
                      <a:pt x="1827334" y="1734806"/>
                    </a:lnTo>
                    <a:lnTo>
                      <a:pt x="1824595" y="1761152"/>
                    </a:lnTo>
                    <a:lnTo>
                      <a:pt x="1815294" y="1790198"/>
                    </a:lnTo>
                    <a:lnTo>
                      <a:pt x="1814329" y="1793841"/>
                    </a:lnTo>
                    <a:lnTo>
                      <a:pt x="1808531" y="1815788"/>
                    </a:lnTo>
                    <a:lnTo>
                      <a:pt x="1801906" y="1837319"/>
                    </a:lnTo>
                    <a:lnTo>
                      <a:pt x="1794865" y="1859269"/>
                    </a:lnTo>
                    <a:lnTo>
                      <a:pt x="1787412" y="1880385"/>
                    </a:lnTo>
                    <a:lnTo>
                      <a:pt x="1781958" y="1894297"/>
                    </a:lnTo>
                    <a:lnTo>
                      <a:pt x="1770893" y="1928848"/>
                    </a:lnTo>
                    <a:lnTo>
                      <a:pt x="1753901" y="1959191"/>
                    </a:lnTo>
                    <a:lnTo>
                      <a:pt x="1752211" y="1962790"/>
                    </a:lnTo>
                    <a:lnTo>
                      <a:pt x="1742270" y="1983081"/>
                    </a:lnTo>
                    <a:lnTo>
                      <a:pt x="1731917" y="2002543"/>
                    </a:lnTo>
                    <a:lnTo>
                      <a:pt x="1721151" y="2022005"/>
                    </a:lnTo>
                    <a:lnTo>
                      <a:pt x="1709555" y="2041469"/>
                    </a:lnTo>
                    <a:lnTo>
                      <a:pt x="1698371" y="2060515"/>
                    </a:lnTo>
                    <a:lnTo>
                      <a:pt x="1691606" y="2070440"/>
                    </a:lnTo>
                    <a:lnTo>
                      <a:pt x="1685916" y="2080603"/>
                    </a:lnTo>
                    <a:lnTo>
                      <a:pt x="1678471" y="2089347"/>
                    </a:lnTo>
                    <a:lnTo>
                      <a:pt x="1673109" y="2096956"/>
                    </a:lnTo>
                    <a:lnTo>
                      <a:pt x="1660686" y="2114762"/>
                    </a:lnTo>
                    <a:lnTo>
                      <a:pt x="1646607" y="2132153"/>
                    </a:lnTo>
                    <a:lnTo>
                      <a:pt x="1632938" y="2149960"/>
                    </a:lnTo>
                    <a:lnTo>
                      <a:pt x="1618445" y="2166524"/>
                    </a:lnTo>
                    <a:lnTo>
                      <a:pt x="1603536" y="2183085"/>
                    </a:lnTo>
                    <a:lnTo>
                      <a:pt x="1589039" y="2199649"/>
                    </a:lnTo>
                    <a:lnTo>
                      <a:pt x="1573303" y="2214973"/>
                    </a:lnTo>
                    <a:lnTo>
                      <a:pt x="1557982" y="2230706"/>
                    </a:lnTo>
                    <a:lnTo>
                      <a:pt x="1541415" y="2245615"/>
                    </a:lnTo>
                    <a:lnTo>
                      <a:pt x="1524849" y="2260521"/>
                    </a:lnTo>
                    <a:lnTo>
                      <a:pt x="1508282" y="2274600"/>
                    </a:lnTo>
                    <a:lnTo>
                      <a:pt x="1490476" y="2288266"/>
                    </a:lnTo>
                    <a:lnTo>
                      <a:pt x="1473082" y="2301932"/>
                    </a:lnTo>
                    <a:lnTo>
                      <a:pt x="1455275" y="2314768"/>
                    </a:lnTo>
                    <a:lnTo>
                      <a:pt x="1437054" y="2327604"/>
                    </a:lnTo>
                    <a:lnTo>
                      <a:pt x="1418832" y="2340028"/>
                    </a:lnTo>
                    <a:lnTo>
                      <a:pt x="1399780" y="2351621"/>
                    </a:lnTo>
                    <a:lnTo>
                      <a:pt x="1380316" y="2362802"/>
                    </a:lnTo>
                    <a:lnTo>
                      <a:pt x="1360852" y="2373568"/>
                    </a:lnTo>
                    <a:lnTo>
                      <a:pt x="1340973" y="2383921"/>
                    </a:lnTo>
                    <a:lnTo>
                      <a:pt x="1321096" y="2393860"/>
                    </a:lnTo>
                    <a:lnTo>
                      <a:pt x="1300802" y="2403383"/>
                    </a:lnTo>
                    <a:lnTo>
                      <a:pt x="1280510" y="2412494"/>
                    </a:lnTo>
                    <a:lnTo>
                      <a:pt x="1259803" y="2420774"/>
                    </a:lnTo>
                    <a:lnTo>
                      <a:pt x="1238269" y="2429058"/>
                    </a:lnTo>
                    <a:lnTo>
                      <a:pt x="1217147" y="2436511"/>
                    </a:lnTo>
                    <a:lnTo>
                      <a:pt x="1196025" y="2443549"/>
                    </a:lnTo>
                    <a:lnTo>
                      <a:pt x="1174076" y="2450174"/>
                    </a:lnTo>
                    <a:lnTo>
                      <a:pt x="1152129" y="2455972"/>
                    </a:lnTo>
                    <a:lnTo>
                      <a:pt x="1130177" y="2461770"/>
                    </a:lnTo>
                    <a:lnTo>
                      <a:pt x="1107400" y="2466326"/>
                    </a:lnTo>
                    <a:lnTo>
                      <a:pt x="1085038" y="2470466"/>
                    </a:lnTo>
                    <a:lnTo>
                      <a:pt x="1061846" y="2474194"/>
                    </a:lnTo>
                    <a:lnTo>
                      <a:pt x="1039066" y="2477507"/>
                    </a:lnTo>
                    <a:lnTo>
                      <a:pt x="1015877" y="2479989"/>
                    </a:lnTo>
                    <a:lnTo>
                      <a:pt x="992685" y="2482474"/>
                    </a:lnTo>
                    <a:lnTo>
                      <a:pt x="969078" y="2483717"/>
                    </a:lnTo>
                    <a:lnTo>
                      <a:pt x="945473" y="2484960"/>
                    </a:lnTo>
                    <a:lnTo>
                      <a:pt x="921866" y="2485372"/>
                    </a:lnTo>
                    <a:lnTo>
                      <a:pt x="921690" y="2485369"/>
                    </a:lnTo>
                    <a:lnTo>
                      <a:pt x="921659" y="2485372"/>
                    </a:lnTo>
                    <a:lnTo>
                      <a:pt x="921616" y="2485368"/>
                    </a:lnTo>
                    <a:lnTo>
                      <a:pt x="898261" y="2484960"/>
                    </a:lnTo>
                    <a:lnTo>
                      <a:pt x="874654" y="2483717"/>
                    </a:lnTo>
                    <a:lnTo>
                      <a:pt x="851050" y="2482474"/>
                    </a:lnTo>
                    <a:lnTo>
                      <a:pt x="827858" y="2479989"/>
                    </a:lnTo>
                    <a:lnTo>
                      <a:pt x="804668" y="2477507"/>
                    </a:lnTo>
                    <a:lnTo>
                      <a:pt x="781476" y="2474194"/>
                    </a:lnTo>
                    <a:lnTo>
                      <a:pt x="758697" y="2470466"/>
                    </a:lnTo>
                    <a:lnTo>
                      <a:pt x="735920" y="2466326"/>
                    </a:lnTo>
                    <a:lnTo>
                      <a:pt x="713555" y="2461770"/>
                    </a:lnTo>
                    <a:lnTo>
                      <a:pt x="691608" y="2455972"/>
                    </a:lnTo>
                    <a:lnTo>
                      <a:pt x="669659" y="2450174"/>
                    </a:lnTo>
                    <a:lnTo>
                      <a:pt x="648125" y="2443549"/>
                    </a:lnTo>
                    <a:lnTo>
                      <a:pt x="626175" y="2436511"/>
                    </a:lnTo>
                    <a:lnTo>
                      <a:pt x="605053" y="2429058"/>
                    </a:lnTo>
                    <a:lnTo>
                      <a:pt x="583931" y="2420774"/>
                    </a:lnTo>
                    <a:lnTo>
                      <a:pt x="563224" y="2412494"/>
                    </a:lnTo>
                    <a:lnTo>
                      <a:pt x="542518" y="2403383"/>
                    </a:lnTo>
                    <a:lnTo>
                      <a:pt x="522226" y="2393860"/>
                    </a:lnTo>
                    <a:lnTo>
                      <a:pt x="502347" y="2383921"/>
                    </a:lnTo>
                    <a:lnTo>
                      <a:pt x="482467" y="2373568"/>
                    </a:lnTo>
                    <a:lnTo>
                      <a:pt x="463003" y="2362802"/>
                    </a:lnTo>
                    <a:lnTo>
                      <a:pt x="443954" y="2351621"/>
                    </a:lnTo>
                    <a:lnTo>
                      <a:pt x="424905" y="2340028"/>
                    </a:lnTo>
                    <a:lnTo>
                      <a:pt x="406683" y="2327604"/>
                    </a:lnTo>
                    <a:lnTo>
                      <a:pt x="388044" y="2314768"/>
                    </a:lnTo>
                    <a:lnTo>
                      <a:pt x="370238" y="2301932"/>
                    </a:lnTo>
                    <a:lnTo>
                      <a:pt x="352843" y="2288266"/>
                    </a:lnTo>
                    <a:lnTo>
                      <a:pt x="335449" y="2274600"/>
                    </a:lnTo>
                    <a:lnTo>
                      <a:pt x="318470" y="2260521"/>
                    </a:lnTo>
                    <a:lnTo>
                      <a:pt x="301904" y="2245615"/>
                    </a:lnTo>
                    <a:lnTo>
                      <a:pt x="285755" y="2230706"/>
                    </a:lnTo>
                    <a:lnTo>
                      <a:pt x="270431" y="2214973"/>
                    </a:lnTo>
                    <a:lnTo>
                      <a:pt x="254692" y="2199649"/>
                    </a:lnTo>
                    <a:lnTo>
                      <a:pt x="239371" y="2183085"/>
                    </a:lnTo>
                    <a:lnTo>
                      <a:pt x="224877" y="2166524"/>
                    </a:lnTo>
                    <a:lnTo>
                      <a:pt x="210796" y="2149960"/>
                    </a:lnTo>
                    <a:lnTo>
                      <a:pt x="196715" y="2132153"/>
                    </a:lnTo>
                    <a:lnTo>
                      <a:pt x="183464" y="2114762"/>
                    </a:lnTo>
                    <a:lnTo>
                      <a:pt x="170210" y="2096956"/>
                    </a:lnTo>
                    <a:lnTo>
                      <a:pt x="165713" y="2090359"/>
                    </a:lnTo>
                    <a:lnTo>
                      <a:pt x="157408" y="2080603"/>
                    </a:lnTo>
                    <a:lnTo>
                      <a:pt x="149823" y="2067059"/>
                    </a:lnTo>
                    <a:lnTo>
                      <a:pt x="145363" y="2060515"/>
                    </a:lnTo>
                    <a:lnTo>
                      <a:pt x="133767" y="2041469"/>
                    </a:lnTo>
                    <a:lnTo>
                      <a:pt x="122171" y="2022005"/>
                    </a:lnTo>
                    <a:lnTo>
                      <a:pt x="111402" y="2002543"/>
                    </a:lnTo>
                    <a:lnTo>
                      <a:pt x="101049" y="1983081"/>
                    </a:lnTo>
                    <a:lnTo>
                      <a:pt x="91110" y="1962790"/>
                    </a:lnTo>
                    <a:lnTo>
                      <a:pt x="89413" y="1959178"/>
                    </a:lnTo>
                    <a:lnTo>
                      <a:pt x="72431" y="1928848"/>
                    </a:lnTo>
                    <a:lnTo>
                      <a:pt x="61372" y="1894313"/>
                    </a:lnTo>
                    <a:lnTo>
                      <a:pt x="55910" y="1880385"/>
                    </a:lnTo>
                    <a:lnTo>
                      <a:pt x="48454" y="1859269"/>
                    </a:lnTo>
                    <a:lnTo>
                      <a:pt x="41829" y="1837319"/>
                    </a:lnTo>
                    <a:lnTo>
                      <a:pt x="35200" y="1815788"/>
                    </a:lnTo>
                    <a:lnTo>
                      <a:pt x="28990" y="1793841"/>
                    </a:lnTo>
                    <a:lnTo>
                      <a:pt x="28496" y="1791649"/>
                    </a:lnTo>
                    <a:lnTo>
                      <a:pt x="18726" y="1761152"/>
                    </a:lnTo>
                    <a:lnTo>
                      <a:pt x="15834" y="1733325"/>
                    </a:lnTo>
                    <a:lnTo>
                      <a:pt x="14496" y="1726758"/>
                    </a:lnTo>
                    <a:lnTo>
                      <a:pt x="10768" y="1703984"/>
                    </a:lnTo>
                    <a:lnTo>
                      <a:pt x="7868" y="1680794"/>
                    </a:lnTo>
                    <a:lnTo>
                      <a:pt x="4970" y="1657605"/>
                    </a:lnTo>
                    <a:lnTo>
                      <a:pt x="2900" y="1634415"/>
                    </a:lnTo>
                    <a:lnTo>
                      <a:pt x="1655" y="1610814"/>
                    </a:lnTo>
                    <a:lnTo>
                      <a:pt x="928" y="1589996"/>
                    </a:lnTo>
                    <a:lnTo>
                      <a:pt x="3" y="1581102"/>
                    </a:lnTo>
                    <a:lnTo>
                      <a:pt x="460" y="1576697"/>
                    </a:lnTo>
                    <a:lnTo>
                      <a:pt x="0" y="1563607"/>
                    </a:lnTo>
                    <a:lnTo>
                      <a:pt x="830" y="1543315"/>
                    </a:lnTo>
                    <a:lnTo>
                      <a:pt x="1243" y="1522611"/>
                    </a:lnTo>
                    <a:lnTo>
                      <a:pt x="2070" y="1502322"/>
                    </a:lnTo>
                    <a:lnTo>
                      <a:pt x="3313" y="1482446"/>
                    </a:lnTo>
                    <a:lnTo>
                      <a:pt x="5798" y="1462154"/>
                    </a:lnTo>
                    <a:lnTo>
                      <a:pt x="8283" y="1442692"/>
                    </a:lnTo>
                    <a:lnTo>
                      <a:pt x="11181" y="1422816"/>
                    </a:lnTo>
                    <a:lnTo>
                      <a:pt x="14081" y="1403769"/>
                    </a:lnTo>
                    <a:lnTo>
                      <a:pt x="17809" y="1383893"/>
                    </a:lnTo>
                    <a:lnTo>
                      <a:pt x="21949" y="1364844"/>
                    </a:lnTo>
                    <a:lnTo>
                      <a:pt x="26092" y="1345382"/>
                    </a:lnTo>
                    <a:lnTo>
                      <a:pt x="31060" y="1326333"/>
                    </a:lnTo>
                    <a:lnTo>
                      <a:pt x="36031" y="1307699"/>
                    </a:lnTo>
                    <a:lnTo>
                      <a:pt x="41829" y="1289065"/>
                    </a:lnTo>
                    <a:lnTo>
                      <a:pt x="48039" y="1270431"/>
                    </a:lnTo>
                    <a:lnTo>
                      <a:pt x="54252" y="1252209"/>
                    </a:lnTo>
                    <a:lnTo>
                      <a:pt x="60878" y="1233990"/>
                    </a:lnTo>
                    <a:lnTo>
                      <a:pt x="67918" y="1216184"/>
                    </a:lnTo>
                    <a:lnTo>
                      <a:pt x="75374" y="1198380"/>
                    </a:lnTo>
                    <a:lnTo>
                      <a:pt x="83242" y="1180574"/>
                    </a:lnTo>
                    <a:lnTo>
                      <a:pt x="91523" y="1163595"/>
                    </a:lnTo>
                    <a:lnTo>
                      <a:pt x="99806" y="1146203"/>
                    </a:lnTo>
                    <a:lnTo>
                      <a:pt x="108917" y="1129227"/>
                    </a:lnTo>
                    <a:lnTo>
                      <a:pt x="118030" y="1112660"/>
                    </a:lnTo>
                    <a:lnTo>
                      <a:pt x="127554" y="1096099"/>
                    </a:lnTo>
                    <a:lnTo>
                      <a:pt x="137495" y="1079948"/>
                    </a:lnTo>
                    <a:lnTo>
                      <a:pt x="147848" y="1063799"/>
                    </a:lnTo>
                    <a:lnTo>
                      <a:pt x="158202" y="1047650"/>
                    </a:lnTo>
                    <a:lnTo>
                      <a:pt x="168967" y="1032329"/>
                    </a:lnTo>
                    <a:lnTo>
                      <a:pt x="180563" y="1016593"/>
                    </a:lnTo>
                    <a:lnTo>
                      <a:pt x="191744" y="1001271"/>
                    </a:lnTo>
                    <a:lnTo>
                      <a:pt x="203755" y="986778"/>
                    </a:lnTo>
                    <a:lnTo>
                      <a:pt x="215351" y="971872"/>
                    </a:lnTo>
                    <a:lnTo>
                      <a:pt x="227775" y="957378"/>
                    </a:lnTo>
                    <a:lnTo>
                      <a:pt x="240614" y="943712"/>
                    </a:lnTo>
                    <a:lnTo>
                      <a:pt x="253452" y="929633"/>
                    </a:lnTo>
                    <a:lnTo>
                      <a:pt x="266703" y="915555"/>
                    </a:lnTo>
                    <a:lnTo>
                      <a:pt x="280370" y="902303"/>
                    </a:lnTo>
                    <a:lnTo>
                      <a:pt x="294036" y="889880"/>
                    </a:lnTo>
                    <a:lnTo>
                      <a:pt x="308117" y="877044"/>
                    </a:lnTo>
                    <a:lnTo>
                      <a:pt x="322198" y="864208"/>
                    </a:lnTo>
                    <a:lnTo>
                      <a:pt x="337107" y="851784"/>
                    </a:lnTo>
                    <a:lnTo>
                      <a:pt x="351603" y="840191"/>
                    </a:lnTo>
                    <a:lnTo>
                      <a:pt x="366925" y="828595"/>
                    </a:lnTo>
                    <a:lnTo>
                      <a:pt x="381834" y="817414"/>
                    </a:lnTo>
                    <a:lnTo>
                      <a:pt x="397570" y="806233"/>
                    </a:lnTo>
                    <a:lnTo>
                      <a:pt x="413309" y="795467"/>
                    </a:lnTo>
                    <a:lnTo>
                      <a:pt x="429460" y="785116"/>
                    </a:lnTo>
                    <a:lnTo>
                      <a:pt x="445197" y="775178"/>
                    </a:lnTo>
                    <a:lnTo>
                      <a:pt x="461763" y="765240"/>
                    </a:lnTo>
                    <a:lnTo>
                      <a:pt x="478327" y="756129"/>
                    </a:lnTo>
                    <a:lnTo>
                      <a:pt x="495721" y="747433"/>
                    </a:lnTo>
                    <a:lnTo>
                      <a:pt x="512700" y="738325"/>
                    </a:lnTo>
                    <a:lnTo>
                      <a:pt x="530094" y="730042"/>
                    </a:lnTo>
                    <a:lnTo>
                      <a:pt x="547073" y="722174"/>
                    </a:lnTo>
                    <a:lnTo>
                      <a:pt x="565297" y="714306"/>
                    </a:lnTo>
                    <a:lnTo>
                      <a:pt x="583104" y="707267"/>
                    </a:lnTo>
                    <a:lnTo>
                      <a:pt x="600913" y="699812"/>
                    </a:lnTo>
                    <a:lnTo>
                      <a:pt x="619134" y="694016"/>
                    </a:lnTo>
                    <a:lnTo>
                      <a:pt x="637356" y="687806"/>
                    </a:lnTo>
                    <a:lnTo>
                      <a:pt x="655993" y="681593"/>
                    </a:lnTo>
                    <a:lnTo>
                      <a:pt x="675042" y="676210"/>
                    </a:lnTo>
                    <a:lnTo>
                      <a:pt x="693678" y="671242"/>
                    </a:lnTo>
                    <a:lnTo>
                      <a:pt x="712730" y="666272"/>
                    </a:lnTo>
                    <a:lnTo>
                      <a:pt x="712730" y="444734"/>
                    </a:lnTo>
                    <a:lnTo>
                      <a:pt x="879625" y="444734"/>
                    </a:lnTo>
                    <a:lnTo>
                      <a:pt x="879625" y="335827"/>
                    </a:lnTo>
                    <a:lnTo>
                      <a:pt x="892463" y="290691"/>
                    </a:lnTo>
                    <a:lnTo>
                      <a:pt x="897434" y="284893"/>
                    </a:lnTo>
                    <a:lnTo>
                      <a:pt x="902817" y="279510"/>
                    </a:lnTo>
                    <a:lnTo>
                      <a:pt x="909442" y="274542"/>
                    </a:lnTo>
                    <a:lnTo>
                      <a:pt x="916483" y="270815"/>
                    </a:lnTo>
                    <a:lnTo>
                      <a:pt x="924351" y="267089"/>
                    </a:lnTo>
                    <a:lnTo>
                      <a:pt x="932222" y="264189"/>
                    </a:lnTo>
                    <a:lnTo>
                      <a:pt x="941330" y="261706"/>
                    </a:lnTo>
                    <a:lnTo>
                      <a:pt x="950856" y="260049"/>
                    </a:lnTo>
                    <a:lnTo>
                      <a:pt x="957897" y="258394"/>
                    </a:lnTo>
                    <a:lnTo>
                      <a:pt x="964522" y="256736"/>
                    </a:lnTo>
                    <a:lnTo>
                      <a:pt x="971563" y="253838"/>
                    </a:lnTo>
                    <a:lnTo>
                      <a:pt x="979018" y="250525"/>
                    </a:lnTo>
                    <a:lnTo>
                      <a:pt x="986056" y="246382"/>
                    </a:lnTo>
                    <a:lnTo>
                      <a:pt x="993512" y="241415"/>
                    </a:lnTo>
                    <a:lnTo>
                      <a:pt x="1000138" y="236447"/>
                    </a:lnTo>
                    <a:lnTo>
                      <a:pt x="1006766" y="230234"/>
                    </a:lnTo>
                    <a:lnTo>
                      <a:pt x="1012564" y="223608"/>
                    </a:lnTo>
                    <a:lnTo>
                      <a:pt x="1018362" y="216983"/>
                    </a:lnTo>
                    <a:lnTo>
                      <a:pt x="1023745" y="209117"/>
                    </a:lnTo>
                    <a:lnTo>
                      <a:pt x="1027885" y="201246"/>
                    </a:lnTo>
                    <a:lnTo>
                      <a:pt x="1031613" y="192553"/>
                    </a:lnTo>
                    <a:lnTo>
                      <a:pt x="1034513" y="184270"/>
                    </a:lnTo>
                    <a:lnTo>
                      <a:pt x="1036584" y="175162"/>
                    </a:lnTo>
                    <a:lnTo>
                      <a:pt x="1037411" y="165636"/>
                    </a:lnTo>
                    <a:lnTo>
                      <a:pt x="1037411" y="154870"/>
                    </a:lnTo>
                    <a:lnTo>
                      <a:pt x="1035753" y="144517"/>
                    </a:lnTo>
                    <a:lnTo>
                      <a:pt x="1034098" y="134578"/>
                    </a:lnTo>
                    <a:lnTo>
                      <a:pt x="1030786" y="125055"/>
                    </a:lnTo>
                    <a:lnTo>
                      <a:pt x="1027058" y="115944"/>
                    </a:lnTo>
                    <a:lnTo>
                      <a:pt x="1022087" y="107664"/>
                    </a:lnTo>
                    <a:lnTo>
                      <a:pt x="1016704" y="99796"/>
                    </a:lnTo>
                    <a:lnTo>
                      <a:pt x="1010079" y="92755"/>
                    </a:lnTo>
                    <a:lnTo>
                      <a:pt x="1005523" y="89445"/>
                    </a:lnTo>
                    <a:lnTo>
                      <a:pt x="1001380" y="85717"/>
                    </a:lnTo>
                    <a:lnTo>
                      <a:pt x="996825" y="82819"/>
                    </a:lnTo>
                    <a:lnTo>
                      <a:pt x="991854" y="79919"/>
                    </a:lnTo>
                    <a:lnTo>
                      <a:pt x="986887" y="77434"/>
                    </a:lnTo>
                    <a:lnTo>
                      <a:pt x="981504" y="74951"/>
                    </a:lnTo>
                    <a:lnTo>
                      <a:pt x="975706" y="72878"/>
                    </a:lnTo>
                    <a:lnTo>
                      <a:pt x="970320" y="71223"/>
                    </a:lnTo>
                    <a:lnTo>
                      <a:pt x="964110" y="69568"/>
                    </a:lnTo>
                    <a:lnTo>
                      <a:pt x="957897" y="68738"/>
                    </a:lnTo>
                    <a:lnTo>
                      <a:pt x="951271" y="67911"/>
                    </a:lnTo>
                    <a:lnTo>
                      <a:pt x="944645" y="66668"/>
                    </a:lnTo>
                    <a:lnTo>
                      <a:pt x="937605" y="66255"/>
                    </a:lnTo>
                    <a:lnTo>
                      <a:pt x="930564" y="66255"/>
                    </a:lnTo>
                    <a:lnTo>
                      <a:pt x="915655" y="67495"/>
                    </a:lnTo>
                    <a:lnTo>
                      <a:pt x="901574" y="68738"/>
                    </a:lnTo>
                    <a:lnTo>
                      <a:pt x="888736" y="71223"/>
                    </a:lnTo>
                    <a:lnTo>
                      <a:pt x="877555" y="74121"/>
                    </a:lnTo>
                    <a:lnTo>
                      <a:pt x="867616" y="77849"/>
                    </a:lnTo>
                    <a:lnTo>
                      <a:pt x="858503" y="81989"/>
                    </a:lnTo>
                    <a:lnTo>
                      <a:pt x="850635" y="86545"/>
                    </a:lnTo>
                    <a:lnTo>
                      <a:pt x="844009" y="91927"/>
                    </a:lnTo>
                    <a:lnTo>
                      <a:pt x="837799" y="97725"/>
                    </a:lnTo>
                    <a:lnTo>
                      <a:pt x="832828" y="103936"/>
                    </a:lnTo>
                    <a:lnTo>
                      <a:pt x="828688" y="110561"/>
                    </a:lnTo>
                    <a:lnTo>
                      <a:pt x="825372" y="117187"/>
                    </a:lnTo>
                    <a:lnTo>
                      <a:pt x="822475" y="124228"/>
                    </a:lnTo>
                    <a:lnTo>
                      <a:pt x="819990" y="131681"/>
                    </a:lnTo>
                    <a:lnTo>
                      <a:pt x="818334" y="139134"/>
                    </a:lnTo>
                    <a:lnTo>
                      <a:pt x="816677" y="147002"/>
                    </a:lnTo>
                    <a:lnTo>
                      <a:pt x="815849" y="154870"/>
                    </a:lnTo>
                    <a:lnTo>
                      <a:pt x="815019" y="158183"/>
                    </a:lnTo>
                    <a:lnTo>
                      <a:pt x="814607" y="161496"/>
                    </a:lnTo>
                    <a:lnTo>
                      <a:pt x="812949" y="164393"/>
                    </a:lnTo>
                    <a:lnTo>
                      <a:pt x="811706" y="167294"/>
                    </a:lnTo>
                    <a:lnTo>
                      <a:pt x="809636" y="170191"/>
                    </a:lnTo>
                    <a:lnTo>
                      <a:pt x="807978" y="172262"/>
                    </a:lnTo>
                    <a:lnTo>
                      <a:pt x="805496" y="174747"/>
                    </a:lnTo>
                    <a:lnTo>
                      <a:pt x="803011" y="176817"/>
                    </a:lnTo>
                    <a:lnTo>
                      <a:pt x="800940" y="178475"/>
                    </a:lnTo>
                    <a:lnTo>
                      <a:pt x="798040" y="180545"/>
                    </a:lnTo>
                    <a:lnTo>
                      <a:pt x="795142" y="181372"/>
                    </a:lnTo>
                    <a:lnTo>
                      <a:pt x="791827" y="182615"/>
                    </a:lnTo>
                    <a:lnTo>
                      <a:pt x="788514" y="183442"/>
                    </a:lnTo>
                    <a:lnTo>
                      <a:pt x="785617" y="183858"/>
                    </a:lnTo>
                    <a:lnTo>
                      <a:pt x="781889" y="183858"/>
                    </a:lnTo>
                    <a:lnTo>
                      <a:pt x="778576" y="183858"/>
                    </a:lnTo>
                    <a:lnTo>
                      <a:pt x="775263" y="183442"/>
                    </a:lnTo>
                    <a:lnTo>
                      <a:pt x="771950" y="182200"/>
                    </a:lnTo>
                    <a:lnTo>
                      <a:pt x="769050" y="180957"/>
                    </a:lnTo>
                    <a:lnTo>
                      <a:pt x="766152" y="179299"/>
                    </a:lnTo>
                    <a:lnTo>
                      <a:pt x="763252" y="177644"/>
                    </a:lnTo>
                    <a:lnTo>
                      <a:pt x="761182" y="175574"/>
                    </a:lnTo>
                    <a:lnTo>
                      <a:pt x="758697" y="173504"/>
                    </a:lnTo>
                    <a:lnTo>
                      <a:pt x="756626" y="171019"/>
                    </a:lnTo>
                    <a:lnTo>
                      <a:pt x="754969" y="168534"/>
                    </a:lnTo>
                    <a:lnTo>
                      <a:pt x="752899" y="165636"/>
                    </a:lnTo>
                    <a:lnTo>
                      <a:pt x="752071" y="162738"/>
                    </a:lnTo>
                    <a:lnTo>
                      <a:pt x="750416" y="159426"/>
                    </a:lnTo>
                    <a:lnTo>
                      <a:pt x="750001" y="156940"/>
                    </a:lnTo>
                    <a:lnTo>
                      <a:pt x="749586" y="153628"/>
                    </a:lnTo>
                    <a:lnTo>
                      <a:pt x="749586" y="150315"/>
                    </a:lnTo>
                    <a:lnTo>
                      <a:pt x="749586" y="147002"/>
                    </a:lnTo>
                    <a:lnTo>
                      <a:pt x="751244" y="138306"/>
                    </a:lnTo>
                    <a:lnTo>
                      <a:pt x="752486" y="130438"/>
                    </a:lnTo>
                    <a:lnTo>
                      <a:pt x="753729" y="122570"/>
                    </a:lnTo>
                    <a:lnTo>
                      <a:pt x="755799" y="115117"/>
                    </a:lnTo>
                    <a:lnTo>
                      <a:pt x="758284" y="108079"/>
                    </a:lnTo>
                    <a:lnTo>
                      <a:pt x="760354" y="101038"/>
                    </a:lnTo>
                    <a:lnTo>
                      <a:pt x="762840" y="93998"/>
                    </a:lnTo>
                    <a:lnTo>
                      <a:pt x="765737" y="87372"/>
                    </a:lnTo>
                    <a:lnTo>
                      <a:pt x="769050" y="81162"/>
                    </a:lnTo>
                    <a:lnTo>
                      <a:pt x="772363" y="74951"/>
                    </a:lnTo>
                    <a:lnTo>
                      <a:pt x="776091" y="69153"/>
                    </a:lnTo>
                    <a:lnTo>
                      <a:pt x="779819" y="63355"/>
                    </a:lnTo>
                    <a:lnTo>
                      <a:pt x="784374" y="57972"/>
                    </a:lnTo>
                    <a:lnTo>
                      <a:pt x="788514" y="52589"/>
                    </a:lnTo>
                    <a:lnTo>
                      <a:pt x="793072" y="48034"/>
                    </a:lnTo>
                    <a:lnTo>
                      <a:pt x="798455" y="43066"/>
                    </a:lnTo>
                    <a:lnTo>
                      <a:pt x="803011" y="38926"/>
                    </a:lnTo>
                    <a:lnTo>
                      <a:pt x="808809" y="34783"/>
                    </a:lnTo>
                    <a:lnTo>
                      <a:pt x="814607" y="30230"/>
                    </a:lnTo>
                    <a:lnTo>
                      <a:pt x="819990" y="26502"/>
                    </a:lnTo>
                    <a:lnTo>
                      <a:pt x="826203" y="23189"/>
                    </a:lnTo>
                    <a:lnTo>
                      <a:pt x="832828" y="19877"/>
                    </a:lnTo>
                    <a:lnTo>
                      <a:pt x="839454" y="16979"/>
                    </a:lnTo>
                    <a:lnTo>
                      <a:pt x="846082" y="14494"/>
                    </a:lnTo>
                    <a:lnTo>
                      <a:pt x="853120" y="12009"/>
                    </a:lnTo>
                    <a:lnTo>
                      <a:pt x="860988" y="9523"/>
                    </a:lnTo>
                    <a:lnTo>
                      <a:pt x="868444" y="7038"/>
                    </a:lnTo>
                    <a:lnTo>
                      <a:pt x="876312" y="5798"/>
                    </a:lnTo>
                    <a:lnTo>
                      <a:pt x="892463" y="2485"/>
                    </a:lnTo>
                    <a:lnTo>
                      <a:pt x="909857" y="41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25" name="弦形 24"/>
              <p:cNvSpPr/>
              <p:nvPr/>
            </p:nvSpPr>
            <p:spPr>
              <a:xfrm>
                <a:off x="1760047" y="2122078"/>
                <a:ext cx="1502983" cy="1502983"/>
              </a:xfrm>
              <a:prstGeom prst="chord">
                <a:avLst>
                  <a:gd name="adj1" fmla="val 21271671"/>
                  <a:gd name="adj2" fmla="val 11208694"/>
                </a:avLst>
              </a:prstGeom>
              <a:solidFill>
                <a:srgbClr val="DA1F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26" name="文本框 25"/>
              <p:cNvSpPr txBox="1"/>
              <p:nvPr/>
            </p:nvSpPr>
            <p:spPr>
              <a:xfrm>
                <a:off x="2012163" y="2777912"/>
                <a:ext cx="1031030" cy="523220"/>
              </a:xfrm>
              <a:prstGeom prst="rect">
                <a:avLst/>
              </a:prstGeom>
              <a:noFill/>
            </p:spPr>
            <p:txBody>
              <a:bodyPr wrap="square" rtlCol="0">
                <a:spAutoFit/>
              </a:bodyPr>
              <a:lstStyle>
                <a:defPPr>
                  <a:defRPr lang="zh-CN"/>
                </a:defPPr>
                <a:lvl1pPr>
                  <a:defRPr sz="2800" b="1">
                    <a:latin typeface="Arial" panose="020B0604020202020204" pitchFamily="34" charset="0"/>
                    <a:cs typeface="Arial" panose="020B0604020202020204" pitchFamily="34" charset="0"/>
                  </a:defRPr>
                </a:lvl1pPr>
              </a:lstStyle>
              <a:p>
                <a:r>
                  <a:rPr lang="en-US" altLang="zh-CN" dirty="0">
                    <a:solidFill>
                      <a:schemeClr val="bg1"/>
                    </a:solidFill>
                    <a:latin typeface="方正喵呜体" panose="02010600010101010101" pitchFamily="2" charset="-122"/>
                    <a:ea typeface="方正喵呜体" panose="02010600010101010101" pitchFamily="2" charset="-122"/>
                  </a:rPr>
                  <a:t>60%</a:t>
                </a:r>
                <a:endParaRPr lang="zh-CN" altLang="en-US" dirty="0">
                  <a:solidFill>
                    <a:schemeClr val="bg1"/>
                  </a:solidFill>
                  <a:latin typeface="方正喵呜体" panose="02010600010101010101" pitchFamily="2" charset="-122"/>
                  <a:ea typeface="方正喵呜体" panose="02010600010101010101" pitchFamily="2" charset="-122"/>
                </a:endParaRPr>
              </a:p>
            </p:txBody>
          </p:sp>
        </p:grpSp>
        <p:sp>
          <p:nvSpPr>
            <p:cNvPr id="22" name="矩形 21"/>
            <p:cNvSpPr/>
            <p:nvPr/>
          </p:nvSpPr>
          <p:spPr>
            <a:xfrm>
              <a:off x="1439333" y="3937587"/>
              <a:ext cx="2717260" cy="512641"/>
            </a:xfrm>
            <a:prstGeom prst="rect">
              <a:avLst/>
            </a:prstGeom>
          </p:spPr>
          <p:txBody>
            <a:bodyPr vert="horz" wrap="square">
              <a:spAutoFit/>
            </a:bodyPr>
            <a:lstStyle/>
            <a:p>
              <a:pPr algn="ct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23" name="矩形 39"/>
            <p:cNvSpPr>
              <a:spLocks noChangeArrowheads="1"/>
            </p:cNvSpPr>
            <p:nvPr/>
          </p:nvSpPr>
          <p:spPr bwMode="auto">
            <a:xfrm>
              <a:off x="1473783" y="4482552"/>
              <a:ext cx="2648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p>
          </p:txBody>
        </p:sp>
      </p:grpSp>
      <p:grpSp>
        <p:nvGrpSpPr>
          <p:cNvPr id="27" name="组合 26"/>
          <p:cNvGrpSpPr/>
          <p:nvPr/>
        </p:nvGrpSpPr>
        <p:grpSpPr>
          <a:xfrm>
            <a:off x="8410913" y="1707344"/>
            <a:ext cx="2717260" cy="3639272"/>
            <a:chOff x="1439333" y="1766610"/>
            <a:chExt cx="2717260" cy="3639272"/>
          </a:xfrm>
        </p:grpSpPr>
        <p:grpSp>
          <p:nvGrpSpPr>
            <p:cNvPr id="28" name="组合 27"/>
            <p:cNvGrpSpPr/>
            <p:nvPr/>
          </p:nvGrpSpPr>
          <p:grpSpPr>
            <a:xfrm>
              <a:off x="2045993" y="1766610"/>
              <a:ext cx="1503941" cy="2027784"/>
              <a:chOff x="1759089" y="1597277"/>
              <a:chExt cx="1503941" cy="2027784"/>
            </a:xfrm>
          </p:grpSpPr>
          <p:sp>
            <p:nvSpPr>
              <p:cNvPr id="31" name="任意多边形 3"/>
              <p:cNvSpPr/>
              <p:nvPr/>
            </p:nvSpPr>
            <p:spPr>
              <a:xfrm>
                <a:off x="1759089" y="1597277"/>
                <a:ext cx="1503941" cy="2027784"/>
              </a:xfrm>
              <a:custGeom>
                <a:avLst/>
                <a:gdLst>
                  <a:gd name="connsiteX0" fmla="*/ 924351 w 1843319"/>
                  <a:gd name="connsiteY0" fmla="*/ 0 h 2485372"/>
                  <a:gd name="connsiteX1" fmla="*/ 937190 w 1843319"/>
                  <a:gd name="connsiteY1" fmla="*/ 0 h 2485372"/>
                  <a:gd name="connsiteX2" fmla="*/ 949613 w 1843319"/>
                  <a:gd name="connsiteY2" fmla="*/ 412 h 2485372"/>
                  <a:gd name="connsiteX3" fmla="*/ 961624 w 1843319"/>
                  <a:gd name="connsiteY3" fmla="*/ 2070 h 2485372"/>
                  <a:gd name="connsiteX4" fmla="*/ 972390 w 1843319"/>
                  <a:gd name="connsiteY4" fmla="*/ 3313 h 2485372"/>
                  <a:gd name="connsiteX5" fmla="*/ 982746 w 1843319"/>
                  <a:gd name="connsiteY5" fmla="*/ 5798 h 2485372"/>
                  <a:gd name="connsiteX6" fmla="*/ 992685 w 1843319"/>
                  <a:gd name="connsiteY6" fmla="*/ 8696 h 2485372"/>
                  <a:gd name="connsiteX7" fmla="*/ 1002211 w 1843319"/>
                  <a:gd name="connsiteY7" fmla="*/ 12009 h 2485372"/>
                  <a:gd name="connsiteX8" fmla="*/ 1010906 w 1843319"/>
                  <a:gd name="connsiteY8" fmla="*/ 15321 h 2485372"/>
                  <a:gd name="connsiteX9" fmla="*/ 1018774 w 1843319"/>
                  <a:gd name="connsiteY9" fmla="*/ 19049 h 2485372"/>
                  <a:gd name="connsiteX10" fmla="*/ 1026643 w 1843319"/>
                  <a:gd name="connsiteY10" fmla="*/ 23189 h 2485372"/>
                  <a:gd name="connsiteX11" fmla="*/ 1033268 w 1843319"/>
                  <a:gd name="connsiteY11" fmla="*/ 26915 h 2485372"/>
                  <a:gd name="connsiteX12" fmla="*/ 1039896 w 1843319"/>
                  <a:gd name="connsiteY12" fmla="*/ 31885 h 2485372"/>
                  <a:gd name="connsiteX13" fmla="*/ 1045279 w 1843319"/>
                  <a:gd name="connsiteY13" fmla="*/ 36025 h 2485372"/>
                  <a:gd name="connsiteX14" fmla="*/ 1051077 w 1843319"/>
                  <a:gd name="connsiteY14" fmla="*/ 40166 h 2485372"/>
                  <a:gd name="connsiteX15" fmla="*/ 1055633 w 1843319"/>
                  <a:gd name="connsiteY15" fmla="*/ 45136 h 2485372"/>
                  <a:gd name="connsiteX16" fmla="*/ 1061431 w 1843319"/>
                  <a:gd name="connsiteY16" fmla="*/ 50932 h 2485372"/>
                  <a:gd name="connsiteX17" fmla="*/ 1067229 w 1843319"/>
                  <a:gd name="connsiteY17" fmla="*/ 56730 h 2485372"/>
                  <a:gd name="connsiteX18" fmla="*/ 1072199 w 1843319"/>
                  <a:gd name="connsiteY18" fmla="*/ 63355 h 2485372"/>
                  <a:gd name="connsiteX19" fmla="*/ 1077170 w 1843319"/>
                  <a:gd name="connsiteY19" fmla="*/ 69981 h 2485372"/>
                  <a:gd name="connsiteX20" fmla="*/ 1081310 w 1843319"/>
                  <a:gd name="connsiteY20" fmla="*/ 77434 h 2485372"/>
                  <a:gd name="connsiteX21" fmla="*/ 1085453 w 1843319"/>
                  <a:gd name="connsiteY21" fmla="*/ 84889 h 2485372"/>
                  <a:gd name="connsiteX22" fmla="*/ 1088763 w 1843319"/>
                  <a:gd name="connsiteY22" fmla="*/ 92343 h 2485372"/>
                  <a:gd name="connsiteX23" fmla="*/ 1092078 w 1843319"/>
                  <a:gd name="connsiteY23" fmla="*/ 99796 h 2485372"/>
                  <a:gd name="connsiteX24" fmla="*/ 1094976 w 1843319"/>
                  <a:gd name="connsiteY24" fmla="*/ 108079 h 2485372"/>
                  <a:gd name="connsiteX25" fmla="*/ 1097876 w 1843319"/>
                  <a:gd name="connsiteY25" fmla="*/ 115944 h 2485372"/>
                  <a:gd name="connsiteX26" fmla="*/ 1099947 w 1843319"/>
                  <a:gd name="connsiteY26" fmla="*/ 124640 h 2485372"/>
                  <a:gd name="connsiteX27" fmla="*/ 1101189 w 1843319"/>
                  <a:gd name="connsiteY27" fmla="*/ 132508 h 2485372"/>
                  <a:gd name="connsiteX28" fmla="*/ 1102429 w 1843319"/>
                  <a:gd name="connsiteY28" fmla="*/ 141619 h 2485372"/>
                  <a:gd name="connsiteX29" fmla="*/ 1103674 w 1843319"/>
                  <a:gd name="connsiteY29" fmla="*/ 150315 h 2485372"/>
                  <a:gd name="connsiteX30" fmla="*/ 1104087 w 1843319"/>
                  <a:gd name="connsiteY30" fmla="*/ 159010 h 2485372"/>
                  <a:gd name="connsiteX31" fmla="*/ 1103674 w 1843319"/>
                  <a:gd name="connsiteY31" fmla="*/ 167706 h 2485372"/>
                  <a:gd name="connsiteX32" fmla="*/ 1103259 w 1843319"/>
                  <a:gd name="connsiteY32" fmla="*/ 175987 h 2485372"/>
                  <a:gd name="connsiteX33" fmla="*/ 1102017 w 1843319"/>
                  <a:gd name="connsiteY33" fmla="*/ 184270 h 2485372"/>
                  <a:gd name="connsiteX34" fmla="*/ 1100774 w 1843319"/>
                  <a:gd name="connsiteY34" fmla="*/ 192138 h 2485372"/>
                  <a:gd name="connsiteX35" fmla="*/ 1099119 w 1843319"/>
                  <a:gd name="connsiteY35" fmla="*/ 200421 h 2485372"/>
                  <a:gd name="connsiteX36" fmla="*/ 1097046 w 1843319"/>
                  <a:gd name="connsiteY36" fmla="*/ 207874 h 2485372"/>
                  <a:gd name="connsiteX37" fmla="*/ 1094561 w 1843319"/>
                  <a:gd name="connsiteY37" fmla="*/ 214912 h 2485372"/>
                  <a:gd name="connsiteX38" fmla="*/ 1091248 w 1843319"/>
                  <a:gd name="connsiteY38" fmla="*/ 222366 h 2485372"/>
                  <a:gd name="connsiteX39" fmla="*/ 1088351 w 1843319"/>
                  <a:gd name="connsiteY39" fmla="*/ 228991 h 2485372"/>
                  <a:gd name="connsiteX40" fmla="*/ 1084623 w 1843319"/>
                  <a:gd name="connsiteY40" fmla="*/ 236447 h 2485372"/>
                  <a:gd name="connsiteX41" fmla="*/ 1080895 w 1843319"/>
                  <a:gd name="connsiteY41" fmla="*/ 243070 h 2485372"/>
                  <a:gd name="connsiteX42" fmla="*/ 1076755 w 1843319"/>
                  <a:gd name="connsiteY42" fmla="*/ 248868 h 2485372"/>
                  <a:gd name="connsiteX43" fmla="*/ 1072199 w 1843319"/>
                  <a:gd name="connsiteY43" fmla="*/ 255081 h 2485372"/>
                  <a:gd name="connsiteX44" fmla="*/ 1067644 w 1843319"/>
                  <a:gd name="connsiteY44" fmla="*/ 261291 h 2485372"/>
                  <a:gd name="connsiteX45" fmla="*/ 1063088 w 1843319"/>
                  <a:gd name="connsiteY45" fmla="*/ 267089 h 2485372"/>
                  <a:gd name="connsiteX46" fmla="*/ 1058118 w 1843319"/>
                  <a:gd name="connsiteY46" fmla="*/ 272057 h 2485372"/>
                  <a:gd name="connsiteX47" fmla="*/ 1053147 w 1843319"/>
                  <a:gd name="connsiteY47" fmla="*/ 277440 h 2485372"/>
                  <a:gd name="connsiteX48" fmla="*/ 1041966 w 1843319"/>
                  <a:gd name="connsiteY48" fmla="*/ 287378 h 2485372"/>
                  <a:gd name="connsiteX49" fmla="*/ 1030786 w 1843319"/>
                  <a:gd name="connsiteY49" fmla="*/ 296074 h 2485372"/>
                  <a:gd name="connsiteX50" fmla="*/ 1018774 w 1843319"/>
                  <a:gd name="connsiteY50" fmla="*/ 303530 h 2485372"/>
                  <a:gd name="connsiteX51" fmla="*/ 1007178 w 1843319"/>
                  <a:gd name="connsiteY51" fmla="*/ 310153 h 2485372"/>
                  <a:gd name="connsiteX52" fmla="*/ 994755 w 1843319"/>
                  <a:gd name="connsiteY52" fmla="*/ 315951 h 2485372"/>
                  <a:gd name="connsiteX53" fmla="*/ 982746 w 1843319"/>
                  <a:gd name="connsiteY53" fmla="*/ 320506 h 2485372"/>
                  <a:gd name="connsiteX54" fmla="*/ 971563 w 1843319"/>
                  <a:gd name="connsiteY54" fmla="*/ 323819 h 2485372"/>
                  <a:gd name="connsiteX55" fmla="*/ 960382 w 1843319"/>
                  <a:gd name="connsiteY55" fmla="*/ 325889 h 2485372"/>
                  <a:gd name="connsiteX56" fmla="*/ 952926 w 1843319"/>
                  <a:gd name="connsiteY56" fmla="*/ 328374 h 2485372"/>
                  <a:gd name="connsiteX57" fmla="*/ 947958 w 1843319"/>
                  <a:gd name="connsiteY57" fmla="*/ 330029 h 2485372"/>
                  <a:gd name="connsiteX58" fmla="*/ 945888 w 1843319"/>
                  <a:gd name="connsiteY58" fmla="*/ 331272 h 2485372"/>
                  <a:gd name="connsiteX59" fmla="*/ 945888 w 1843319"/>
                  <a:gd name="connsiteY59" fmla="*/ 444734 h 2485372"/>
                  <a:gd name="connsiteX60" fmla="*/ 1122309 w 1843319"/>
                  <a:gd name="connsiteY60" fmla="*/ 444734 h 2485372"/>
                  <a:gd name="connsiteX61" fmla="*/ 1122309 w 1843319"/>
                  <a:gd name="connsiteY61" fmla="*/ 664614 h 2485372"/>
                  <a:gd name="connsiteX62" fmla="*/ 1141773 w 1843319"/>
                  <a:gd name="connsiteY62" fmla="*/ 668757 h 2485372"/>
                  <a:gd name="connsiteX63" fmla="*/ 1160824 w 1843319"/>
                  <a:gd name="connsiteY63" fmla="*/ 674140 h 2485372"/>
                  <a:gd name="connsiteX64" fmla="*/ 1179874 w 1843319"/>
                  <a:gd name="connsiteY64" fmla="*/ 679108 h 2485372"/>
                  <a:gd name="connsiteX65" fmla="*/ 1198510 w 1843319"/>
                  <a:gd name="connsiteY65" fmla="*/ 684906 h 2485372"/>
                  <a:gd name="connsiteX66" fmla="*/ 1217147 w 1843319"/>
                  <a:gd name="connsiteY66" fmla="*/ 691119 h 2485372"/>
                  <a:gd name="connsiteX67" fmla="*/ 1235781 w 1843319"/>
                  <a:gd name="connsiteY67" fmla="*/ 697742 h 2485372"/>
                  <a:gd name="connsiteX68" fmla="*/ 1254005 w 1843319"/>
                  <a:gd name="connsiteY68" fmla="*/ 704367 h 2485372"/>
                  <a:gd name="connsiteX69" fmla="*/ 1272227 w 1843319"/>
                  <a:gd name="connsiteY69" fmla="*/ 711408 h 2485372"/>
                  <a:gd name="connsiteX70" fmla="*/ 1289621 w 1843319"/>
                  <a:gd name="connsiteY70" fmla="*/ 718861 h 2485372"/>
                  <a:gd name="connsiteX71" fmla="*/ 1307430 w 1843319"/>
                  <a:gd name="connsiteY71" fmla="*/ 726729 h 2485372"/>
                  <a:gd name="connsiteX72" fmla="*/ 1324821 w 1843319"/>
                  <a:gd name="connsiteY72" fmla="*/ 735010 h 2485372"/>
                  <a:gd name="connsiteX73" fmla="*/ 1342215 w 1843319"/>
                  <a:gd name="connsiteY73" fmla="*/ 744120 h 2485372"/>
                  <a:gd name="connsiteX74" fmla="*/ 1359194 w 1843319"/>
                  <a:gd name="connsiteY74" fmla="*/ 752816 h 2485372"/>
                  <a:gd name="connsiteX75" fmla="*/ 1376176 w 1843319"/>
                  <a:gd name="connsiteY75" fmla="*/ 761927 h 2485372"/>
                  <a:gd name="connsiteX76" fmla="*/ 1392740 w 1843319"/>
                  <a:gd name="connsiteY76" fmla="*/ 771865 h 2485372"/>
                  <a:gd name="connsiteX77" fmla="*/ 1409306 w 1843319"/>
                  <a:gd name="connsiteY77" fmla="*/ 781804 h 2485372"/>
                  <a:gd name="connsiteX78" fmla="*/ 1425458 w 1843319"/>
                  <a:gd name="connsiteY78" fmla="*/ 792154 h 2485372"/>
                  <a:gd name="connsiteX79" fmla="*/ 1441606 w 1843319"/>
                  <a:gd name="connsiteY79" fmla="*/ 802508 h 2485372"/>
                  <a:gd name="connsiteX80" fmla="*/ 1456930 w 1843319"/>
                  <a:gd name="connsiteY80" fmla="*/ 813689 h 2485372"/>
                  <a:gd name="connsiteX81" fmla="*/ 1472669 w 1843319"/>
                  <a:gd name="connsiteY81" fmla="*/ 824870 h 2485372"/>
                  <a:gd name="connsiteX82" fmla="*/ 1487578 w 1843319"/>
                  <a:gd name="connsiteY82" fmla="*/ 836875 h 2485372"/>
                  <a:gd name="connsiteX83" fmla="*/ 1502487 w 1843319"/>
                  <a:gd name="connsiteY83" fmla="*/ 848471 h 2485372"/>
                  <a:gd name="connsiteX84" fmla="*/ 1516981 w 1843319"/>
                  <a:gd name="connsiteY84" fmla="*/ 860895 h 2485372"/>
                  <a:gd name="connsiteX85" fmla="*/ 1531889 w 1843319"/>
                  <a:gd name="connsiteY85" fmla="*/ 873316 h 2485372"/>
                  <a:gd name="connsiteX86" fmla="*/ 1545971 w 1843319"/>
                  <a:gd name="connsiteY86" fmla="*/ 885739 h 2485372"/>
                  <a:gd name="connsiteX87" fmla="*/ 1559637 w 1843319"/>
                  <a:gd name="connsiteY87" fmla="*/ 898990 h 2485372"/>
                  <a:gd name="connsiteX88" fmla="*/ 1573303 w 1843319"/>
                  <a:gd name="connsiteY88" fmla="*/ 912242 h 2485372"/>
                  <a:gd name="connsiteX89" fmla="*/ 1586969 w 1843319"/>
                  <a:gd name="connsiteY89" fmla="*/ 926320 h 2485372"/>
                  <a:gd name="connsiteX90" fmla="*/ 1599808 w 1843319"/>
                  <a:gd name="connsiteY90" fmla="*/ 939987 h 2485372"/>
                  <a:gd name="connsiteX91" fmla="*/ 1612647 w 1843319"/>
                  <a:gd name="connsiteY91" fmla="*/ 954065 h 2485372"/>
                  <a:gd name="connsiteX92" fmla="*/ 1625485 w 1843319"/>
                  <a:gd name="connsiteY92" fmla="*/ 968559 h 2485372"/>
                  <a:gd name="connsiteX93" fmla="*/ 1637909 w 1843319"/>
                  <a:gd name="connsiteY93" fmla="*/ 983465 h 2485372"/>
                  <a:gd name="connsiteX94" fmla="*/ 1649505 w 1843319"/>
                  <a:gd name="connsiteY94" fmla="*/ 998374 h 2485372"/>
                  <a:gd name="connsiteX95" fmla="*/ 1661101 w 1843319"/>
                  <a:gd name="connsiteY95" fmla="*/ 1013695 h 2485372"/>
                  <a:gd name="connsiteX96" fmla="*/ 1672282 w 1843319"/>
                  <a:gd name="connsiteY96" fmla="*/ 1029016 h 2485372"/>
                  <a:gd name="connsiteX97" fmla="*/ 1683050 w 1843319"/>
                  <a:gd name="connsiteY97" fmla="*/ 1044753 h 2485372"/>
                  <a:gd name="connsiteX98" fmla="*/ 1694231 w 1843319"/>
                  <a:gd name="connsiteY98" fmla="*/ 1060486 h 2485372"/>
                  <a:gd name="connsiteX99" fmla="*/ 1704585 w 1843319"/>
                  <a:gd name="connsiteY99" fmla="*/ 1076635 h 2485372"/>
                  <a:gd name="connsiteX100" fmla="*/ 1714523 w 1843319"/>
                  <a:gd name="connsiteY100" fmla="*/ 1093199 h 2485372"/>
                  <a:gd name="connsiteX101" fmla="*/ 1724049 w 1843319"/>
                  <a:gd name="connsiteY101" fmla="*/ 1109763 h 2485372"/>
                  <a:gd name="connsiteX102" fmla="*/ 1733160 w 1843319"/>
                  <a:gd name="connsiteY102" fmla="*/ 1126742 h 2485372"/>
                  <a:gd name="connsiteX103" fmla="*/ 1742270 w 1843319"/>
                  <a:gd name="connsiteY103" fmla="*/ 1143718 h 2485372"/>
                  <a:gd name="connsiteX104" fmla="*/ 1750969 w 1843319"/>
                  <a:gd name="connsiteY104" fmla="*/ 1160697 h 2485372"/>
                  <a:gd name="connsiteX105" fmla="*/ 1759249 w 1843319"/>
                  <a:gd name="connsiteY105" fmla="*/ 1178503 h 2485372"/>
                  <a:gd name="connsiteX106" fmla="*/ 1767117 w 1843319"/>
                  <a:gd name="connsiteY106" fmla="*/ 1196307 h 2485372"/>
                  <a:gd name="connsiteX107" fmla="*/ 1774573 w 1843319"/>
                  <a:gd name="connsiteY107" fmla="*/ 1213701 h 2485372"/>
                  <a:gd name="connsiteX108" fmla="*/ 1782029 w 1843319"/>
                  <a:gd name="connsiteY108" fmla="*/ 1231920 h 2485372"/>
                  <a:gd name="connsiteX109" fmla="*/ 1788654 w 1843319"/>
                  <a:gd name="connsiteY109" fmla="*/ 1250139 h 2485372"/>
                  <a:gd name="connsiteX110" fmla="*/ 1795280 w 1843319"/>
                  <a:gd name="connsiteY110" fmla="*/ 1268773 h 2485372"/>
                  <a:gd name="connsiteX111" fmla="*/ 1801078 w 1843319"/>
                  <a:gd name="connsiteY111" fmla="*/ 1286995 h 2485372"/>
                  <a:gd name="connsiteX112" fmla="*/ 1806876 w 1843319"/>
                  <a:gd name="connsiteY112" fmla="*/ 1306044 h 2485372"/>
                  <a:gd name="connsiteX113" fmla="*/ 1812259 w 1843319"/>
                  <a:gd name="connsiteY113" fmla="*/ 1325090 h 2485372"/>
                  <a:gd name="connsiteX114" fmla="*/ 1817229 w 1843319"/>
                  <a:gd name="connsiteY114" fmla="*/ 1344139 h 2485372"/>
                  <a:gd name="connsiteX115" fmla="*/ 1821370 w 1843319"/>
                  <a:gd name="connsiteY115" fmla="*/ 1363188 h 2485372"/>
                  <a:gd name="connsiteX116" fmla="*/ 1825513 w 1843319"/>
                  <a:gd name="connsiteY116" fmla="*/ 1382650 h 2485372"/>
                  <a:gd name="connsiteX117" fmla="*/ 1829241 w 1843319"/>
                  <a:gd name="connsiteY117" fmla="*/ 1402112 h 2485372"/>
                  <a:gd name="connsiteX118" fmla="*/ 1832553 w 1843319"/>
                  <a:gd name="connsiteY118" fmla="*/ 1421988 h 2485372"/>
                  <a:gd name="connsiteX119" fmla="*/ 1835451 w 1843319"/>
                  <a:gd name="connsiteY119" fmla="*/ 1441865 h 2485372"/>
                  <a:gd name="connsiteX120" fmla="*/ 1837936 w 1843319"/>
                  <a:gd name="connsiteY120" fmla="*/ 1461741 h 2485372"/>
                  <a:gd name="connsiteX121" fmla="*/ 1840006 w 1843319"/>
                  <a:gd name="connsiteY121" fmla="*/ 1481618 h 2485372"/>
                  <a:gd name="connsiteX122" fmla="*/ 1841249 w 1843319"/>
                  <a:gd name="connsiteY122" fmla="*/ 1501907 h 2485372"/>
                  <a:gd name="connsiteX123" fmla="*/ 1842492 w 1843319"/>
                  <a:gd name="connsiteY123" fmla="*/ 1522196 h 2485372"/>
                  <a:gd name="connsiteX124" fmla="*/ 1843319 w 1843319"/>
                  <a:gd name="connsiteY124" fmla="*/ 1542488 h 2485372"/>
                  <a:gd name="connsiteX125" fmla="*/ 1843319 w 1843319"/>
                  <a:gd name="connsiteY125" fmla="*/ 1563607 h 2485372"/>
                  <a:gd name="connsiteX126" fmla="*/ 1843319 w 1843319"/>
                  <a:gd name="connsiteY126" fmla="*/ 1581102 h 2485372"/>
                  <a:gd name="connsiteX127" fmla="*/ 1843319 w 1843319"/>
                  <a:gd name="connsiteY127" fmla="*/ 1587209 h 2485372"/>
                  <a:gd name="connsiteX128" fmla="*/ 1842077 w 1843319"/>
                  <a:gd name="connsiteY128" fmla="*/ 1610814 h 2485372"/>
                  <a:gd name="connsiteX129" fmla="*/ 1840837 w 1843319"/>
                  <a:gd name="connsiteY129" fmla="*/ 1634415 h 2485372"/>
                  <a:gd name="connsiteX130" fmla="*/ 1838351 w 1843319"/>
                  <a:gd name="connsiteY130" fmla="*/ 1657605 h 2485372"/>
                  <a:gd name="connsiteX131" fmla="*/ 1835866 w 1843319"/>
                  <a:gd name="connsiteY131" fmla="*/ 1680794 h 2485372"/>
                  <a:gd name="connsiteX132" fmla="*/ 1832553 w 1843319"/>
                  <a:gd name="connsiteY132" fmla="*/ 1703984 h 2485372"/>
                  <a:gd name="connsiteX133" fmla="*/ 1828825 w 1843319"/>
                  <a:gd name="connsiteY133" fmla="*/ 1726758 h 2485372"/>
                  <a:gd name="connsiteX134" fmla="*/ 1827334 w 1843319"/>
                  <a:gd name="connsiteY134" fmla="*/ 1734806 h 2485372"/>
                  <a:gd name="connsiteX135" fmla="*/ 1824595 w 1843319"/>
                  <a:gd name="connsiteY135" fmla="*/ 1761152 h 2485372"/>
                  <a:gd name="connsiteX136" fmla="*/ 1815294 w 1843319"/>
                  <a:gd name="connsiteY136" fmla="*/ 1790198 h 2485372"/>
                  <a:gd name="connsiteX137" fmla="*/ 1814329 w 1843319"/>
                  <a:gd name="connsiteY137" fmla="*/ 1793841 h 2485372"/>
                  <a:gd name="connsiteX138" fmla="*/ 1808531 w 1843319"/>
                  <a:gd name="connsiteY138" fmla="*/ 1815788 h 2485372"/>
                  <a:gd name="connsiteX139" fmla="*/ 1801906 w 1843319"/>
                  <a:gd name="connsiteY139" fmla="*/ 1837319 h 2485372"/>
                  <a:gd name="connsiteX140" fmla="*/ 1794865 w 1843319"/>
                  <a:gd name="connsiteY140" fmla="*/ 1859269 h 2485372"/>
                  <a:gd name="connsiteX141" fmla="*/ 1787412 w 1843319"/>
                  <a:gd name="connsiteY141" fmla="*/ 1880385 h 2485372"/>
                  <a:gd name="connsiteX142" fmla="*/ 1781958 w 1843319"/>
                  <a:gd name="connsiteY142" fmla="*/ 1894297 h 2485372"/>
                  <a:gd name="connsiteX143" fmla="*/ 1770893 w 1843319"/>
                  <a:gd name="connsiteY143" fmla="*/ 1928848 h 2485372"/>
                  <a:gd name="connsiteX144" fmla="*/ 1753901 w 1843319"/>
                  <a:gd name="connsiteY144" fmla="*/ 1959191 h 2485372"/>
                  <a:gd name="connsiteX145" fmla="*/ 1752211 w 1843319"/>
                  <a:gd name="connsiteY145" fmla="*/ 1962790 h 2485372"/>
                  <a:gd name="connsiteX146" fmla="*/ 1742270 w 1843319"/>
                  <a:gd name="connsiteY146" fmla="*/ 1983081 h 2485372"/>
                  <a:gd name="connsiteX147" fmla="*/ 1731917 w 1843319"/>
                  <a:gd name="connsiteY147" fmla="*/ 2002543 h 2485372"/>
                  <a:gd name="connsiteX148" fmla="*/ 1721151 w 1843319"/>
                  <a:gd name="connsiteY148" fmla="*/ 2022005 h 2485372"/>
                  <a:gd name="connsiteX149" fmla="*/ 1709555 w 1843319"/>
                  <a:gd name="connsiteY149" fmla="*/ 2041469 h 2485372"/>
                  <a:gd name="connsiteX150" fmla="*/ 1698371 w 1843319"/>
                  <a:gd name="connsiteY150" fmla="*/ 2060515 h 2485372"/>
                  <a:gd name="connsiteX151" fmla="*/ 1691606 w 1843319"/>
                  <a:gd name="connsiteY151" fmla="*/ 2070440 h 2485372"/>
                  <a:gd name="connsiteX152" fmla="*/ 1685916 w 1843319"/>
                  <a:gd name="connsiteY152" fmla="*/ 2080603 h 2485372"/>
                  <a:gd name="connsiteX153" fmla="*/ 1678471 w 1843319"/>
                  <a:gd name="connsiteY153" fmla="*/ 2089347 h 2485372"/>
                  <a:gd name="connsiteX154" fmla="*/ 1673109 w 1843319"/>
                  <a:gd name="connsiteY154" fmla="*/ 2096956 h 2485372"/>
                  <a:gd name="connsiteX155" fmla="*/ 1660686 w 1843319"/>
                  <a:gd name="connsiteY155" fmla="*/ 2114762 h 2485372"/>
                  <a:gd name="connsiteX156" fmla="*/ 1646607 w 1843319"/>
                  <a:gd name="connsiteY156" fmla="*/ 2132153 h 2485372"/>
                  <a:gd name="connsiteX157" fmla="*/ 1632938 w 1843319"/>
                  <a:gd name="connsiteY157" fmla="*/ 2149960 h 2485372"/>
                  <a:gd name="connsiteX158" fmla="*/ 1618445 w 1843319"/>
                  <a:gd name="connsiteY158" fmla="*/ 2166524 h 2485372"/>
                  <a:gd name="connsiteX159" fmla="*/ 1603536 w 1843319"/>
                  <a:gd name="connsiteY159" fmla="*/ 2183085 h 2485372"/>
                  <a:gd name="connsiteX160" fmla="*/ 1589039 w 1843319"/>
                  <a:gd name="connsiteY160" fmla="*/ 2199649 h 2485372"/>
                  <a:gd name="connsiteX161" fmla="*/ 1573303 w 1843319"/>
                  <a:gd name="connsiteY161" fmla="*/ 2214973 h 2485372"/>
                  <a:gd name="connsiteX162" fmla="*/ 1557982 w 1843319"/>
                  <a:gd name="connsiteY162" fmla="*/ 2230706 h 2485372"/>
                  <a:gd name="connsiteX163" fmla="*/ 1541415 w 1843319"/>
                  <a:gd name="connsiteY163" fmla="*/ 2245615 h 2485372"/>
                  <a:gd name="connsiteX164" fmla="*/ 1524849 w 1843319"/>
                  <a:gd name="connsiteY164" fmla="*/ 2260521 h 2485372"/>
                  <a:gd name="connsiteX165" fmla="*/ 1508282 w 1843319"/>
                  <a:gd name="connsiteY165" fmla="*/ 2274600 h 2485372"/>
                  <a:gd name="connsiteX166" fmla="*/ 1490476 w 1843319"/>
                  <a:gd name="connsiteY166" fmla="*/ 2288266 h 2485372"/>
                  <a:gd name="connsiteX167" fmla="*/ 1473082 w 1843319"/>
                  <a:gd name="connsiteY167" fmla="*/ 2301932 h 2485372"/>
                  <a:gd name="connsiteX168" fmla="*/ 1455275 w 1843319"/>
                  <a:gd name="connsiteY168" fmla="*/ 2314768 h 2485372"/>
                  <a:gd name="connsiteX169" fmla="*/ 1437054 w 1843319"/>
                  <a:gd name="connsiteY169" fmla="*/ 2327604 h 2485372"/>
                  <a:gd name="connsiteX170" fmla="*/ 1418832 w 1843319"/>
                  <a:gd name="connsiteY170" fmla="*/ 2340028 h 2485372"/>
                  <a:gd name="connsiteX171" fmla="*/ 1399780 w 1843319"/>
                  <a:gd name="connsiteY171" fmla="*/ 2351621 h 2485372"/>
                  <a:gd name="connsiteX172" fmla="*/ 1380316 w 1843319"/>
                  <a:gd name="connsiteY172" fmla="*/ 2362802 h 2485372"/>
                  <a:gd name="connsiteX173" fmla="*/ 1360852 w 1843319"/>
                  <a:gd name="connsiteY173" fmla="*/ 2373568 h 2485372"/>
                  <a:gd name="connsiteX174" fmla="*/ 1340973 w 1843319"/>
                  <a:gd name="connsiteY174" fmla="*/ 2383921 h 2485372"/>
                  <a:gd name="connsiteX175" fmla="*/ 1321096 w 1843319"/>
                  <a:gd name="connsiteY175" fmla="*/ 2393860 h 2485372"/>
                  <a:gd name="connsiteX176" fmla="*/ 1300802 w 1843319"/>
                  <a:gd name="connsiteY176" fmla="*/ 2403383 h 2485372"/>
                  <a:gd name="connsiteX177" fmla="*/ 1280510 w 1843319"/>
                  <a:gd name="connsiteY177" fmla="*/ 2412494 h 2485372"/>
                  <a:gd name="connsiteX178" fmla="*/ 1259803 w 1843319"/>
                  <a:gd name="connsiteY178" fmla="*/ 2420774 h 2485372"/>
                  <a:gd name="connsiteX179" fmla="*/ 1238269 w 1843319"/>
                  <a:gd name="connsiteY179" fmla="*/ 2429058 h 2485372"/>
                  <a:gd name="connsiteX180" fmla="*/ 1217147 w 1843319"/>
                  <a:gd name="connsiteY180" fmla="*/ 2436511 h 2485372"/>
                  <a:gd name="connsiteX181" fmla="*/ 1196025 w 1843319"/>
                  <a:gd name="connsiteY181" fmla="*/ 2443549 h 2485372"/>
                  <a:gd name="connsiteX182" fmla="*/ 1174076 w 1843319"/>
                  <a:gd name="connsiteY182" fmla="*/ 2450174 h 2485372"/>
                  <a:gd name="connsiteX183" fmla="*/ 1152129 w 1843319"/>
                  <a:gd name="connsiteY183" fmla="*/ 2455972 h 2485372"/>
                  <a:gd name="connsiteX184" fmla="*/ 1130177 w 1843319"/>
                  <a:gd name="connsiteY184" fmla="*/ 2461770 h 2485372"/>
                  <a:gd name="connsiteX185" fmla="*/ 1107400 w 1843319"/>
                  <a:gd name="connsiteY185" fmla="*/ 2466326 h 2485372"/>
                  <a:gd name="connsiteX186" fmla="*/ 1085038 w 1843319"/>
                  <a:gd name="connsiteY186" fmla="*/ 2470466 h 2485372"/>
                  <a:gd name="connsiteX187" fmla="*/ 1061846 w 1843319"/>
                  <a:gd name="connsiteY187" fmla="*/ 2474194 h 2485372"/>
                  <a:gd name="connsiteX188" fmla="*/ 1039066 w 1843319"/>
                  <a:gd name="connsiteY188" fmla="*/ 2477507 h 2485372"/>
                  <a:gd name="connsiteX189" fmla="*/ 1015877 w 1843319"/>
                  <a:gd name="connsiteY189" fmla="*/ 2479989 h 2485372"/>
                  <a:gd name="connsiteX190" fmla="*/ 992685 w 1843319"/>
                  <a:gd name="connsiteY190" fmla="*/ 2482474 h 2485372"/>
                  <a:gd name="connsiteX191" fmla="*/ 969078 w 1843319"/>
                  <a:gd name="connsiteY191" fmla="*/ 2483717 h 2485372"/>
                  <a:gd name="connsiteX192" fmla="*/ 945473 w 1843319"/>
                  <a:gd name="connsiteY192" fmla="*/ 2484960 h 2485372"/>
                  <a:gd name="connsiteX193" fmla="*/ 921866 w 1843319"/>
                  <a:gd name="connsiteY193" fmla="*/ 2485372 h 2485372"/>
                  <a:gd name="connsiteX194" fmla="*/ 921690 w 1843319"/>
                  <a:gd name="connsiteY194" fmla="*/ 2485369 h 2485372"/>
                  <a:gd name="connsiteX195" fmla="*/ 921659 w 1843319"/>
                  <a:gd name="connsiteY195" fmla="*/ 2485372 h 2485372"/>
                  <a:gd name="connsiteX196" fmla="*/ 921616 w 1843319"/>
                  <a:gd name="connsiteY196" fmla="*/ 2485368 h 2485372"/>
                  <a:gd name="connsiteX197" fmla="*/ 898261 w 1843319"/>
                  <a:gd name="connsiteY197" fmla="*/ 2484960 h 2485372"/>
                  <a:gd name="connsiteX198" fmla="*/ 874654 w 1843319"/>
                  <a:gd name="connsiteY198" fmla="*/ 2483717 h 2485372"/>
                  <a:gd name="connsiteX199" fmla="*/ 851050 w 1843319"/>
                  <a:gd name="connsiteY199" fmla="*/ 2482474 h 2485372"/>
                  <a:gd name="connsiteX200" fmla="*/ 827858 w 1843319"/>
                  <a:gd name="connsiteY200" fmla="*/ 2479989 h 2485372"/>
                  <a:gd name="connsiteX201" fmla="*/ 804668 w 1843319"/>
                  <a:gd name="connsiteY201" fmla="*/ 2477507 h 2485372"/>
                  <a:gd name="connsiteX202" fmla="*/ 781476 w 1843319"/>
                  <a:gd name="connsiteY202" fmla="*/ 2474194 h 2485372"/>
                  <a:gd name="connsiteX203" fmla="*/ 758697 w 1843319"/>
                  <a:gd name="connsiteY203" fmla="*/ 2470466 h 2485372"/>
                  <a:gd name="connsiteX204" fmla="*/ 735920 w 1843319"/>
                  <a:gd name="connsiteY204" fmla="*/ 2466326 h 2485372"/>
                  <a:gd name="connsiteX205" fmla="*/ 713555 w 1843319"/>
                  <a:gd name="connsiteY205" fmla="*/ 2461770 h 2485372"/>
                  <a:gd name="connsiteX206" fmla="*/ 691608 w 1843319"/>
                  <a:gd name="connsiteY206" fmla="*/ 2455972 h 2485372"/>
                  <a:gd name="connsiteX207" fmla="*/ 669659 w 1843319"/>
                  <a:gd name="connsiteY207" fmla="*/ 2450174 h 2485372"/>
                  <a:gd name="connsiteX208" fmla="*/ 648125 w 1843319"/>
                  <a:gd name="connsiteY208" fmla="*/ 2443549 h 2485372"/>
                  <a:gd name="connsiteX209" fmla="*/ 626175 w 1843319"/>
                  <a:gd name="connsiteY209" fmla="*/ 2436511 h 2485372"/>
                  <a:gd name="connsiteX210" fmla="*/ 605053 w 1843319"/>
                  <a:gd name="connsiteY210" fmla="*/ 2429058 h 2485372"/>
                  <a:gd name="connsiteX211" fmla="*/ 583931 w 1843319"/>
                  <a:gd name="connsiteY211" fmla="*/ 2420774 h 2485372"/>
                  <a:gd name="connsiteX212" fmla="*/ 563224 w 1843319"/>
                  <a:gd name="connsiteY212" fmla="*/ 2412494 h 2485372"/>
                  <a:gd name="connsiteX213" fmla="*/ 542518 w 1843319"/>
                  <a:gd name="connsiteY213" fmla="*/ 2403383 h 2485372"/>
                  <a:gd name="connsiteX214" fmla="*/ 522226 w 1843319"/>
                  <a:gd name="connsiteY214" fmla="*/ 2393860 h 2485372"/>
                  <a:gd name="connsiteX215" fmla="*/ 502347 w 1843319"/>
                  <a:gd name="connsiteY215" fmla="*/ 2383921 h 2485372"/>
                  <a:gd name="connsiteX216" fmla="*/ 482467 w 1843319"/>
                  <a:gd name="connsiteY216" fmla="*/ 2373568 h 2485372"/>
                  <a:gd name="connsiteX217" fmla="*/ 463003 w 1843319"/>
                  <a:gd name="connsiteY217" fmla="*/ 2362802 h 2485372"/>
                  <a:gd name="connsiteX218" fmla="*/ 443954 w 1843319"/>
                  <a:gd name="connsiteY218" fmla="*/ 2351621 h 2485372"/>
                  <a:gd name="connsiteX219" fmla="*/ 424905 w 1843319"/>
                  <a:gd name="connsiteY219" fmla="*/ 2340028 h 2485372"/>
                  <a:gd name="connsiteX220" fmla="*/ 406683 w 1843319"/>
                  <a:gd name="connsiteY220" fmla="*/ 2327604 h 2485372"/>
                  <a:gd name="connsiteX221" fmla="*/ 388044 w 1843319"/>
                  <a:gd name="connsiteY221" fmla="*/ 2314768 h 2485372"/>
                  <a:gd name="connsiteX222" fmla="*/ 370238 w 1843319"/>
                  <a:gd name="connsiteY222" fmla="*/ 2301932 h 2485372"/>
                  <a:gd name="connsiteX223" fmla="*/ 352843 w 1843319"/>
                  <a:gd name="connsiteY223" fmla="*/ 2288266 h 2485372"/>
                  <a:gd name="connsiteX224" fmla="*/ 335449 w 1843319"/>
                  <a:gd name="connsiteY224" fmla="*/ 2274600 h 2485372"/>
                  <a:gd name="connsiteX225" fmla="*/ 318470 w 1843319"/>
                  <a:gd name="connsiteY225" fmla="*/ 2260521 h 2485372"/>
                  <a:gd name="connsiteX226" fmla="*/ 301904 w 1843319"/>
                  <a:gd name="connsiteY226" fmla="*/ 2245615 h 2485372"/>
                  <a:gd name="connsiteX227" fmla="*/ 285755 w 1843319"/>
                  <a:gd name="connsiteY227" fmla="*/ 2230706 h 2485372"/>
                  <a:gd name="connsiteX228" fmla="*/ 270431 w 1843319"/>
                  <a:gd name="connsiteY228" fmla="*/ 2214973 h 2485372"/>
                  <a:gd name="connsiteX229" fmla="*/ 254692 w 1843319"/>
                  <a:gd name="connsiteY229" fmla="*/ 2199649 h 2485372"/>
                  <a:gd name="connsiteX230" fmla="*/ 239371 w 1843319"/>
                  <a:gd name="connsiteY230" fmla="*/ 2183085 h 2485372"/>
                  <a:gd name="connsiteX231" fmla="*/ 224877 w 1843319"/>
                  <a:gd name="connsiteY231" fmla="*/ 2166524 h 2485372"/>
                  <a:gd name="connsiteX232" fmla="*/ 210796 w 1843319"/>
                  <a:gd name="connsiteY232" fmla="*/ 2149960 h 2485372"/>
                  <a:gd name="connsiteX233" fmla="*/ 196715 w 1843319"/>
                  <a:gd name="connsiteY233" fmla="*/ 2132153 h 2485372"/>
                  <a:gd name="connsiteX234" fmla="*/ 183464 w 1843319"/>
                  <a:gd name="connsiteY234" fmla="*/ 2114762 h 2485372"/>
                  <a:gd name="connsiteX235" fmla="*/ 170210 w 1843319"/>
                  <a:gd name="connsiteY235" fmla="*/ 2096956 h 2485372"/>
                  <a:gd name="connsiteX236" fmla="*/ 165713 w 1843319"/>
                  <a:gd name="connsiteY236" fmla="*/ 2090359 h 2485372"/>
                  <a:gd name="connsiteX237" fmla="*/ 157408 w 1843319"/>
                  <a:gd name="connsiteY237" fmla="*/ 2080603 h 2485372"/>
                  <a:gd name="connsiteX238" fmla="*/ 149823 w 1843319"/>
                  <a:gd name="connsiteY238" fmla="*/ 2067059 h 2485372"/>
                  <a:gd name="connsiteX239" fmla="*/ 145363 w 1843319"/>
                  <a:gd name="connsiteY239" fmla="*/ 2060515 h 2485372"/>
                  <a:gd name="connsiteX240" fmla="*/ 133767 w 1843319"/>
                  <a:gd name="connsiteY240" fmla="*/ 2041469 h 2485372"/>
                  <a:gd name="connsiteX241" fmla="*/ 122171 w 1843319"/>
                  <a:gd name="connsiteY241" fmla="*/ 2022005 h 2485372"/>
                  <a:gd name="connsiteX242" fmla="*/ 111402 w 1843319"/>
                  <a:gd name="connsiteY242" fmla="*/ 2002543 h 2485372"/>
                  <a:gd name="connsiteX243" fmla="*/ 101049 w 1843319"/>
                  <a:gd name="connsiteY243" fmla="*/ 1983081 h 2485372"/>
                  <a:gd name="connsiteX244" fmla="*/ 91110 w 1843319"/>
                  <a:gd name="connsiteY244" fmla="*/ 1962790 h 2485372"/>
                  <a:gd name="connsiteX245" fmla="*/ 89413 w 1843319"/>
                  <a:gd name="connsiteY245" fmla="*/ 1959178 h 2485372"/>
                  <a:gd name="connsiteX246" fmla="*/ 72431 w 1843319"/>
                  <a:gd name="connsiteY246" fmla="*/ 1928848 h 2485372"/>
                  <a:gd name="connsiteX247" fmla="*/ 61372 w 1843319"/>
                  <a:gd name="connsiteY247" fmla="*/ 1894313 h 2485372"/>
                  <a:gd name="connsiteX248" fmla="*/ 55910 w 1843319"/>
                  <a:gd name="connsiteY248" fmla="*/ 1880385 h 2485372"/>
                  <a:gd name="connsiteX249" fmla="*/ 48454 w 1843319"/>
                  <a:gd name="connsiteY249" fmla="*/ 1859269 h 2485372"/>
                  <a:gd name="connsiteX250" fmla="*/ 41829 w 1843319"/>
                  <a:gd name="connsiteY250" fmla="*/ 1837319 h 2485372"/>
                  <a:gd name="connsiteX251" fmla="*/ 35200 w 1843319"/>
                  <a:gd name="connsiteY251" fmla="*/ 1815788 h 2485372"/>
                  <a:gd name="connsiteX252" fmla="*/ 28990 w 1843319"/>
                  <a:gd name="connsiteY252" fmla="*/ 1793841 h 2485372"/>
                  <a:gd name="connsiteX253" fmla="*/ 28496 w 1843319"/>
                  <a:gd name="connsiteY253" fmla="*/ 1791649 h 2485372"/>
                  <a:gd name="connsiteX254" fmla="*/ 18726 w 1843319"/>
                  <a:gd name="connsiteY254" fmla="*/ 1761152 h 2485372"/>
                  <a:gd name="connsiteX255" fmla="*/ 15834 w 1843319"/>
                  <a:gd name="connsiteY255" fmla="*/ 1733325 h 2485372"/>
                  <a:gd name="connsiteX256" fmla="*/ 14496 w 1843319"/>
                  <a:gd name="connsiteY256" fmla="*/ 1726758 h 2485372"/>
                  <a:gd name="connsiteX257" fmla="*/ 10768 w 1843319"/>
                  <a:gd name="connsiteY257" fmla="*/ 1703984 h 2485372"/>
                  <a:gd name="connsiteX258" fmla="*/ 7868 w 1843319"/>
                  <a:gd name="connsiteY258" fmla="*/ 1680794 h 2485372"/>
                  <a:gd name="connsiteX259" fmla="*/ 4970 w 1843319"/>
                  <a:gd name="connsiteY259" fmla="*/ 1657605 h 2485372"/>
                  <a:gd name="connsiteX260" fmla="*/ 2900 w 1843319"/>
                  <a:gd name="connsiteY260" fmla="*/ 1634415 h 2485372"/>
                  <a:gd name="connsiteX261" fmla="*/ 1655 w 1843319"/>
                  <a:gd name="connsiteY261" fmla="*/ 1610814 h 2485372"/>
                  <a:gd name="connsiteX262" fmla="*/ 928 w 1843319"/>
                  <a:gd name="connsiteY262" fmla="*/ 1589996 h 2485372"/>
                  <a:gd name="connsiteX263" fmla="*/ 3 w 1843319"/>
                  <a:gd name="connsiteY263" fmla="*/ 1581102 h 2485372"/>
                  <a:gd name="connsiteX264" fmla="*/ 460 w 1843319"/>
                  <a:gd name="connsiteY264" fmla="*/ 1576697 h 2485372"/>
                  <a:gd name="connsiteX265" fmla="*/ 0 w 1843319"/>
                  <a:gd name="connsiteY265" fmla="*/ 1563607 h 2485372"/>
                  <a:gd name="connsiteX266" fmla="*/ 830 w 1843319"/>
                  <a:gd name="connsiteY266" fmla="*/ 1543315 h 2485372"/>
                  <a:gd name="connsiteX267" fmla="*/ 1243 w 1843319"/>
                  <a:gd name="connsiteY267" fmla="*/ 1522611 h 2485372"/>
                  <a:gd name="connsiteX268" fmla="*/ 2070 w 1843319"/>
                  <a:gd name="connsiteY268" fmla="*/ 1502322 h 2485372"/>
                  <a:gd name="connsiteX269" fmla="*/ 3313 w 1843319"/>
                  <a:gd name="connsiteY269" fmla="*/ 1482446 h 2485372"/>
                  <a:gd name="connsiteX270" fmla="*/ 5798 w 1843319"/>
                  <a:gd name="connsiteY270" fmla="*/ 1462154 h 2485372"/>
                  <a:gd name="connsiteX271" fmla="*/ 8283 w 1843319"/>
                  <a:gd name="connsiteY271" fmla="*/ 1442692 h 2485372"/>
                  <a:gd name="connsiteX272" fmla="*/ 11181 w 1843319"/>
                  <a:gd name="connsiteY272" fmla="*/ 1422816 h 2485372"/>
                  <a:gd name="connsiteX273" fmla="*/ 14081 w 1843319"/>
                  <a:gd name="connsiteY273" fmla="*/ 1403769 h 2485372"/>
                  <a:gd name="connsiteX274" fmla="*/ 17809 w 1843319"/>
                  <a:gd name="connsiteY274" fmla="*/ 1383893 h 2485372"/>
                  <a:gd name="connsiteX275" fmla="*/ 21949 w 1843319"/>
                  <a:gd name="connsiteY275" fmla="*/ 1364844 h 2485372"/>
                  <a:gd name="connsiteX276" fmla="*/ 26092 w 1843319"/>
                  <a:gd name="connsiteY276" fmla="*/ 1345382 h 2485372"/>
                  <a:gd name="connsiteX277" fmla="*/ 31060 w 1843319"/>
                  <a:gd name="connsiteY277" fmla="*/ 1326333 h 2485372"/>
                  <a:gd name="connsiteX278" fmla="*/ 36031 w 1843319"/>
                  <a:gd name="connsiteY278" fmla="*/ 1307699 h 2485372"/>
                  <a:gd name="connsiteX279" fmla="*/ 41829 w 1843319"/>
                  <a:gd name="connsiteY279" fmla="*/ 1289065 h 2485372"/>
                  <a:gd name="connsiteX280" fmla="*/ 48039 w 1843319"/>
                  <a:gd name="connsiteY280" fmla="*/ 1270431 h 2485372"/>
                  <a:gd name="connsiteX281" fmla="*/ 54252 w 1843319"/>
                  <a:gd name="connsiteY281" fmla="*/ 1252209 h 2485372"/>
                  <a:gd name="connsiteX282" fmla="*/ 60878 w 1843319"/>
                  <a:gd name="connsiteY282" fmla="*/ 1233990 h 2485372"/>
                  <a:gd name="connsiteX283" fmla="*/ 67918 w 1843319"/>
                  <a:gd name="connsiteY283" fmla="*/ 1216184 h 2485372"/>
                  <a:gd name="connsiteX284" fmla="*/ 75374 w 1843319"/>
                  <a:gd name="connsiteY284" fmla="*/ 1198380 h 2485372"/>
                  <a:gd name="connsiteX285" fmla="*/ 83242 w 1843319"/>
                  <a:gd name="connsiteY285" fmla="*/ 1180574 h 2485372"/>
                  <a:gd name="connsiteX286" fmla="*/ 91523 w 1843319"/>
                  <a:gd name="connsiteY286" fmla="*/ 1163595 h 2485372"/>
                  <a:gd name="connsiteX287" fmla="*/ 99806 w 1843319"/>
                  <a:gd name="connsiteY287" fmla="*/ 1146203 h 2485372"/>
                  <a:gd name="connsiteX288" fmla="*/ 108917 w 1843319"/>
                  <a:gd name="connsiteY288" fmla="*/ 1129227 h 2485372"/>
                  <a:gd name="connsiteX289" fmla="*/ 118030 w 1843319"/>
                  <a:gd name="connsiteY289" fmla="*/ 1112660 h 2485372"/>
                  <a:gd name="connsiteX290" fmla="*/ 127554 w 1843319"/>
                  <a:gd name="connsiteY290" fmla="*/ 1096099 h 2485372"/>
                  <a:gd name="connsiteX291" fmla="*/ 137495 w 1843319"/>
                  <a:gd name="connsiteY291" fmla="*/ 1079948 h 2485372"/>
                  <a:gd name="connsiteX292" fmla="*/ 147848 w 1843319"/>
                  <a:gd name="connsiteY292" fmla="*/ 1063799 h 2485372"/>
                  <a:gd name="connsiteX293" fmla="*/ 158202 w 1843319"/>
                  <a:gd name="connsiteY293" fmla="*/ 1047650 h 2485372"/>
                  <a:gd name="connsiteX294" fmla="*/ 168967 w 1843319"/>
                  <a:gd name="connsiteY294" fmla="*/ 1032329 h 2485372"/>
                  <a:gd name="connsiteX295" fmla="*/ 180563 w 1843319"/>
                  <a:gd name="connsiteY295" fmla="*/ 1016593 h 2485372"/>
                  <a:gd name="connsiteX296" fmla="*/ 191744 w 1843319"/>
                  <a:gd name="connsiteY296" fmla="*/ 1001271 h 2485372"/>
                  <a:gd name="connsiteX297" fmla="*/ 203755 w 1843319"/>
                  <a:gd name="connsiteY297" fmla="*/ 986778 h 2485372"/>
                  <a:gd name="connsiteX298" fmla="*/ 215351 w 1843319"/>
                  <a:gd name="connsiteY298" fmla="*/ 971872 h 2485372"/>
                  <a:gd name="connsiteX299" fmla="*/ 227775 w 1843319"/>
                  <a:gd name="connsiteY299" fmla="*/ 957378 h 2485372"/>
                  <a:gd name="connsiteX300" fmla="*/ 240614 w 1843319"/>
                  <a:gd name="connsiteY300" fmla="*/ 943712 h 2485372"/>
                  <a:gd name="connsiteX301" fmla="*/ 253452 w 1843319"/>
                  <a:gd name="connsiteY301" fmla="*/ 929633 h 2485372"/>
                  <a:gd name="connsiteX302" fmla="*/ 266703 w 1843319"/>
                  <a:gd name="connsiteY302" fmla="*/ 915555 h 2485372"/>
                  <a:gd name="connsiteX303" fmla="*/ 280370 w 1843319"/>
                  <a:gd name="connsiteY303" fmla="*/ 902303 h 2485372"/>
                  <a:gd name="connsiteX304" fmla="*/ 294036 w 1843319"/>
                  <a:gd name="connsiteY304" fmla="*/ 889880 h 2485372"/>
                  <a:gd name="connsiteX305" fmla="*/ 308117 w 1843319"/>
                  <a:gd name="connsiteY305" fmla="*/ 877044 h 2485372"/>
                  <a:gd name="connsiteX306" fmla="*/ 322198 w 1843319"/>
                  <a:gd name="connsiteY306" fmla="*/ 864208 h 2485372"/>
                  <a:gd name="connsiteX307" fmla="*/ 337107 w 1843319"/>
                  <a:gd name="connsiteY307" fmla="*/ 851784 h 2485372"/>
                  <a:gd name="connsiteX308" fmla="*/ 351603 w 1843319"/>
                  <a:gd name="connsiteY308" fmla="*/ 840191 h 2485372"/>
                  <a:gd name="connsiteX309" fmla="*/ 366925 w 1843319"/>
                  <a:gd name="connsiteY309" fmla="*/ 828595 h 2485372"/>
                  <a:gd name="connsiteX310" fmla="*/ 381834 w 1843319"/>
                  <a:gd name="connsiteY310" fmla="*/ 817414 h 2485372"/>
                  <a:gd name="connsiteX311" fmla="*/ 397570 w 1843319"/>
                  <a:gd name="connsiteY311" fmla="*/ 806233 h 2485372"/>
                  <a:gd name="connsiteX312" fmla="*/ 413309 w 1843319"/>
                  <a:gd name="connsiteY312" fmla="*/ 795467 h 2485372"/>
                  <a:gd name="connsiteX313" fmla="*/ 429460 w 1843319"/>
                  <a:gd name="connsiteY313" fmla="*/ 785116 h 2485372"/>
                  <a:gd name="connsiteX314" fmla="*/ 445197 w 1843319"/>
                  <a:gd name="connsiteY314" fmla="*/ 775178 h 2485372"/>
                  <a:gd name="connsiteX315" fmla="*/ 461763 w 1843319"/>
                  <a:gd name="connsiteY315" fmla="*/ 765240 h 2485372"/>
                  <a:gd name="connsiteX316" fmla="*/ 478327 w 1843319"/>
                  <a:gd name="connsiteY316" fmla="*/ 756129 h 2485372"/>
                  <a:gd name="connsiteX317" fmla="*/ 495721 w 1843319"/>
                  <a:gd name="connsiteY317" fmla="*/ 747433 h 2485372"/>
                  <a:gd name="connsiteX318" fmla="*/ 512700 w 1843319"/>
                  <a:gd name="connsiteY318" fmla="*/ 738325 h 2485372"/>
                  <a:gd name="connsiteX319" fmla="*/ 530094 w 1843319"/>
                  <a:gd name="connsiteY319" fmla="*/ 730042 h 2485372"/>
                  <a:gd name="connsiteX320" fmla="*/ 547073 w 1843319"/>
                  <a:gd name="connsiteY320" fmla="*/ 722174 h 2485372"/>
                  <a:gd name="connsiteX321" fmla="*/ 565297 w 1843319"/>
                  <a:gd name="connsiteY321" fmla="*/ 714306 h 2485372"/>
                  <a:gd name="connsiteX322" fmla="*/ 583104 w 1843319"/>
                  <a:gd name="connsiteY322" fmla="*/ 707267 h 2485372"/>
                  <a:gd name="connsiteX323" fmla="*/ 600913 w 1843319"/>
                  <a:gd name="connsiteY323" fmla="*/ 699812 h 2485372"/>
                  <a:gd name="connsiteX324" fmla="*/ 619134 w 1843319"/>
                  <a:gd name="connsiteY324" fmla="*/ 694016 h 2485372"/>
                  <a:gd name="connsiteX325" fmla="*/ 637356 w 1843319"/>
                  <a:gd name="connsiteY325" fmla="*/ 687806 h 2485372"/>
                  <a:gd name="connsiteX326" fmla="*/ 655993 w 1843319"/>
                  <a:gd name="connsiteY326" fmla="*/ 681593 h 2485372"/>
                  <a:gd name="connsiteX327" fmla="*/ 675042 w 1843319"/>
                  <a:gd name="connsiteY327" fmla="*/ 676210 h 2485372"/>
                  <a:gd name="connsiteX328" fmla="*/ 693678 w 1843319"/>
                  <a:gd name="connsiteY328" fmla="*/ 671242 h 2485372"/>
                  <a:gd name="connsiteX329" fmla="*/ 712730 w 1843319"/>
                  <a:gd name="connsiteY329" fmla="*/ 666272 h 2485372"/>
                  <a:gd name="connsiteX330" fmla="*/ 712730 w 1843319"/>
                  <a:gd name="connsiteY330" fmla="*/ 444734 h 2485372"/>
                  <a:gd name="connsiteX331" fmla="*/ 879625 w 1843319"/>
                  <a:gd name="connsiteY331" fmla="*/ 444734 h 2485372"/>
                  <a:gd name="connsiteX332" fmla="*/ 879625 w 1843319"/>
                  <a:gd name="connsiteY332" fmla="*/ 335827 h 2485372"/>
                  <a:gd name="connsiteX333" fmla="*/ 892463 w 1843319"/>
                  <a:gd name="connsiteY333" fmla="*/ 290691 h 2485372"/>
                  <a:gd name="connsiteX334" fmla="*/ 897434 w 1843319"/>
                  <a:gd name="connsiteY334" fmla="*/ 284893 h 2485372"/>
                  <a:gd name="connsiteX335" fmla="*/ 902817 w 1843319"/>
                  <a:gd name="connsiteY335" fmla="*/ 279510 h 2485372"/>
                  <a:gd name="connsiteX336" fmla="*/ 909442 w 1843319"/>
                  <a:gd name="connsiteY336" fmla="*/ 274542 h 2485372"/>
                  <a:gd name="connsiteX337" fmla="*/ 916483 w 1843319"/>
                  <a:gd name="connsiteY337" fmla="*/ 270815 h 2485372"/>
                  <a:gd name="connsiteX338" fmla="*/ 924351 w 1843319"/>
                  <a:gd name="connsiteY338" fmla="*/ 267089 h 2485372"/>
                  <a:gd name="connsiteX339" fmla="*/ 932222 w 1843319"/>
                  <a:gd name="connsiteY339" fmla="*/ 264189 h 2485372"/>
                  <a:gd name="connsiteX340" fmla="*/ 941330 w 1843319"/>
                  <a:gd name="connsiteY340" fmla="*/ 261706 h 2485372"/>
                  <a:gd name="connsiteX341" fmla="*/ 950856 w 1843319"/>
                  <a:gd name="connsiteY341" fmla="*/ 260049 h 2485372"/>
                  <a:gd name="connsiteX342" fmla="*/ 957897 w 1843319"/>
                  <a:gd name="connsiteY342" fmla="*/ 258394 h 2485372"/>
                  <a:gd name="connsiteX343" fmla="*/ 964522 w 1843319"/>
                  <a:gd name="connsiteY343" fmla="*/ 256736 h 2485372"/>
                  <a:gd name="connsiteX344" fmla="*/ 971563 w 1843319"/>
                  <a:gd name="connsiteY344" fmla="*/ 253838 h 2485372"/>
                  <a:gd name="connsiteX345" fmla="*/ 979018 w 1843319"/>
                  <a:gd name="connsiteY345" fmla="*/ 250525 h 2485372"/>
                  <a:gd name="connsiteX346" fmla="*/ 986056 w 1843319"/>
                  <a:gd name="connsiteY346" fmla="*/ 246382 h 2485372"/>
                  <a:gd name="connsiteX347" fmla="*/ 993512 w 1843319"/>
                  <a:gd name="connsiteY347" fmla="*/ 241415 h 2485372"/>
                  <a:gd name="connsiteX348" fmla="*/ 1000138 w 1843319"/>
                  <a:gd name="connsiteY348" fmla="*/ 236447 h 2485372"/>
                  <a:gd name="connsiteX349" fmla="*/ 1006766 w 1843319"/>
                  <a:gd name="connsiteY349" fmla="*/ 230234 h 2485372"/>
                  <a:gd name="connsiteX350" fmla="*/ 1012564 w 1843319"/>
                  <a:gd name="connsiteY350" fmla="*/ 223608 h 2485372"/>
                  <a:gd name="connsiteX351" fmla="*/ 1018362 w 1843319"/>
                  <a:gd name="connsiteY351" fmla="*/ 216983 h 2485372"/>
                  <a:gd name="connsiteX352" fmla="*/ 1023745 w 1843319"/>
                  <a:gd name="connsiteY352" fmla="*/ 209117 h 2485372"/>
                  <a:gd name="connsiteX353" fmla="*/ 1027885 w 1843319"/>
                  <a:gd name="connsiteY353" fmla="*/ 201246 h 2485372"/>
                  <a:gd name="connsiteX354" fmla="*/ 1031613 w 1843319"/>
                  <a:gd name="connsiteY354" fmla="*/ 192553 h 2485372"/>
                  <a:gd name="connsiteX355" fmla="*/ 1034513 w 1843319"/>
                  <a:gd name="connsiteY355" fmla="*/ 184270 h 2485372"/>
                  <a:gd name="connsiteX356" fmla="*/ 1036584 w 1843319"/>
                  <a:gd name="connsiteY356" fmla="*/ 175162 h 2485372"/>
                  <a:gd name="connsiteX357" fmla="*/ 1037411 w 1843319"/>
                  <a:gd name="connsiteY357" fmla="*/ 165636 h 2485372"/>
                  <a:gd name="connsiteX358" fmla="*/ 1037411 w 1843319"/>
                  <a:gd name="connsiteY358" fmla="*/ 154870 h 2485372"/>
                  <a:gd name="connsiteX359" fmla="*/ 1035753 w 1843319"/>
                  <a:gd name="connsiteY359" fmla="*/ 144517 h 2485372"/>
                  <a:gd name="connsiteX360" fmla="*/ 1034098 w 1843319"/>
                  <a:gd name="connsiteY360" fmla="*/ 134578 h 2485372"/>
                  <a:gd name="connsiteX361" fmla="*/ 1030786 w 1843319"/>
                  <a:gd name="connsiteY361" fmla="*/ 125055 h 2485372"/>
                  <a:gd name="connsiteX362" fmla="*/ 1027058 w 1843319"/>
                  <a:gd name="connsiteY362" fmla="*/ 115944 h 2485372"/>
                  <a:gd name="connsiteX363" fmla="*/ 1022087 w 1843319"/>
                  <a:gd name="connsiteY363" fmla="*/ 107664 h 2485372"/>
                  <a:gd name="connsiteX364" fmla="*/ 1016704 w 1843319"/>
                  <a:gd name="connsiteY364" fmla="*/ 99796 h 2485372"/>
                  <a:gd name="connsiteX365" fmla="*/ 1010079 w 1843319"/>
                  <a:gd name="connsiteY365" fmla="*/ 92755 h 2485372"/>
                  <a:gd name="connsiteX366" fmla="*/ 1005523 w 1843319"/>
                  <a:gd name="connsiteY366" fmla="*/ 89445 h 2485372"/>
                  <a:gd name="connsiteX367" fmla="*/ 1001380 w 1843319"/>
                  <a:gd name="connsiteY367" fmla="*/ 85717 h 2485372"/>
                  <a:gd name="connsiteX368" fmla="*/ 996825 w 1843319"/>
                  <a:gd name="connsiteY368" fmla="*/ 82819 h 2485372"/>
                  <a:gd name="connsiteX369" fmla="*/ 991854 w 1843319"/>
                  <a:gd name="connsiteY369" fmla="*/ 79919 h 2485372"/>
                  <a:gd name="connsiteX370" fmla="*/ 986887 w 1843319"/>
                  <a:gd name="connsiteY370" fmla="*/ 77434 h 2485372"/>
                  <a:gd name="connsiteX371" fmla="*/ 981504 w 1843319"/>
                  <a:gd name="connsiteY371" fmla="*/ 74951 h 2485372"/>
                  <a:gd name="connsiteX372" fmla="*/ 975706 w 1843319"/>
                  <a:gd name="connsiteY372" fmla="*/ 72878 h 2485372"/>
                  <a:gd name="connsiteX373" fmla="*/ 970320 w 1843319"/>
                  <a:gd name="connsiteY373" fmla="*/ 71223 h 2485372"/>
                  <a:gd name="connsiteX374" fmla="*/ 964110 w 1843319"/>
                  <a:gd name="connsiteY374" fmla="*/ 69568 h 2485372"/>
                  <a:gd name="connsiteX375" fmla="*/ 957897 w 1843319"/>
                  <a:gd name="connsiteY375" fmla="*/ 68738 h 2485372"/>
                  <a:gd name="connsiteX376" fmla="*/ 951271 w 1843319"/>
                  <a:gd name="connsiteY376" fmla="*/ 67911 h 2485372"/>
                  <a:gd name="connsiteX377" fmla="*/ 944645 w 1843319"/>
                  <a:gd name="connsiteY377" fmla="*/ 66668 h 2485372"/>
                  <a:gd name="connsiteX378" fmla="*/ 937605 w 1843319"/>
                  <a:gd name="connsiteY378" fmla="*/ 66255 h 2485372"/>
                  <a:gd name="connsiteX379" fmla="*/ 930564 w 1843319"/>
                  <a:gd name="connsiteY379" fmla="*/ 66255 h 2485372"/>
                  <a:gd name="connsiteX380" fmla="*/ 915655 w 1843319"/>
                  <a:gd name="connsiteY380" fmla="*/ 67495 h 2485372"/>
                  <a:gd name="connsiteX381" fmla="*/ 901574 w 1843319"/>
                  <a:gd name="connsiteY381" fmla="*/ 68738 h 2485372"/>
                  <a:gd name="connsiteX382" fmla="*/ 888736 w 1843319"/>
                  <a:gd name="connsiteY382" fmla="*/ 71223 h 2485372"/>
                  <a:gd name="connsiteX383" fmla="*/ 877555 w 1843319"/>
                  <a:gd name="connsiteY383" fmla="*/ 74121 h 2485372"/>
                  <a:gd name="connsiteX384" fmla="*/ 867616 w 1843319"/>
                  <a:gd name="connsiteY384" fmla="*/ 77849 h 2485372"/>
                  <a:gd name="connsiteX385" fmla="*/ 858503 w 1843319"/>
                  <a:gd name="connsiteY385" fmla="*/ 81989 h 2485372"/>
                  <a:gd name="connsiteX386" fmla="*/ 850635 w 1843319"/>
                  <a:gd name="connsiteY386" fmla="*/ 86545 h 2485372"/>
                  <a:gd name="connsiteX387" fmla="*/ 844009 w 1843319"/>
                  <a:gd name="connsiteY387" fmla="*/ 91927 h 2485372"/>
                  <a:gd name="connsiteX388" fmla="*/ 837799 w 1843319"/>
                  <a:gd name="connsiteY388" fmla="*/ 97725 h 2485372"/>
                  <a:gd name="connsiteX389" fmla="*/ 832828 w 1843319"/>
                  <a:gd name="connsiteY389" fmla="*/ 103936 h 2485372"/>
                  <a:gd name="connsiteX390" fmla="*/ 828688 w 1843319"/>
                  <a:gd name="connsiteY390" fmla="*/ 110561 h 2485372"/>
                  <a:gd name="connsiteX391" fmla="*/ 825372 w 1843319"/>
                  <a:gd name="connsiteY391" fmla="*/ 117187 h 2485372"/>
                  <a:gd name="connsiteX392" fmla="*/ 822475 w 1843319"/>
                  <a:gd name="connsiteY392" fmla="*/ 124228 h 2485372"/>
                  <a:gd name="connsiteX393" fmla="*/ 819990 w 1843319"/>
                  <a:gd name="connsiteY393" fmla="*/ 131681 h 2485372"/>
                  <a:gd name="connsiteX394" fmla="*/ 818334 w 1843319"/>
                  <a:gd name="connsiteY394" fmla="*/ 139134 h 2485372"/>
                  <a:gd name="connsiteX395" fmla="*/ 816677 w 1843319"/>
                  <a:gd name="connsiteY395" fmla="*/ 147002 h 2485372"/>
                  <a:gd name="connsiteX396" fmla="*/ 815849 w 1843319"/>
                  <a:gd name="connsiteY396" fmla="*/ 154870 h 2485372"/>
                  <a:gd name="connsiteX397" fmla="*/ 815019 w 1843319"/>
                  <a:gd name="connsiteY397" fmla="*/ 158183 h 2485372"/>
                  <a:gd name="connsiteX398" fmla="*/ 814607 w 1843319"/>
                  <a:gd name="connsiteY398" fmla="*/ 161496 h 2485372"/>
                  <a:gd name="connsiteX399" fmla="*/ 812949 w 1843319"/>
                  <a:gd name="connsiteY399" fmla="*/ 164393 h 2485372"/>
                  <a:gd name="connsiteX400" fmla="*/ 811706 w 1843319"/>
                  <a:gd name="connsiteY400" fmla="*/ 167294 h 2485372"/>
                  <a:gd name="connsiteX401" fmla="*/ 809636 w 1843319"/>
                  <a:gd name="connsiteY401" fmla="*/ 170191 h 2485372"/>
                  <a:gd name="connsiteX402" fmla="*/ 807978 w 1843319"/>
                  <a:gd name="connsiteY402" fmla="*/ 172262 h 2485372"/>
                  <a:gd name="connsiteX403" fmla="*/ 805496 w 1843319"/>
                  <a:gd name="connsiteY403" fmla="*/ 174747 h 2485372"/>
                  <a:gd name="connsiteX404" fmla="*/ 803011 w 1843319"/>
                  <a:gd name="connsiteY404" fmla="*/ 176817 h 2485372"/>
                  <a:gd name="connsiteX405" fmla="*/ 800940 w 1843319"/>
                  <a:gd name="connsiteY405" fmla="*/ 178475 h 2485372"/>
                  <a:gd name="connsiteX406" fmla="*/ 798040 w 1843319"/>
                  <a:gd name="connsiteY406" fmla="*/ 180545 h 2485372"/>
                  <a:gd name="connsiteX407" fmla="*/ 795142 w 1843319"/>
                  <a:gd name="connsiteY407" fmla="*/ 181372 h 2485372"/>
                  <a:gd name="connsiteX408" fmla="*/ 791827 w 1843319"/>
                  <a:gd name="connsiteY408" fmla="*/ 182615 h 2485372"/>
                  <a:gd name="connsiteX409" fmla="*/ 788514 w 1843319"/>
                  <a:gd name="connsiteY409" fmla="*/ 183442 h 2485372"/>
                  <a:gd name="connsiteX410" fmla="*/ 785617 w 1843319"/>
                  <a:gd name="connsiteY410" fmla="*/ 183858 h 2485372"/>
                  <a:gd name="connsiteX411" fmla="*/ 781889 w 1843319"/>
                  <a:gd name="connsiteY411" fmla="*/ 183858 h 2485372"/>
                  <a:gd name="connsiteX412" fmla="*/ 778576 w 1843319"/>
                  <a:gd name="connsiteY412" fmla="*/ 183858 h 2485372"/>
                  <a:gd name="connsiteX413" fmla="*/ 775263 w 1843319"/>
                  <a:gd name="connsiteY413" fmla="*/ 183442 h 2485372"/>
                  <a:gd name="connsiteX414" fmla="*/ 771950 w 1843319"/>
                  <a:gd name="connsiteY414" fmla="*/ 182200 h 2485372"/>
                  <a:gd name="connsiteX415" fmla="*/ 769050 w 1843319"/>
                  <a:gd name="connsiteY415" fmla="*/ 180957 h 2485372"/>
                  <a:gd name="connsiteX416" fmla="*/ 766152 w 1843319"/>
                  <a:gd name="connsiteY416" fmla="*/ 179299 h 2485372"/>
                  <a:gd name="connsiteX417" fmla="*/ 763252 w 1843319"/>
                  <a:gd name="connsiteY417" fmla="*/ 177644 h 2485372"/>
                  <a:gd name="connsiteX418" fmla="*/ 761182 w 1843319"/>
                  <a:gd name="connsiteY418" fmla="*/ 175574 h 2485372"/>
                  <a:gd name="connsiteX419" fmla="*/ 758697 w 1843319"/>
                  <a:gd name="connsiteY419" fmla="*/ 173504 h 2485372"/>
                  <a:gd name="connsiteX420" fmla="*/ 756626 w 1843319"/>
                  <a:gd name="connsiteY420" fmla="*/ 171019 h 2485372"/>
                  <a:gd name="connsiteX421" fmla="*/ 754969 w 1843319"/>
                  <a:gd name="connsiteY421" fmla="*/ 168534 h 2485372"/>
                  <a:gd name="connsiteX422" fmla="*/ 752899 w 1843319"/>
                  <a:gd name="connsiteY422" fmla="*/ 165636 h 2485372"/>
                  <a:gd name="connsiteX423" fmla="*/ 752071 w 1843319"/>
                  <a:gd name="connsiteY423" fmla="*/ 162738 h 2485372"/>
                  <a:gd name="connsiteX424" fmla="*/ 750416 w 1843319"/>
                  <a:gd name="connsiteY424" fmla="*/ 159426 h 2485372"/>
                  <a:gd name="connsiteX425" fmla="*/ 750001 w 1843319"/>
                  <a:gd name="connsiteY425" fmla="*/ 156940 h 2485372"/>
                  <a:gd name="connsiteX426" fmla="*/ 749586 w 1843319"/>
                  <a:gd name="connsiteY426" fmla="*/ 153628 h 2485372"/>
                  <a:gd name="connsiteX427" fmla="*/ 749586 w 1843319"/>
                  <a:gd name="connsiteY427" fmla="*/ 150315 h 2485372"/>
                  <a:gd name="connsiteX428" fmla="*/ 749586 w 1843319"/>
                  <a:gd name="connsiteY428" fmla="*/ 147002 h 2485372"/>
                  <a:gd name="connsiteX429" fmla="*/ 751244 w 1843319"/>
                  <a:gd name="connsiteY429" fmla="*/ 138306 h 2485372"/>
                  <a:gd name="connsiteX430" fmla="*/ 752486 w 1843319"/>
                  <a:gd name="connsiteY430" fmla="*/ 130438 h 2485372"/>
                  <a:gd name="connsiteX431" fmla="*/ 753729 w 1843319"/>
                  <a:gd name="connsiteY431" fmla="*/ 122570 h 2485372"/>
                  <a:gd name="connsiteX432" fmla="*/ 755799 w 1843319"/>
                  <a:gd name="connsiteY432" fmla="*/ 115117 h 2485372"/>
                  <a:gd name="connsiteX433" fmla="*/ 758284 w 1843319"/>
                  <a:gd name="connsiteY433" fmla="*/ 108079 h 2485372"/>
                  <a:gd name="connsiteX434" fmla="*/ 760354 w 1843319"/>
                  <a:gd name="connsiteY434" fmla="*/ 101038 h 2485372"/>
                  <a:gd name="connsiteX435" fmla="*/ 762840 w 1843319"/>
                  <a:gd name="connsiteY435" fmla="*/ 93998 h 2485372"/>
                  <a:gd name="connsiteX436" fmla="*/ 765737 w 1843319"/>
                  <a:gd name="connsiteY436" fmla="*/ 87372 h 2485372"/>
                  <a:gd name="connsiteX437" fmla="*/ 769050 w 1843319"/>
                  <a:gd name="connsiteY437" fmla="*/ 81162 h 2485372"/>
                  <a:gd name="connsiteX438" fmla="*/ 772363 w 1843319"/>
                  <a:gd name="connsiteY438" fmla="*/ 74951 h 2485372"/>
                  <a:gd name="connsiteX439" fmla="*/ 776091 w 1843319"/>
                  <a:gd name="connsiteY439" fmla="*/ 69153 h 2485372"/>
                  <a:gd name="connsiteX440" fmla="*/ 779819 w 1843319"/>
                  <a:gd name="connsiteY440" fmla="*/ 63355 h 2485372"/>
                  <a:gd name="connsiteX441" fmla="*/ 784374 w 1843319"/>
                  <a:gd name="connsiteY441" fmla="*/ 57972 h 2485372"/>
                  <a:gd name="connsiteX442" fmla="*/ 788514 w 1843319"/>
                  <a:gd name="connsiteY442" fmla="*/ 52589 h 2485372"/>
                  <a:gd name="connsiteX443" fmla="*/ 793072 w 1843319"/>
                  <a:gd name="connsiteY443" fmla="*/ 48034 h 2485372"/>
                  <a:gd name="connsiteX444" fmla="*/ 798455 w 1843319"/>
                  <a:gd name="connsiteY444" fmla="*/ 43066 h 2485372"/>
                  <a:gd name="connsiteX445" fmla="*/ 803011 w 1843319"/>
                  <a:gd name="connsiteY445" fmla="*/ 38926 h 2485372"/>
                  <a:gd name="connsiteX446" fmla="*/ 808809 w 1843319"/>
                  <a:gd name="connsiteY446" fmla="*/ 34783 h 2485372"/>
                  <a:gd name="connsiteX447" fmla="*/ 814607 w 1843319"/>
                  <a:gd name="connsiteY447" fmla="*/ 30230 h 2485372"/>
                  <a:gd name="connsiteX448" fmla="*/ 819990 w 1843319"/>
                  <a:gd name="connsiteY448" fmla="*/ 26502 h 2485372"/>
                  <a:gd name="connsiteX449" fmla="*/ 826203 w 1843319"/>
                  <a:gd name="connsiteY449" fmla="*/ 23189 h 2485372"/>
                  <a:gd name="connsiteX450" fmla="*/ 832828 w 1843319"/>
                  <a:gd name="connsiteY450" fmla="*/ 19877 h 2485372"/>
                  <a:gd name="connsiteX451" fmla="*/ 839454 w 1843319"/>
                  <a:gd name="connsiteY451" fmla="*/ 16979 h 2485372"/>
                  <a:gd name="connsiteX452" fmla="*/ 846082 w 1843319"/>
                  <a:gd name="connsiteY452" fmla="*/ 14494 h 2485372"/>
                  <a:gd name="connsiteX453" fmla="*/ 853120 w 1843319"/>
                  <a:gd name="connsiteY453" fmla="*/ 12009 h 2485372"/>
                  <a:gd name="connsiteX454" fmla="*/ 860988 w 1843319"/>
                  <a:gd name="connsiteY454" fmla="*/ 9523 h 2485372"/>
                  <a:gd name="connsiteX455" fmla="*/ 868444 w 1843319"/>
                  <a:gd name="connsiteY455" fmla="*/ 7038 h 2485372"/>
                  <a:gd name="connsiteX456" fmla="*/ 876312 w 1843319"/>
                  <a:gd name="connsiteY456" fmla="*/ 5798 h 2485372"/>
                  <a:gd name="connsiteX457" fmla="*/ 892463 w 1843319"/>
                  <a:gd name="connsiteY457" fmla="*/ 2485 h 2485372"/>
                  <a:gd name="connsiteX458" fmla="*/ 909857 w 1843319"/>
                  <a:gd name="connsiteY458" fmla="*/ 412 h 248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Lst>
                <a:rect l="l" t="t" r="r" b="b"/>
                <a:pathLst>
                  <a:path w="1843319" h="2485372">
                    <a:moveTo>
                      <a:pt x="924351" y="0"/>
                    </a:moveTo>
                    <a:lnTo>
                      <a:pt x="937190" y="0"/>
                    </a:lnTo>
                    <a:lnTo>
                      <a:pt x="949613" y="412"/>
                    </a:lnTo>
                    <a:lnTo>
                      <a:pt x="961624" y="2070"/>
                    </a:lnTo>
                    <a:lnTo>
                      <a:pt x="972390" y="3313"/>
                    </a:lnTo>
                    <a:lnTo>
                      <a:pt x="982746" y="5798"/>
                    </a:lnTo>
                    <a:lnTo>
                      <a:pt x="992685" y="8696"/>
                    </a:lnTo>
                    <a:lnTo>
                      <a:pt x="1002211" y="12009"/>
                    </a:lnTo>
                    <a:lnTo>
                      <a:pt x="1010906" y="15321"/>
                    </a:lnTo>
                    <a:lnTo>
                      <a:pt x="1018774" y="19049"/>
                    </a:lnTo>
                    <a:lnTo>
                      <a:pt x="1026643" y="23189"/>
                    </a:lnTo>
                    <a:lnTo>
                      <a:pt x="1033268" y="26915"/>
                    </a:lnTo>
                    <a:lnTo>
                      <a:pt x="1039896" y="31885"/>
                    </a:lnTo>
                    <a:lnTo>
                      <a:pt x="1045279" y="36025"/>
                    </a:lnTo>
                    <a:lnTo>
                      <a:pt x="1051077" y="40166"/>
                    </a:lnTo>
                    <a:lnTo>
                      <a:pt x="1055633" y="45136"/>
                    </a:lnTo>
                    <a:lnTo>
                      <a:pt x="1061431" y="50932"/>
                    </a:lnTo>
                    <a:lnTo>
                      <a:pt x="1067229" y="56730"/>
                    </a:lnTo>
                    <a:lnTo>
                      <a:pt x="1072199" y="63355"/>
                    </a:lnTo>
                    <a:lnTo>
                      <a:pt x="1077170" y="69981"/>
                    </a:lnTo>
                    <a:lnTo>
                      <a:pt x="1081310" y="77434"/>
                    </a:lnTo>
                    <a:lnTo>
                      <a:pt x="1085453" y="84889"/>
                    </a:lnTo>
                    <a:lnTo>
                      <a:pt x="1088763" y="92343"/>
                    </a:lnTo>
                    <a:lnTo>
                      <a:pt x="1092078" y="99796"/>
                    </a:lnTo>
                    <a:lnTo>
                      <a:pt x="1094976" y="108079"/>
                    </a:lnTo>
                    <a:lnTo>
                      <a:pt x="1097876" y="115944"/>
                    </a:lnTo>
                    <a:lnTo>
                      <a:pt x="1099947" y="124640"/>
                    </a:lnTo>
                    <a:lnTo>
                      <a:pt x="1101189" y="132508"/>
                    </a:lnTo>
                    <a:lnTo>
                      <a:pt x="1102429" y="141619"/>
                    </a:lnTo>
                    <a:lnTo>
                      <a:pt x="1103674" y="150315"/>
                    </a:lnTo>
                    <a:lnTo>
                      <a:pt x="1104087" y="159010"/>
                    </a:lnTo>
                    <a:lnTo>
                      <a:pt x="1103674" y="167706"/>
                    </a:lnTo>
                    <a:lnTo>
                      <a:pt x="1103259" y="175987"/>
                    </a:lnTo>
                    <a:lnTo>
                      <a:pt x="1102017" y="184270"/>
                    </a:lnTo>
                    <a:lnTo>
                      <a:pt x="1100774" y="192138"/>
                    </a:lnTo>
                    <a:lnTo>
                      <a:pt x="1099119" y="200421"/>
                    </a:lnTo>
                    <a:lnTo>
                      <a:pt x="1097046" y="207874"/>
                    </a:lnTo>
                    <a:lnTo>
                      <a:pt x="1094561" y="214912"/>
                    </a:lnTo>
                    <a:lnTo>
                      <a:pt x="1091248" y="222366"/>
                    </a:lnTo>
                    <a:lnTo>
                      <a:pt x="1088351" y="228991"/>
                    </a:lnTo>
                    <a:lnTo>
                      <a:pt x="1084623" y="236447"/>
                    </a:lnTo>
                    <a:lnTo>
                      <a:pt x="1080895" y="243070"/>
                    </a:lnTo>
                    <a:lnTo>
                      <a:pt x="1076755" y="248868"/>
                    </a:lnTo>
                    <a:lnTo>
                      <a:pt x="1072199" y="255081"/>
                    </a:lnTo>
                    <a:lnTo>
                      <a:pt x="1067644" y="261291"/>
                    </a:lnTo>
                    <a:lnTo>
                      <a:pt x="1063088" y="267089"/>
                    </a:lnTo>
                    <a:lnTo>
                      <a:pt x="1058118" y="272057"/>
                    </a:lnTo>
                    <a:lnTo>
                      <a:pt x="1053147" y="277440"/>
                    </a:lnTo>
                    <a:lnTo>
                      <a:pt x="1041966" y="287378"/>
                    </a:lnTo>
                    <a:lnTo>
                      <a:pt x="1030786" y="296074"/>
                    </a:lnTo>
                    <a:lnTo>
                      <a:pt x="1018774" y="303530"/>
                    </a:lnTo>
                    <a:lnTo>
                      <a:pt x="1007178" y="310153"/>
                    </a:lnTo>
                    <a:lnTo>
                      <a:pt x="994755" y="315951"/>
                    </a:lnTo>
                    <a:lnTo>
                      <a:pt x="982746" y="320506"/>
                    </a:lnTo>
                    <a:lnTo>
                      <a:pt x="971563" y="323819"/>
                    </a:lnTo>
                    <a:lnTo>
                      <a:pt x="960382" y="325889"/>
                    </a:lnTo>
                    <a:lnTo>
                      <a:pt x="952926" y="328374"/>
                    </a:lnTo>
                    <a:lnTo>
                      <a:pt x="947958" y="330029"/>
                    </a:lnTo>
                    <a:lnTo>
                      <a:pt x="945888" y="331272"/>
                    </a:lnTo>
                    <a:lnTo>
                      <a:pt x="945888" y="444734"/>
                    </a:lnTo>
                    <a:lnTo>
                      <a:pt x="1122309" y="444734"/>
                    </a:lnTo>
                    <a:lnTo>
                      <a:pt x="1122309" y="664614"/>
                    </a:lnTo>
                    <a:lnTo>
                      <a:pt x="1141773" y="668757"/>
                    </a:lnTo>
                    <a:lnTo>
                      <a:pt x="1160824" y="674140"/>
                    </a:lnTo>
                    <a:lnTo>
                      <a:pt x="1179874" y="679108"/>
                    </a:lnTo>
                    <a:lnTo>
                      <a:pt x="1198510" y="684906"/>
                    </a:lnTo>
                    <a:lnTo>
                      <a:pt x="1217147" y="691119"/>
                    </a:lnTo>
                    <a:lnTo>
                      <a:pt x="1235781" y="697742"/>
                    </a:lnTo>
                    <a:lnTo>
                      <a:pt x="1254005" y="704367"/>
                    </a:lnTo>
                    <a:lnTo>
                      <a:pt x="1272227" y="711408"/>
                    </a:lnTo>
                    <a:lnTo>
                      <a:pt x="1289621" y="718861"/>
                    </a:lnTo>
                    <a:lnTo>
                      <a:pt x="1307430" y="726729"/>
                    </a:lnTo>
                    <a:lnTo>
                      <a:pt x="1324821" y="735010"/>
                    </a:lnTo>
                    <a:lnTo>
                      <a:pt x="1342215" y="744120"/>
                    </a:lnTo>
                    <a:lnTo>
                      <a:pt x="1359194" y="752816"/>
                    </a:lnTo>
                    <a:lnTo>
                      <a:pt x="1376176" y="761927"/>
                    </a:lnTo>
                    <a:lnTo>
                      <a:pt x="1392740" y="771865"/>
                    </a:lnTo>
                    <a:lnTo>
                      <a:pt x="1409306" y="781804"/>
                    </a:lnTo>
                    <a:lnTo>
                      <a:pt x="1425458" y="792154"/>
                    </a:lnTo>
                    <a:lnTo>
                      <a:pt x="1441606" y="802508"/>
                    </a:lnTo>
                    <a:lnTo>
                      <a:pt x="1456930" y="813689"/>
                    </a:lnTo>
                    <a:lnTo>
                      <a:pt x="1472669" y="824870"/>
                    </a:lnTo>
                    <a:lnTo>
                      <a:pt x="1487578" y="836875"/>
                    </a:lnTo>
                    <a:lnTo>
                      <a:pt x="1502487" y="848471"/>
                    </a:lnTo>
                    <a:lnTo>
                      <a:pt x="1516981" y="860895"/>
                    </a:lnTo>
                    <a:lnTo>
                      <a:pt x="1531889" y="873316"/>
                    </a:lnTo>
                    <a:lnTo>
                      <a:pt x="1545971" y="885739"/>
                    </a:lnTo>
                    <a:lnTo>
                      <a:pt x="1559637" y="898990"/>
                    </a:lnTo>
                    <a:lnTo>
                      <a:pt x="1573303" y="912242"/>
                    </a:lnTo>
                    <a:lnTo>
                      <a:pt x="1586969" y="926320"/>
                    </a:lnTo>
                    <a:lnTo>
                      <a:pt x="1599808" y="939987"/>
                    </a:lnTo>
                    <a:lnTo>
                      <a:pt x="1612647" y="954065"/>
                    </a:lnTo>
                    <a:lnTo>
                      <a:pt x="1625485" y="968559"/>
                    </a:lnTo>
                    <a:lnTo>
                      <a:pt x="1637909" y="983465"/>
                    </a:lnTo>
                    <a:lnTo>
                      <a:pt x="1649505" y="998374"/>
                    </a:lnTo>
                    <a:lnTo>
                      <a:pt x="1661101" y="1013695"/>
                    </a:lnTo>
                    <a:lnTo>
                      <a:pt x="1672282" y="1029016"/>
                    </a:lnTo>
                    <a:lnTo>
                      <a:pt x="1683050" y="1044753"/>
                    </a:lnTo>
                    <a:lnTo>
                      <a:pt x="1694231" y="1060486"/>
                    </a:lnTo>
                    <a:lnTo>
                      <a:pt x="1704585" y="1076635"/>
                    </a:lnTo>
                    <a:lnTo>
                      <a:pt x="1714523" y="1093199"/>
                    </a:lnTo>
                    <a:lnTo>
                      <a:pt x="1724049" y="1109763"/>
                    </a:lnTo>
                    <a:lnTo>
                      <a:pt x="1733160" y="1126742"/>
                    </a:lnTo>
                    <a:lnTo>
                      <a:pt x="1742270" y="1143718"/>
                    </a:lnTo>
                    <a:lnTo>
                      <a:pt x="1750969" y="1160697"/>
                    </a:lnTo>
                    <a:lnTo>
                      <a:pt x="1759249" y="1178503"/>
                    </a:lnTo>
                    <a:lnTo>
                      <a:pt x="1767117" y="1196307"/>
                    </a:lnTo>
                    <a:lnTo>
                      <a:pt x="1774573" y="1213701"/>
                    </a:lnTo>
                    <a:lnTo>
                      <a:pt x="1782029" y="1231920"/>
                    </a:lnTo>
                    <a:lnTo>
                      <a:pt x="1788654" y="1250139"/>
                    </a:lnTo>
                    <a:lnTo>
                      <a:pt x="1795280" y="1268773"/>
                    </a:lnTo>
                    <a:lnTo>
                      <a:pt x="1801078" y="1286995"/>
                    </a:lnTo>
                    <a:lnTo>
                      <a:pt x="1806876" y="1306044"/>
                    </a:lnTo>
                    <a:lnTo>
                      <a:pt x="1812259" y="1325090"/>
                    </a:lnTo>
                    <a:lnTo>
                      <a:pt x="1817229" y="1344139"/>
                    </a:lnTo>
                    <a:lnTo>
                      <a:pt x="1821370" y="1363188"/>
                    </a:lnTo>
                    <a:lnTo>
                      <a:pt x="1825513" y="1382650"/>
                    </a:lnTo>
                    <a:lnTo>
                      <a:pt x="1829241" y="1402112"/>
                    </a:lnTo>
                    <a:lnTo>
                      <a:pt x="1832553" y="1421988"/>
                    </a:lnTo>
                    <a:lnTo>
                      <a:pt x="1835451" y="1441865"/>
                    </a:lnTo>
                    <a:lnTo>
                      <a:pt x="1837936" y="1461741"/>
                    </a:lnTo>
                    <a:lnTo>
                      <a:pt x="1840006" y="1481618"/>
                    </a:lnTo>
                    <a:lnTo>
                      <a:pt x="1841249" y="1501907"/>
                    </a:lnTo>
                    <a:lnTo>
                      <a:pt x="1842492" y="1522196"/>
                    </a:lnTo>
                    <a:lnTo>
                      <a:pt x="1843319" y="1542488"/>
                    </a:lnTo>
                    <a:lnTo>
                      <a:pt x="1843319" y="1563607"/>
                    </a:lnTo>
                    <a:lnTo>
                      <a:pt x="1843319" y="1581102"/>
                    </a:lnTo>
                    <a:lnTo>
                      <a:pt x="1843319" y="1587209"/>
                    </a:lnTo>
                    <a:lnTo>
                      <a:pt x="1842077" y="1610814"/>
                    </a:lnTo>
                    <a:lnTo>
                      <a:pt x="1840837" y="1634415"/>
                    </a:lnTo>
                    <a:lnTo>
                      <a:pt x="1838351" y="1657605"/>
                    </a:lnTo>
                    <a:lnTo>
                      <a:pt x="1835866" y="1680794"/>
                    </a:lnTo>
                    <a:lnTo>
                      <a:pt x="1832553" y="1703984"/>
                    </a:lnTo>
                    <a:lnTo>
                      <a:pt x="1828825" y="1726758"/>
                    </a:lnTo>
                    <a:lnTo>
                      <a:pt x="1827334" y="1734806"/>
                    </a:lnTo>
                    <a:lnTo>
                      <a:pt x="1824595" y="1761152"/>
                    </a:lnTo>
                    <a:lnTo>
                      <a:pt x="1815294" y="1790198"/>
                    </a:lnTo>
                    <a:lnTo>
                      <a:pt x="1814329" y="1793841"/>
                    </a:lnTo>
                    <a:lnTo>
                      <a:pt x="1808531" y="1815788"/>
                    </a:lnTo>
                    <a:lnTo>
                      <a:pt x="1801906" y="1837319"/>
                    </a:lnTo>
                    <a:lnTo>
                      <a:pt x="1794865" y="1859269"/>
                    </a:lnTo>
                    <a:lnTo>
                      <a:pt x="1787412" y="1880385"/>
                    </a:lnTo>
                    <a:lnTo>
                      <a:pt x="1781958" y="1894297"/>
                    </a:lnTo>
                    <a:lnTo>
                      <a:pt x="1770893" y="1928848"/>
                    </a:lnTo>
                    <a:lnTo>
                      <a:pt x="1753901" y="1959191"/>
                    </a:lnTo>
                    <a:lnTo>
                      <a:pt x="1752211" y="1962790"/>
                    </a:lnTo>
                    <a:lnTo>
                      <a:pt x="1742270" y="1983081"/>
                    </a:lnTo>
                    <a:lnTo>
                      <a:pt x="1731917" y="2002543"/>
                    </a:lnTo>
                    <a:lnTo>
                      <a:pt x="1721151" y="2022005"/>
                    </a:lnTo>
                    <a:lnTo>
                      <a:pt x="1709555" y="2041469"/>
                    </a:lnTo>
                    <a:lnTo>
                      <a:pt x="1698371" y="2060515"/>
                    </a:lnTo>
                    <a:lnTo>
                      <a:pt x="1691606" y="2070440"/>
                    </a:lnTo>
                    <a:lnTo>
                      <a:pt x="1685916" y="2080603"/>
                    </a:lnTo>
                    <a:lnTo>
                      <a:pt x="1678471" y="2089347"/>
                    </a:lnTo>
                    <a:lnTo>
                      <a:pt x="1673109" y="2096956"/>
                    </a:lnTo>
                    <a:lnTo>
                      <a:pt x="1660686" y="2114762"/>
                    </a:lnTo>
                    <a:lnTo>
                      <a:pt x="1646607" y="2132153"/>
                    </a:lnTo>
                    <a:lnTo>
                      <a:pt x="1632938" y="2149960"/>
                    </a:lnTo>
                    <a:lnTo>
                      <a:pt x="1618445" y="2166524"/>
                    </a:lnTo>
                    <a:lnTo>
                      <a:pt x="1603536" y="2183085"/>
                    </a:lnTo>
                    <a:lnTo>
                      <a:pt x="1589039" y="2199649"/>
                    </a:lnTo>
                    <a:lnTo>
                      <a:pt x="1573303" y="2214973"/>
                    </a:lnTo>
                    <a:lnTo>
                      <a:pt x="1557982" y="2230706"/>
                    </a:lnTo>
                    <a:lnTo>
                      <a:pt x="1541415" y="2245615"/>
                    </a:lnTo>
                    <a:lnTo>
                      <a:pt x="1524849" y="2260521"/>
                    </a:lnTo>
                    <a:lnTo>
                      <a:pt x="1508282" y="2274600"/>
                    </a:lnTo>
                    <a:lnTo>
                      <a:pt x="1490476" y="2288266"/>
                    </a:lnTo>
                    <a:lnTo>
                      <a:pt x="1473082" y="2301932"/>
                    </a:lnTo>
                    <a:lnTo>
                      <a:pt x="1455275" y="2314768"/>
                    </a:lnTo>
                    <a:lnTo>
                      <a:pt x="1437054" y="2327604"/>
                    </a:lnTo>
                    <a:lnTo>
                      <a:pt x="1418832" y="2340028"/>
                    </a:lnTo>
                    <a:lnTo>
                      <a:pt x="1399780" y="2351621"/>
                    </a:lnTo>
                    <a:lnTo>
                      <a:pt x="1380316" y="2362802"/>
                    </a:lnTo>
                    <a:lnTo>
                      <a:pt x="1360852" y="2373568"/>
                    </a:lnTo>
                    <a:lnTo>
                      <a:pt x="1340973" y="2383921"/>
                    </a:lnTo>
                    <a:lnTo>
                      <a:pt x="1321096" y="2393860"/>
                    </a:lnTo>
                    <a:lnTo>
                      <a:pt x="1300802" y="2403383"/>
                    </a:lnTo>
                    <a:lnTo>
                      <a:pt x="1280510" y="2412494"/>
                    </a:lnTo>
                    <a:lnTo>
                      <a:pt x="1259803" y="2420774"/>
                    </a:lnTo>
                    <a:lnTo>
                      <a:pt x="1238269" y="2429058"/>
                    </a:lnTo>
                    <a:lnTo>
                      <a:pt x="1217147" y="2436511"/>
                    </a:lnTo>
                    <a:lnTo>
                      <a:pt x="1196025" y="2443549"/>
                    </a:lnTo>
                    <a:lnTo>
                      <a:pt x="1174076" y="2450174"/>
                    </a:lnTo>
                    <a:lnTo>
                      <a:pt x="1152129" y="2455972"/>
                    </a:lnTo>
                    <a:lnTo>
                      <a:pt x="1130177" y="2461770"/>
                    </a:lnTo>
                    <a:lnTo>
                      <a:pt x="1107400" y="2466326"/>
                    </a:lnTo>
                    <a:lnTo>
                      <a:pt x="1085038" y="2470466"/>
                    </a:lnTo>
                    <a:lnTo>
                      <a:pt x="1061846" y="2474194"/>
                    </a:lnTo>
                    <a:lnTo>
                      <a:pt x="1039066" y="2477507"/>
                    </a:lnTo>
                    <a:lnTo>
                      <a:pt x="1015877" y="2479989"/>
                    </a:lnTo>
                    <a:lnTo>
                      <a:pt x="992685" y="2482474"/>
                    </a:lnTo>
                    <a:lnTo>
                      <a:pt x="969078" y="2483717"/>
                    </a:lnTo>
                    <a:lnTo>
                      <a:pt x="945473" y="2484960"/>
                    </a:lnTo>
                    <a:lnTo>
                      <a:pt x="921866" y="2485372"/>
                    </a:lnTo>
                    <a:lnTo>
                      <a:pt x="921690" y="2485369"/>
                    </a:lnTo>
                    <a:lnTo>
                      <a:pt x="921659" y="2485372"/>
                    </a:lnTo>
                    <a:lnTo>
                      <a:pt x="921616" y="2485368"/>
                    </a:lnTo>
                    <a:lnTo>
                      <a:pt x="898261" y="2484960"/>
                    </a:lnTo>
                    <a:lnTo>
                      <a:pt x="874654" y="2483717"/>
                    </a:lnTo>
                    <a:lnTo>
                      <a:pt x="851050" y="2482474"/>
                    </a:lnTo>
                    <a:lnTo>
                      <a:pt x="827858" y="2479989"/>
                    </a:lnTo>
                    <a:lnTo>
                      <a:pt x="804668" y="2477507"/>
                    </a:lnTo>
                    <a:lnTo>
                      <a:pt x="781476" y="2474194"/>
                    </a:lnTo>
                    <a:lnTo>
                      <a:pt x="758697" y="2470466"/>
                    </a:lnTo>
                    <a:lnTo>
                      <a:pt x="735920" y="2466326"/>
                    </a:lnTo>
                    <a:lnTo>
                      <a:pt x="713555" y="2461770"/>
                    </a:lnTo>
                    <a:lnTo>
                      <a:pt x="691608" y="2455972"/>
                    </a:lnTo>
                    <a:lnTo>
                      <a:pt x="669659" y="2450174"/>
                    </a:lnTo>
                    <a:lnTo>
                      <a:pt x="648125" y="2443549"/>
                    </a:lnTo>
                    <a:lnTo>
                      <a:pt x="626175" y="2436511"/>
                    </a:lnTo>
                    <a:lnTo>
                      <a:pt x="605053" y="2429058"/>
                    </a:lnTo>
                    <a:lnTo>
                      <a:pt x="583931" y="2420774"/>
                    </a:lnTo>
                    <a:lnTo>
                      <a:pt x="563224" y="2412494"/>
                    </a:lnTo>
                    <a:lnTo>
                      <a:pt x="542518" y="2403383"/>
                    </a:lnTo>
                    <a:lnTo>
                      <a:pt x="522226" y="2393860"/>
                    </a:lnTo>
                    <a:lnTo>
                      <a:pt x="502347" y="2383921"/>
                    </a:lnTo>
                    <a:lnTo>
                      <a:pt x="482467" y="2373568"/>
                    </a:lnTo>
                    <a:lnTo>
                      <a:pt x="463003" y="2362802"/>
                    </a:lnTo>
                    <a:lnTo>
                      <a:pt x="443954" y="2351621"/>
                    </a:lnTo>
                    <a:lnTo>
                      <a:pt x="424905" y="2340028"/>
                    </a:lnTo>
                    <a:lnTo>
                      <a:pt x="406683" y="2327604"/>
                    </a:lnTo>
                    <a:lnTo>
                      <a:pt x="388044" y="2314768"/>
                    </a:lnTo>
                    <a:lnTo>
                      <a:pt x="370238" y="2301932"/>
                    </a:lnTo>
                    <a:lnTo>
                      <a:pt x="352843" y="2288266"/>
                    </a:lnTo>
                    <a:lnTo>
                      <a:pt x="335449" y="2274600"/>
                    </a:lnTo>
                    <a:lnTo>
                      <a:pt x="318470" y="2260521"/>
                    </a:lnTo>
                    <a:lnTo>
                      <a:pt x="301904" y="2245615"/>
                    </a:lnTo>
                    <a:lnTo>
                      <a:pt x="285755" y="2230706"/>
                    </a:lnTo>
                    <a:lnTo>
                      <a:pt x="270431" y="2214973"/>
                    </a:lnTo>
                    <a:lnTo>
                      <a:pt x="254692" y="2199649"/>
                    </a:lnTo>
                    <a:lnTo>
                      <a:pt x="239371" y="2183085"/>
                    </a:lnTo>
                    <a:lnTo>
                      <a:pt x="224877" y="2166524"/>
                    </a:lnTo>
                    <a:lnTo>
                      <a:pt x="210796" y="2149960"/>
                    </a:lnTo>
                    <a:lnTo>
                      <a:pt x="196715" y="2132153"/>
                    </a:lnTo>
                    <a:lnTo>
                      <a:pt x="183464" y="2114762"/>
                    </a:lnTo>
                    <a:lnTo>
                      <a:pt x="170210" y="2096956"/>
                    </a:lnTo>
                    <a:lnTo>
                      <a:pt x="165713" y="2090359"/>
                    </a:lnTo>
                    <a:lnTo>
                      <a:pt x="157408" y="2080603"/>
                    </a:lnTo>
                    <a:lnTo>
                      <a:pt x="149823" y="2067059"/>
                    </a:lnTo>
                    <a:lnTo>
                      <a:pt x="145363" y="2060515"/>
                    </a:lnTo>
                    <a:lnTo>
                      <a:pt x="133767" y="2041469"/>
                    </a:lnTo>
                    <a:lnTo>
                      <a:pt x="122171" y="2022005"/>
                    </a:lnTo>
                    <a:lnTo>
                      <a:pt x="111402" y="2002543"/>
                    </a:lnTo>
                    <a:lnTo>
                      <a:pt x="101049" y="1983081"/>
                    </a:lnTo>
                    <a:lnTo>
                      <a:pt x="91110" y="1962790"/>
                    </a:lnTo>
                    <a:lnTo>
                      <a:pt x="89413" y="1959178"/>
                    </a:lnTo>
                    <a:lnTo>
                      <a:pt x="72431" y="1928848"/>
                    </a:lnTo>
                    <a:lnTo>
                      <a:pt x="61372" y="1894313"/>
                    </a:lnTo>
                    <a:lnTo>
                      <a:pt x="55910" y="1880385"/>
                    </a:lnTo>
                    <a:lnTo>
                      <a:pt x="48454" y="1859269"/>
                    </a:lnTo>
                    <a:lnTo>
                      <a:pt x="41829" y="1837319"/>
                    </a:lnTo>
                    <a:lnTo>
                      <a:pt x="35200" y="1815788"/>
                    </a:lnTo>
                    <a:lnTo>
                      <a:pt x="28990" y="1793841"/>
                    </a:lnTo>
                    <a:lnTo>
                      <a:pt x="28496" y="1791649"/>
                    </a:lnTo>
                    <a:lnTo>
                      <a:pt x="18726" y="1761152"/>
                    </a:lnTo>
                    <a:lnTo>
                      <a:pt x="15834" y="1733325"/>
                    </a:lnTo>
                    <a:lnTo>
                      <a:pt x="14496" y="1726758"/>
                    </a:lnTo>
                    <a:lnTo>
                      <a:pt x="10768" y="1703984"/>
                    </a:lnTo>
                    <a:lnTo>
                      <a:pt x="7868" y="1680794"/>
                    </a:lnTo>
                    <a:lnTo>
                      <a:pt x="4970" y="1657605"/>
                    </a:lnTo>
                    <a:lnTo>
                      <a:pt x="2900" y="1634415"/>
                    </a:lnTo>
                    <a:lnTo>
                      <a:pt x="1655" y="1610814"/>
                    </a:lnTo>
                    <a:lnTo>
                      <a:pt x="928" y="1589996"/>
                    </a:lnTo>
                    <a:lnTo>
                      <a:pt x="3" y="1581102"/>
                    </a:lnTo>
                    <a:lnTo>
                      <a:pt x="460" y="1576697"/>
                    </a:lnTo>
                    <a:lnTo>
                      <a:pt x="0" y="1563607"/>
                    </a:lnTo>
                    <a:lnTo>
                      <a:pt x="830" y="1543315"/>
                    </a:lnTo>
                    <a:lnTo>
                      <a:pt x="1243" y="1522611"/>
                    </a:lnTo>
                    <a:lnTo>
                      <a:pt x="2070" y="1502322"/>
                    </a:lnTo>
                    <a:lnTo>
                      <a:pt x="3313" y="1482446"/>
                    </a:lnTo>
                    <a:lnTo>
                      <a:pt x="5798" y="1462154"/>
                    </a:lnTo>
                    <a:lnTo>
                      <a:pt x="8283" y="1442692"/>
                    </a:lnTo>
                    <a:lnTo>
                      <a:pt x="11181" y="1422816"/>
                    </a:lnTo>
                    <a:lnTo>
                      <a:pt x="14081" y="1403769"/>
                    </a:lnTo>
                    <a:lnTo>
                      <a:pt x="17809" y="1383893"/>
                    </a:lnTo>
                    <a:lnTo>
                      <a:pt x="21949" y="1364844"/>
                    </a:lnTo>
                    <a:lnTo>
                      <a:pt x="26092" y="1345382"/>
                    </a:lnTo>
                    <a:lnTo>
                      <a:pt x="31060" y="1326333"/>
                    </a:lnTo>
                    <a:lnTo>
                      <a:pt x="36031" y="1307699"/>
                    </a:lnTo>
                    <a:lnTo>
                      <a:pt x="41829" y="1289065"/>
                    </a:lnTo>
                    <a:lnTo>
                      <a:pt x="48039" y="1270431"/>
                    </a:lnTo>
                    <a:lnTo>
                      <a:pt x="54252" y="1252209"/>
                    </a:lnTo>
                    <a:lnTo>
                      <a:pt x="60878" y="1233990"/>
                    </a:lnTo>
                    <a:lnTo>
                      <a:pt x="67918" y="1216184"/>
                    </a:lnTo>
                    <a:lnTo>
                      <a:pt x="75374" y="1198380"/>
                    </a:lnTo>
                    <a:lnTo>
                      <a:pt x="83242" y="1180574"/>
                    </a:lnTo>
                    <a:lnTo>
                      <a:pt x="91523" y="1163595"/>
                    </a:lnTo>
                    <a:lnTo>
                      <a:pt x="99806" y="1146203"/>
                    </a:lnTo>
                    <a:lnTo>
                      <a:pt x="108917" y="1129227"/>
                    </a:lnTo>
                    <a:lnTo>
                      <a:pt x="118030" y="1112660"/>
                    </a:lnTo>
                    <a:lnTo>
                      <a:pt x="127554" y="1096099"/>
                    </a:lnTo>
                    <a:lnTo>
                      <a:pt x="137495" y="1079948"/>
                    </a:lnTo>
                    <a:lnTo>
                      <a:pt x="147848" y="1063799"/>
                    </a:lnTo>
                    <a:lnTo>
                      <a:pt x="158202" y="1047650"/>
                    </a:lnTo>
                    <a:lnTo>
                      <a:pt x="168967" y="1032329"/>
                    </a:lnTo>
                    <a:lnTo>
                      <a:pt x="180563" y="1016593"/>
                    </a:lnTo>
                    <a:lnTo>
                      <a:pt x="191744" y="1001271"/>
                    </a:lnTo>
                    <a:lnTo>
                      <a:pt x="203755" y="986778"/>
                    </a:lnTo>
                    <a:lnTo>
                      <a:pt x="215351" y="971872"/>
                    </a:lnTo>
                    <a:lnTo>
                      <a:pt x="227775" y="957378"/>
                    </a:lnTo>
                    <a:lnTo>
                      <a:pt x="240614" y="943712"/>
                    </a:lnTo>
                    <a:lnTo>
                      <a:pt x="253452" y="929633"/>
                    </a:lnTo>
                    <a:lnTo>
                      <a:pt x="266703" y="915555"/>
                    </a:lnTo>
                    <a:lnTo>
                      <a:pt x="280370" y="902303"/>
                    </a:lnTo>
                    <a:lnTo>
                      <a:pt x="294036" y="889880"/>
                    </a:lnTo>
                    <a:lnTo>
                      <a:pt x="308117" y="877044"/>
                    </a:lnTo>
                    <a:lnTo>
                      <a:pt x="322198" y="864208"/>
                    </a:lnTo>
                    <a:lnTo>
                      <a:pt x="337107" y="851784"/>
                    </a:lnTo>
                    <a:lnTo>
                      <a:pt x="351603" y="840191"/>
                    </a:lnTo>
                    <a:lnTo>
                      <a:pt x="366925" y="828595"/>
                    </a:lnTo>
                    <a:lnTo>
                      <a:pt x="381834" y="817414"/>
                    </a:lnTo>
                    <a:lnTo>
                      <a:pt x="397570" y="806233"/>
                    </a:lnTo>
                    <a:lnTo>
                      <a:pt x="413309" y="795467"/>
                    </a:lnTo>
                    <a:lnTo>
                      <a:pt x="429460" y="785116"/>
                    </a:lnTo>
                    <a:lnTo>
                      <a:pt x="445197" y="775178"/>
                    </a:lnTo>
                    <a:lnTo>
                      <a:pt x="461763" y="765240"/>
                    </a:lnTo>
                    <a:lnTo>
                      <a:pt x="478327" y="756129"/>
                    </a:lnTo>
                    <a:lnTo>
                      <a:pt x="495721" y="747433"/>
                    </a:lnTo>
                    <a:lnTo>
                      <a:pt x="512700" y="738325"/>
                    </a:lnTo>
                    <a:lnTo>
                      <a:pt x="530094" y="730042"/>
                    </a:lnTo>
                    <a:lnTo>
                      <a:pt x="547073" y="722174"/>
                    </a:lnTo>
                    <a:lnTo>
                      <a:pt x="565297" y="714306"/>
                    </a:lnTo>
                    <a:lnTo>
                      <a:pt x="583104" y="707267"/>
                    </a:lnTo>
                    <a:lnTo>
                      <a:pt x="600913" y="699812"/>
                    </a:lnTo>
                    <a:lnTo>
                      <a:pt x="619134" y="694016"/>
                    </a:lnTo>
                    <a:lnTo>
                      <a:pt x="637356" y="687806"/>
                    </a:lnTo>
                    <a:lnTo>
                      <a:pt x="655993" y="681593"/>
                    </a:lnTo>
                    <a:lnTo>
                      <a:pt x="675042" y="676210"/>
                    </a:lnTo>
                    <a:lnTo>
                      <a:pt x="693678" y="671242"/>
                    </a:lnTo>
                    <a:lnTo>
                      <a:pt x="712730" y="666272"/>
                    </a:lnTo>
                    <a:lnTo>
                      <a:pt x="712730" y="444734"/>
                    </a:lnTo>
                    <a:lnTo>
                      <a:pt x="879625" y="444734"/>
                    </a:lnTo>
                    <a:lnTo>
                      <a:pt x="879625" y="335827"/>
                    </a:lnTo>
                    <a:lnTo>
                      <a:pt x="892463" y="290691"/>
                    </a:lnTo>
                    <a:lnTo>
                      <a:pt x="897434" y="284893"/>
                    </a:lnTo>
                    <a:lnTo>
                      <a:pt x="902817" y="279510"/>
                    </a:lnTo>
                    <a:lnTo>
                      <a:pt x="909442" y="274542"/>
                    </a:lnTo>
                    <a:lnTo>
                      <a:pt x="916483" y="270815"/>
                    </a:lnTo>
                    <a:lnTo>
                      <a:pt x="924351" y="267089"/>
                    </a:lnTo>
                    <a:lnTo>
                      <a:pt x="932222" y="264189"/>
                    </a:lnTo>
                    <a:lnTo>
                      <a:pt x="941330" y="261706"/>
                    </a:lnTo>
                    <a:lnTo>
                      <a:pt x="950856" y="260049"/>
                    </a:lnTo>
                    <a:lnTo>
                      <a:pt x="957897" y="258394"/>
                    </a:lnTo>
                    <a:lnTo>
                      <a:pt x="964522" y="256736"/>
                    </a:lnTo>
                    <a:lnTo>
                      <a:pt x="971563" y="253838"/>
                    </a:lnTo>
                    <a:lnTo>
                      <a:pt x="979018" y="250525"/>
                    </a:lnTo>
                    <a:lnTo>
                      <a:pt x="986056" y="246382"/>
                    </a:lnTo>
                    <a:lnTo>
                      <a:pt x="993512" y="241415"/>
                    </a:lnTo>
                    <a:lnTo>
                      <a:pt x="1000138" y="236447"/>
                    </a:lnTo>
                    <a:lnTo>
                      <a:pt x="1006766" y="230234"/>
                    </a:lnTo>
                    <a:lnTo>
                      <a:pt x="1012564" y="223608"/>
                    </a:lnTo>
                    <a:lnTo>
                      <a:pt x="1018362" y="216983"/>
                    </a:lnTo>
                    <a:lnTo>
                      <a:pt x="1023745" y="209117"/>
                    </a:lnTo>
                    <a:lnTo>
                      <a:pt x="1027885" y="201246"/>
                    </a:lnTo>
                    <a:lnTo>
                      <a:pt x="1031613" y="192553"/>
                    </a:lnTo>
                    <a:lnTo>
                      <a:pt x="1034513" y="184270"/>
                    </a:lnTo>
                    <a:lnTo>
                      <a:pt x="1036584" y="175162"/>
                    </a:lnTo>
                    <a:lnTo>
                      <a:pt x="1037411" y="165636"/>
                    </a:lnTo>
                    <a:lnTo>
                      <a:pt x="1037411" y="154870"/>
                    </a:lnTo>
                    <a:lnTo>
                      <a:pt x="1035753" y="144517"/>
                    </a:lnTo>
                    <a:lnTo>
                      <a:pt x="1034098" y="134578"/>
                    </a:lnTo>
                    <a:lnTo>
                      <a:pt x="1030786" y="125055"/>
                    </a:lnTo>
                    <a:lnTo>
                      <a:pt x="1027058" y="115944"/>
                    </a:lnTo>
                    <a:lnTo>
                      <a:pt x="1022087" y="107664"/>
                    </a:lnTo>
                    <a:lnTo>
                      <a:pt x="1016704" y="99796"/>
                    </a:lnTo>
                    <a:lnTo>
                      <a:pt x="1010079" y="92755"/>
                    </a:lnTo>
                    <a:lnTo>
                      <a:pt x="1005523" y="89445"/>
                    </a:lnTo>
                    <a:lnTo>
                      <a:pt x="1001380" y="85717"/>
                    </a:lnTo>
                    <a:lnTo>
                      <a:pt x="996825" y="82819"/>
                    </a:lnTo>
                    <a:lnTo>
                      <a:pt x="991854" y="79919"/>
                    </a:lnTo>
                    <a:lnTo>
                      <a:pt x="986887" y="77434"/>
                    </a:lnTo>
                    <a:lnTo>
                      <a:pt x="981504" y="74951"/>
                    </a:lnTo>
                    <a:lnTo>
                      <a:pt x="975706" y="72878"/>
                    </a:lnTo>
                    <a:lnTo>
                      <a:pt x="970320" y="71223"/>
                    </a:lnTo>
                    <a:lnTo>
                      <a:pt x="964110" y="69568"/>
                    </a:lnTo>
                    <a:lnTo>
                      <a:pt x="957897" y="68738"/>
                    </a:lnTo>
                    <a:lnTo>
                      <a:pt x="951271" y="67911"/>
                    </a:lnTo>
                    <a:lnTo>
                      <a:pt x="944645" y="66668"/>
                    </a:lnTo>
                    <a:lnTo>
                      <a:pt x="937605" y="66255"/>
                    </a:lnTo>
                    <a:lnTo>
                      <a:pt x="930564" y="66255"/>
                    </a:lnTo>
                    <a:lnTo>
                      <a:pt x="915655" y="67495"/>
                    </a:lnTo>
                    <a:lnTo>
                      <a:pt x="901574" y="68738"/>
                    </a:lnTo>
                    <a:lnTo>
                      <a:pt x="888736" y="71223"/>
                    </a:lnTo>
                    <a:lnTo>
                      <a:pt x="877555" y="74121"/>
                    </a:lnTo>
                    <a:lnTo>
                      <a:pt x="867616" y="77849"/>
                    </a:lnTo>
                    <a:lnTo>
                      <a:pt x="858503" y="81989"/>
                    </a:lnTo>
                    <a:lnTo>
                      <a:pt x="850635" y="86545"/>
                    </a:lnTo>
                    <a:lnTo>
                      <a:pt x="844009" y="91927"/>
                    </a:lnTo>
                    <a:lnTo>
                      <a:pt x="837799" y="97725"/>
                    </a:lnTo>
                    <a:lnTo>
                      <a:pt x="832828" y="103936"/>
                    </a:lnTo>
                    <a:lnTo>
                      <a:pt x="828688" y="110561"/>
                    </a:lnTo>
                    <a:lnTo>
                      <a:pt x="825372" y="117187"/>
                    </a:lnTo>
                    <a:lnTo>
                      <a:pt x="822475" y="124228"/>
                    </a:lnTo>
                    <a:lnTo>
                      <a:pt x="819990" y="131681"/>
                    </a:lnTo>
                    <a:lnTo>
                      <a:pt x="818334" y="139134"/>
                    </a:lnTo>
                    <a:lnTo>
                      <a:pt x="816677" y="147002"/>
                    </a:lnTo>
                    <a:lnTo>
                      <a:pt x="815849" y="154870"/>
                    </a:lnTo>
                    <a:lnTo>
                      <a:pt x="815019" y="158183"/>
                    </a:lnTo>
                    <a:lnTo>
                      <a:pt x="814607" y="161496"/>
                    </a:lnTo>
                    <a:lnTo>
                      <a:pt x="812949" y="164393"/>
                    </a:lnTo>
                    <a:lnTo>
                      <a:pt x="811706" y="167294"/>
                    </a:lnTo>
                    <a:lnTo>
                      <a:pt x="809636" y="170191"/>
                    </a:lnTo>
                    <a:lnTo>
                      <a:pt x="807978" y="172262"/>
                    </a:lnTo>
                    <a:lnTo>
                      <a:pt x="805496" y="174747"/>
                    </a:lnTo>
                    <a:lnTo>
                      <a:pt x="803011" y="176817"/>
                    </a:lnTo>
                    <a:lnTo>
                      <a:pt x="800940" y="178475"/>
                    </a:lnTo>
                    <a:lnTo>
                      <a:pt x="798040" y="180545"/>
                    </a:lnTo>
                    <a:lnTo>
                      <a:pt x="795142" y="181372"/>
                    </a:lnTo>
                    <a:lnTo>
                      <a:pt x="791827" y="182615"/>
                    </a:lnTo>
                    <a:lnTo>
                      <a:pt x="788514" y="183442"/>
                    </a:lnTo>
                    <a:lnTo>
                      <a:pt x="785617" y="183858"/>
                    </a:lnTo>
                    <a:lnTo>
                      <a:pt x="781889" y="183858"/>
                    </a:lnTo>
                    <a:lnTo>
                      <a:pt x="778576" y="183858"/>
                    </a:lnTo>
                    <a:lnTo>
                      <a:pt x="775263" y="183442"/>
                    </a:lnTo>
                    <a:lnTo>
                      <a:pt x="771950" y="182200"/>
                    </a:lnTo>
                    <a:lnTo>
                      <a:pt x="769050" y="180957"/>
                    </a:lnTo>
                    <a:lnTo>
                      <a:pt x="766152" y="179299"/>
                    </a:lnTo>
                    <a:lnTo>
                      <a:pt x="763252" y="177644"/>
                    </a:lnTo>
                    <a:lnTo>
                      <a:pt x="761182" y="175574"/>
                    </a:lnTo>
                    <a:lnTo>
                      <a:pt x="758697" y="173504"/>
                    </a:lnTo>
                    <a:lnTo>
                      <a:pt x="756626" y="171019"/>
                    </a:lnTo>
                    <a:lnTo>
                      <a:pt x="754969" y="168534"/>
                    </a:lnTo>
                    <a:lnTo>
                      <a:pt x="752899" y="165636"/>
                    </a:lnTo>
                    <a:lnTo>
                      <a:pt x="752071" y="162738"/>
                    </a:lnTo>
                    <a:lnTo>
                      <a:pt x="750416" y="159426"/>
                    </a:lnTo>
                    <a:lnTo>
                      <a:pt x="750001" y="156940"/>
                    </a:lnTo>
                    <a:lnTo>
                      <a:pt x="749586" y="153628"/>
                    </a:lnTo>
                    <a:lnTo>
                      <a:pt x="749586" y="150315"/>
                    </a:lnTo>
                    <a:lnTo>
                      <a:pt x="749586" y="147002"/>
                    </a:lnTo>
                    <a:lnTo>
                      <a:pt x="751244" y="138306"/>
                    </a:lnTo>
                    <a:lnTo>
                      <a:pt x="752486" y="130438"/>
                    </a:lnTo>
                    <a:lnTo>
                      <a:pt x="753729" y="122570"/>
                    </a:lnTo>
                    <a:lnTo>
                      <a:pt x="755799" y="115117"/>
                    </a:lnTo>
                    <a:lnTo>
                      <a:pt x="758284" y="108079"/>
                    </a:lnTo>
                    <a:lnTo>
                      <a:pt x="760354" y="101038"/>
                    </a:lnTo>
                    <a:lnTo>
                      <a:pt x="762840" y="93998"/>
                    </a:lnTo>
                    <a:lnTo>
                      <a:pt x="765737" y="87372"/>
                    </a:lnTo>
                    <a:lnTo>
                      <a:pt x="769050" y="81162"/>
                    </a:lnTo>
                    <a:lnTo>
                      <a:pt x="772363" y="74951"/>
                    </a:lnTo>
                    <a:lnTo>
                      <a:pt x="776091" y="69153"/>
                    </a:lnTo>
                    <a:lnTo>
                      <a:pt x="779819" y="63355"/>
                    </a:lnTo>
                    <a:lnTo>
                      <a:pt x="784374" y="57972"/>
                    </a:lnTo>
                    <a:lnTo>
                      <a:pt x="788514" y="52589"/>
                    </a:lnTo>
                    <a:lnTo>
                      <a:pt x="793072" y="48034"/>
                    </a:lnTo>
                    <a:lnTo>
                      <a:pt x="798455" y="43066"/>
                    </a:lnTo>
                    <a:lnTo>
                      <a:pt x="803011" y="38926"/>
                    </a:lnTo>
                    <a:lnTo>
                      <a:pt x="808809" y="34783"/>
                    </a:lnTo>
                    <a:lnTo>
                      <a:pt x="814607" y="30230"/>
                    </a:lnTo>
                    <a:lnTo>
                      <a:pt x="819990" y="26502"/>
                    </a:lnTo>
                    <a:lnTo>
                      <a:pt x="826203" y="23189"/>
                    </a:lnTo>
                    <a:lnTo>
                      <a:pt x="832828" y="19877"/>
                    </a:lnTo>
                    <a:lnTo>
                      <a:pt x="839454" y="16979"/>
                    </a:lnTo>
                    <a:lnTo>
                      <a:pt x="846082" y="14494"/>
                    </a:lnTo>
                    <a:lnTo>
                      <a:pt x="853120" y="12009"/>
                    </a:lnTo>
                    <a:lnTo>
                      <a:pt x="860988" y="9523"/>
                    </a:lnTo>
                    <a:lnTo>
                      <a:pt x="868444" y="7038"/>
                    </a:lnTo>
                    <a:lnTo>
                      <a:pt x="876312" y="5798"/>
                    </a:lnTo>
                    <a:lnTo>
                      <a:pt x="892463" y="2485"/>
                    </a:lnTo>
                    <a:lnTo>
                      <a:pt x="909857" y="41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32" name="弦形 31"/>
              <p:cNvSpPr/>
              <p:nvPr/>
            </p:nvSpPr>
            <p:spPr>
              <a:xfrm>
                <a:off x="1760047" y="2122078"/>
                <a:ext cx="1502983" cy="1502983"/>
              </a:xfrm>
              <a:prstGeom prst="chord">
                <a:avLst>
                  <a:gd name="adj1" fmla="val 960574"/>
                  <a:gd name="adj2" fmla="val 9885379"/>
                </a:avLst>
              </a:prstGeom>
              <a:solidFill>
                <a:srgbClr val="DA1F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33" name="文本框 32"/>
              <p:cNvSpPr txBox="1"/>
              <p:nvPr/>
            </p:nvSpPr>
            <p:spPr>
              <a:xfrm>
                <a:off x="2079897" y="3039522"/>
                <a:ext cx="1031030" cy="523220"/>
              </a:xfrm>
              <a:prstGeom prst="rect">
                <a:avLst/>
              </a:prstGeom>
              <a:noFill/>
            </p:spPr>
            <p:txBody>
              <a:bodyPr wrap="square" rtlCol="0">
                <a:spAutoFit/>
              </a:bodyPr>
              <a:lstStyle>
                <a:defPPr>
                  <a:defRPr lang="zh-CN"/>
                </a:defPPr>
                <a:lvl1pPr>
                  <a:defRPr sz="2800" b="1">
                    <a:latin typeface="Arial" panose="020B0604020202020204" pitchFamily="34" charset="0"/>
                    <a:cs typeface="Arial" panose="020B0604020202020204" pitchFamily="34" charset="0"/>
                  </a:defRPr>
                </a:lvl1pPr>
              </a:lstStyle>
              <a:p>
                <a:r>
                  <a:rPr lang="en-US" altLang="zh-CN" dirty="0">
                    <a:solidFill>
                      <a:schemeClr val="bg1"/>
                    </a:solidFill>
                    <a:latin typeface="方正喵呜体" panose="02010600010101010101" pitchFamily="2" charset="-122"/>
                    <a:ea typeface="方正喵呜体" panose="02010600010101010101" pitchFamily="2" charset="-122"/>
                  </a:rPr>
                  <a:t>30%</a:t>
                </a:r>
                <a:endParaRPr lang="zh-CN" altLang="en-US" dirty="0">
                  <a:solidFill>
                    <a:schemeClr val="bg1"/>
                  </a:solidFill>
                  <a:latin typeface="方正喵呜体" panose="02010600010101010101" pitchFamily="2" charset="-122"/>
                  <a:ea typeface="方正喵呜体" panose="02010600010101010101" pitchFamily="2" charset="-122"/>
                </a:endParaRPr>
              </a:p>
            </p:txBody>
          </p:sp>
        </p:grpSp>
        <p:sp>
          <p:nvSpPr>
            <p:cNvPr id="29" name="矩形 28"/>
            <p:cNvSpPr/>
            <p:nvPr/>
          </p:nvSpPr>
          <p:spPr>
            <a:xfrm>
              <a:off x="1439333" y="3937587"/>
              <a:ext cx="2717260" cy="512641"/>
            </a:xfrm>
            <a:prstGeom prst="rect">
              <a:avLst/>
            </a:prstGeom>
          </p:spPr>
          <p:txBody>
            <a:bodyPr vert="horz" wrap="square">
              <a:spAutoFit/>
            </a:bodyPr>
            <a:lstStyle/>
            <a:p>
              <a:pPr algn="ct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30" name="矩形 39"/>
            <p:cNvSpPr>
              <a:spLocks noChangeArrowheads="1"/>
            </p:cNvSpPr>
            <p:nvPr/>
          </p:nvSpPr>
          <p:spPr bwMode="auto">
            <a:xfrm>
              <a:off x="1473783" y="4482552"/>
              <a:ext cx="2648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p>
          </p:txBody>
        </p:sp>
      </p:grpSp>
      <p:grpSp>
        <p:nvGrpSpPr>
          <p:cNvPr id="34" name="组合 33"/>
          <p:cNvGrpSpPr/>
          <p:nvPr/>
        </p:nvGrpSpPr>
        <p:grpSpPr>
          <a:xfrm>
            <a:off x="4320807" y="855637"/>
            <a:ext cx="3590422" cy="646331"/>
            <a:chOff x="866651" y="1097647"/>
            <a:chExt cx="3590422" cy="646331"/>
          </a:xfrm>
        </p:grpSpPr>
        <p:sp>
          <p:nvSpPr>
            <p:cNvPr id="35" name="文本框 34"/>
            <p:cNvSpPr txBox="1"/>
            <p:nvPr/>
          </p:nvSpPr>
          <p:spPr>
            <a:xfrm>
              <a:off x="1307653" y="1097647"/>
              <a:ext cx="3149420" cy="646331"/>
            </a:xfrm>
            <a:prstGeom prst="rect">
              <a:avLst/>
            </a:prstGeom>
            <a:noFill/>
          </p:spPr>
          <p:txBody>
            <a:bodyPr wrap="square" rtlCol="0">
              <a:spAutoFit/>
            </a:bodyPr>
            <a:lstStyle/>
            <a:p>
              <a:r>
                <a:rPr lang="zh-CN" altLang="en-US" sz="3600" b="1" dirty="0">
                  <a:solidFill>
                    <a:schemeClr val="bg1"/>
                  </a:solidFill>
                  <a:latin typeface="隶书" panose="02010509060101010101" pitchFamily="49" charset="-122"/>
                  <a:ea typeface="隶书" panose="02010509060101010101" pitchFamily="49" charset="-122"/>
                  <a:cs typeface="Arial" panose="020B0604020202020204" pitchFamily="34" charset="0"/>
                </a:rPr>
                <a:t>点击添加标题</a:t>
              </a:r>
            </a:p>
          </p:txBody>
        </p:sp>
        <p:sp>
          <p:nvSpPr>
            <p:cNvPr id="36" name="Freeform 4427"/>
            <p:cNvSpPr>
              <a:spLocks noEditPoints="1"/>
            </p:cNvSpPr>
            <p:nvPr/>
          </p:nvSpPr>
          <p:spPr bwMode="auto">
            <a:xfrm>
              <a:off x="866651" y="1193800"/>
              <a:ext cx="372427" cy="454026"/>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42819" t="31181"/>
          <a:stretch>
            <a:fillRect/>
          </a:stretch>
        </p:blipFill>
        <p:spPr>
          <a:xfrm>
            <a:off x="10544571" y="4410075"/>
            <a:ext cx="2033974" cy="2447925"/>
          </a:xfrm>
          <a:prstGeom prst="rect">
            <a:avLst/>
          </a:prstGeom>
        </p:spPr>
      </p:pic>
      <p:grpSp>
        <p:nvGrpSpPr>
          <p:cNvPr id="62" name="组合 61"/>
          <p:cNvGrpSpPr/>
          <p:nvPr/>
        </p:nvGrpSpPr>
        <p:grpSpPr>
          <a:xfrm>
            <a:off x="3105943" y="3233577"/>
            <a:ext cx="5980113" cy="2123519"/>
            <a:chOff x="3177009" y="3000199"/>
            <a:chExt cx="5980113" cy="2123519"/>
          </a:xfrm>
        </p:grpSpPr>
        <p:sp>
          <p:nvSpPr>
            <p:cNvPr id="56" name="文本框 55"/>
            <p:cNvSpPr txBox="1"/>
            <p:nvPr/>
          </p:nvSpPr>
          <p:spPr>
            <a:xfrm>
              <a:off x="4221119" y="4110945"/>
              <a:ext cx="3786614" cy="707886"/>
            </a:xfrm>
            <a:prstGeom prst="rect">
              <a:avLst/>
            </a:prstGeom>
            <a:noFill/>
          </p:spPr>
          <p:txBody>
            <a:bodyPr wrap="none" rtlCol="0">
              <a:spAutoFit/>
            </a:bodyPr>
            <a:lstStyle/>
            <a:p>
              <a:r>
                <a:rPr lang="zh-CN" altLang="en-US" sz="4000" b="1" dirty="0">
                  <a:solidFill>
                    <a:schemeClr val="bg1"/>
                  </a:solidFill>
                  <a:latin typeface="隶书" panose="02010509060101010101" pitchFamily="49" charset="-122"/>
                  <a:ea typeface="隶书" panose="02010509060101010101" pitchFamily="49" charset="-122"/>
                </a:rPr>
                <a:t>万圣节奇妙之旅</a:t>
              </a:r>
            </a:p>
          </p:txBody>
        </p:sp>
        <p:grpSp>
          <p:nvGrpSpPr>
            <p:cNvPr id="6" name="组合 5"/>
            <p:cNvGrpSpPr/>
            <p:nvPr/>
          </p:nvGrpSpPr>
          <p:grpSpPr>
            <a:xfrm>
              <a:off x="3177009" y="3000199"/>
              <a:ext cx="5980113" cy="2123519"/>
              <a:chOff x="3177009" y="3000199"/>
              <a:chExt cx="5980113" cy="2123519"/>
            </a:xfrm>
          </p:grpSpPr>
          <p:sp>
            <p:nvSpPr>
              <p:cNvPr id="7" name="Rectangle 22"/>
              <p:cNvSpPr>
                <a:spLocks noChangeArrowheads="1"/>
              </p:cNvSpPr>
              <p:nvPr/>
            </p:nvSpPr>
            <p:spPr bwMode="auto">
              <a:xfrm>
                <a:off x="3177009" y="3000199"/>
                <a:ext cx="5980113" cy="2123519"/>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矩形 56"/>
              <p:cNvSpPr/>
              <p:nvPr/>
            </p:nvSpPr>
            <p:spPr>
              <a:xfrm>
                <a:off x="3265045" y="3072316"/>
                <a:ext cx="5804039" cy="1979284"/>
              </a:xfrm>
              <a:prstGeom prst="rect">
                <a:avLst/>
              </a:prstGeom>
              <a:noFill/>
              <a:ln>
                <a:solidFill>
                  <a:srgbClr val="DA1F3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4437826" y="3644468"/>
              <a:ext cx="3365793"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THE  WANSHENG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文本框 65"/>
            <p:cNvSpPr txBox="1"/>
            <p:nvPr/>
          </p:nvSpPr>
          <p:spPr>
            <a:xfrm>
              <a:off x="4090751" y="3926255"/>
              <a:ext cx="4031873" cy="101566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b="1" dirty="0">
                  <a:ln w="28575">
                    <a:solidFill>
                      <a:schemeClr val="bg1"/>
                    </a:solidFill>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第四章标题</a:t>
              </a:r>
            </a:p>
          </p:txBody>
        </p:sp>
        <p:sp>
          <p:nvSpPr>
            <p:cNvPr id="60" name="文本框 230"/>
            <p:cNvSpPr txBox="1"/>
            <p:nvPr/>
          </p:nvSpPr>
          <p:spPr>
            <a:xfrm>
              <a:off x="4117802" y="3420159"/>
              <a:ext cx="3368294" cy="646331"/>
            </a:xfrm>
            <a:prstGeom prst="rect">
              <a:avLst/>
            </a:prstGeom>
            <a:noFill/>
            <a:ln>
              <a:noFill/>
            </a:ln>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ln>
                    <a:solidFill>
                      <a:schemeClr val="bg1"/>
                    </a:solidFill>
                  </a:ln>
                  <a:solidFill>
                    <a:srgbClr val="C00000"/>
                  </a:solidFill>
                  <a:effectLst>
                    <a:outerShdw blurRad="50800" dist="38100" dir="2700000" algn="tl" rotWithShape="0">
                      <a:prstClr val="black">
                        <a:alpha val="40000"/>
                      </a:prstClr>
                    </a:outerShdw>
                  </a:effectLst>
                </a:rPr>
                <a:t>Merry Christmas</a:t>
              </a:r>
              <a:endParaRPr lang="zh-CN" altLang="en-US" sz="3600" b="1" dirty="0">
                <a:ln>
                  <a:solidFill>
                    <a:schemeClr val="bg1"/>
                  </a:solidFill>
                </a:ln>
                <a:solidFill>
                  <a:srgbClr val="C00000"/>
                </a:solidFill>
                <a:effectLst>
                  <a:outerShdw blurRad="50800" dist="38100" dir="2700000" algn="tl" rotWithShape="0">
                    <a:prstClr val="black">
                      <a:alpha val="40000"/>
                    </a:prstClr>
                  </a:outerShdw>
                </a:effectLst>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7876">
              <a:off x="7192063" y="3072179"/>
              <a:ext cx="1560579" cy="1560579"/>
            </a:xfrm>
            <a:prstGeom prst="rect">
              <a:avLst/>
            </a:prstGeom>
          </p:spPr>
        </p:pic>
      </p:grpSp>
      <p:grpSp>
        <p:nvGrpSpPr>
          <p:cNvPr id="3" name="组合 2"/>
          <p:cNvGrpSpPr/>
          <p:nvPr/>
        </p:nvGrpSpPr>
        <p:grpSpPr>
          <a:xfrm>
            <a:off x="4441616" y="172523"/>
            <a:ext cx="3752706" cy="3887301"/>
            <a:chOff x="4225434" y="203142"/>
            <a:chExt cx="4046500" cy="4191633"/>
          </a:xfrm>
        </p:grpSpPr>
        <p:pic>
          <p:nvPicPr>
            <p:cNvPr id="12" name="图片 11" descr="bf41d0e7b161bbf0b9b3c1c130cdf3a8"/>
            <p:cNvPicPr>
              <a:picLocks noChangeAspect="1"/>
            </p:cNvPicPr>
            <p:nvPr/>
          </p:nvPicPr>
          <p:blipFill>
            <a:blip r:embed="rId4"/>
            <a:stretch>
              <a:fillRect/>
            </a:stretch>
          </p:blipFill>
          <p:spPr>
            <a:xfrm>
              <a:off x="4225434" y="397933"/>
              <a:ext cx="4046500" cy="3996842"/>
            </a:xfrm>
            <a:prstGeom prst="rect">
              <a:avLst/>
            </a:prstGeom>
          </p:spPr>
        </p:pic>
        <p:sp>
          <p:nvSpPr>
            <p:cNvPr id="2" name="等腰三角形 1"/>
            <p:cNvSpPr/>
            <p:nvPr/>
          </p:nvSpPr>
          <p:spPr>
            <a:xfrm rot="3348732">
              <a:off x="7578569" y="232748"/>
              <a:ext cx="389582" cy="330370"/>
            </a:xfrm>
            <a:prstGeom prst="triangle">
              <a:avLst>
                <a:gd name="adj" fmla="val 818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199" y="7283"/>
            <a:ext cx="3789999" cy="4999631"/>
          </a:xfrm>
          <a:prstGeom prst="rect">
            <a:avLst/>
          </a:prstGeom>
        </p:spPr>
      </p:pic>
      <p:sp>
        <p:nvSpPr>
          <p:cNvPr id="3" name="文本框 2"/>
          <p:cNvSpPr txBox="1"/>
          <p:nvPr/>
        </p:nvSpPr>
        <p:spPr>
          <a:xfrm>
            <a:off x="927100" y="1801169"/>
            <a:ext cx="3586162" cy="584775"/>
          </a:xfrm>
          <a:prstGeom prst="rect">
            <a:avLst/>
          </a:prstGeom>
          <a:noFill/>
        </p:spPr>
        <p:txBody>
          <a:bodyPr wrap="square" rtlCol="0">
            <a:spAutoFit/>
          </a:bodyPr>
          <a:lstStyle/>
          <a:p>
            <a:r>
              <a:rPr lang="zh-CN" altLang="en-US" sz="3200" b="1" dirty="0">
                <a:solidFill>
                  <a:schemeClr val="bg1"/>
                </a:solidFill>
                <a:latin typeface="隶书" panose="02010509060101010101" pitchFamily="49" charset="-122"/>
                <a:ea typeface="隶书" panose="02010509060101010101" pitchFamily="49" charset="-122"/>
              </a:rPr>
              <a:t>点击添加标题</a:t>
            </a:r>
          </a:p>
        </p:txBody>
      </p:sp>
      <p:cxnSp>
        <p:nvCxnSpPr>
          <p:cNvPr id="4" name="直接连接符 3"/>
          <p:cNvCxnSpPr/>
          <p:nvPr/>
        </p:nvCxnSpPr>
        <p:spPr>
          <a:xfrm>
            <a:off x="1041399" y="2529832"/>
            <a:ext cx="2414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27100" y="2529832"/>
            <a:ext cx="5600700" cy="3175228"/>
          </a:xfrm>
          <a:prstGeom prst="rect">
            <a:avLst/>
          </a:prstGeom>
          <a:noFill/>
        </p:spPr>
        <p:txBody>
          <a:bodyPr wrap="square" rtlCol="0">
            <a:spAutoFit/>
          </a:bodyPr>
          <a:lstStyle/>
          <a:p>
            <a:pPr defTabSz="1219200">
              <a:lnSpc>
                <a:spcPct val="200000"/>
              </a:lnSpc>
              <a:spcBef>
                <a:spcPts val="1000"/>
              </a:spcBef>
              <a:defRPr/>
            </a:pPr>
            <a:r>
              <a:rPr lang="zh-CN" altLang="en-US" sz="16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a:t>
            </a:r>
          </a:p>
          <a:p>
            <a:pPr defTabSz="1219200">
              <a:lnSpc>
                <a:spcPct val="200000"/>
              </a:lnSpc>
              <a:spcBef>
                <a:spcPts val="1000"/>
              </a:spcBef>
              <a:defRPr/>
            </a:pPr>
            <a:endParaRPr lang="zh-CN" altLang="en-US" sz="1600" dirty="0">
              <a:solidFill>
                <a:schemeClr val="bg1"/>
              </a:solidFill>
              <a:latin typeface="隶书" panose="02010509060101010101" pitchFamily="49" charset="-122"/>
              <a:ea typeface="隶书" panose="02010509060101010101" pitchFamily="49" charset="-122"/>
              <a:cs typeface="宋体" panose="02010600030101010101" pitchFamily="2" charset="-122"/>
            </a:endParaRPr>
          </a:p>
        </p:txBody>
      </p:sp>
      <p:grpSp>
        <p:nvGrpSpPr>
          <p:cNvPr id="6" name="组合 5"/>
          <p:cNvGrpSpPr/>
          <p:nvPr/>
        </p:nvGrpSpPr>
        <p:grpSpPr>
          <a:xfrm>
            <a:off x="4320807" y="855637"/>
            <a:ext cx="3590422" cy="646331"/>
            <a:chOff x="866651" y="1097647"/>
            <a:chExt cx="3590422" cy="646331"/>
          </a:xfrm>
        </p:grpSpPr>
        <p:sp>
          <p:nvSpPr>
            <p:cNvPr id="7" name="文本框 6"/>
            <p:cNvSpPr txBox="1"/>
            <p:nvPr/>
          </p:nvSpPr>
          <p:spPr>
            <a:xfrm>
              <a:off x="1307653" y="1097647"/>
              <a:ext cx="3149420" cy="646331"/>
            </a:xfrm>
            <a:prstGeom prst="rect">
              <a:avLst/>
            </a:prstGeom>
            <a:noFill/>
          </p:spPr>
          <p:txBody>
            <a:bodyPr wrap="square" rtlCol="0">
              <a:spAutoFit/>
            </a:bodyPr>
            <a:lstStyle/>
            <a:p>
              <a:r>
                <a:rPr lang="zh-CN" altLang="en-US" sz="3600" b="1" dirty="0">
                  <a:solidFill>
                    <a:schemeClr val="bg1"/>
                  </a:solidFill>
                  <a:latin typeface="隶书" panose="02010509060101010101" pitchFamily="49" charset="-122"/>
                  <a:ea typeface="隶书" panose="02010509060101010101" pitchFamily="49" charset="-122"/>
                  <a:cs typeface="Arial" panose="020B0604020202020204" pitchFamily="34" charset="0"/>
                </a:rPr>
                <a:t>点击添加标题</a:t>
              </a:r>
            </a:p>
          </p:txBody>
        </p:sp>
        <p:sp>
          <p:nvSpPr>
            <p:cNvPr id="8" name="Freeform 4427"/>
            <p:cNvSpPr>
              <a:spLocks noEditPoints="1"/>
            </p:cNvSpPr>
            <p:nvPr/>
          </p:nvSpPr>
          <p:spPr bwMode="auto">
            <a:xfrm>
              <a:off x="866651" y="1193800"/>
              <a:ext cx="372427" cy="454026"/>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srgbClr val="DA1F32"/>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srgbClr val="DA1F32"/>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srgbClr val="DA1F32"/>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srgbClr val="DA1F32"/>
                </a:solidFill>
                <a:effectLst/>
                <a:uLnTx/>
                <a:uFillTx/>
                <a:latin typeface="微软雅黑" panose="020B0503020204020204" pitchFamily="34" charset="-122"/>
                <a:ea typeface="微软雅黑" panose="020B0503020204020204" pitchFamily="34" charset="-122"/>
                <a:cs typeface="+mn-cs"/>
                <a:sym typeface="+mn-ea"/>
              </a:rPr>
              <a:t>ibaotu.com</a:t>
            </a:r>
          </a:p>
        </p:txBody>
      </p:sp>
      <p:sp>
        <p:nvSpPr>
          <p:cNvPr id="2" name="KSO_Shape"/>
          <p:cNvSpPr/>
          <p:nvPr/>
        </p:nvSpPr>
        <p:spPr bwMode="auto">
          <a:xfrm>
            <a:off x="1652723" y="2397736"/>
            <a:ext cx="784537" cy="1031264"/>
          </a:xfrm>
          <a:custGeom>
            <a:avLst/>
            <a:gdLst>
              <a:gd name="T0" fmla="*/ 164687 w 1387475"/>
              <a:gd name="T1" fmla="*/ 1575829 h 1866900"/>
              <a:gd name="T2" fmla="*/ 306033 w 1387475"/>
              <a:gd name="T3" fmla="*/ 1609457 h 1866900"/>
              <a:gd name="T4" fmla="*/ 573163 w 1387475"/>
              <a:gd name="T5" fmla="*/ 1642762 h 1866900"/>
              <a:gd name="T6" fmla="*/ 792313 w 1387475"/>
              <a:gd name="T7" fmla="*/ 1645672 h 1866900"/>
              <a:gd name="T8" fmla="*/ 988447 w 1387475"/>
              <a:gd name="T9" fmla="*/ 1628535 h 1866900"/>
              <a:gd name="T10" fmla="*/ 1198520 w 1387475"/>
              <a:gd name="T11" fmla="*/ 1589409 h 1866900"/>
              <a:gd name="T12" fmla="*/ 1281512 w 1387475"/>
              <a:gd name="T13" fmla="*/ 1571301 h 1866900"/>
              <a:gd name="T14" fmla="*/ 1328195 w 1387475"/>
              <a:gd name="T15" fmla="*/ 1578092 h 1866900"/>
              <a:gd name="T16" fmla="*/ 1369367 w 1387475"/>
              <a:gd name="T17" fmla="*/ 1600403 h 1866900"/>
              <a:gd name="T18" fmla="*/ 1399841 w 1387475"/>
              <a:gd name="T19" fmla="*/ 1636295 h 1866900"/>
              <a:gd name="T20" fmla="*/ 1415402 w 1387475"/>
              <a:gd name="T21" fmla="*/ 1684474 h 1866900"/>
              <a:gd name="T22" fmla="*/ 1411187 w 1387475"/>
              <a:gd name="T23" fmla="*/ 1734270 h 1866900"/>
              <a:gd name="T24" fmla="*/ 1389142 w 1387475"/>
              <a:gd name="T25" fmla="*/ 1778246 h 1866900"/>
              <a:gd name="T26" fmla="*/ 1351537 w 1387475"/>
              <a:gd name="T27" fmla="*/ 1810582 h 1866900"/>
              <a:gd name="T28" fmla="*/ 1229642 w 1387475"/>
              <a:gd name="T29" fmla="*/ 1846473 h 1866900"/>
              <a:gd name="T30" fmla="*/ 994607 w 1387475"/>
              <a:gd name="T31" fmla="*/ 1887862 h 1866900"/>
              <a:gd name="T32" fmla="*/ 775132 w 1387475"/>
              <a:gd name="T33" fmla="*/ 1904353 h 1866900"/>
              <a:gd name="T34" fmla="*/ 577702 w 1387475"/>
              <a:gd name="T35" fmla="*/ 1901766 h 1866900"/>
              <a:gd name="T36" fmla="*/ 283340 w 1387475"/>
              <a:gd name="T37" fmla="*/ 1867492 h 1866900"/>
              <a:gd name="T38" fmla="*/ 99525 w 1387475"/>
              <a:gd name="T39" fmla="*/ 1824809 h 1866900"/>
              <a:gd name="T40" fmla="*/ 49276 w 1387475"/>
              <a:gd name="T41" fmla="*/ 1800881 h 1866900"/>
              <a:gd name="T42" fmla="*/ 17182 w 1387475"/>
              <a:gd name="T43" fmla="*/ 1763049 h 1866900"/>
              <a:gd name="T44" fmla="*/ 973 w 1387475"/>
              <a:gd name="T45" fmla="*/ 1716486 h 1866900"/>
              <a:gd name="T46" fmla="*/ 4539 w 1387475"/>
              <a:gd name="T47" fmla="*/ 1666043 h 1866900"/>
              <a:gd name="T48" fmla="*/ 25611 w 1387475"/>
              <a:gd name="T49" fmla="*/ 1622714 h 1866900"/>
              <a:gd name="T50" fmla="*/ 59002 w 1387475"/>
              <a:gd name="T51" fmla="*/ 1591672 h 1866900"/>
              <a:gd name="T52" fmla="*/ 101146 w 1387475"/>
              <a:gd name="T53" fmla="*/ 1574211 h 1866900"/>
              <a:gd name="T54" fmla="*/ 894023 w 1387475"/>
              <a:gd name="T55" fmla="*/ 1465359 h 1866900"/>
              <a:gd name="T56" fmla="*/ 498071 w 1387475"/>
              <a:gd name="T57" fmla="*/ 1136520 h 1866900"/>
              <a:gd name="T58" fmla="*/ 586455 w 1387475"/>
              <a:gd name="T59" fmla="*/ 1253153 h 1866900"/>
              <a:gd name="T60" fmla="*/ 997624 w 1387475"/>
              <a:gd name="T61" fmla="*/ 1112869 h 1866900"/>
              <a:gd name="T62" fmla="*/ 611384 w 1387475"/>
              <a:gd name="T63" fmla="*/ 827767 h 1866900"/>
              <a:gd name="T64" fmla="*/ 721785 w 1387475"/>
              <a:gd name="T65" fmla="*/ 789538 h 1866900"/>
              <a:gd name="T66" fmla="*/ 851935 w 1387475"/>
              <a:gd name="T67" fmla="*/ 678413 h 1866900"/>
              <a:gd name="T68" fmla="*/ 658329 w 1387475"/>
              <a:gd name="T69" fmla="*/ 441259 h 1866900"/>
              <a:gd name="T70" fmla="*/ 1262132 w 1387475"/>
              <a:gd name="T71" fmla="*/ 1520436 h 1866900"/>
              <a:gd name="T72" fmla="*/ 1091513 w 1387475"/>
              <a:gd name="T73" fmla="*/ 1558990 h 1866900"/>
              <a:gd name="T74" fmla="*/ 888195 w 1387475"/>
              <a:gd name="T75" fmla="*/ 1586529 h 1866900"/>
              <a:gd name="T76" fmla="*/ 700741 w 1387475"/>
              <a:gd name="T77" fmla="*/ 1593980 h 1866900"/>
              <a:gd name="T78" fmla="*/ 425226 w 1387475"/>
              <a:gd name="T79" fmla="*/ 1575189 h 1866900"/>
              <a:gd name="T80" fmla="*/ 221583 w 1387475"/>
              <a:gd name="T81" fmla="*/ 1537931 h 1866900"/>
              <a:gd name="T82" fmla="*/ 681639 w 1387475"/>
              <a:gd name="T83" fmla="*/ 229701 h 1866900"/>
              <a:gd name="T84" fmla="*/ 726318 w 1387475"/>
              <a:gd name="T85" fmla="*/ 232293 h 1866900"/>
              <a:gd name="T86" fmla="*/ 715648 w 1387475"/>
              <a:gd name="T87" fmla="*/ 0 h 1866900"/>
              <a:gd name="T88" fmla="*/ 756541 w 1387475"/>
              <a:gd name="T89" fmla="*/ 10304 h 1866900"/>
              <a:gd name="T90" fmla="*/ 789318 w 1387475"/>
              <a:gd name="T91" fmla="*/ 34776 h 1866900"/>
              <a:gd name="T92" fmla="*/ 810413 w 1387475"/>
              <a:gd name="T93" fmla="*/ 69230 h 1866900"/>
              <a:gd name="T94" fmla="*/ 816255 w 1387475"/>
              <a:gd name="T95" fmla="*/ 113343 h 1866900"/>
              <a:gd name="T96" fmla="*/ 793862 w 1387475"/>
              <a:gd name="T97" fmla="*/ 170337 h 1866900"/>
              <a:gd name="T98" fmla="*/ 746804 w 1387475"/>
              <a:gd name="T99" fmla="*/ 204147 h 1866900"/>
              <a:gd name="T100" fmla="*/ 705264 w 1387475"/>
              <a:gd name="T101" fmla="*/ 210587 h 1866900"/>
              <a:gd name="T102" fmla="*/ 651715 w 1387475"/>
              <a:gd name="T103" fmla="*/ 192877 h 1866900"/>
              <a:gd name="T104" fmla="*/ 612122 w 1387475"/>
              <a:gd name="T105" fmla="*/ 144899 h 1866900"/>
              <a:gd name="T106" fmla="*/ 605307 w 1387475"/>
              <a:gd name="T107" fmla="*/ 89515 h 1866900"/>
              <a:gd name="T108" fmla="*/ 619261 w 1387475"/>
              <a:gd name="T109" fmla="*/ 50876 h 1866900"/>
              <a:gd name="T110" fmla="*/ 646847 w 1387475"/>
              <a:gd name="T111" fmla="*/ 20930 h 1866900"/>
              <a:gd name="T112" fmla="*/ 683845 w 1387475"/>
              <a:gd name="T113" fmla="*/ 3542 h 18669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87475" h="1866900">
                <a:moveTo>
                  <a:pt x="121658" y="1539875"/>
                </a:moveTo>
                <a:lnTo>
                  <a:pt x="127058" y="1539875"/>
                </a:lnTo>
                <a:lnTo>
                  <a:pt x="132776" y="1540192"/>
                </a:lnTo>
                <a:lnTo>
                  <a:pt x="138493" y="1540509"/>
                </a:lnTo>
                <a:lnTo>
                  <a:pt x="144529" y="1541460"/>
                </a:lnTo>
                <a:lnTo>
                  <a:pt x="150246" y="1542093"/>
                </a:lnTo>
                <a:lnTo>
                  <a:pt x="157870" y="1543361"/>
                </a:lnTo>
                <a:lnTo>
                  <a:pt x="161364" y="1544312"/>
                </a:lnTo>
                <a:lnTo>
                  <a:pt x="165493" y="1545262"/>
                </a:lnTo>
                <a:lnTo>
                  <a:pt x="171528" y="1547163"/>
                </a:lnTo>
                <a:lnTo>
                  <a:pt x="188999" y="1552234"/>
                </a:lnTo>
                <a:lnTo>
                  <a:pt x="216634" y="1559205"/>
                </a:lnTo>
                <a:lnTo>
                  <a:pt x="234105" y="1563325"/>
                </a:lnTo>
                <a:lnTo>
                  <a:pt x="253799" y="1567761"/>
                </a:lnTo>
                <a:lnTo>
                  <a:pt x="275399" y="1572514"/>
                </a:lnTo>
                <a:lnTo>
                  <a:pt x="299857" y="1577268"/>
                </a:lnTo>
                <a:lnTo>
                  <a:pt x="325904" y="1582021"/>
                </a:lnTo>
                <a:lnTo>
                  <a:pt x="354175" y="1586457"/>
                </a:lnTo>
                <a:lnTo>
                  <a:pt x="384351" y="1591210"/>
                </a:lnTo>
                <a:lnTo>
                  <a:pt x="416433" y="1595964"/>
                </a:lnTo>
                <a:lnTo>
                  <a:pt x="450104" y="1600083"/>
                </a:lnTo>
                <a:lnTo>
                  <a:pt x="485680" y="1603569"/>
                </a:lnTo>
                <a:lnTo>
                  <a:pt x="522527" y="1607372"/>
                </a:lnTo>
                <a:lnTo>
                  <a:pt x="561597" y="1609907"/>
                </a:lnTo>
                <a:lnTo>
                  <a:pt x="601620" y="1611808"/>
                </a:lnTo>
                <a:lnTo>
                  <a:pt x="643550" y="1613392"/>
                </a:lnTo>
                <a:lnTo>
                  <a:pt x="664832" y="1613709"/>
                </a:lnTo>
                <a:lnTo>
                  <a:pt x="686749" y="1614026"/>
                </a:lnTo>
                <a:lnTo>
                  <a:pt x="708349" y="1614026"/>
                </a:lnTo>
                <a:lnTo>
                  <a:pt x="730902" y="1613709"/>
                </a:lnTo>
                <a:lnTo>
                  <a:pt x="753455" y="1613392"/>
                </a:lnTo>
                <a:lnTo>
                  <a:pt x="776325" y="1612759"/>
                </a:lnTo>
                <a:lnTo>
                  <a:pt x="799513" y="1611491"/>
                </a:lnTo>
                <a:lnTo>
                  <a:pt x="823019" y="1610224"/>
                </a:lnTo>
                <a:lnTo>
                  <a:pt x="846843" y="1608639"/>
                </a:lnTo>
                <a:lnTo>
                  <a:pt x="870666" y="1606738"/>
                </a:lnTo>
                <a:lnTo>
                  <a:pt x="895125" y="1604836"/>
                </a:lnTo>
                <a:lnTo>
                  <a:pt x="919266" y="1602301"/>
                </a:lnTo>
                <a:lnTo>
                  <a:pt x="944042" y="1599133"/>
                </a:lnTo>
                <a:lnTo>
                  <a:pt x="968501" y="1595964"/>
                </a:lnTo>
                <a:lnTo>
                  <a:pt x="993912" y="1592795"/>
                </a:lnTo>
                <a:lnTo>
                  <a:pt x="1019006" y="1588675"/>
                </a:lnTo>
                <a:lnTo>
                  <a:pt x="1044418" y="1584556"/>
                </a:lnTo>
                <a:lnTo>
                  <a:pt x="1070147" y="1580119"/>
                </a:lnTo>
                <a:lnTo>
                  <a:pt x="1095876" y="1575049"/>
                </a:lnTo>
                <a:lnTo>
                  <a:pt x="1122241" y="1569662"/>
                </a:lnTo>
                <a:lnTo>
                  <a:pt x="1148288" y="1563641"/>
                </a:lnTo>
                <a:lnTo>
                  <a:pt x="1174335" y="1557621"/>
                </a:lnTo>
                <a:lnTo>
                  <a:pt x="1201017" y="1550649"/>
                </a:lnTo>
                <a:lnTo>
                  <a:pt x="1227382" y="1543995"/>
                </a:lnTo>
                <a:lnTo>
                  <a:pt x="1229923" y="1543044"/>
                </a:lnTo>
                <a:lnTo>
                  <a:pt x="1232464" y="1542727"/>
                </a:lnTo>
                <a:lnTo>
                  <a:pt x="1237546" y="1542093"/>
                </a:lnTo>
                <a:lnTo>
                  <a:pt x="1243582" y="1540826"/>
                </a:lnTo>
                <a:lnTo>
                  <a:pt x="1249617" y="1540192"/>
                </a:lnTo>
                <a:lnTo>
                  <a:pt x="1255652" y="1539875"/>
                </a:lnTo>
                <a:lnTo>
                  <a:pt x="1261370" y="1539875"/>
                </a:lnTo>
                <a:lnTo>
                  <a:pt x="1267405" y="1539875"/>
                </a:lnTo>
                <a:lnTo>
                  <a:pt x="1273123" y="1540192"/>
                </a:lnTo>
                <a:lnTo>
                  <a:pt x="1278840" y="1540826"/>
                </a:lnTo>
                <a:lnTo>
                  <a:pt x="1284876" y="1542093"/>
                </a:lnTo>
                <a:lnTo>
                  <a:pt x="1290593" y="1543044"/>
                </a:lnTo>
                <a:lnTo>
                  <a:pt x="1295993" y="1544628"/>
                </a:lnTo>
                <a:lnTo>
                  <a:pt x="1301393" y="1546530"/>
                </a:lnTo>
                <a:lnTo>
                  <a:pt x="1306793" y="1548114"/>
                </a:lnTo>
                <a:lnTo>
                  <a:pt x="1312193" y="1550332"/>
                </a:lnTo>
                <a:lnTo>
                  <a:pt x="1317275" y="1552867"/>
                </a:lnTo>
                <a:lnTo>
                  <a:pt x="1322358" y="1555402"/>
                </a:lnTo>
                <a:lnTo>
                  <a:pt x="1327440" y="1558254"/>
                </a:lnTo>
                <a:lnTo>
                  <a:pt x="1332205" y="1561740"/>
                </a:lnTo>
                <a:lnTo>
                  <a:pt x="1336969" y="1564909"/>
                </a:lnTo>
                <a:lnTo>
                  <a:pt x="1341734" y="1568395"/>
                </a:lnTo>
                <a:lnTo>
                  <a:pt x="1346181" y="1572197"/>
                </a:lnTo>
                <a:lnTo>
                  <a:pt x="1350310" y="1576000"/>
                </a:lnTo>
                <a:lnTo>
                  <a:pt x="1354440" y="1580119"/>
                </a:lnTo>
                <a:lnTo>
                  <a:pt x="1357934" y="1584556"/>
                </a:lnTo>
                <a:lnTo>
                  <a:pt x="1361746" y="1588992"/>
                </a:lnTo>
                <a:lnTo>
                  <a:pt x="1365240" y="1593746"/>
                </a:lnTo>
                <a:lnTo>
                  <a:pt x="1368734" y="1598499"/>
                </a:lnTo>
                <a:lnTo>
                  <a:pt x="1371593" y="1603569"/>
                </a:lnTo>
                <a:lnTo>
                  <a:pt x="1374452" y="1608956"/>
                </a:lnTo>
                <a:lnTo>
                  <a:pt x="1376993" y="1614343"/>
                </a:lnTo>
                <a:lnTo>
                  <a:pt x="1379216" y="1620047"/>
                </a:lnTo>
                <a:lnTo>
                  <a:pt x="1381440" y="1625751"/>
                </a:lnTo>
                <a:lnTo>
                  <a:pt x="1383028" y="1631455"/>
                </a:lnTo>
                <a:lnTo>
                  <a:pt x="1384616" y="1638109"/>
                </a:lnTo>
                <a:lnTo>
                  <a:pt x="1385569" y="1644130"/>
                </a:lnTo>
                <a:lnTo>
                  <a:pt x="1386840" y="1650785"/>
                </a:lnTo>
                <a:lnTo>
                  <a:pt x="1387157" y="1656806"/>
                </a:lnTo>
                <a:lnTo>
                  <a:pt x="1387475" y="1663143"/>
                </a:lnTo>
                <a:lnTo>
                  <a:pt x="1387475" y="1669164"/>
                </a:lnTo>
                <a:lnTo>
                  <a:pt x="1387157" y="1675819"/>
                </a:lnTo>
                <a:lnTo>
                  <a:pt x="1386522" y="1681523"/>
                </a:lnTo>
                <a:lnTo>
                  <a:pt x="1385569" y="1687544"/>
                </a:lnTo>
                <a:lnTo>
                  <a:pt x="1384298" y="1693881"/>
                </a:lnTo>
                <a:lnTo>
                  <a:pt x="1382710" y="1699585"/>
                </a:lnTo>
                <a:lnTo>
                  <a:pt x="1380804" y="1705289"/>
                </a:lnTo>
                <a:lnTo>
                  <a:pt x="1378899" y="1711310"/>
                </a:lnTo>
                <a:lnTo>
                  <a:pt x="1376675" y="1716697"/>
                </a:lnTo>
                <a:lnTo>
                  <a:pt x="1374134" y="1722084"/>
                </a:lnTo>
                <a:lnTo>
                  <a:pt x="1371275" y="1727471"/>
                </a:lnTo>
                <a:lnTo>
                  <a:pt x="1367781" y="1732541"/>
                </a:lnTo>
                <a:lnTo>
                  <a:pt x="1364604" y="1737611"/>
                </a:lnTo>
                <a:lnTo>
                  <a:pt x="1361110" y="1742681"/>
                </a:lnTo>
                <a:lnTo>
                  <a:pt x="1357299" y="1747435"/>
                </a:lnTo>
                <a:lnTo>
                  <a:pt x="1352852" y="1751871"/>
                </a:lnTo>
                <a:lnTo>
                  <a:pt x="1349040" y="1755991"/>
                </a:lnTo>
                <a:lnTo>
                  <a:pt x="1344275" y="1760427"/>
                </a:lnTo>
                <a:lnTo>
                  <a:pt x="1339510" y="1764230"/>
                </a:lnTo>
                <a:lnTo>
                  <a:pt x="1334746" y="1768032"/>
                </a:lnTo>
                <a:lnTo>
                  <a:pt x="1329346" y="1771201"/>
                </a:lnTo>
                <a:lnTo>
                  <a:pt x="1324264" y="1774370"/>
                </a:lnTo>
                <a:lnTo>
                  <a:pt x="1318546" y="1777856"/>
                </a:lnTo>
                <a:lnTo>
                  <a:pt x="1313146" y="1780391"/>
                </a:lnTo>
                <a:lnTo>
                  <a:pt x="1307111" y="1782926"/>
                </a:lnTo>
                <a:lnTo>
                  <a:pt x="1301076" y="1785144"/>
                </a:lnTo>
                <a:lnTo>
                  <a:pt x="1295040" y="1786728"/>
                </a:lnTo>
                <a:lnTo>
                  <a:pt x="1264864" y="1794651"/>
                </a:lnTo>
                <a:lnTo>
                  <a:pt x="1234688" y="1802256"/>
                </a:lnTo>
                <a:lnTo>
                  <a:pt x="1204829" y="1809544"/>
                </a:lnTo>
                <a:lnTo>
                  <a:pt x="1175606" y="1816199"/>
                </a:lnTo>
                <a:lnTo>
                  <a:pt x="1146064" y="1822219"/>
                </a:lnTo>
                <a:lnTo>
                  <a:pt x="1117159" y="1828240"/>
                </a:lnTo>
                <a:lnTo>
                  <a:pt x="1087935" y="1833310"/>
                </a:lnTo>
                <a:lnTo>
                  <a:pt x="1059030" y="1838381"/>
                </a:lnTo>
                <a:lnTo>
                  <a:pt x="1030759" y="1842500"/>
                </a:lnTo>
                <a:lnTo>
                  <a:pt x="1002489" y="1846620"/>
                </a:lnTo>
                <a:lnTo>
                  <a:pt x="974536" y="1850105"/>
                </a:lnTo>
                <a:lnTo>
                  <a:pt x="946583" y="1853591"/>
                </a:lnTo>
                <a:lnTo>
                  <a:pt x="918948" y="1856126"/>
                </a:lnTo>
                <a:lnTo>
                  <a:pt x="891631" y="1858661"/>
                </a:lnTo>
                <a:lnTo>
                  <a:pt x="864948" y="1860563"/>
                </a:lnTo>
                <a:lnTo>
                  <a:pt x="837948" y="1862464"/>
                </a:lnTo>
                <a:lnTo>
                  <a:pt x="811584" y="1864048"/>
                </a:lnTo>
                <a:lnTo>
                  <a:pt x="785219" y="1865316"/>
                </a:lnTo>
                <a:lnTo>
                  <a:pt x="759490" y="1866266"/>
                </a:lnTo>
                <a:lnTo>
                  <a:pt x="734078" y="1866900"/>
                </a:lnTo>
                <a:lnTo>
                  <a:pt x="709302" y="1866900"/>
                </a:lnTo>
                <a:lnTo>
                  <a:pt x="684526" y="1866900"/>
                </a:lnTo>
                <a:lnTo>
                  <a:pt x="660067" y="1866900"/>
                </a:lnTo>
                <a:lnTo>
                  <a:pt x="636244" y="1866583"/>
                </a:lnTo>
                <a:lnTo>
                  <a:pt x="612103" y="1865633"/>
                </a:lnTo>
                <a:lnTo>
                  <a:pt x="588914" y="1864682"/>
                </a:lnTo>
                <a:lnTo>
                  <a:pt x="566044" y="1863731"/>
                </a:lnTo>
                <a:lnTo>
                  <a:pt x="544126" y="1862464"/>
                </a:lnTo>
                <a:lnTo>
                  <a:pt x="499974" y="1859295"/>
                </a:lnTo>
                <a:lnTo>
                  <a:pt x="458362" y="1855176"/>
                </a:lnTo>
                <a:lnTo>
                  <a:pt x="418339" y="1851373"/>
                </a:lnTo>
                <a:lnTo>
                  <a:pt x="379904" y="1846303"/>
                </a:lnTo>
                <a:lnTo>
                  <a:pt x="344010" y="1841233"/>
                </a:lnTo>
                <a:lnTo>
                  <a:pt x="309704" y="1835846"/>
                </a:lnTo>
                <a:lnTo>
                  <a:pt x="277622" y="1830142"/>
                </a:lnTo>
                <a:lnTo>
                  <a:pt x="247763" y="1824755"/>
                </a:lnTo>
                <a:lnTo>
                  <a:pt x="220446" y="1819051"/>
                </a:lnTo>
                <a:lnTo>
                  <a:pt x="195034" y="1813664"/>
                </a:lnTo>
                <a:lnTo>
                  <a:pt x="172481" y="1808277"/>
                </a:lnTo>
                <a:lnTo>
                  <a:pt x="152152" y="1803523"/>
                </a:lnTo>
                <a:lnTo>
                  <a:pt x="134364" y="1798770"/>
                </a:lnTo>
                <a:lnTo>
                  <a:pt x="119435" y="1794651"/>
                </a:lnTo>
                <a:lnTo>
                  <a:pt x="97517" y="1788313"/>
                </a:lnTo>
                <a:lnTo>
                  <a:pt x="87035" y="1785461"/>
                </a:lnTo>
                <a:lnTo>
                  <a:pt x="81000" y="1783243"/>
                </a:lnTo>
                <a:lnTo>
                  <a:pt x="75282" y="1780708"/>
                </a:lnTo>
                <a:lnTo>
                  <a:pt x="69247" y="1777856"/>
                </a:lnTo>
                <a:lnTo>
                  <a:pt x="63847" y="1775004"/>
                </a:lnTo>
                <a:lnTo>
                  <a:pt x="58447" y="1771518"/>
                </a:lnTo>
                <a:lnTo>
                  <a:pt x="53364" y="1768349"/>
                </a:lnTo>
                <a:lnTo>
                  <a:pt x="48282" y="1764863"/>
                </a:lnTo>
                <a:lnTo>
                  <a:pt x="43517" y="1760744"/>
                </a:lnTo>
                <a:lnTo>
                  <a:pt x="39070" y="1756307"/>
                </a:lnTo>
                <a:lnTo>
                  <a:pt x="34941" y="1752188"/>
                </a:lnTo>
                <a:lnTo>
                  <a:pt x="30812" y="1747752"/>
                </a:lnTo>
                <a:lnTo>
                  <a:pt x="27000" y="1742998"/>
                </a:lnTo>
                <a:lnTo>
                  <a:pt x="23188" y="1737928"/>
                </a:lnTo>
                <a:lnTo>
                  <a:pt x="20012" y="1733175"/>
                </a:lnTo>
                <a:lnTo>
                  <a:pt x="16835" y="1727788"/>
                </a:lnTo>
                <a:lnTo>
                  <a:pt x="13659" y="1722718"/>
                </a:lnTo>
                <a:lnTo>
                  <a:pt x="11118" y="1717014"/>
                </a:lnTo>
                <a:lnTo>
                  <a:pt x="8576" y="1711627"/>
                </a:lnTo>
                <a:lnTo>
                  <a:pt x="6988" y="1705606"/>
                </a:lnTo>
                <a:lnTo>
                  <a:pt x="5082" y="1699902"/>
                </a:lnTo>
                <a:lnTo>
                  <a:pt x="3176" y="1694198"/>
                </a:lnTo>
                <a:lnTo>
                  <a:pt x="2224" y="1688494"/>
                </a:lnTo>
                <a:lnTo>
                  <a:pt x="953" y="1682156"/>
                </a:lnTo>
                <a:lnTo>
                  <a:pt x="318" y="1676136"/>
                </a:lnTo>
                <a:lnTo>
                  <a:pt x="0" y="1669798"/>
                </a:lnTo>
                <a:lnTo>
                  <a:pt x="0" y="1663777"/>
                </a:lnTo>
                <a:lnTo>
                  <a:pt x="318" y="1657439"/>
                </a:lnTo>
                <a:lnTo>
                  <a:pt x="635" y="1651419"/>
                </a:lnTo>
                <a:lnTo>
                  <a:pt x="1906" y="1645398"/>
                </a:lnTo>
                <a:lnTo>
                  <a:pt x="2859" y="1638743"/>
                </a:lnTo>
                <a:lnTo>
                  <a:pt x="4447" y="1632722"/>
                </a:lnTo>
                <a:lnTo>
                  <a:pt x="6035" y="1626385"/>
                </a:lnTo>
                <a:lnTo>
                  <a:pt x="8259" y="1620998"/>
                </a:lnTo>
                <a:lnTo>
                  <a:pt x="10482" y="1615294"/>
                </a:lnTo>
                <a:lnTo>
                  <a:pt x="13023" y="1610224"/>
                </a:lnTo>
                <a:lnTo>
                  <a:pt x="15565" y="1604836"/>
                </a:lnTo>
                <a:lnTo>
                  <a:pt x="18423" y="1599766"/>
                </a:lnTo>
                <a:lnTo>
                  <a:pt x="21918" y="1595013"/>
                </a:lnTo>
                <a:lnTo>
                  <a:pt x="25094" y="1590260"/>
                </a:lnTo>
                <a:lnTo>
                  <a:pt x="28270" y="1585823"/>
                </a:lnTo>
                <a:lnTo>
                  <a:pt x="32400" y="1581387"/>
                </a:lnTo>
                <a:lnTo>
                  <a:pt x="35894" y="1577584"/>
                </a:lnTo>
                <a:lnTo>
                  <a:pt x="40023" y="1573465"/>
                </a:lnTo>
                <a:lnTo>
                  <a:pt x="44153" y="1569979"/>
                </a:lnTo>
                <a:lnTo>
                  <a:pt x="48600" y="1566177"/>
                </a:lnTo>
                <a:lnTo>
                  <a:pt x="53047" y="1563008"/>
                </a:lnTo>
                <a:lnTo>
                  <a:pt x="57811" y="1559839"/>
                </a:lnTo>
                <a:lnTo>
                  <a:pt x="62576" y="1556987"/>
                </a:lnTo>
                <a:lnTo>
                  <a:pt x="67658" y="1554452"/>
                </a:lnTo>
                <a:lnTo>
                  <a:pt x="72741" y="1551917"/>
                </a:lnTo>
                <a:lnTo>
                  <a:pt x="77823" y="1549699"/>
                </a:lnTo>
                <a:lnTo>
                  <a:pt x="82905" y="1547480"/>
                </a:lnTo>
                <a:lnTo>
                  <a:pt x="88305" y="1545579"/>
                </a:lnTo>
                <a:lnTo>
                  <a:pt x="93705" y="1544312"/>
                </a:lnTo>
                <a:lnTo>
                  <a:pt x="99105" y="1542727"/>
                </a:lnTo>
                <a:lnTo>
                  <a:pt x="104505" y="1541776"/>
                </a:lnTo>
                <a:lnTo>
                  <a:pt x="109905" y="1540826"/>
                </a:lnTo>
                <a:lnTo>
                  <a:pt x="115941" y="1540192"/>
                </a:lnTo>
                <a:lnTo>
                  <a:pt x="121658" y="1539875"/>
                </a:lnTo>
                <a:close/>
                <a:moveTo>
                  <a:pt x="889940" y="1255077"/>
                </a:moveTo>
                <a:lnTo>
                  <a:pt x="880106" y="1362392"/>
                </a:lnTo>
                <a:lnTo>
                  <a:pt x="777009" y="1393507"/>
                </a:lnTo>
                <a:lnTo>
                  <a:pt x="875982" y="1436052"/>
                </a:lnTo>
                <a:lnTo>
                  <a:pt x="874396" y="1544320"/>
                </a:lnTo>
                <a:lnTo>
                  <a:pt x="944819" y="1462722"/>
                </a:lnTo>
                <a:lnTo>
                  <a:pt x="1046647" y="1497965"/>
                </a:lnTo>
                <a:lnTo>
                  <a:pt x="991768" y="1405255"/>
                </a:lnTo>
                <a:lnTo>
                  <a:pt x="1056481" y="1319212"/>
                </a:lnTo>
                <a:lnTo>
                  <a:pt x="951481" y="1343342"/>
                </a:lnTo>
                <a:lnTo>
                  <a:pt x="889940" y="1255077"/>
                </a:lnTo>
                <a:close/>
                <a:moveTo>
                  <a:pt x="488020" y="1113790"/>
                </a:moveTo>
                <a:lnTo>
                  <a:pt x="436313" y="1183322"/>
                </a:lnTo>
                <a:lnTo>
                  <a:pt x="352566" y="1161415"/>
                </a:lnTo>
                <a:lnTo>
                  <a:pt x="402687" y="1231900"/>
                </a:lnTo>
                <a:lnTo>
                  <a:pt x="356055" y="1304607"/>
                </a:lnTo>
                <a:lnTo>
                  <a:pt x="438533" y="1278890"/>
                </a:lnTo>
                <a:lnTo>
                  <a:pt x="493412" y="1346200"/>
                </a:lnTo>
                <a:lnTo>
                  <a:pt x="494364" y="1259522"/>
                </a:lnTo>
                <a:lnTo>
                  <a:pt x="574621" y="1228090"/>
                </a:lnTo>
                <a:lnTo>
                  <a:pt x="493095" y="1200150"/>
                </a:lnTo>
                <a:lnTo>
                  <a:pt x="488020" y="1113790"/>
                </a:lnTo>
                <a:close/>
                <a:moveTo>
                  <a:pt x="995892" y="1029017"/>
                </a:moveTo>
                <a:lnTo>
                  <a:pt x="976541" y="1054735"/>
                </a:lnTo>
                <a:lnTo>
                  <a:pt x="945136" y="1046480"/>
                </a:lnTo>
                <a:lnTo>
                  <a:pt x="964170" y="1073150"/>
                </a:lnTo>
                <a:lnTo>
                  <a:pt x="946405" y="1100455"/>
                </a:lnTo>
                <a:lnTo>
                  <a:pt x="977493" y="1090612"/>
                </a:lnTo>
                <a:lnTo>
                  <a:pt x="997795" y="1115695"/>
                </a:lnTo>
                <a:lnTo>
                  <a:pt x="998112" y="1083310"/>
                </a:lnTo>
                <a:lnTo>
                  <a:pt x="1028566" y="1071562"/>
                </a:lnTo>
                <a:lnTo>
                  <a:pt x="997795" y="1061402"/>
                </a:lnTo>
                <a:lnTo>
                  <a:pt x="995892" y="1029017"/>
                </a:lnTo>
                <a:close/>
                <a:moveTo>
                  <a:pt x="707220" y="773747"/>
                </a:moveTo>
                <a:lnTo>
                  <a:pt x="666298" y="828675"/>
                </a:lnTo>
                <a:lnTo>
                  <a:pt x="599047" y="811212"/>
                </a:lnTo>
                <a:lnTo>
                  <a:pt x="639017" y="868045"/>
                </a:lnTo>
                <a:lnTo>
                  <a:pt x="601585" y="925830"/>
                </a:lnTo>
                <a:lnTo>
                  <a:pt x="667567" y="905510"/>
                </a:lnTo>
                <a:lnTo>
                  <a:pt x="711661" y="958850"/>
                </a:lnTo>
                <a:lnTo>
                  <a:pt x="712296" y="889952"/>
                </a:lnTo>
                <a:lnTo>
                  <a:pt x="776692" y="864552"/>
                </a:lnTo>
                <a:lnTo>
                  <a:pt x="711661" y="842645"/>
                </a:lnTo>
                <a:lnTo>
                  <a:pt x="707220" y="773747"/>
                </a:lnTo>
                <a:close/>
                <a:moveTo>
                  <a:pt x="831571" y="594359"/>
                </a:moveTo>
                <a:lnTo>
                  <a:pt x="806510" y="627697"/>
                </a:lnTo>
                <a:lnTo>
                  <a:pt x="766223" y="617537"/>
                </a:lnTo>
                <a:lnTo>
                  <a:pt x="790649" y="651192"/>
                </a:lnTo>
                <a:lnTo>
                  <a:pt x="767809" y="686435"/>
                </a:lnTo>
                <a:lnTo>
                  <a:pt x="807462" y="674052"/>
                </a:lnTo>
                <a:lnTo>
                  <a:pt x="834109" y="706437"/>
                </a:lnTo>
                <a:lnTo>
                  <a:pt x="834743" y="664845"/>
                </a:lnTo>
                <a:lnTo>
                  <a:pt x="873444" y="649605"/>
                </a:lnTo>
                <a:lnTo>
                  <a:pt x="834109" y="635952"/>
                </a:lnTo>
                <a:lnTo>
                  <a:pt x="831571" y="594359"/>
                </a:lnTo>
                <a:close/>
                <a:moveTo>
                  <a:pt x="694531" y="361314"/>
                </a:moveTo>
                <a:lnTo>
                  <a:pt x="675180" y="387349"/>
                </a:lnTo>
                <a:lnTo>
                  <a:pt x="644093" y="379094"/>
                </a:lnTo>
                <a:lnTo>
                  <a:pt x="662492" y="405447"/>
                </a:lnTo>
                <a:lnTo>
                  <a:pt x="645044" y="432434"/>
                </a:lnTo>
                <a:lnTo>
                  <a:pt x="676132" y="423227"/>
                </a:lnTo>
                <a:lnTo>
                  <a:pt x="696752" y="448309"/>
                </a:lnTo>
                <a:lnTo>
                  <a:pt x="697069" y="415924"/>
                </a:lnTo>
                <a:lnTo>
                  <a:pt x="726888" y="403859"/>
                </a:lnTo>
                <a:lnTo>
                  <a:pt x="696434" y="393699"/>
                </a:lnTo>
                <a:lnTo>
                  <a:pt x="694531" y="361314"/>
                </a:lnTo>
                <a:close/>
                <a:moveTo>
                  <a:pt x="736087" y="220662"/>
                </a:moveTo>
                <a:lnTo>
                  <a:pt x="1236663" y="1490027"/>
                </a:lnTo>
                <a:lnTo>
                  <a:pt x="1231588" y="1490980"/>
                </a:lnTo>
                <a:lnTo>
                  <a:pt x="1226512" y="1491615"/>
                </a:lnTo>
                <a:lnTo>
                  <a:pt x="1200182" y="1498917"/>
                </a:lnTo>
                <a:lnTo>
                  <a:pt x="1173536" y="1505267"/>
                </a:lnTo>
                <a:lnTo>
                  <a:pt x="1147524" y="1511617"/>
                </a:lnTo>
                <a:lnTo>
                  <a:pt x="1121512" y="1517332"/>
                </a:lnTo>
                <a:lnTo>
                  <a:pt x="1095182" y="1522730"/>
                </a:lnTo>
                <a:lnTo>
                  <a:pt x="1069487" y="1527810"/>
                </a:lnTo>
                <a:lnTo>
                  <a:pt x="1043792" y="1532572"/>
                </a:lnTo>
                <a:lnTo>
                  <a:pt x="1018414" y="1537017"/>
                </a:lnTo>
                <a:lnTo>
                  <a:pt x="993354" y="1540510"/>
                </a:lnTo>
                <a:lnTo>
                  <a:pt x="967976" y="1544320"/>
                </a:lnTo>
                <a:lnTo>
                  <a:pt x="943550" y="1547495"/>
                </a:lnTo>
                <a:lnTo>
                  <a:pt x="918807" y="1550035"/>
                </a:lnTo>
                <a:lnTo>
                  <a:pt x="894698" y="1552575"/>
                </a:lnTo>
                <a:lnTo>
                  <a:pt x="870272" y="1554798"/>
                </a:lnTo>
                <a:lnTo>
                  <a:pt x="846480" y="1556385"/>
                </a:lnTo>
                <a:lnTo>
                  <a:pt x="822689" y="1558290"/>
                </a:lnTo>
                <a:lnTo>
                  <a:pt x="799214" y="1559560"/>
                </a:lnTo>
                <a:lnTo>
                  <a:pt x="776057" y="1560513"/>
                </a:lnTo>
                <a:lnTo>
                  <a:pt x="753217" y="1561148"/>
                </a:lnTo>
                <a:lnTo>
                  <a:pt x="730694" y="1562100"/>
                </a:lnTo>
                <a:lnTo>
                  <a:pt x="708172" y="1562100"/>
                </a:lnTo>
                <a:lnTo>
                  <a:pt x="686600" y="1562100"/>
                </a:lnTo>
                <a:lnTo>
                  <a:pt x="664712" y="1562100"/>
                </a:lnTo>
                <a:lnTo>
                  <a:pt x="643458" y="1561465"/>
                </a:lnTo>
                <a:lnTo>
                  <a:pt x="601585" y="1560195"/>
                </a:lnTo>
                <a:lnTo>
                  <a:pt x="561615" y="1557973"/>
                </a:lnTo>
                <a:lnTo>
                  <a:pt x="522597" y="1555115"/>
                </a:lnTo>
                <a:lnTo>
                  <a:pt x="485799" y="1551940"/>
                </a:lnTo>
                <a:lnTo>
                  <a:pt x="450270" y="1548130"/>
                </a:lnTo>
                <a:lnTo>
                  <a:pt x="416645" y="1543685"/>
                </a:lnTo>
                <a:lnTo>
                  <a:pt x="384605" y="1539557"/>
                </a:lnTo>
                <a:lnTo>
                  <a:pt x="354469" y="1534795"/>
                </a:lnTo>
                <a:lnTo>
                  <a:pt x="326237" y="1530032"/>
                </a:lnTo>
                <a:lnTo>
                  <a:pt x="300224" y="1524952"/>
                </a:lnTo>
                <a:lnTo>
                  <a:pt x="275798" y="1520190"/>
                </a:lnTo>
                <a:lnTo>
                  <a:pt x="254227" y="1515427"/>
                </a:lnTo>
                <a:lnTo>
                  <a:pt x="234560" y="1511300"/>
                </a:lnTo>
                <a:lnTo>
                  <a:pt x="217112" y="1507172"/>
                </a:lnTo>
                <a:lnTo>
                  <a:pt x="189514" y="1499870"/>
                </a:lnTo>
                <a:lnTo>
                  <a:pt x="172067" y="1495107"/>
                </a:lnTo>
                <a:lnTo>
                  <a:pt x="166040" y="1492885"/>
                </a:lnTo>
                <a:lnTo>
                  <a:pt x="161916" y="1491932"/>
                </a:lnTo>
                <a:lnTo>
                  <a:pt x="158426" y="1491297"/>
                </a:lnTo>
                <a:lnTo>
                  <a:pt x="150813" y="1490027"/>
                </a:lnTo>
                <a:lnTo>
                  <a:pt x="659319" y="222249"/>
                </a:lnTo>
                <a:lnTo>
                  <a:pt x="667884" y="225107"/>
                </a:lnTo>
                <a:lnTo>
                  <a:pt x="677084" y="227329"/>
                </a:lnTo>
                <a:lnTo>
                  <a:pt x="681525" y="227964"/>
                </a:lnTo>
                <a:lnTo>
                  <a:pt x="686283" y="228282"/>
                </a:lnTo>
                <a:lnTo>
                  <a:pt x="690724" y="228599"/>
                </a:lnTo>
                <a:lnTo>
                  <a:pt x="695483" y="228917"/>
                </a:lnTo>
                <a:lnTo>
                  <a:pt x="700876" y="228599"/>
                </a:lnTo>
                <a:lnTo>
                  <a:pt x="706586" y="228282"/>
                </a:lnTo>
                <a:lnTo>
                  <a:pt x="711661" y="227647"/>
                </a:lnTo>
                <a:lnTo>
                  <a:pt x="716737" y="227012"/>
                </a:lnTo>
                <a:lnTo>
                  <a:pt x="721812" y="225742"/>
                </a:lnTo>
                <a:lnTo>
                  <a:pt x="726888" y="224472"/>
                </a:lnTo>
                <a:lnTo>
                  <a:pt x="731329" y="222884"/>
                </a:lnTo>
                <a:lnTo>
                  <a:pt x="736087" y="220662"/>
                </a:lnTo>
                <a:close/>
                <a:moveTo>
                  <a:pt x="690714" y="0"/>
                </a:moveTo>
                <a:lnTo>
                  <a:pt x="695802" y="0"/>
                </a:lnTo>
                <a:lnTo>
                  <a:pt x="701207" y="0"/>
                </a:lnTo>
                <a:lnTo>
                  <a:pt x="706931" y="315"/>
                </a:lnTo>
                <a:lnTo>
                  <a:pt x="712019" y="1262"/>
                </a:lnTo>
                <a:lnTo>
                  <a:pt x="717107" y="2209"/>
                </a:lnTo>
                <a:lnTo>
                  <a:pt x="722194" y="3471"/>
                </a:lnTo>
                <a:lnTo>
                  <a:pt x="727282" y="4733"/>
                </a:lnTo>
                <a:lnTo>
                  <a:pt x="731734" y="6311"/>
                </a:lnTo>
                <a:lnTo>
                  <a:pt x="736504" y="7889"/>
                </a:lnTo>
                <a:lnTo>
                  <a:pt x="741274" y="10098"/>
                </a:lnTo>
                <a:lnTo>
                  <a:pt x="745725" y="12307"/>
                </a:lnTo>
                <a:lnTo>
                  <a:pt x="750177" y="14831"/>
                </a:lnTo>
                <a:lnTo>
                  <a:pt x="754311" y="17671"/>
                </a:lnTo>
                <a:lnTo>
                  <a:pt x="758445" y="20511"/>
                </a:lnTo>
                <a:lnTo>
                  <a:pt x="762261" y="23667"/>
                </a:lnTo>
                <a:lnTo>
                  <a:pt x="766076" y="26822"/>
                </a:lnTo>
                <a:lnTo>
                  <a:pt x="769574" y="30293"/>
                </a:lnTo>
                <a:lnTo>
                  <a:pt x="773390" y="34080"/>
                </a:lnTo>
                <a:lnTo>
                  <a:pt x="776570" y="37551"/>
                </a:lnTo>
                <a:lnTo>
                  <a:pt x="779432" y="41654"/>
                </a:lnTo>
                <a:lnTo>
                  <a:pt x="782294" y="45440"/>
                </a:lnTo>
                <a:lnTo>
                  <a:pt x="784838" y="49858"/>
                </a:lnTo>
                <a:lnTo>
                  <a:pt x="787382" y="54276"/>
                </a:lnTo>
                <a:lnTo>
                  <a:pt x="789925" y="58378"/>
                </a:lnTo>
                <a:lnTo>
                  <a:pt x="791833" y="63111"/>
                </a:lnTo>
                <a:lnTo>
                  <a:pt x="794059" y="67845"/>
                </a:lnTo>
                <a:lnTo>
                  <a:pt x="795331" y="72578"/>
                </a:lnTo>
                <a:lnTo>
                  <a:pt x="796921" y="77627"/>
                </a:lnTo>
                <a:lnTo>
                  <a:pt x="797875" y="82361"/>
                </a:lnTo>
                <a:lnTo>
                  <a:pt x="799147" y="87725"/>
                </a:lnTo>
                <a:lnTo>
                  <a:pt x="799465" y="92774"/>
                </a:lnTo>
                <a:lnTo>
                  <a:pt x="800101" y="98138"/>
                </a:lnTo>
                <a:lnTo>
                  <a:pt x="800101" y="103187"/>
                </a:lnTo>
                <a:lnTo>
                  <a:pt x="799783" y="111076"/>
                </a:lnTo>
                <a:lnTo>
                  <a:pt x="799147" y="118965"/>
                </a:lnTo>
                <a:lnTo>
                  <a:pt x="797557" y="126539"/>
                </a:lnTo>
                <a:lnTo>
                  <a:pt x="795331" y="133797"/>
                </a:lnTo>
                <a:lnTo>
                  <a:pt x="792787" y="141054"/>
                </a:lnTo>
                <a:lnTo>
                  <a:pt x="789925" y="147997"/>
                </a:lnTo>
                <a:lnTo>
                  <a:pt x="786428" y="154623"/>
                </a:lnTo>
                <a:lnTo>
                  <a:pt x="782294" y="160935"/>
                </a:lnTo>
                <a:lnTo>
                  <a:pt x="777842" y="166930"/>
                </a:lnTo>
                <a:lnTo>
                  <a:pt x="773390" y="172926"/>
                </a:lnTo>
                <a:lnTo>
                  <a:pt x="767666" y="177975"/>
                </a:lnTo>
                <a:lnTo>
                  <a:pt x="762261" y="183024"/>
                </a:lnTo>
                <a:lnTo>
                  <a:pt x="756219" y="187441"/>
                </a:lnTo>
                <a:lnTo>
                  <a:pt x="750177" y="191544"/>
                </a:lnTo>
                <a:lnTo>
                  <a:pt x="743499" y="195015"/>
                </a:lnTo>
                <a:lnTo>
                  <a:pt x="736504" y="198486"/>
                </a:lnTo>
                <a:lnTo>
                  <a:pt x="731734" y="200064"/>
                </a:lnTo>
                <a:lnTo>
                  <a:pt x="727282" y="201641"/>
                </a:lnTo>
                <a:lnTo>
                  <a:pt x="722194" y="203219"/>
                </a:lnTo>
                <a:lnTo>
                  <a:pt x="717107" y="204482"/>
                </a:lnTo>
                <a:lnTo>
                  <a:pt x="712019" y="205113"/>
                </a:lnTo>
                <a:lnTo>
                  <a:pt x="706931" y="206059"/>
                </a:lnTo>
                <a:lnTo>
                  <a:pt x="701207" y="206375"/>
                </a:lnTo>
                <a:lnTo>
                  <a:pt x="695802" y="206375"/>
                </a:lnTo>
                <a:lnTo>
                  <a:pt x="691032" y="206375"/>
                </a:lnTo>
                <a:lnTo>
                  <a:pt x="686580" y="206059"/>
                </a:lnTo>
                <a:lnTo>
                  <a:pt x="681810" y="205744"/>
                </a:lnTo>
                <a:lnTo>
                  <a:pt x="677358" y="204482"/>
                </a:lnTo>
                <a:lnTo>
                  <a:pt x="668137" y="202273"/>
                </a:lnTo>
                <a:lnTo>
                  <a:pt x="659551" y="199433"/>
                </a:lnTo>
                <a:lnTo>
                  <a:pt x="652237" y="196593"/>
                </a:lnTo>
                <a:lnTo>
                  <a:pt x="645242" y="193121"/>
                </a:lnTo>
                <a:lnTo>
                  <a:pt x="638564" y="189019"/>
                </a:lnTo>
                <a:lnTo>
                  <a:pt x="632204" y="184601"/>
                </a:lnTo>
                <a:lnTo>
                  <a:pt x="626481" y="179552"/>
                </a:lnTo>
                <a:lnTo>
                  <a:pt x="620757" y="174188"/>
                </a:lnTo>
                <a:lnTo>
                  <a:pt x="615669" y="168508"/>
                </a:lnTo>
                <a:lnTo>
                  <a:pt x="610899" y="162197"/>
                </a:lnTo>
                <a:lnTo>
                  <a:pt x="606447" y="156201"/>
                </a:lnTo>
                <a:lnTo>
                  <a:pt x="602950" y="149259"/>
                </a:lnTo>
                <a:lnTo>
                  <a:pt x="599770" y="142001"/>
                </a:lnTo>
                <a:lnTo>
                  <a:pt x="597226" y="135059"/>
                </a:lnTo>
                <a:lnTo>
                  <a:pt x="595000" y="127485"/>
                </a:lnTo>
                <a:lnTo>
                  <a:pt x="593092" y="119281"/>
                </a:lnTo>
                <a:lnTo>
                  <a:pt x="592456" y="111392"/>
                </a:lnTo>
                <a:lnTo>
                  <a:pt x="592138" y="103187"/>
                </a:lnTo>
                <a:lnTo>
                  <a:pt x="592138" y="98138"/>
                </a:lnTo>
                <a:lnTo>
                  <a:pt x="592456" y="92774"/>
                </a:lnTo>
                <a:lnTo>
                  <a:pt x="593092" y="87725"/>
                </a:lnTo>
                <a:lnTo>
                  <a:pt x="594046" y="82361"/>
                </a:lnTo>
                <a:lnTo>
                  <a:pt x="595318" y="77627"/>
                </a:lnTo>
                <a:lnTo>
                  <a:pt x="596590" y="72578"/>
                </a:lnTo>
                <a:lnTo>
                  <a:pt x="598180" y="67845"/>
                </a:lnTo>
                <a:lnTo>
                  <a:pt x="600088" y="63111"/>
                </a:lnTo>
                <a:lnTo>
                  <a:pt x="602314" y="58378"/>
                </a:lnTo>
                <a:lnTo>
                  <a:pt x="604221" y="54276"/>
                </a:lnTo>
                <a:lnTo>
                  <a:pt x="606765" y="49858"/>
                </a:lnTo>
                <a:lnTo>
                  <a:pt x="609627" y="45440"/>
                </a:lnTo>
                <a:lnTo>
                  <a:pt x="612807" y="41654"/>
                </a:lnTo>
                <a:lnTo>
                  <a:pt x="615669" y="37551"/>
                </a:lnTo>
                <a:lnTo>
                  <a:pt x="618849" y="34080"/>
                </a:lnTo>
                <a:lnTo>
                  <a:pt x="622347" y="30293"/>
                </a:lnTo>
                <a:lnTo>
                  <a:pt x="626163" y="26822"/>
                </a:lnTo>
                <a:lnTo>
                  <a:pt x="629660" y="23667"/>
                </a:lnTo>
                <a:lnTo>
                  <a:pt x="633794" y="20511"/>
                </a:lnTo>
                <a:lnTo>
                  <a:pt x="637610" y="17671"/>
                </a:lnTo>
                <a:lnTo>
                  <a:pt x="642062" y="14831"/>
                </a:lnTo>
                <a:lnTo>
                  <a:pt x="646514" y="12307"/>
                </a:lnTo>
                <a:lnTo>
                  <a:pt x="650965" y="10098"/>
                </a:lnTo>
                <a:lnTo>
                  <a:pt x="655417" y="7889"/>
                </a:lnTo>
                <a:lnTo>
                  <a:pt x="660187" y="6311"/>
                </a:lnTo>
                <a:lnTo>
                  <a:pt x="664957" y="4733"/>
                </a:lnTo>
                <a:lnTo>
                  <a:pt x="670045" y="3471"/>
                </a:lnTo>
                <a:lnTo>
                  <a:pt x="675132" y="2209"/>
                </a:lnTo>
                <a:lnTo>
                  <a:pt x="680220" y="1262"/>
                </a:lnTo>
                <a:lnTo>
                  <a:pt x="685308" y="315"/>
                </a:lnTo>
                <a:lnTo>
                  <a:pt x="69071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chemeClr val="bg1"/>
              </a:solidFill>
              <a:latin typeface="方正喵呜体" panose="02010600010101010101" pitchFamily="2" charset="-122"/>
              <a:ea typeface="方正喵呜体" panose="02010600010101010101" pitchFamily="2" charset="-122"/>
            </a:endParaRPr>
          </a:p>
        </p:txBody>
      </p:sp>
      <p:sp>
        <p:nvSpPr>
          <p:cNvPr id="3" name="Freeform 35"/>
          <p:cNvSpPr>
            <a:spLocks noEditPoints="1"/>
          </p:cNvSpPr>
          <p:nvPr/>
        </p:nvSpPr>
        <p:spPr bwMode="auto">
          <a:xfrm>
            <a:off x="7319963" y="2403475"/>
            <a:ext cx="652463" cy="1025525"/>
          </a:xfrm>
          <a:custGeom>
            <a:avLst/>
            <a:gdLst>
              <a:gd name="T0" fmla="*/ 322 w 363"/>
              <a:gd name="T1" fmla="*/ 276 h 570"/>
              <a:gd name="T2" fmla="*/ 247 w 363"/>
              <a:gd name="T3" fmla="*/ 331 h 570"/>
              <a:gd name="T4" fmla="*/ 186 w 363"/>
              <a:gd name="T5" fmla="*/ 270 h 570"/>
              <a:gd name="T6" fmla="*/ 102 w 363"/>
              <a:gd name="T7" fmla="*/ 329 h 570"/>
              <a:gd name="T8" fmla="*/ 52 w 363"/>
              <a:gd name="T9" fmla="*/ 260 h 570"/>
              <a:gd name="T10" fmla="*/ 336 w 363"/>
              <a:gd name="T11" fmla="*/ 290 h 570"/>
              <a:gd name="T12" fmla="*/ 357 w 363"/>
              <a:gd name="T13" fmla="*/ 369 h 570"/>
              <a:gd name="T14" fmla="*/ 319 w 363"/>
              <a:gd name="T15" fmla="*/ 339 h 570"/>
              <a:gd name="T16" fmla="*/ 234 w 363"/>
              <a:gd name="T17" fmla="*/ 402 h 570"/>
              <a:gd name="T18" fmla="*/ 173 w 363"/>
              <a:gd name="T19" fmla="*/ 342 h 570"/>
              <a:gd name="T20" fmla="*/ 89 w 363"/>
              <a:gd name="T21" fmla="*/ 400 h 570"/>
              <a:gd name="T22" fmla="*/ 31 w 363"/>
              <a:gd name="T23" fmla="*/ 337 h 570"/>
              <a:gd name="T24" fmla="*/ 4 w 363"/>
              <a:gd name="T25" fmla="*/ 350 h 570"/>
              <a:gd name="T26" fmla="*/ 51 w 363"/>
              <a:gd name="T27" fmla="*/ 289 h 570"/>
              <a:gd name="T28" fmla="*/ 110 w 363"/>
              <a:gd name="T29" fmla="*/ 353 h 570"/>
              <a:gd name="T30" fmla="*/ 194 w 363"/>
              <a:gd name="T31" fmla="*/ 294 h 570"/>
              <a:gd name="T32" fmla="*/ 255 w 363"/>
              <a:gd name="T33" fmla="*/ 355 h 570"/>
              <a:gd name="T34" fmla="*/ 336 w 363"/>
              <a:gd name="T35" fmla="*/ 290 h 570"/>
              <a:gd name="T36" fmla="*/ 351 w 363"/>
              <a:gd name="T37" fmla="*/ 457 h 570"/>
              <a:gd name="T38" fmla="*/ 326 w 363"/>
              <a:gd name="T39" fmla="*/ 437 h 570"/>
              <a:gd name="T40" fmla="*/ 240 w 363"/>
              <a:gd name="T41" fmla="*/ 501 h 570"/>
              <a:gd name="T42" fmla="*/ 180 w 363"/>
              <a:gd name="T43" fmla="*/ 440 h 570"/>
              <a:gd name="T44" fmla="*/ 96 w 363"/>
              <a:gd name="T45" fmla="*/ 499 h 570"/>
              <a:gd name="T46" fmla="*/ 37 w 363"/>
              <a:gd name="T47" fmla="*/ 435 h 570"/>
              <a:gd name="T48" fmla="*/ 13 w 363"/>
              <a:gd name="T49" fmla="*/ 444 h 570"/>
              <a:gd name="T50" fmla="*/ 1 w 363"/>
              <a:gd name="T51" fmla="*/ 403 h 570"/>
              <a:gd name="T52" fmla="*/ 25 w 363"/>
              <a:gd name="T53" fmla="*/ 383 h 570"/>
              <a:gd name="T54" fmla="*/ 84 w 363"/>
              <a:gd name="T55" fmla="*/ 446 h 570"/>
              <a:gd name="T56" fmla="*/ 169 w 363"/>
              <a:gd name="T57" fmla="*/ 388 h 570"/>
              <a:gd name="T58" fmla="*/ 230 w 363"/>
              <a:gd name="T59" fmla="*/ 448 h 570"/>
              <a:gd name="T60" fmla="*/ 316 w 363"/>
              <a:gd name="T61" fmla="*/ 385 h 570"/>
              <a:gd name="T62" fmla="*/ 360 w 363"/>
              <a:gd name="T63" fmla="*/ 421 h 570"/>
              <a:gd name="T64" fmla="*/ 340 w 363"/>
              <a:gd name="T65" fmla="*/ 480 h 570"/>
              <a:gd name="T66" fmla="*/ 17 w 363"/>
              <a:gd name="T67" fmla="*/ 465 h 570"/>
              <a:gd name="T68" fmla="*/ 23 w 363"/>
              <a:gd name="T69" fmla="*/ 456 h 570"/>
              <a:gd name="T70" fmla="*/ 82 w 363"/>
              <a:gd name="T71" fmla="*/ 521 h 570"/>
              <a:gd name="T72" fmla="*/ 167 w 363"/>
              <a:gd name="T73" fmla="*/ 462 h 570"/>
              <a:gd name="T74" fmla="*/ 228 w 363"/>
              <a:gd name="T75" fmla="*/ 523 h 570"/>
              <a:gd name="T76" fmla="*/ 314 w 363"/>
              <a:gd name="T77" fmla="*/ 459 h 570"/>
              <a:gd name="T78" fmla="*/ 339 w 363"/>
              <a:gd name="T79" fmla="*/ 476 h 570"/>
              <a:gd name="T80" fmla="*/ 196 w 363"/>
              <a:gd name="T81" fmla="*/ 180 h 570"/>
              <a:gd name="T82" fmla="*/ 312 w 363"/>
              <a:gd name="T83" fmla="*/ 178 h 570"/>
              <a:gd name="T84" fmla="*/ 154 w 363"/>
              <a:gd name="T85" fmla="*/ 203 h 570"/>
              <a:gd name="T86" fmla="*/ 75 w 363"/>
              <a:gd name="T87" fmla="*/ 130 h 570"/>
              <a:gd name="T88" fmla="*/ 169 w 363"/>
              <a:gd name="T89" fmla="*/ 187 h 570"/>
              <a:gd name="T90" fmla="*/ 175 w 363"/>
              <a:gd name="T91" fmla="*/ 182 h 570"/>
              <a:gd name="T92" fmla="*/ 182 w 363"/>
              <a:gd name="T93" fmla="*/ 4 h 570"/>
              <a:gd name="T94" fmla="*/ 184 w 363"/>
              <a:gd name="T95" fmla="*/ 185 h 570"/>
              <a:gd name="T96" fmla="*/ 196 w 363"/>
              <a:gd name="T97" fmla="*/ 180 h 570"/>
              <a:gd name="T98" fmla="*/ 77 w 363"/>
              <a:gd name="T99" fmla="*/ 135 h 570"/>
              <a:gd name="T100" fmla="*/ 153 w 363"/>
              <a:gd name="T101" fmla="*/ 198 h 570"/>
              <a:gd name="T102" fmla="*/ 206 w 363"/>
              <a:gd name="T103" fmla="*/ 196 h 570"/>
              <a:gd name="T104" fmla="*/ 289 w 363"/>
              <a:gd name="T105" fmla="*/ 128 h 570"/>
              <a:gd name="T106" fmla="*/ 206 w 363"/>
              <a:gd name="T107" fmla="*/ 19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3" h="570">
                <a:moveTo>
                  <a:pt x="322" y="271"/>
                </a:moveTo>
                <a:cubicBezTo>
                  <a:pt x="323" y="273"/>
                  <a:pt x="323" y="275"/>
                  <a:pt x="322" y="276"/>
                </a:cubicBezTo>
                <a:cubicBezTo>
                  <a:pt x="257" y="332"/>
                  <a:pt x="257" y="332"/>
                  <a:pt x="257" y="332"/>
                </a:cubicBezTo>
                <a:cubicBezTo>
                  <a:pt x="254" y="335"/>
                  <a:pt x="249" y="334"/>
                  <a:pt x="247" y="331"/>
                </a:cubicBezTo>
                <a:cubicBezTo>
                  <a:pt x="197" y="271"/>
                  <a:pt x="197" y="271"/>
                  <a:pt x="197" y="271"/>
                </a:cubicBezTo>
                <a:cubicBezTo>
                  <a:pt x="194" y="268"/>
                  <a:pt x="189" y="268"/>
                  <a:pt x="186" y="270"/>
                </a:cubicBezTo>
                <a:cubicBezTo>
                  <a:pt x="112" y="330"/>
                  <a:pt x="112" y="330"/>
                  <a:pt x="112" y="330"/>
                </a:cubicBezTo>
                <a:cubicBezTo>
                  <a:pt x="109" y="333"/>
                  <a:pt x="104" y="332"/>
                  <a:pt x="102" y="329"/>
                </a:cubicBezTo>
                <a:cubicBezTo>
                  <a:pt x="54" y="266"/>
                  <a:pt x="54" y="266"/>
                  <a:pt x="54" y="266"/>
                </a:cubicBezTo>
                <a:cubicBezTo>
                  <a:pt x="52" y="264"/>
                  <a:pt x="51" y="262"/>
                  <a:pt x="52" y="260"/>
                </a:cubicBezTo>
                <a:cubicBezTo>
                  <a:pt x="128" y="184"/>
                  <a:pt x="254" y="189"/>
                  <a:pt x="322" y="271"/>
                </a:cubicBezTo>
                <a:close/>
                <a:moveTo>
                  <a:pt x="336" y="290"/>
                </a:moveTo>
                <a:cubicBezTo>
                  <a:pt x="350" y="313"/>
                  <a:pt x="360" y="339"/>
                  <a:pt x="363" y="367"/>
                </a:cubicBezTo>
                <a:cubicBezTo>
                  <a:pt x="363" y="370"/>
                  <a:pt x="359" y="372"/>
                  <a:pt x="357" y="369"/>
                </a:cubicBezTo>
                <a:cubicBezTo>
                  <a:pt x="331" y="340"/>
                  <a:pt x="331" y="340"/>
                  <a:pt x="331" y="340"/>
                </a:cubicBezTo>
                <a:cubicBezTo>
                  <a:pt x="328" y="337"/>
                  <a:pt x="323" y="336"/>
                  <a:pt x="319" y="339"/>
                </a:cubicBezTo>
                <a:cubicBezTo>
                  <a:pt x="245" y="403"/>
                  <a:pt x="245" y="403"/>
                  <a:pt x="245" y="403"/>
                </a:cubicBezTo>
                <a:cubicBezTo>
                  <a:pt x="242" y="406"/>
                  <a:pt x="237" y="405"/>
                  <a:pt x="234" y="402"/>
                </a:cubicBezTo>
                <a:cubicBezTo>
                  <a:pt x="185" y="343"/>
                  <a:pt x="185" y="343"/>
                  <a:pt x="185" y="343"/>
                </a:cubicBezTo>
                <a:cubicBezTo>
                  <a:pt x="182" y="340"/>
                  <a:pt x="177" y="339"/>
                  <a:pt x="173" y="342"/>
                </a:cubicBezTo>
                <a:cubicBezTo>
                  <a:pt x="101" y="401"/>
                  <a:pt x="101" y="401"/>
                  <a:pt x="101" y="401"/>
                </a:cubicBezTo>
                <a:cubicBezTo>
                  <a:pt x="97" y="404"/>
                  <a:pt x="92" y="403"/>
                  <a:pt x="89" y="400"/>
                </a:cubicBezTo>
                <a:cubicBezTo>
                  <a:pt x="42" y="338"/>
                  <a:pt x="42" y="338"/>
                  <a:pt x="42" y="338"/>
                </a:cubicBezTo>
                <a:cubicBezTo>
                  <a:pt x="40" y="335"/>
                  <a:pt x="34" y="334"/>
                  <a:pt x="31" y="337"/>
                </a:cubicBezTo>
                <a:cubicBezTo>
                  <a:pt x="9" y="353"/>
                  <a:pt x="9" y="353"/>
                  <a:pt x="9" y="353"/>
                </a:cubicBezTo>
                <a:cubicBezTo>
                  <a:pt x="7" y="355"/>
                  <a:pt x="3" y="353"/>
                  <a:pt x="4" y="350"/>
                </a:cubicBezTo>
                <a:cubicBezTo>
                  <a:pt x="11" y="317"/>
                  <a:pt x="15" y="307"/>
                  <a:pt x="40" y="288"/>
                </a:cubicBezTo>
                <a:cubicBezTo>
                  <a:pt x="44" y="285"/>
                  <a:pt x="48" y="286"/>
                  <a:pt x="51" y="289"/>
                </a:cubicBezTo>
                <a:cubicBezTo>
                  <a:pt x="99" y="352"/>
                  <a:pt x="99" y="352"/>
                  <a:pt x="99" y="352"/>
                </a:cubicBezTo>
                <a:cubicBezTo>
                  <a:pt x="102" y="355"/>
                  <a:pt x="106" y="356"/>
                  <a:pt x="110" y="353"/>
                </a:cubicBezTo>
                <a:cubicBezTo>
                  <a:pt x="184" y="293"/>
                  <a:pt x="184" y="293"/>
                  <a:pt x="184" y="293"/>
                </a:cubicBezTo>
                <a:cubicBezTo>
                  <a:pt x="187" y="290"/>
                  <a:pt x="192" y="291"/>
                  <a:pt x="194" y="294"/>
                </a:cubicBezTo>
                <a:cubicBezTo>
                  <a:pt x="245" y="354"/>
                  <a:pt x="245" y="354"/>
                  <a:pt x="245" y="354"/>
                </a:cubicBezTo>
                <a:cubicBezTo>
                  <a:pt x="247" y="358"/>
                  <a:pt x="252" y="358"/>
                  <a:pt x="255" y="355"/>
                </a:cubicBezTo>
                <a:cubicBezTo>
                  <a:pt x="331" y="290"/>
                  <a:pt x="331" y="290"/>
                  <a:pt x="331" y="290"/>
                </a:cubicBezTo>
                <a:cubicBezTo>
                  <a:pt x="333" y="288"/>
                  <a:pt x="335" y="289"/>
                  <a:pt x="336" y="290"/>
                </a:cubicBezTo>
                <a:close/>
                <a:moveTo>
                  <a:pt x="361" y="424"/>
                </a:moveTo>
                <a:cubicBezTo>
                  <a:pt x="359" y="436"/>
                  <a:pt x="355" y="447"/>
                  <a:pt x="351" y="457"/>
                </a:cubicBezTo>
                <a:cubicBezTo>
                  <a:pt x="350" y="459"/>
                  <a:pt x="347" y="460"/>
                  <a:pt x="345" y="458"/>
                </a:cubicBezTo>
                <a:cubicBezTo>
                  <a:pt x="326" y="437"/>
                  <a:pt x="326" y="437"/>
                  <a:pt x="326" y="437"/>
                </a:cubicBezTo>
                <a:cubicBezTo>
                  <a:pt x="323" y="434"/>
                  <a:pt x="319" y="433"/>
                  <a:pt x="316" y="436"/>
                </a:cubicBezTo>
                <a:cubicBezTo>
                  <a:pt x="240" y="501"/>
                  <a:pt x="240" y="501"/>
                  <a:pt x="240" y="501"/>
                </a:cubicBezTo>
                <a:cubicBezTo>
                  <a:pt x="237" y="504"/>
                  <a:pt x="232" y="503"/>
                  <a:pt x="230" y="500"/>
                </a:cubicBezTo>
                <a:cubicBezTo>
                  <a:pt x="180" y="440"/>
                  <a:pt x="180" y="440"/>
                  <a:pt x="180" y="440"/>
                </a:cubicBezTo>
                <a:cubicBezTo>
                  <a:pt x="177" y="437"/>
                  <a:pt x="173" y="437"/>
                  <a:pt x="170" y="439"/>
                </a:cubicBezTo>
                <a:cubicBezTo>
                  <a:pt x="96" y="499"/>
                  <a:pt x="96" y="499"/>
                  <a:pt x="96" y="499"/>
                </a:cubicBezTo>
                <a:cubicBezTo>
                  <a:pt x="93" y="502"/>
                  <a:pt x="88" y="501"/>
                  <a:pt x="85" y="498"/>
                </a:cubicBezTo>
                <a:cubicBezTo>
                  <a:pt x="37" y="435"/>
                  <a:pt x="37" y="435"/>
                  <a:pt x="37" y="435"/>
                </a:cubicBezTo>
                <a:cubicBezTo>
                  <a:pt x="34" y="431"/>
                  <a:pt x="30" y="431"/>
                  <a:pt x="26" y="434"/>
                </a:cubicBezTo>
                <a:cubicBezTo>
                  <a:pt x="13" y="444"/>
                  <a:pt x="13" y="444"/>
                  <a:pt x="13" y="444"/>
                </a:cubicBezTo>
                <a:cubicBezTo>
                  <a:pt x="11" y="445"/>
                  <a:pt x="9" y="444"/>
                  <a:pt x="8" y="442"/>
                </a:cubicBezTo>
                <a:cubicBezTo>
                  <a:pt x="4" y="430"/>
                  <a:pt x="2" y="417"/>
                  <a:pt x="1" y="403"/>
                </a:cubicBezTo>
                <a:cubicBezTo>
                  <a:pt x="0" y="402"/>
                  <a:pt x="1" y="401"/>
                  <a:pt x="2" y="400"/>
                </a:cubicBezTo>
                <a:cubicBezTo>
                  <a:pt x="25" y="383"/>
                  <a:pt x="25" y="383"/>
                  <a:pt x="25" y="383"/>
                </a:cubicBezTo>
                <a:cubicBezTo>
                  <a:pt x="28" y="380"/>
                  <a:pt x="33" y="380"/>
                  <a:pt x="36" y="384"/>
                </a:cubicBezTo>
                <a:cubicBezTo>
                  <a:pt x="84" y="446"/>
                  <a:pt x="84" y="446"/>
                  <a:pt x="84" y="446"/>
                </a:cubicBezTo>
                <a:cubicBezTo>
                  <a:pt x="87" y="450"/>
                  <a:pt x="92" y="450"/>
                  <a:pt x="95" y="447"/>
                </a:cubicBezTo>
                <a:cubicBezTo>
                  <a:pt x="169" y="388"/>
                  <a:pt x="169" y="388"/>
                  <a:pt x="169" y="388"/>
                </a:cubicBezTo>
                <a:cubicBezTo>
                  <a:pt x="173" y="385"/>
                  <a:pt x="178" y="386"/>
                  <a:pt x="180" y="389"/>
                </a:cubicBezTo>
                <a:cubicBezTo>
                  <a:pt x="230" y="448"/>
                  <a:pt x="230" y="448"/>
                  <a:pt x="230" y="448"/>
                </a:cubicBezTo>
                <a:cubicBezTo>
                  <a:pt x="233" y="452"/>
                  <a:pt x="238" y="452"/>
                  <a:pt x="242" y="449"/>
                </a:cubicBezTo>
                <a:cubicBezTo>
                  <a:pt x="316" y="385"/>
                  <a:pt x="316" y="385"/>
                  <a:pt x="316" y="385"/>
                </a:cubicBezTo>
                <a:cubicBezTo>
                  <a:pt x="320" y="382"/>
                  <a:pt x="325" y="382"/>
                  <a:pt x="328" y="386"/>
                </a:cubicBezTo>
                <a:cubicBezTo>
                  <a:pt x="360" y="421"/>
                  <a:pt x="360" y="421"/>
                  <a:pt x="360" y="421"/>
                </a:cubicBezTo>
                <a:cubicBezTo>
                  <a:pt x="361" y="422"/>
                  <a:pt x="361" y="423"/>
                  <a:pt x="361" y="424"/>
                </a:cubicBezTo>
                <a:close/>
                <a:moveTo>
                  <a:pt x="340" y="480"/>
                </a:moveTo>
                <a:cubicBezTo>
                  <a:pt x="308" y="534"/>
                  <a:pt x="249" y="570"/>
                  <a:pt x="182" y="570"/>
                </a:cubicBezTo>
                <a:cubicBezTo>
                  <a:pt x="109" y="570"/>
                  <a:pt x="46" y="527"/>
                  <a:pt x="17" y="465"/>
                </a:cubicBezTo>
                <a:cubicBezTo>
                  <a:pt x="16" y="463"/>
                  <a:pt x="16" y="462"/>
                  <a:pt x="18" y="461"/>
                </a:cubicBezTo>
                <a:cubicBezTo>
                  <a:pt x="23" y="456"/>
                  <a:pt x="23" y="456"/>
                  <a:pt x="23" y="456"/>
                </a:cubicBezTo>
                <a:cubicBezTo>
                  <a:pt x="27" y="454"/>
                  <a:pt x="32" y="455"/>
                  <a:pt x="34" y="458"/>
                </a:cubicBezTo>
                <a:cubicBezTo>
                  <a:pt x="82" y="521"/>
                  <a:pt x="82" y="521"/>
                  <a:pt x="82" y="521"/>
                </a:cubicBezTo>
                <a:cubicBezTo>
                  <a:pt x="85" y="524"/>
                  <a:pt x="90" y="525"/>
                  <a:pt x="93" y="522"/>
                </a:cubicBezTo>
                <a:cubicBezTo>
                  <a:pt x="167" y="462"/>
                  <a:pt x="167" y="462"/>
                  <a:pt x="167" y="462"/>
                </a:cubicBezTo>
                <a:cubicBezTo>
                  <a:pt x="170" y="459"/>
                  <a:pt x="175" y="460"/>
                  <a:pt x="178" y="463"/>
                </a:cubicBezTo>
                <a:cubicBezTo>
                  <a:pt x="228" y="523"/>
                  <a:pt x="228" y="523"/>
                  <a:pt x="228" y="523"/>
                </a:cubicBezTo>
                <a:cubicBezTo>
                  <a:pt x="231" y="527"/>
                  <a:pt x="235" y="527"/>
                  <a:pt x="238" y="524"/>
                </a:cubicBezTo>
                <a:cubicBezTo>
                  <a:pt x="314" y="459"/>
                  <a:pt x="314" y="459"/>
                  <a:pt x="314" y="459"/>
                </a:cubicBezTo>
                <a:cubicBezTo>
                  <a:pt x="317" y="456"/>
                  <a:pt x="322" y="456"/>
                  <a:pt x="325" y="459"/>
                </a:cubicBezTo>
                <a:cubicBezTo>
                  <a:pt x="339" y="476"/>
                  <a:pt x="339" y="476"/>
                  <a:pt x="339" y="476"/>
                </a:cubicBezTo>
                <a:cubicBezTo>
                  <a:pt x="340" y="477"/>
                  <a:pt x="340" y="478"/>
                  <a:pt x="340" y="480"/>
                </a:cubicBezTo>
                <a:close/>
                <a:moveTo>
                  <a:pt x="196" y="180"/>
                </a:moveTo>
                <a:cubicBezTo>
                  <a:pt x="217" y="155"/>
                  <a:pt x="256" y="120"/>
                  <a:pt x="290" y="122"/>
                </a:cubicBezTo>
                <a:cubicBezTo>
                  <a:pt x="323" y="124"/>
                  <a:pt x="333" y="154"/>
                  <a:pt x="312" y="178"/>
                </a:cubicBezTo>
                <a:cubicBezTo>
                  <a:pt x="285" y="209"/>
                  <a:pt x="242" y="213"/>
                  <a:pt x="204" y="202"/>
                </a:cubicBezTo>
                <a:cubicBezTo>
                  <a:pt x="187" y="198"/>
                  <a:pt x="171" y="198"/>
                  <a:pt x="154" y="203"/>
                </a:cubicBezTo>
                <a:cubicBezTo>
                  <a:pt x="120" y="213"/>
                  <a:pt x="80" y="208"/>
                  <a:pt x="56" y="180"/>
                </a:cubicBezTo>
                <a:cubicBezTo>
                  <a:pt x="37" y="159"/>
                  <a:pt x="45" y="131"/>
                  <a:pt x="75" y="130"/>
                </a:cubicBezTo>
                <a:cubicBezTo>
                  <a:pt x="107" y="128"/>
                  <a:pt x="142" y="160"/>
                  <a:pt x="161" y="182"/>
                </a:cubicBezTo>
                <a:cubicBezTo>
                  <a:pt x="165" y="187"/>
                  <a:pt x="166" y="188"/>
                  <a:pt x="169" y="187"/>
                </a:cubicBezTo>
                <a:cubicBezTo>
                  <a:pt x="170" y="186"/>
                  <a:pt x="172" y="185"/>
                  <a:pt x="174" y="185"/>
                </a:cubicBezTo>
                <a:cubicBezTo>
                  <a:pt x="175" y="184"/>
                  <a:pt x="175" y="184"/>
                  <a:pt x="175" y="182"/>
                </a:cubicBezTo>
                <a:cubicBezTo>
                  <a:pt x="175" y="123"/>
                  <a:pt x="175" y="64"/>
                  <a:pt x="175" y="4"/>
                </a:cubicBezTo>
                <a:cubicBezTo>
                  <a:pt x="175" y="0"/>
                  <a:pt x="182" y="0"/>
                  <a:pt x="182" y="4"/>
                </a:cubicBezTo>
                <a:cubicBezTo>
                  <a:pt x="182" y="64"/>
                  <a:pt x="182" y="123"/>
                  <a:pt x="182" y="183"/>
                </a:cubicBezTo>
                <a:cubicBezTo>
                  <a:pt x="182" y="184"/>
                  <a:pt x="182" y="184"/>
                  <a:pt x="184" y="185"/>
                </a:cubicBezTo>
                <a:cubicBezTo>
                  <a:pt x="185" y="185"/>
                  <a:pt x="187" y="186"/>
                  <a:pt x="188" y="187"/>
                </a:cubicBezTo>
                <a:cubicBezTo>
                  <a:pt x="190" y="188"/>
                  <a:pt x="193" y="183"/>
                  <a:pt x="196" y="180"/>
                </a:cubicBezTo>
                <a:close/>
                <a:moveTo>
                  <a:pt x="160" y="185"/>
                </a:moveTo>
                <a:cubicBezTo>
                  <a:pt x="143" y="165"/>
                  <a:pt x="106" y="129"/>
                  <a:pt x="77" y="135"/>
                </a:cubicBezTo>
                <a:cubicBezTo>
                  <a:pt x="56" y="140"/>
                  <a:pt x="48" y="159"/>
                  <a:pt x="62" y="176"/>
                </a:cubicBezTo>
                <a:cubicBezTo>
                  <a:pt x="83" y="199"/>
                  <a:pt x="124" y="206"/>
                  <a:pt x="153" y="198"/>
                </a:cubicBezTo>
                <a:cubicBezTo>
                  <a:pt x="162" y="195"/>
                  <a:pt x="168" y="194"/>
                  <a:pt x="160" y="185"/>
                </a:cubicBezTo>
                <a:close/>
                <a:moveTo>
                  <a:pt x="206" y="196"/>
                </a:moveTo>
                <a:cubicBezTo>
                  <a:pt x="237" y="206"/>
                  <a:pt x="282" y="199"/>
                  <a:pt x="304" y="173"/>
                </a:cubicBezTo>
                <a:cubicBezTo>
                  <a:pt x="320" y="155"/>
                  <a:pt x="311" y="133"/>
                  <a:pt x="289" y="128"/>
                </a:cubicBezTo>
                <a:cubicBezTo>
                  <a:pt x="257" y="121"/>
                  <a:pt x="216" y="161"/>
                  <a:pt x="198" y="183"/>
                </a:cubicBezTo>
                <a:cubicBezTo>
                  <a:pt x="188" y="194"/>
                  <a:pt x="194" y="193"/>
                  <a:pt x="206" y="196"/>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schemeClr val="bg1"/>
              </a:solidFill>
              <a:latin typeface="方正喵呜体" panose="02010600010101010101" pitchFamily="2" charset="-122"/>
              <a:ea typeface="方正喵呜体" panose="02010600010101010101" pitchFamily="2" charset="-122"/>
            </a:endParaRPr>
          </a:p>
        </p:txBody>
      </p:sp>
      <p:sp>
        <p:nvSpPr>
          <p:cNvPr id="4" name="Freeform 24"/>
          <p:cNvSpPr>
            <a:spLocks noEditPoints="1"/>
          </p:cNvSpPr>
          <p:nvPr/>
        </p:nvSpPr>
        <p:spPr bwMode="auto">
          <a:xfrm>
            <a:off x="9992238" y="2374900"/>
            <a:ext cx="820738" cy="1054100"/>
          </a:xfrm>
          <a:custGeom>
            <a:avLst/>
            <a:gdLst>
              <a:gd name="T0" fmla="*/ 228 w 456"/>
              <a:gd name="T1" fmla="*/ 56 h 585"/>
              <a:gd name="T2" fmla="*/ 265 w 456"/>
              <a:gd name="T3" fmla="*/ 92 h 585"/>
              <a:gd name="T4" fmla="*/ 228 w 456"/>
              <a:gd name="T5" fmla="*/ 128 h 585"/>
              <a:gd name="T6" fmla="*/ 190 w 456"/>
              <a:gd name="T7" fmla="*/ 92 h 585"/>
              <a:gd name="T8" fmla="*/ 228 w 456"/>
              <a:gd name="T9" fmla="*/ 56 h 585"/>
              <a:gd name="T10" fmla="*/ 228 w 456"/>
              <a:gd name="T11" fmla="*/ 159 h 585"/>
              <a:gd name="T12" fmla="*/ 374 w 456"/>
              <a:gd name="T13" fmla="*/ 373 h 585"/>
              <a:gd name="T14" fmla="*/ 388 w 456"/>
              <a:gd name="T15" fmla="*/ 411 h 585"/>
              <a:gd name="T16" fmla="*/ 450 w 456"/>
              <a:gd name="T17" fmla="*/ 483 h 585"/>
              <a:gd name="T18" fmla="*/ 444 w 456"/>
              <a:gd name="T19" fmla="*/ 503 h 585"/>
              <a:gd name="T20" fmla="*/ 281 w 456"/>
              <a:gd name="T21" fmla="*/ 537 h 585"/>
              <a:gd name="T22" fmla="*/ 278 w 456"/>
              <a:gd name="T23" fmla="*/ 541 h 585"/>
              <a:gd name="T24" fmla="*/ 228 w 456"/>
              <a:gd name="T25" fmla="*/ 585 h 585"/>
              <a:gd name="T26" fmla="*/ 179 w 456"/>
              <a:gd name="T27" fmla="*/ 542 h 585"/>
              <a:gd name="T28" fmla="*/ 175 w 456"/>
              <a:gd name="T29" fmla="*/ 538 h 585"/>
              <a:gd name="T30" fmla="*/ 12 w 456"/>
              <a:gd name="T31" fmla="*/ 504 h 585"/>
              <a:gd name="T32" fmla="*/ 6 w 456"/>
              <a:gd name="T33" fmla="*/ 484 h 585"/>
              <a:gd name="T34" fmla="*/ 68 w 456"/>
              <a:gd name="T35" fmla="*/ 411 h 585"/>
              <a:gd name="T36" fmla="*/ 83 w 456"/>
              <a:gd name="T37" fmla="*/ 373 h 585"/>
              <a:gd name="T38" fmla="*/ 228 w 456"/>
              <a:gd name="T39" fmla="*/ 159 h 585"/>
              <a:gd name="T40" fmla="*/ 110 w 456"/>
              <a:gd name="T41" fmla="*/ 21 h 585"/>
              <a:gd name="T42" fmla="*/ 188 w 456"/>
              <a:gd name="T43" fmla="*/ 68 h 585"/>
              <a:gd name="T44" fmla="*/ 184 w 456"/>
              <a:gd name="T45" fmla="*/ 76 h 585"/>
              <a:gd name="T46" fmla="*/ 184 w 456"/>
              <a:gd name="T47" fmla="*/ 108 h 585"/>
              <a:gd name="T48" fmla="*/ 188 w 456"/>
              <a:gd name="T49" fmla="*/ 116 h 585"/>
              <a:gd name="T50" fmla="*/ 110 w 456"/>
              <a:gd name="T51" fmla="*/ 163 h 585"/>
              <a:gd name="T52" fmla="*/ 108 w 456"/>
              <a:gd name="T53" fmla="*/ 91 h 585"/>
              <a:gd name="T54" fmla="*/ 110 w 456"/>
              <a:gd name="T55" fmla="*/ 21 h 585"/>
              <a:gd name="T56" fmla="*/ 347 w 456"/>
              <a:gd name="T57" fmla="*/ 21 h 585"/>
              <a:gd name="T58" fmla="*/ 268 w 456"/>
              <a:gd name="T59" fmla="*/ 68 h 585"/>
              <a:gd name="T60" fmla="*/ 272 w 456"/>
              <a:gd name="T61" fmla="*/ 76 h 585"/>
              <a:gd name="T62" fmla="*/ 272 w 456"/>
              <a:gd name="T63" fmla="*/ 108 h 585"/>
              <a:gd name="T64" fmla="*/ 268 w 456"/>
              <a:gd name="T65" fmla="*/ 116 h 585"/>
              <a:gd name="T66" fmla="*/ 347 w 456"/>
              <a:gd name="T67" fmla="*/ 163 h 585"/>
              <a:gd name="T68" fmla="*/ 349 w 456"/>
              <a:gd name="T69" fmla="*/ 91 h 585"/>
              <a:gd name="T70" fmla="*/ 347 w 456"/>
              <a:gd name="T71" fmla="*/ 2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6" h="585">
                <a:moveTo>
                  <a:pt x="228" y="56"/>
                </a:moveTo>
                <a:cubicBezTo>
                  <a:pt x="248" y="56"/>
                  <a:pt x="265" y="72"/>
                  <a:pt x="265" y="92"/>
                </a:cubicBezTo>
                <a:cubicBezTo>
                  <a:pt x="265" y="112"/>
                  <a:pt x="248" y="128"/>
                  <a:pt x="228" y="128"/>
                </a:cubicBezTo>
                <a:cubicBezTo>
                  <a:pt x="207" y="128"/>
                  <a:pt x="190" y="112"/>
                  <a:pt x="190" y="92"/>
                </a:cubicBezTo>
                <a:cubicBezTo>
                  <a:pt x="190" y="72"/>
                  <a:pt x="207" y="56"/>
                  <a:pt x="228" y="56"/>
                </a:cubicBezTo>
                <a:close/>
                <a:moveTo>
                  <a:pt x="228" y="159"/>
                </a:moveTo>
                <a:cubicBezTo>
                  <a:pt x="346" y="160"/>
                  <a:pt x="374" y="272"/>
                  <a:pt x="374" y="373"/>
                </a:cubicBezTo>
                <a:cubicBezTo>
                  <a:pt x="374" y="388"/>
                  <a:pt x="379" y="400"/>
                  <a:pt x="388" y="411"/>
                </a:cubicBezTo>
                <a:cubicBezTo>
                  <a:pt x="409" y="435"/>
                  <a:pt x="429" y="459"/>
                  <a:pt x="450" y="483"/>
                </a:cubicBezTo>
                <a:cubicBezTo>
                  <a:pt x="456" y="490"/>
                  <a:pt x="453" y="501"/>
                  <a:pt x="444" y="503"/>
                </a:cubicBezTo>
                <a:cubicBezTo>
                  <a:pt x="388" y="521"/>
                  <a:pt x="334" y="533"/>
                  <a:pt x="281" y="537"/>
                </a:cubicBezTo>
                <a:cubicBezTo>
                  <a:pt x="279" y="537"/>
                  <a:pt x="278" y="539"/>
                  <a:pt x="278" y="541"/>
                </a:cubicBezTo>
                <a:cubicBezTo>
                  <a:pt x="276" y="566"/>
                  <a:pt x="254" y="585"/>
                  <a:pt x="228" y="585"/>
                </a:cubicBezTo>
                <a:cubicBezTo>
                  <a:pt x="204" y="585"/>
                  <a:pt x="181" y="567"/>
                  <a:pt x="179" y="542"/>
                </a:cubicBezTo>
                <a:cubicBezTo>
                  <a:pt x="179" y="540"/>
                  <a:pt x="177" y="538"/>
                  <a:pt x="175" y="538"/>
                </a:cubicBezTo>
                <a:cubicBezTo>
                  <a:pt x="122" y="534"/>
                  <a:pt x="69" y="522"/>
                  <a:pt x="12" y="504"/>
                </a:cubicBezTo>
                <a:cubicBezTo>
                  <a:pt x="3" y="501"/>
                  <a:pt x="0" y="490"/>
                  <a:pt x="6" y="484"/>
                </a:cubicBezTo>
                <a:cubicBezTo>
                  <a:pt x="27" y="459"/>
                  <a:pt x="48" y="436"/>
                  <a:pt x="68" y="411"/>
                </a:cubicBezTo>
                <a:cubicBezTo>
                  <a:pt x="78" y="400"/>
                  <a:pt x="83" y="388"/>
                  <a:pt x="83" y="373"/>
                </a:cubicBezTo>
                <a:cubicBezTo>
                  <a:pt x="83" y="272"/>
                  <a:pt x="106" y="158"/>
                  <a:pt x="228" y="159"/>
                </a:cubicBezTo>
                <a:close/>
                <a:moveTo>
                  <a:pt x="110" y="21"/>
                </a:moveTo>
                <a:cubicBezTo>
                  <a:pt x="146" y="0"/>
                  <a:pt x="174" y="40"/>
                  <a:pt x="188" y="68"/>
                </a:cubicBezTo>
                <a:cubicBezTo>
                  <a:pt x="190" y="72"/>
                  <a:pt x="187" y="73"/>
                  <a:pt x="184" y="76"/>
                </a:cubicBezTo>
                <a:cubicBezTo>
                  <a:pt x="176" y="85"/>
                  <a:pt x="176" y="99"/>
                  <a:pt x="184" y="108"/>
                </a:cubicBezTo>
                <a:cubicBezTo>
                  <a:pt x="188" y="111"/>
                  <a:pt x="190" y="112"/>
                  <a:pt x="188" y="116"/>
                </a:cubicBezTo>
                <a:cubicBezTo>
                  <a:pt x="174" y="144"/>
                  <a:pt x="146" y="184"/>
                  <a:pt x="110" y="163"/>
                </a:cubicBezTo>
                <a:cubicBezTo>
                  <a:pt x="75" y="143"/>
                  <a:pt x="108" y="109"/>
                  <a:pt x="108" y="91"/>
                </a:cubicBezTo>
                <a:cubicBezTo>
                  <a:pt x="108" y="75"/>
                  <a:pt x="74" y="42"/>
                  <a:pt x="110" y="21"/>
                </a:cubicBezTo>
                <a:close/>
                <a:moveTo>
                  <a:pt x="347" y="21"/>
                </a:moveTo>
                <a:cubicBezTo>
                  <a:pt x="311" y="0"/>
                  <a:pt x="282" y="40"/>
                  <a:pt x="268" y="68"/>
                </a:cubicBezTo>
                <a:cubicBezTo>
                  <a:pt x="266" y="72"/>
                  <a:pt x="269" y="73"/>
                  <a:pt x="272" y="76"/>
                </a:cubicBezTo>
                <a:cubicBezTo>
                  <a:pt x="281" y="85"/>
                  <a:pt x="280" y="99"/>
                  <a:pt x="272" y="108"/>
                </a:cubicBezTo>
                <a:cubicBezTo>
                  <a:pt x="269" y="111"/>
                  <a:pt x="267" y="112"/>
                  <a:pt x="268" y="116"/>
                </a:cubicBezTo>
                <a:cubicBezTo>
                  <a:pt x="282" y="144"/>
                  <a:pt x="311" y="184"/>
                  <a:pt x="347" y="163"/>
                </a:cubicBezTo>
                <a:cubicBezTo>
                  <a:pt x="382" y="143"/>
                  <a:pt x="349" y="109"/>
                  <a:pt x="349" y="91"/>
                </a:cubicBezTo>
                <a:cubicBezTo>
                  <a:pt x="348" y="75"/>
                  <a:pt x="382" y="42"/>
                  <a:pt x="347" y="21"/>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schemeClr val="bg1"/>
              </a:solidFill>
              <a:latin typeface="方正喵呜体" panose="02010600010101010101" pitchFamily="2" charset="-122"/>
              <a:ea typeface="方正喵呜体" panose="02010600010101010101" pitchFamily="2" charset="-122"/>
            </a:endParaRPr>
          </a:p>
        </p:txBody>
      </p:sp>
      <p:sp>
        <p:nvSpPr>
          <p:cNvPr id="5" name="Freeform 27"/>
          <p:cNvSpPr>
            <a:spLocks noEditPoints="1"/>
          </p:cNvSpPr>
          <p:nvPr/>
        </p:nvSpPr>
        <p:spPr bwMode="auto">
          <a:xfrm>
            <a:off x="4457073" y="2397736"/>
            <a:ext cx="843077" cy="1031264"/>
          </a:xfrm>
          <a:custGeom>
            <a:avLst/>
            <a:gdLst>
              <a:gd name="T0" fmla="*/ 215 w 494"/>
              <a:gd name="T1" fmla="*/ 0 h 604"/>
              <a:gd name="T2" fmla="*/ 460 w 494"/>
              <a:gd name="T3" fmla="*/ 0 h 604"/>
              <a:gd name="T4" fmla="*/ 494 w 494"/>
              <a:gd name="T5" fmla="*/ 34 h 604"/>
              <a:gd name="T6" fmla="*/ 494 w 494"/>
              <a:gd name="T7" fmla="*/ 108 h 604"/>
              <a:gd name="T8" fmla="*/ 460 w 494"/>
              <a:gd name="T9" fmla="*/ 142 h 604"/>
              <a:gd name="T10" fmla="*/ 215 w 494"/>
              <a:gd name="T11" fmla="*/ 142 h 604"/>
              <a:gd name="T12" fmla="*/ 181 w 494"/>
              <a:gd name="T13" fmla="*/ 108 h 604"/>
              <a:gd name="T14" fmla="*/ 181 w 494"/>
              <a:gd name="T15" fmla="*/ 34 h 604"/>
              <a:gd name="T16" fmla="*/ 215 w 494"/>
              <a:gd name="T17" fmla="*/ 0 h 604"/>
              <a:gd name="T18" fmla="*/ 246 w 494"/>
              <a:gd name="T19" fmla="*/ 154 h 604"/>
              <a:gd name="T20" fmla="*/ 434 w 494"/>
              <a:gd name="T21" fmla="*/ 154 h 604"/>
              <a:gd name="T22" fmla="*/ 450 w 494"/>
              <a:gd name="T23" fmla="*/ 169 h 604"/>
              <a:gd name="T24" fmla="*/ 448 w 494"/>
              <a:gd name="T25" fmla="*/ 267 h 604"/>
              <a:gd name="T26" fmla="*/ 444 w 494"/>
              <a:gd name="T27" fmla="*/ 272 h 604"/>
              <a:gd name="T28" fmla="*/ 348 w 494"/>
              <a:gd name="T29" fmla="*/ 389 h 604"/>
              <a:gd name="T30" fmla="*/ 358 w 494"/>
              <a:gd name="T31" fmla="*/ 437 h 604"/>
              <a:gd name="T32" fmla="*/ 356 w 494"/>
              <a:gd name="T33" fmla="*/ 440 h 604"/>
              <a:gd name="T34" fmla="*/ 211 w 494"/>
              <a:gd name="T35" fmla="*/ 558 h 604"/>
              <a:gd name="T36" fmla="*/ 90 w 494"/>
              <a:gd name="T37" fmla="*/ 402 h 604"/>
              <a:gd name="T38" fmla="*/ 181 w 494"/>
              <a:gd name="T39" fmla="*/ 309 h 604"/>
              <a:gd name="T40" fmla="*/ 234 w 494"/>
              <a:gd name="T41" fmla="*/ 217 h 604"/>
              <a:gd name="T42" fmla="*/ 234 w 494"/>
              <a:gd name="T43" fmla="*/ 167 h 604"/>
              <a:gd name="T44" fmla="*/ 246 w 494"/>
              <a:gd name="T45" fmla="*/ 154 h 604"/>
              <a:gd name="T46" fmla="*/ 448 w 494"/>
              <a:gd name="T47" fmla="*/ 287 h 604"/>
              <a:gd name="T48" fmla="*/ 447 w 494"/>
              <a:gd name="T49" fmla="*/ 307 h 604"/>
              <a:gd name="T50" fmla="*/ 370 w 494"/>
              <a:gd name="T51" fmla="*/ 429 h 604"/>
              <a:gd name="T52" fmla="*/ 366 w 494"/>
              <a:gd name="T53" fmla="*/ 428 h 604"/>
              <a:gd name="T54" fmla="*/ 359 w 494"/>
              <a:gd name="T55" fmla="*/ 389 h 604"/>
              <a:gd name="T56" fmla="*/ 443 w 494"/>
              <a:gd name="T57" fmla="*/ 284 h 604"/>
              <a:gd name="T58" fmla="*/ 448 w 494"/>
              <a:gd name="T59" fmla="*/ 28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4" h="604">
                <a:moveTo>
                  <a:pt x="215" y="0"/>
                </a:moveTo>
                <a:cubicBezTo>
                  <a:pt x="296" y="0"/>
                  <a:pt x="378" y="0"/>
                  <a:pt x="460" y="0"/>
                </a:cubicBezTo>
                <a:cubicBezTo>
                  <a:pt x="479" y="0"/>
                  <a:pt x="494" y="16"/>
                  <a:pt x="494" y="34"/>
                </a:cubicBezTo>
                <a:cubicBezTo>
                  <a:pt x="494" y="59"/>
                  <a:pt x="494" y="84"/>
                  <a:pt x="494" y="108"/>
                </a:cubicBezTo>
                <a:cubicBezTo>
                  <a:pt x="494" y="127"/>
                  <a:pt x="479" y="142"/>
                  <a:pt x="460" y="142"/>
                </a:cubicBezTo>
                <a:cubicBezTo>
                  <a:pt x="378" y="142"/>
                  <a:pt x="296" y="142"/>
                  <a:pt x="215" y="142"/>
                </a:cubicBezTo>
                <a:cubicBezTo>
                  <a:pt x="196" y="142"/>
                  <a:pt x="181" y="127"/>
                  <a:pt x="181" y="108"/>
                </a:cubicBezTo>
                <a:cubicBezTo>
                  <a:pt x="181" y="84"/>
                  <a:pt x="181" y="59"/>
                  <a:pt x="181" y="34"/>
                </a:cubicBezTo>
                <a:cubicBezTo>
                  <a:pt x="181" y="16"/>
                  <a:pt x="196" y="0"/>
                  <a:pt x="215" y="0"/>
                </a:cubicBezTo>
                <a:close/>
                <a:moveTo>
                  <a:pt x="246" y="154"/>
                </a:moveTo>
                <a:cubicBezTo>
                  <a:pt x="309" y="154"/>
                  <a:pt x="371" y="154"/>
                  <a:pt x="434" y="154"/>
                </a:cubicBezTo>
                <a:cubicBezTo>
                  <a:pt x="449" y="154"/>
                  <a:pt x="450" y="155"/>
                  <a:pt x="450" y="169"/>
                </a:cubicBezTo>
                <a:cubicBezTo>
                  <a:pt x="450" y="204"/>
                  <a:pt x="449" y="236"/>
                  <a:pt x="448" y="267"/>
                </a:cubicBezTo>
                <a:cubicBezTo>
                  <a:pt x="448" y="271"/>
                  <a:pt x="447" y="272"/>
                  <a:pt x="444" y="272"/>
                </a:cubicBezTo>
                <a:cubicBezTo>
                  <a:pt x="389" y="283"/>
                  <a:pt x="348" y="331"/>
                  <a:pt x="348" y="389"/>
                </a:cubicBezTo>
                <a:cubicBezTo>
                  <a:pt x="348" y="406"/>
                  <a:pt x="351" y="422"/>
                  <a:pt x="358" y="437"/>
                </a:cubicBezTo>
                <a:cubicBezTo>
                  <a:pt x="358" y="438"/>
                  <a:pt x="358" y="439"/>
                  <a:pt x="356" y="440"/>
                </a:cubicBezTo>
                <a:cubicBezTo>
                  <a:pt x="311" y="477"/>
                  <a:pt x="257" y="525"/>
                  <a:pt x="211" y="558"/>
                </a:cubicBezTo>
                <a:cubicBezTo>
                  <a:pt x="145" y="604"/>
                  <a:pt x="0" y="512"/>
                  <a:pt x="90" y="402"/>
                </a:cubicBezTo>
                <a:cubicBezTo>
                  <a:pt x="121" y="364"/>
                  <a:pt x="164" y="327"/>
                  <a:pt x="181" y="309"/>
                </a:cubicBezTo>
                <a:cubicBezTo>
                  <a:pt x="221" y="268"/>
                  <a:pt x="234" y="250"/>
                  <a:pt x="234" y="217"/>
                </a:cubicBezTo>
                <a:cubicBezTo>
                  <a:pt x="234" y="200"/>
                  <a:pt x="234" y="183"/>
                  <a:pt x="234" y="167"/>
                </a:cubicBezTo>
                <a:cubicBezTo>
                  <a:pt x="234" y="155"/>
                  <a:pt x="235" y="154"/>
                  <a:pt x="246" y="154"/>
                </a:cubicBezTo>
                <a:close/>
                <a:moveTo>
                  <a:pt x="448" y="287"/>
                </a:moveTo>
                <a:cubicBezTo>
                  <a:pt x="447" y="294"/>
                  <a:pt x="447" y="300"/>
                  <a:pt x="447" y="307"/>
                </a:cubicBezTo>
                <a:cubicBezTo>
                  <a:pt x="446" y="367"/>
                  <a:pt x="438" y="375"/>
                  <a:pt x="370" y="429"/>
                </a:cubicBezTo>
                <a:cubicBezTo>
                  <a:pt x="368" y="431"/>
                  <a:pt x="367" y="431"/>
                  <a:pt x="366" y="428"/>
                </a:cubicBezTo>
                <a:cubicBezTo>
                  <a:pt x="361" y="416"/>
                  <a:pt x="359" y="403"/>
                  <a:pt x="359" y="389"/>
                </a:cubicBezTo>
                <a:cubicBezTo>
                  <a:pt x="359" y="338"/>
                  <a:pt x="394" y="295"/>
                  <a:pt x="443" y="284"/>
                </a:cubicBezTo>
                <a:cubicBezTo>
                  <a:pt x="446" y="283"/>
                  <a:pt x="448" y="284"/>
                  <a:pt x="448" y="28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schemeClr val="bg1"/>
              </a:solidFill>
              <a:latin typeface="方正喵呜体" panose="02010600010101010101" pitchFamily="2" charset="-122"/>
              <a:ea typeface="方正喵呜体" panose="02010600010101010101" pitchFamily="2" charset="-122"/>
            </a:endParaRPr>
          </a:p>
        </p:txBody>
      </p:sp>
      <p:grpSp>
        <p:nvGrpSpPr>
          <p:cNvPr id="45" name="组合 44"/>
          <p:cNvGrpSpPr/>
          <p:nvPr/>
        </p:nvGrpSpPr>
        <p:grpSpPr>
          <a:xfrm>
            <a:off x="4320807" y="855637"/>
            <a:ext cx="3590422" cy="646331"/>
            <a:chOff x="866651" y="1097647"/>
            <a:chExt cx="3590422" cy="646331"/>
          </a:xfrm>
        </p:grpSpPr>
        <p:sp>
          <p:nvSpPr>
            <p:cNvPr id="7" name="文本框 6"/>
            <p:cNvSpPr txBox="1"/>
            <p:nvPr/>
          </p:nvSpPr>
          <p:spPr>
            <a:xfrm>
              <a:off x="1307653" y="1097647"/>
              <a:ext cx="3149420" cy="646331"/>
            </a:xfrm>
            <a:prstGeom prst="rect">
              <a:avLst/>
            </a:prstGeom>
            <a:noFill/>
          </p:spPr>
          <p:txBody>
            <a:bodyPr wrap="square" rtlCol="0">
              <a:spAutoFit/>
            </a:bodyPr>
            <a:lstStyle/>
            <a:p>
              <a:r>
                <a:rPr lang="zh-CN" altLang="en-US" sz="3600" b="1" dirty="0">
                  <a:solidFill>
                    <a:schemeClr val="bg1"/>
                  </a:solidFill>
                  <a:latin typeface="隶书" panose="02010509060101010101" pitchFamily="49" charset="-122"/>
                  <a:ea typeface="隶书" panose="02010509060101010101" pitchFamily="49" charset="-122"/>
                  <a:cs typeface="Arial" panose="020B0604020202020204" pitchFamily="34" charset="0"/>
                </a:rPr>
                <a:t>点击添加标题</a:t>
              </a:r>
            </a:p>
          </p:txBody>
        </p:sp>
        <p:sp>
          <p:nvSpPr>
            <p:cNvPr id="44" name="Freeform 4427"/>
            <p:cNvSpPr>
              <a:spLocks noEditPoints="1"/>
            </p:cNvSpPr>
            <p:nvPr/>
          </p:nvSpPr>
          <p:spPr bwMode="auto">
            <a:xfrm>
              <a:off x="866651" y="1193800"/>
              <a:ext cx="372427" cy="454026"/>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latin typeface="隶书" panose="02010509060101010101" pitchFamily="49" charset="-122"/>
                <a:ea typeface="隶书" panose="02010509060101010101" pitchFamily="49" charset="-122"/>
              </a:endParaRPr>
            </a:p>
          </p:txBody>
        </p:sp>
      </p:grpSp>
      <p:grpSp>
        <p:nvGrpSpPr>
          <p:cNvPr id="48" name="组合 47"/>
          <p:cNvGrpSpPr/>
          <p:nvPr/>
        </p:nvGrpSpPr>
        <p:grpSpPr>
          <a:xfrm>
            <a:off x="739087" y="3756026"/>
            <a:ext cx="2437369" cy="1403269"/>
            <a:chOff x="815287" y="3594616"/>
            <a:chExt cx="2437369" cy="1403269"/>
          </a:xfrm>
        </p:grpSpPr>
        <p:sp>
          <p:nvSpPr>
            <p:cNvPr id="46" name="矩形 39"/>
            <p:cNvSpPr>
              <a:spLocks noChangeArrowheads="1"/>
            </p:cNvSpPr>
            <p:nvPr/>
          </p:nvSpPr>
          <p:spPr bwMode="auto">
            <a:xfrm>
              <a:off x="815287" y="4117836"/>
              <a:ext cx="2437369"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spcBef>
                  <a:spcPts val="1000"/>
                </a:spcBef>
              </a:pPr>
              <a:r>
                <a:rPr lang="zh-CN" altLang="en-US" sz="1200" dirty="0">
                  <a:solidFill>
                    <a:schemeClr val="bg1"/>
                  </a:solidFill>
                  <a:latin typeface="隶书" panose="02010509060101010101" pitchFamily="49" charset="-122"/>
                  <a:ea typeface="隶书" panose="02010509060101010101" pitchFamily="49" charset="-122"/>
                </a:rPr>
                <a:t>单击此处添加段落文本单击此处添加段落文本单击此处添加段落文本单击此处添加段落文本  </a:t>
              </a:r>
            </a:p>
          </p:txBody>
        </p:sp>
        <p:sp>
          <p:nvSpPr>
            <p:cNvPr id="47" name="文本框 14"/>
            <p:cNvSpPr/>
            <p:nvPr/>
          </p:nvSpPr>
          <p:spPr>
            <a:xfrm>
              <a:off x="837326" y="3594616"/>
              <a:ext cx="2415330" cy="523220"/>
            </a:xfrm>
            <a:prstGeom prst="rect">
              <a:avLst/>
            </a:prstGeom>
            <a:noFill/>
            <a:ln w="9525">
              <a:noFill/>
            </a:ln>
          </p:spPr>
          <p:txBody>
            <a:bodyPr wrap="square">
              <a:spAutoFit/>
            </a:bodyPr>
            <a:lstStyle/>
            <a:p>
              <a:pPr lvl="0" algn="ctr"/>
              <a:r>
                <a:rPr lang="zh-CN" altLang="en-US" sz="2800" dirty="0">
                  <a:solidFill>
                    <a:schemeClr val="bg1"/>
                  </a:solidFill>
                  <a:latin typeface="隶书" panose="02010509060101010101" pitchFamily="49" charset="-122"/>
                  <a:ea typeface="隶书" panose="02010509060101010101" pitchFamily="49" charset="-122"/>
                </a:rPr>
                <a:t>点击添加标题</a:t>
              </a:r>
              <a:endParaRPr lang="en-US" altLang="zh-CN" sz="2800" dirty="0">
                <a:solidFill>
                  <a:schemeClr val="bg1"/>
                </a:solidFill>
                <a:latin typeface="隶书" panose="02010509060101010101" pitchFamily="49" charset="-122"/>
                <a:ea typeface="隶书" panose="02010509060101010101" pitchFamily="49" charset="-122"/>
              </a:endParaRPr>
            </a:p>
          </p:txBody>
        </p:sp>
      </p:grpSp>
      <p:grpSp>
        <p:nvGrpSpPr>
          <p:cNvPr id="49" name="组合 48"/>
          <p:cNvGrpSpPr/>
          <p:nvPr/>
        </p:nvGrpSpPr>
        <p:grpSpPr>
          <a:xfrm>
            <a:off x="3557622" y="3756026"/>
            <a:ext cx="2437369" cy="1403269"/>
            <a:chOff x="815287" y="3594616"/>
            <a:chExt cx="2437369" cy="1403269"/>
          </a:xfrm>
        </p:grpSpPr>
        <p:sp>
          <p:nvSpPr>
            <p:cNvPr id="50" name="矩形 39"/>
            <p:cNvSpPr>
              <a:spLocks noChangeArrowheads="1"/>
            </p:cNvSpPr>
            <p:nvPr/>
          </p:nvSpPr>
          <p:spPr bwMode="auto">
            <a:xfrm>
              <a:off x="815287" y="4117836"/>
              <a:ext cx="2437369"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spcBef>
                  <a:spcPts val="1000"/>
                </a:spcBef>
              </a:pPr>
              <a:r>
                <a:rPr lang="zh-CN" altLang="en-US" sz="1200" dirty="0">
                  <a:solidFill>
                    <a:schemeClr val="bg1"/>
                  </a:solidFill>
                  <a:latin typeface="隶书" panose="02010509060101010101" pitchFamily="49" charset="-122"/>
                  <a:ea typeface="隶书" panose="02010509060101010101" pitchFamily="49" charset="-122"/>
                </a:rPr>
                <a:t>单击此处添加段落文本单击此处添加段落文本单击此处添加段落文本单击此处添加段落文本  </a:t>
              </a:r>
            </a:p>
          </p:txBody>
        </p:sp>
        <p:sp>
          <p:nvSpPr>
            <p:cNvPr id="51" name="文本框 14"/>
            <p:cNvSpPr/>
            <p:nvPr/>
          </p:nvSpPr>
          <p:spPr>
            <a:xfrm>
              <a:off x="837326" y="3594616"/>
              <a:ext cx="2415330" cy="523220"/>
            </a:xfrm>
            <a:prstGeom prst="rect">
              <a:avLst/>
            </a:prstGeom>
            <a:noFill/>
            <a:ln w="9525">
              <a:noFill/>
            </a:ln>
          </p:spPr>
          <p:txBody>
            <a:bodyPr wrap="square">
              <a:spAutoFit/>
            </a:bodyPr>
            <a:lstStyle/>
            <a:p>
              <a:pPr lvl="0" algn="ctr"/>
              <a:r>
                <a:rPr lang="zh-CN" altLang="en-US" sz="2800" dirty="0">
                  <a:solidFill>
                    <a:schemeClr val="bg1"/>
                  </a:solidFill>
                  <a:latin typeface="隶书" panose="02010509060101010101" pitchFamily="49" charset="-122"/>
                  <a:ea typeface="隶书" panose="02010509060101010101" pitchFamily="49" charset="-122"/>
                </a:rPr>
                <a:t>点击添加标题</a:t>
              </a:r>
              <a:endParaRPr lang="en-US" altLang="zh-CN" sz="2800" dirty="0">
                <a:solidFill>
                  <a:schemeClr val="bg1"/>
                </a:solidFill>
                <a:latin typeface="隶书" panose="02010509060101010101" pitchFamily="49" charset="-122"/>
                <a:ea typeface="隶书" panose="02010509060101010101" pitchFamily="49" charset="-122"/>
              </a:endParaRPr>
            </a:p>
          </p:txBody>
        </p:sp>
      </p:grpSp>
      <p:grpSp>
        <p:nvGrpSpPr>
          <p:cNvPr id="52" name="组合 51"/>
          <p:cNvGrpSpPr/>
          <p:nvPr/>
        </p:nvGrpSpPr>
        <p:grpSpPr>
          <a:xfrm>
            <a:off x="6376157" y="3756026"/>
            <a:ext cx="2437369" cy="1403269"/>
            <a:chOff x="815287" y="3594616"/>
            <a:chExt cx="2437369" cy="1403269"/>
          </a:xfrm>
        </p:grpSpPr>
        <p:sp>
          <p:nvSpPr>
            <p:cNvPr id="53" name="矩形 39"/>
            <p:cNvSpPr>
              <a:spLocks noChangeArrowheads="1"/>
            </p:cNvSpPr>
            <p:nvPr/>
          </p:nvSpPr>
          <p:spPr bwMode="auto">
            <a:xfrm>
              <a:off x="815287" y="4117836"/>
              <a:ext cx="2437369"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spcBef>
                  <a:spcPts val="1000"/>
                </a:spcBef>
              </a:pPr>
              <a:r>
                <a:rPr lang="zh-CN" altLang="en-US" sz="1200" dirty="0">
                  <a:solidFill>
                    <a:schemeClr val="bg1"/>
                  </a:solidFill>
                  <a:latin typeface="隶书" panose="02010509060101010101" pitchFamily="49" charset="-122"/>
                  <a:ea typeface="隶书" panose="02010509060101010101" pitchFamily="49" charset="-122"/>
                </a:rPr>
                <a:t>单击此处添加段落文本单击此处添加段落文本单击此处添加段落文本单击此处添加段落文本  </a:t>
              </a:r>
            </a:p>
          </p:txBody>
        </p:sp>
        <p:sp>
          <p:nvSpPr>
            <p:cNvPr id="54" name="文本框 14"/>
            <p:cNvSpPr/>
            <p:nvPr/>
          </p:nvSpPr>
          <p:spPr>
            <a:xfrm>
              <a:off x="837326" y="3594616"/>
              <a:ext cx="2415330" cy="523220"/>
            </a:xfrm>
            <a:prstGeom prst="rect">
              <a:avLst/>
            </a:prstGeom>
            <a:noFill/>
            <a:ln w="9525">
              <a:noFill/>
            </a:ln>
          </p:spPr>
          <p:txBody>
            <a:bodyPr wrap="square">
              <a:spAutoFit/>
            </a:bodyPr>
            <a:lstStyle/>
            <a:p>
              <a:pPr lvl="0" algn="ctr"/>
              <a:r>
                <a:rPr lang="zh-CN" altLang="en-US" sz="2800" dirty="0">
                  <a:solidFill>
                    <a:schemeClr val="bg1"/>
                  </a:solidFill>
                  <a:latin typeface="隶书" panose="02010509060101010101" pitchFamily="49" charset="-122"/>
                  <a:ea typeface="隶书" panose="02010509060101010101" pitchFamily="49" charset="-122"/>
                </a:rPr>
                <a:t>点击添加标题</a:t>
              </a:r>
              <a:endParaRPr lang="en-US" altLang="zh-CN" sz="2800" dirty="0">
                <a:solidFill>
                  <a:schemeClr val="bg1"/>
                </a:solidFill>
                <a:latin typeface="隶书" panose="02010509060101010101" pitchFamily="49" charset="-122"/>
                <a:ea typeface="隶书" panose="02010509060101010101" pitchFamily="49" charset="-122"/>
              </a:endParaRPr>
            </a:p>
          </p:txBody>
        </p:sp>
      </p:grpSp>
      <p:grpSp>
        <p:nvGrpSpPr>
          <p:cNvPr id="55" name="组合 54"/>
          <p:cNvGrpSpPr/>
          <p:nvPr/>
        </p:nvGrpSpPr>
        <p:grpSpPr>
          <a:xfrm>
            <a:off x="9194691" y="3756026"/>
            <a:ext cx="2437369" cy="1403269"/>
            <a:chOff x="815287" y="3594616"/>
            <a:chExt cx="2437369" cy="1403269"/>
          </a:xfrm>
        </p:grpSpPr>
        <p:sp>
          <p:nvSpPr>
            <p:cNvPr id="56" name="矩形 39"/>
            <p:cNvSpPr>
              <a:spLocks noChangeArrowheads="1"/>
            </p:cNvSpPr>
            <p:nvPr/>
          </p:nvSpPr>
          <p:spPr bwMode="auto">
            <a:xfrm>
              <a:off x="815287" y="4117836"/>
              <a:ext cx="2437369"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spcBef>
                  <a:spcPts val="1000"/>
                </a:spcBef>
              </a:pPr>
              <a:r>
                <a:rPr lang="zh-CN" altLang="en-US" sz="1200" dirty="0">
                  <a:solidFill>
                    <a:schemeClr val="bg1"/>
                  </a:solidFill>
                  <a:latin typeface="隶书" panose="02010509060101010101" pitchFamily="49" charset="-122"/>
                  <a:ea typeface="隶书" panose="02010509060101010101" pitchFamily="49" charset="-122"/>
                </a:rPr>
                <a:t>单击此处添加段落文本单击此处添加段落文本单击此处添加段落文本单击此处添加段落文本  </a:t>
              </a:r>
            </a:p>
          </p:txBody>
        </p:sp>
        <p:sp>
          <p:nvSpPr>
            <p:cNvPr id="57" name="文本框 14"/>
            <p:cNvSpPr/>
            <p:nvPr/>
          </p:nvSpPr>
          <p:spPr>
            <a:xfrm>
              <a:off x="837326" y="3594616"/>
              <a:ext cx="2415330" cy="523220"/>
            </a:xfrm>
            <a:prstGeom prst="rect">
              <a:avLst/>
            </a:prstGeom>
            <a:noFill/>
            <a:ln w="9525">
              <a:noFill/>
            </a:ln>
          </p:spPr>
          <p:txBody>
            <a:bodyPr wrap="square">
              <a:spAutoFit/>
            </a:bodyPr>
            <a:lstStyle/>
            <a:p>
              <a:pPr lvl="0" algn="ctr"/>
              <a:r>
                <a:rPr lang="zh-CN" altLang="en-US" sz="2800" dirty="0">
                  <a:solidFill>
                    <a:schemeClr val="bg1"/>
                  </a:solidFill>
                  <a:latin typeface="隶书" panose="02010509060101010101" pitchFamily="49" charset="-122"/>
                  <a:ea typeface="隶书" panose="02010509060101010101" pitchFamily="49" charset="-122"/>
                </a:rPr>
                <a:t>点击添加标题</a:t>
              </a:r>
              <a:endParaRPr lang="en-US" altLang="zh-CN" sz="2800" dirty="0">
                <a:solidFill>
                  <a:schemeClr val="bg1"/>
                </a:solidFill>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50" fill="hold"/>
                                        <p:tgtEl>
                                          <p:spTgt spid="5"/>
                                        </p:tgtEl>
                                        <p:attrNameLst>
                                          <p:attrName>ppt_w</p:attrName>
                                        </p:attrNameLst>
                                      </p:cBhvr>
                                      <p:tavLst>
                                        <p:tav tm="0">
                                          <p:val>
                                            <p:fltVal val="0"/>
                                          </p:val>
                                        </p:tav>
                                        <p:tav tm="100000">
                                          <p:val>
                                            <p:strVal val="#ppt_w"/>
                                          </p:val>
                                        </p:tav>
                                      </p:tavLst>
                                    </p:anim>
                                    <p:anim calcmode="lin" valueType="num">
                                      <p:cBhvr>
                                        <p:cTn id="14" dur="250" fill="hold"/>
                                        <p:tgtEl>
                                          <p:spTgt spid="5"/>
                                        </p:tgtEl>
                                        <p:attrNameLst>
                                          <p:attrName>ppt_h</p:attrName>
                                        </p:attrNameLst>
                                      </p:cBhvr>
                                      <p:tavLst>
                                        <p:tav tm="0">
                                          <p:val>
                                            <p:fltVal val="0"/>
                                          </p:val>
                                        </p:tav>
                                        <p:tav tm="100000">
                                          <p:val>
                                            <p:strVal val="#ppt_h"/>
                                          </p:val>
                                        </p:tav>
                                      </p:tavLst>
                                    </p:anim>
                                    <p:animEffect transition="in" filter="fade">
                                      <p:cBhvr>
                                        <p:cTn id="15" dur="25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50" fill="hold"/>
                                        <p:tgtEl>
                                          <p:spTgt spid="4"/>
                                        </p:tgtEl>
                                        <p:attrNameLst>
                                          <p:attrName>ppt_w</p:attrName>
                                        </p:attrNameLst>
                                      </p:cBhvr>
                                      <p:tavLst>
                                        <p:tav tm="0">
                                          <p:val>
                                            <p:fltVal val="0"/>
                                          </p:val>
                                        </p:tav>
                                        <p:tav tm="100000">
                                          <p:val>
                                            <p:strVal val="#ppt_w"/>
                                          </p:val>
                                        </p:tav>
                                      </p:tavLst>
                                    </p:anim>
                                    <p:anim calcmode="lin" valueType="num">
                                      <p:cBhvr>
                                        <p:cTn id="26" dur="250" fill="hold"/>
                                        <p:tgtEl>
                                          <p:spTgt spid="4"/>
                                        </p:tgtEl>
                                        <p:attrNameLst>
                                          <p:attrName>ppt_h</p:attrName>
                                        </p:attrNameLst>
                                      </p:cBhvr>
                                      <p:tavLst>
                                        <p:tav tm="0">
                                          <p:val>
                                            <p:fltVal val="0"/>
                                          </p:val>
                                        </p:tav>
                                        <p:tav tm="100000">
                                          <p:val>
                                            <p:strVal val="#ppt_h"/>
                                          </p:val>
                                        </p:tav>
                                      </p:tavLst>
                                    </p:anim>
                                    <p:animEffect transition="in" filter="fade">
                                      <p:cBhvr>
                                        <p:cTn id="27" dur="250"/>
                                        <p:tgtEl>
                                          <p:spTgt spid="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42819" t="31181"/>
          <a:stretch>
            <a:fillRect/>
          </a:stretch>
        </p:blipFill>
        <p:spPr>
          <a:xfrm>
            <a:off x="10544571" y="4410075"/>
            <a:ext cx="2033974" cy="2447925"/>
          </a:xfrm>
          <a:prstGeom prst="rect">
            <a:avLst/>
          </a:prstGeom>
        </p:spPr>
      </p:pic>
      <p:grpSp>
        <p:nvGrpSpPr>
          <p:cNvPr id="62" name="组合 61"/>
          <p:cNvGrpSpPr/>
          <p:nvPr/>
        </p:nvGrpSpPr>
        <p:grpSpPr>
          <a:xfrm>
            <a:off x="3105943" y="3233577"/>
            <a:ext cx="5980113" cy="2123519"/>
            <a:chOff x="3177009" y="3000199"/>
            <a:chExt cx="5980113" cy="2123519"/>
          </a:xfrm>
        </p:grpSpPr>
        <p:sp>
          <p:nvSpPr>
            <p:cNvPr id="56" name="文本框 55"/>
            <p:cNvSpPr txBox="1"/>
            <p:nvPr/>
          </p:nvSpPr>
          <p:spPr>
            <a:xfrm>
              <a:off x="4221119" y="4110945"/>
              <a:ext cx="3786614" cy="707886"/>
            </a:xfrm>
            <a:prstGeom prst="rect">
              <a:avLst/>
            </a:prstGeom>
            <a:noFill/>
          </p:spPr>
          <p:txBody>
            <a:bodyPr wrap="none" rtlCol="0">
              <a:spAutoFit/>
            </a:bodyPr>
            <a:lstStyle/>
            <a:p>
              <a:r>
                <a:rPr lang="zh-CN" altLang="en-US" sz="4000" b="1" dirty="0">
                  <a:solidFill>
                    <a:schemeClr val="bg1"/>
                  </a:solidFill>
                  <a:latin typeface="隶书" panose="02010509060101010101" pitchFamily="49" charset="-122"/>
                  <a:ea typeface="隶书" panose="02010509060101010101" pitchFamily="49" charset="-122"/>
                </a:rPr>
                <a:t>万圣节奇妙之旅</a:t>
              </a:r>
            </a:p>
          </p:txBody>
        </p:sp>
        <p:grpSp>
          <p:nvGrpSpPr>
            <p:cNvPr id="6" name="组合 5"/>
            <p:cNvGrpSpPr/>
            <p:nvPr/>
          </p:nvGrpSpPr>
          <p:grpSpPr>
            <a:xfrm>
              <a:off x="3177009" y="3000199"/>
              <a:ext cx="5980113" cy="2123519"/>
              <a:chOff x="3177009" y="3000199"/>
              <a:chExt cx="5980113" cy="2123519"/>
            </a:xfrm>
          </p:grpSpPr>
          <p:sp>
            <p:nvSpPr>
              <p:cNvPr id="7" name="Rectangle 22"/>
              <p:cNvSpPr>
                <a:spLocks noChangeArrowheads="1"/>
              </p:cNvSpPr>
              <p:nvPr/>
            </p:nvSpPr>
            <p:spPr bwMode="auto">
              <a:xfrm>
                <a:off x="3177009" y="3000199"/>
                <a:ext cx="5980113" cy="2123519"/>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矩形 56"/>
              <p:cNvSpPr/>
              <p:nvPr/>
            </p:nvSpPr>
            <p:spPr>
              <a:xfrm>
                <a:off x="3265045" y="3072316"/>
                <a:ext cx="5804039" cy="1979284"/>
              </a:xfrm>
              <a:prstGeom prst="rect">
                <a:avLst/>
              </a:prstGeom>
              <a:noFill/>
              <a:ln>
                <a:solidFill>
                  <a:srgbClr val="DA1F3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4437826" y="3644468"/>
              <a:ext cx="3365793"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THE  WANSHENG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文本框 65"/>
            <p:cNvSpPr txBox="1"/>
            <p:nvPr/>
          </p:nvSpPr>
          <p:spPr>
            <a:xfrm>
              <a:off x="4090751" y="3926255"/>
              <a:ext cx="4031873" cy="101566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b="1" dirty="0">
                  <a:ln w="28575">
                    <a:solidFill>
                      <a:schemeClr val="bg1"/>
                    </a:solidFill>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圣诞节快乐</a:t>
              </a:r>
            </a:p>
          </p:txBody>
        </p:sp>
        <p:sp>
          <p:nvSpPr>
            <p:cNvPr id="60" name="文本框 230"/>
            <p:cNvSpPr txBox="1"/>
            <p:nvPr/>
          </p:nvSpPr>
          <p:spPr>
            <a:xfrm>
              <a:off x="4117802" y="3420159"/>
              <a:ext cx="3368294" cy="646331"/>
            </a:xfrm>
            <a:prstGeom prst="rect">
              <a:avLst/>
            </a:prstGeom>
            <a:noFill/>
            <a:ln>
              <a:noFill/>
            </a:ln>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ln>
                    <a:solidFill>
                      <a:schemeClr val="bg1"/>
                    </a:solidFill>
                  </a:ln>
                  <a:solidFill>
                    <a:srgbClr val="C00000"/>
                  </a:solidFill>
                  <a:effectLst>
                    <a:outerShdw blurRad="50800" dist="38100" dir="2700000" algn="tl" rotWithShape="0">
                      <a:prstClr val="black">
                        <a:alpha val="40000"/>
                      </a:prstClr>
                    </a:outerShdw>
                  </a:effectLst>
                </a:rPr>
                <a:t>Merry Christmas</a:t>
              </a:r>
              <a:endParaRPr lang="zh-CN" altLang="en-US" sz="3600" b="1" dirty="0">
                <a:ln>
                  <a:solidFill>
                    <a:schemeClr val="bg1"/>
                  </a:solidFill>
                </a:ln>
                <a:solidFill>
                  <a:srgbClr val="C00000"/>
                </a:solidFill>
                <a:effectLst>
                  <a:outerShdw blurRad="50800" dist="38100" dir="2700000" algn="tl" rotWithShape="0">
                    <a:prstClr val="black">
                      <a:alpha val="40000"/>
                    </a:prstClr>
                  </a:outerShdw>
                </a:effectLst>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7876">
              <a:off x="7192063" y="3072179"/>
              <a:ext cx="1560579" cy="1560579"/>
            </a:xfrm>
            <a:prstGeom prst="rect">
              <a:avLst/>
            </a:prstGeom>
          </p:spPr>
        </p:pic>
      </p:grpSp>
      <p:grpSp>
        <p:nvGrpSpPr>
          <p:cNvPr id="3" name="组合 2"/>
          <p:cNvGrpSpPr/>
          <p:nvPr/>
        </p:nvGrpSpPr>
        <p:grpSpPr>
          <a:xfrm>
            <a:off x="4441616" y="172523"/>
            <a:ext cx="3752706" cy="3887301"/>
            <a:chOff x="4225434" y="203142"/>
            <a:chExt cx="4046500" cy="4191633"/>
          </a:xfrm>
        </p:grpSpPr>
        <p:pic>
          <p:nvPicPr>
            <p:cNvPr id="12" name="图片 11" descr="bf41d0e7b161bbf0b9b3c1c130cdf3a8"/>
            <p:cNvPicPr>
              <a:picLocks noChangeAspect="1"/>
            </p:cNvPicPr>
            <p:nvPr/>
          </p:nvPicPr>
          <p:blipFill>
            <a:blip r:embed="rId4"/>
            <a:stretch>
              <a:fillRect/>
            </a:stretch>
          </p:blipFill>
          <p:spPr>
            <a:xfrm>
              <a:off x="4225434" y="397933"/>
              <a:ext cx="4046500" cy="3996842"/>
            </a:xfrm>
            <a:prstGeom prst="rect">
              <a:avLst/>
            </a:prstGeom>
          </p:spPr>
        </p:pic>
        <p:sp>
          <p:nvSpPr>
            <p:cNvPr id="2" name="等腰三角形 1"/>
            <p:cNvSpPr/>
            <p:nvPr/>
          </p:nvSpPr>
          <p:spPr>
            <a:xfrm rot="3348732">
              <a:off x="7578569" y="232748"/>
              <a:ext cx="389582" cy="330370"/>
            </a:xfrm>
            <a:prstGeom prst="triangle">
              <a:avLst>
                <a:gd name="adj" fmla="val 818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20181" y="2991470"/>
            <a:ext cx="2437369" cy="2363876"/>
            <a:chOff x="1191656" y="2752724"/>
            <a:chExt cx="2437369" cy="2363876"/>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679" y="2752724"/>
              <a:ext cx="1079546" cy="1443461"/>
            </a:xfrm>
            <a:prstGeom prst="rect">
              <a:avLst/>
            </a:prstGeom>
          </p:spPr>
        </p:pic>
        <p:sp>
          <p:nvSpPr>
            <p:cNvPr id="5" name="矩形 39"/>
            <p:cNvSpPr>
              <a:spLocks noChangeArrowheads="1"/>
            </p:cNvSpPr>
            <p:nvPr/>
          </p:nvSpPr>
          <p:spPr bwMode="auto">
            <a:xfrm>
              <a:off x="1191656" y="4513550"/>
              <a:ext cx="243736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spcBef>
                  <a:spcPts val="1000"/>
                </a:spcBef>
              </a:pPr>
              <a:r>
                <a:rPr lang="zh-CN" altLang="en-US" sz="1200" dirty="0">
                  <a:solidFill>
                    <a:schemeClr val="bg1"/>
                  </a:solidFill>
                  <a:latin typeface="隶书" panose="02010509060101010101" pitchFamily="49" charset="-122"/>
                  <a:ea typeface="隶书" panose="02010509060101010101" pitchFamily="49" charset="-122"/>
                </a:rPr>
                <a:t>单击此处添加段落文本单击此处添加段落文本 </a:t>
              </a:r>
            </a:p>
          </p:txBody>
        </p:sp>
        <p:sp>
          <p:nvSpPr>
            <p:cNvPr id="6" name="文本框 14"/>
            <p:cNvSpPr/>
            <p:nvPr/>
          </p:nvSpPr>
          <p:spPr>
            <a:xfrm>
              <a:off x="1213695" y="4092470"/>
              <a:ext cx="2415330" cy="523220"/>
            </a:xfrm>
            <a:prstGeom prst="rect">
              <a:avLst/>
            </a:prstGeom>
            <a:noFill/>
            <a:ln w="9525">
              <a:noFill/>
            </a:ln>
          </p:spPr>
          <p:txBody>
            <a:bodyPr wrap="square">
              <a:spAutoFit/>
            </a:bodyPr>
            <a:lstStyle/>
            <a:p>
              <a:pPr lvl="0" algn="ctr"/>
              <a:r>
                <a:rPr lang="zh-CN" altLang="en-US" sz="2800" dirty="0">
                  <a:solidFill>
                    <a:schemeClr val="bg1"/>
                  </a:solidFill>
                  <a:latin typeface="隶书" panose="02010509060101010101" pitchFamily="49" charset="-122"/>
                  <a:ea typeface="隶书" panose="02010509060101010101" pitchFamily="49" charset="-122"/>
                </a:rPr>
                <a:t>点击添加标题</a:t>
              </a:r>
              <a:endParaRPr lang="en-US" altLang="zh-CN" sz="2800" dirty="0">
                <a:solidFill>
                  <a:schemeClr val="bg1"/>
                </a:solidFill>
                <a:latin typeface="隶书" panose="02010509060101010101" pitchFamily="49" charset="-122"/>
                <a:ea typeface="隶书" panose="02010509060101010101" pitchFamily="49" charset="-122"/>
              </a:endParaRPr>
            </a:p>
          </p:txBody>
        </p:sp>
        <p:sp>
          <p:nvSpPr>
            <p:cNvPr id="7" name="文本框 14"/>
            <p:cNvSpPr/>
            <p:nvPr/>
          </p:nvSpPr>
          <p:spPr>
            <a:xfrm>
              <a:off x="2072087" y="3321265"/>
              <a:ext cx="662730" cy="523220"/>
            </a:xfrm>
            <a:prstGeom prst="rect">
              <a:avLst/>
            </a:prstGeom>
            <a:noFill/>
            <a:ln w="9525">
              <a:noFill/>
            </a:ln>
          </p:spPr>
          <p:txBody>
            <a:bodyPr wrap="square">
              <a:spAutoFit/>
            </a:bodyPr>
            <a:lstStyle/>
            <a:p>
              <a:pPr lvl="0" algn="ctr"/>
              <a:r>
                <a:rPr lang="en-US" altLang="zh-CN" sz="2800" b="1" dirty="0">
                  <a:solidFill>
                    <a:srgbClr val="DA1F32"/>
                  </a:solidFill>
                  <a:latin typeface="微软雅黑" panose="020B0503020204020204" pitchFamily="34" charset="-122"/>
                  <a:ea typeface="微软雅黑" panose="020B0503020204020204" pitchFamily="34" charset="-122"/>
                </a:rPr>
                <a:t>01</a:t>
              </a:r>
            </a:p>
          </p:txBody>
        </p:sp>
      </p:grpSp>
      <p:grpSp>
        <p:nvGrpSpPr>
          <p:cNvPr id="9" name="组合 8"/>
          <p:cNvGrpSpPr/>
          <p:nvPr/>
        </p:nvGrpSpPr>
        <p:grpSpPr>
          <a:xfrm>
            <a:off x="3521039" y="2991470"/>
            <a:ext cx="2437369" cy="2363876"/>
            <a:chOff x="1191656" y="2752724"/>
            <a:chExt cx="2437369" cy="2363876"/>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679" y="2752724"/>
              <a:ext cx="1079546" cy="1443461"/>
            </a:xfrm>
            <a:prstGeom prst="rect">
              <a:avLst/>
            </a:prstGeom>
          </p:spPr>
        </p:pic>
        <p:sp>
          <p:nvSpPr>
            <p:cNvPr id="11" name="矩形 39"/>
            <p:cNvSpPr>
              <a:spLocks noChangeArrowheads="1"/>
            </p:cNvSpPr>
            <p:nvPr/>
          </p:nvSpPr>
          <p:spPr bwMode="auto">
            <a:xfrm>
              <a:off x="1191656" y="4513550"/>
              <a:ext cx="243736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spcBef>
                  <a:spcPts val="1000"/>
                </a:spcBef>
              </a:pPr>
              <a:r>
                <a:rPr lang="zh-CN" altLang="en-US" sz="1200" dirty="0">
                  <a:solidFill>
                    <a:schemeClr val="bg1"/>
                  </a:solidFill>
                  <a:latin typeface="隶书" panose="02010509060101010101" pitchFamily="49" charset="-122"/>
                  <a:ea typeface="隶书" panose="02010509060101010101" pitchFamily="49" charset="-122"/>
                </a:rPr>
                <a:t>单击此处添加段落文本单击此处添加段落文本 </a:t>
              </a:r>
            </a:p>
          </p:txBody>
        </p:sp>
        <p:sp>
          <p:nvSpPr>
            <p:cNvPr id="12" name="文本框 14"/>
            <p:cNvSpPr/>
            <p:nvPr/>
          </p:nvSpPr>
          <p:spPr>
            <a:xfrm>
              <a:off x="1213695" y="4092470"/>
              <a:ext cx="2415330" cy="523220"/>
            </a:xfrm>
            <a:prstGeom prst="rect">
              <a:avLst/>
            </a:prstGeom>
            <a:noFill/>
            <a:ln w="9525">
              <a:noFill/>
            </a:ln>
          </p:spPr>
          <p:txBody>
            <a:bodyPr wrap="square">
              <a:spAutoFit/>
            </a:bodyPr>
            <a:lstStyle/>
            <a:p>
              <a:pPr lvl="0" algn="ctr"/>
              <a:r>
                <a:rPr lang="zh-CN" altLang="en-US" sz="2800" dirty="0">
                  <a:solidFill>
                    <a:schemeClr val="bg1"/>
                  </a:solidFill>
                  <a:latin typeface="隶书" panose="02010509060101010101" pitchFamily="49" charset="-122"/>
                  <a:ea typeface="隶书" panose="02010509060101010101" pitchFamily="49" charset="-122"/>
                </a:rPr>
                <a:t>点击添加标题</a:t>
              </a:r>
              <a:endParaRPr lang="en-US" altLang="zh-CN" sz="2800" dirty="0">
                <a:solidFill>
                  <a:schemeClr val="bg1"/>
                </a:solidFill>
                <a:latin typeface="隶书" panose="02010509060101010101" pitchFamily="49" charset="-122"/>
                <a:ea typeface="隶书" panose="02010509060101010101" pitchFamily="49" charset="-122"/>
              </a:endParaRPr>
            </a:p>
          </p:txBody>
        </p:sp>
        <p:sp>
          <p:nvSpPr>
            <p:cNvPr id="13" name="文本框 14"/>
            <p:cNvSpPr/>
            <p:nvPr/>
          </p:nvSpPr>
          <p:spPr>
            <a:xfrm>
              <a:off x="2072087" y="3321265"/>
              <a:ext cx="662730" cy="523220"/>
            </a:xfrm>
            <a:prstGeom prst="rect">
              <a:avLst/>
            </a:prstGeom>
            <a:noFill/>
            <a:ln w="9525">
              <a:noFill/>
            </a:ln>
          </p:spPr>
          <p:txBody>
            <a:bodyPr wrap="square">
              <a:spAutoFit/>
            </a:bodyPr>
            <a:lstStyle/>
            <a:p>
              <a:pPr lvl="0" algn="ctr"/>
              <a:r>
                <a:rPr lang="en-US" altLang="zh-CN" sz="2800" b="1" dirty="0">
                  <a:solidFill>
                    <a:srgbClr val="DA1F32"/>
                  </a:solidFill>
                  <a:latin typeface="微软雅黑" panose="020B0503020204020204" pitchFamily="34" charset="-122"/>
                  <a:ea typeface="微软雅黑" panose="020B0503020204020204" pitchFamily="34" charset="-122"/>
                </a:rPr>
                <a:t>02</a:t>
              </a:r>
            </a:p>
          </p:txBody>
        </p:sp>
      </p:grpSp>
      <p:grpSp>
        <p:nvGrpSpPr>
          <p:cNvPr id="14" name="组合 13"/>
          <p:cNvGrpSpPr/>
          <p:nvPr/>
        </p:nvGrpSpPr>
        <p:grpSpPr>
          <a:xfrm>
            <a:off x="6221897" y="2991470"/>
            <a:ext cx="2437369" cy="2363876"/>
            <a:chOff x="1191656" y="2752724"/>
            <a:chExt cx="2437369" cy="2363876"/>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679" y="2752724"/>
              <a:ext cx="1079546" cy="1443461"/>
            </a:xfrm>
            <a:prstGeom prst="rect">
              <a:avLst/>
            </a:prstGeom>
          </p:spPr>
        </p:pic>
        <p:sp>
          <p:nvSpPr>
            <p:cNvPr id="16" name="矩形 39"/>
            <p:cNvSpPr>
              <a:spLocks noChangeArrowheads="1"/>
            </p:cNvSpPr>
            <p:nvPr/>
          </p:nvSpPr>
          <p:spPr bwMode="auto">
            <a:xfrm>
              <a:off x="1191656" y="4513550"/>
              <a:ext cx="243736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spcBef>
                  <a:spcPts val="1000"/>
                </a:spcBef>
              </a:pPr>
              <a:r>
                <a:rPr lang="zh-CN" altLang="en-US" sz="1200" dirty="0">
                  <a:solidFill>
                    <a:schemeClr val="bg1"/>
                  </a:solidFill>
                  <a:latin typeface="隶书" panose="02010509060101010101" pitchFamily="49" charset="-122"/>
                  <a:ea typeface="隶书" panose="02010509060101010101" pitchFamily="49" charset="-122"/>
                </a:rPr>
                <a:t>单击此处添加段落文本单击此处添加段落文本 </a:t>
              </a:r>
            </a:p>
          </p:txBody>
        </p:sp>
        <p:sp>
          <p:nvSpPr>
            <p:cNvPr id="17" name="文本框 14"/>
            <p:cNvSpPr/>
            <p:nvPr/>
          </p:nvSpPr>
          <p:spPr>
            <a:xfrm>
              <a:off x="1213695" y="4092470"/>
              <a:ext cx="2415330" cy="523220"/>
            </a:xfrm>
            <a:prstGeom prst="rect">
              <a:avLst/>
            </a:prstGeom>
            <a:noFill/>
            <a:ln w="9525">
              <a:noFill/>
            </a:ln>
          </p:spPr>
          <p:txBody>
            <a:bodyPr wrap="square">
              <a:spAutoFit/>
            </a:bodyPr>
            <a:lstStyle/>
            <a:p>
              <a:pPr lvl="0" algn="ctr"/>
              <a:r>
                <a:rPr lang="zh-CN" altLang="en-US" sz="2800" dirty="0">
                  <a:solidFill>
                    <a:schemeClr val="bg1"/>
                  </a:solidFill>
                  <a:latin typeface="隶书" panose="02010509060101010101" pitchFamily="49" charset="-122"/>
                  <a:ea typeface="隶书" panose="02010509060101010101" pitchFamily="49" charset="-122"/>
                </a:rPr>
                <a:t>点击添加标题</a:t>
              </a:r>
              <a:endParaRPr lang="en-US" altLang="zh-CN" sz="2800" dirty="0">
                <a:solidFill>
                  <a:schemeClr val="bg1"/>
                </a:solidFill>
                <a:latin typeface="隶书" panose="02010509060101010101" pitchFamily="49" charset="-122"/>
                <a:ea typeface="隶书" panose="02010509060101010101" pitchFamily="49" charset="-122"/>
              </a:endParaRPr>
            </a:p>
          </p:txBody>
        </p:sp>
        <p:sp>
          <p:nvSpPr>
            <p:cNvPr id="18" name="文本框 14"/>
            <p:cNvSpPr/>
            <p:nvPr/>
          </p:nvSpPr>
          <p:spPr>
            <a:xfrm>
              <a:off x="2072087" y="3321265"/>
              <a:ext cx="662730" cy="523220"/>
            </a:xfrm>
            <a:prstGeom prst="rect">
              <a:avLst/>
            </a:prstGeom>
            <a:noFill/>
            <a:ln w="9525">
              <a:noFill/>
            </a:ln>
          </p:spPr>
          <p:txBody>
            <a:bodyPr wrap="square">
              <a:spAutoFit/>
            </a:bodyPr>
            <a:lstStyle/>
            <a:p>
              <a:pPr lvl="0" algn="ctr"/>
              <a:r>
                <a:rPr lang="en-US" altLang="zh-CN" sz="2800" b="1" dirty="0">
                  <a:solidFill>
                    <a:srgbClr val="DA1F32"/>
                  </a:solidFill>
                  <a:latin typeface="微软雅黑" panose="020B0503020204020204" pitchFamily="34" charset="-122"/>
                  <a:ea typeface="微软雅黑" panose="020B0503020204020204" pitchFamily="34" charset="-122"/>
                </a:rPr>
                <a:t>03</a:t>
              </a:r>
            </a:p>
          </p:txBody>
        </p:sp>
      </p:grpSp>
      <p:grpSp>
        <p:nvGrpSpPr>
          <p:cNvPr id="19" name="组合 18"/>
          <p:cNvGrpSpPr/>
          <p:nvPr/>
        </p:nvGrpSpPr>
        <p:grpSpPr>
          <a:xfrm>
            <a:off x="8922754" y="2991470"/>
            <a:ext cx="2437369" cy="2363876"/>
            <a:chOff x="1191656" y="2752724"/>
            <a:chExt cx="2437369" cy="2363876"/>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679" y="2752724"/>
              <a:ext cx="1079546" cy="1443461"/>
            </a:xfrm>
            <a:prstGeom prst="rect">
              <a:avLst/>
            </a:prstGeom>
          </p:spPr>
        </p:pic>
        <p:sp>
          <p:nvSpPr>
            <p:cNvPr id="21" name="矩形 39"/>
            <p:cNvSpPr>
              <a:spLocks noChangeArrowheads="1"/>
            </p:cNvSpPr>
            <p:nvPr/>
          </p:nvSpPr>
          <p:spPr bwMode="auto">
            <a:xfrm>
              <a:off x="1191656" y="4513550"/>
              <a:ext cx="243736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spcBef>
                  <a:spcPts val="1000"/>
                </a:spcBef>
              </a:pPr>
              <a:r>
                <a:rPr lang="zh-CN" altLang="en-US" sz="1200" dirty="0">
                  <a:solidFill>
                    <a:schemeClr val="bg1"/>
                  </a:solidFill>
                  <a:latin typeface="隶书" panose="02010509060101010101" pitchFamily="49" charset="-122"/>
                  <a:ea typeface="隶书" panose="02010509060101010101" pitchFamily="49" charset="-122"/>
                </a:rPr>
                <a:t>单击此处添加段落文本单击此处添加段落文本 </a:t>
              </a:r>
            </a:p>
          </p:txBody>
        </p:sp>
        <p:sp>
          <p:nvSpPr>
            <p:cNvPr id="22" name="文本框 14"/>
            <p:cNvSpPr/>
            <p:nvPr/>
          </p:nvSpPr>
          <p:spPr>
            <a:xfrm>
              <a:off x="1213695" y="4092470"/>
              <a:ext cx="2415330" cy="523220"/>
            </a:xfrm>
            <a:prstGeom prst="rect">
              <a:avLst/>
            </a:prstGeom>
            <a:noFill/>
            <a:ln w="9525">
              <a:noFill/>
            </a:ln>
          </p:spPr>
          <p:txBody>
            <a:bodyPr wrap="square">
              <a:spAutoFit/>
            </a:bodyPr>
            <a:lstStyle/>
            <a:p>
              <a:pPr lvl="0" algn="ctr"/>
              <a:r>
                <a:rPr lang="zh-CN" altLang="en-US" sz="2800" dirty="0">
                  <a:solidFill>
                    <a:schemeClr val="bg1"/>
                  </a:solidFill>
                  <a:latin typeface="隶书" panose="02010509060101010101" pitchFamily="49" charset="-122"/>
                  <a:ea typeface="隶书" panose="02010509060101010101" pitchFamily="49" charset="-122"/>
                </a:rPr>
                <a:t>点击添加标题</a:t>
              </a:r>
              <a:endParaRPr lang="en-US" altLang="zh-CN" sz="2800" dirty="0">
                <a:solidFill>
                  <a:schemeClr val="bg1"/>
                </a:solidFill>
                <a:latin typeface="隶书" panose="02010509060101010101" pitchFamily="49" charset="-122"/>
                <a:ea typeface="隶书" panose="02010509060101010101" pitchFamily="49" charset="-122"/>
              </a:endParaRPr>
            </a:p>
          </p:txBody>
        </p:sp>
        <p:sp>
          <p:nvSpPr>
            <p:cNvPr id="23" name="文本框 14"/>
            <p:cNvSpPr/>
            <p:nvPr/>
          </p:nvSpPr>
          <p:spPr>
            <a:xfrm>
              <a:off x="2072087" y="3321265"/>
              <a:ext cx="662730" cy="523220"/>
            </a:xfrm>
            <a:prstGeom prst="rect">
              <a:avLst/>
            </a:prstGeom>
            <a:noFill/>
            <a:ln w="9525">
              <a:noFill/>
            </a:ln>
          </p:spPr>
          <p:txBody>
            <a:bodyPr wrap="square">
              <a:spAutoFit/>
            </a:bodyPr>
            <a:lstStyle/>
            <a:p>
              <a:pPr lvl="0" algn="ctr"/>
              <a:r>
                <a:rPr lang="en-US" altLang="zh-CN" sz="2800" b="1" dirty="0">
                  <a:solidFill>
                    <a:srgbClr val="DA1F32"/>
                  </a:solidFill>
                  <a:latin typeface="微软雅黑" panose="020B0503020204020204" pitchFamily="34" charset="-122"/>
                  <a:ea typeface="微软雅黑" panose="020B0503020204020204" pitchFamily="34" charset="-122"/>
                </a:rPr>
                <a:t>04</a:t>
              </a:r>
            </a:p>
          </p:txBody>
        </p:sp>
      </p:grpSp>
      <p:grpSp>
        <p:nvGrpSpPr>
          <p:cNvPr id="32" name="组合 31"/>
          <p:cNvGrpSpPr/>
          <p:nvPr/>
        </p:nvGrpSpPr>
        <p:grpSpPr>
          <a:xfrm>
            <a:off x="4769181" y="309751"/>
            <a:ext cx="2905432" cy="1795953"/>
            <a:chOff x="5064200" y="275834"/>
            <a:chExt cx="2905432" cy="1795953"/>
          </a:xfrm>
        </p:grpSpPr>
        <p:sp>
          <p:nvSpPr>
            <p:cNvPr id="28" name="文本框 27"/>
            <p:cNvSpPr txBox="1"/>
            <p:nvPr/>
          </p:nvSpPr>
          <p:spPr>
            <a:xfrm>
              <a:off x="5064200" y="1056124"/>
              <a:ext cx="2905432"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目 录</a:t>
              </a: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7876">
              <a:off x="6144481" y="275834"/>
              <a:ext cx="1560579" cy="15605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42819" t="31181"/>
          <a:stretch>
            <a:fillRect/>
          </a:stretch>
        </p:blipFill>
        <p:spPr>
          <a:xfrm>
            <a:off x="10544571" y="4410075"/>
            <a:ext cx="2033974" cy="2447925"/>
          </a:xfrm>
          <a:prstGeom prst="rect">
            <a:avLst/>
          </a:prstGeom>
        </p:spPr>
      </p:pic>
      <p:grpSp>
        <p:nvGrpSpPr>
          <p:cNvPr id="62" name="组合 61"/>
          <p:cNvGrpSpPr/>
          <p:nvPr/>
        </p:nvGrpSpPr>
        <p:grpSpPr>
          <a:xfrm>
            <a:off x="3105943" y="3233577"/>
            <a:ext cx="5980113" cy="2123519"/>
            <a:chOff x="3177009" y="3000199"/>
            <a:chExt cx="5980113" cy="2123519"/>
          </a:xfrm>
        </p:grpSpPr>
        <p:sp>
          <p:nvSpPr>
            <p:cNvPr id="56" name="文本框 55"/>
            <p:cNvSpPr txBox="1"/>
            <p:nvPr/>
          </p:nvSpPr>
          <p:spPr>
            <a:xfrm>
              <a:off x="4221119" y="4110945"/>
              <a:ext cx="3786614" cy="707886"/>
            </a:xfrm>
            <a:prstGeom prst="rect">
              <a:avLst/>
            </a:prstGeom>
            <a:noFill/>
          </p:spPr>
          <p:txBody>
            <a:bodyPr wrap="none" rtlCol="0">
              <a:spAutoFit/>
            </a:bodyPr>
            <a:lstStyle/>
            <a:p>
              <a:r>
                <a:rPr lang="zh-CN" altLang="en-US" sz="4000" b="1" dirty="0">
                  <a:solidFill>
                    <a:schemeClr val="bg1"/>
                  </a:solidFill>
                  <a:latin typeface="隶书" panose="02010509060101010101" pitchFamily="49" charset="-122"/>
                  <a:ea typeface="隶书" panose="02010509060101010101" pitchFamily="49" charset="-122"/>
                </a:rPr>
                <a:t>万圣节奇妙之旅</a:t>
              </a:r>
            </a:p>
          </p:txBody>
        </p:sp>
        <p:grpSp>
          <p:nvGrpSpPr>
            <p:cNvPr id="6" name="组合 5"/>
            <p:cNvGrpSpPr/>
            <p:nvPr/>
          </p:nvGrpSpPr>
          <p:grpSpPr>
            <a:xfrm>
              <a:off x="3177009" y="3000199"/>
              <a:ext cx="5980113" cy="2123519"/>
              <a:chOff x="3177009" y="3000199"/>
              <a:chExt cx="5980113" cy="2123519"/>
            </a:xfrm>
          </p:grpSpPr>
          <p:sp>
            <p:nvSpPr>
              <p:cNvPr id="7" name="Rectangle 22"/>
              <p:cNvSpPr>
                <a:spLocks noChangeArrowheads="1"/>
              </p:cNvSpPr>
              <p:nvPr/>
            </p:nvSpPr>
            <p:spPr bwMode="auto">
              <a:xfrm>
                <a:off x="3177009" y="3000199"/>
                <a:ext cx="5980113" cy="2123519"/>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矩形 56"/>
              <p:cNvSpPr/>
              <p:nvPr/>
            </p:nvSpPr>
            <p:spPr>
              <a:xfrm>
                <a:off x="3265045" y="3072316"/>
                <a:ext cx="5804039" cy="1979284"/>
              </a:xfrm>
              <a:prstGeom prst="rect">
                <a:avLst/>
              </a:prstGeom>
              <a:noFill/>
              <a:ln>
                <a:solidFill>
                  <a:srgbClr val="DA1F3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4437826" y="3644468"/>
              <a:ext cx="3365793"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THE  WANSHENG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文本框 65"/>
            <p:cNvSpPr txBox="1"/>
            <p:nvPr/>
          </p:nvSpPr>
          <p:spPr>
            <a:xfrm>
              <a:off x="4090751" y="3926255"/>
              <a:ext cx="4031873" cy="101566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b="1" dirty="0">
                  <a:ln w="28575">
                    <a:solidFill>
                      <a:schemeClr val="bg1"/>
                    </a:solidFill>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第一章标题</a:t>
              </a:r>
            </a:p>
          </p:txBody>
        </p:sp>
        <p:sp>
          <p:nvSpPr>
            <p:cNvPr id="60" name="文本框 230"/>
            <p:cNvSpPr txBox="1"/>
            <p:nvPr/>
          </p:nvSpPr>
          <p:spPr>
            <a:xfrm>
              <a:off x="4117802" y="3420159"/>
              <a:ext cx="3368294" cy="646331"/>
            </a:xfrm>
            <a:prstGeom prst="rect">
              <a:avLst/>
            </a:prstGeom>
            <a:noFill/>
            <a:ln>
              <a:noFill/>
            </a:ln>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ln>
                    <a:solidFill>
                      <a:schemeClr val="bg1"/>
                    </a:solidFill>
                  </a:ln>
                  <a:solidFill>
                    <a:srgbClr val="C00000"/>
                  </a:solidFill>
                  <a:effectLst>
                    <a:outerShdw blurRad="50800" dist="38100" dir="2700000" algn="tl" rotWithShape="0">
                      <a:prstClr val="black">
                        <a:alpha val="40000"/>
                      </a:prstClr>
                    </a:outerShdw>
                  </a:effectLst>
                </a:rPr>
                <a:t>Merry Christmas</a:t>
              </a:r>
              <a:endParaRPr lang="zh-CN" altLang="en-US" sz="3600" b="1" dirty="0">
                <a:ln>
                  <a:solidFill>
                    <a:schemeClr val="bg1"/>
                  </a:solidFill>
                </a:ln>
                <a:solidFill>
                  <a:srgbClr val="C00000"/>
                </a:solidFill>
                <a:effectLst>
                  <a:outerShdw blurRad="50800" dist="38100" dir="2700000" algn="tl" rotWithShape="0">
                    <a:prstClr val="black">
                      <a:alpha val="40000"/>
                    </a:prstClr>
                  </a:outerShdw>
                </a:effectLst>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7876">
              <a:off x="7192063" y="3072179"/>
              <a:ext cx="1560579" cy="1560579"/>
            </a:xfrm>
            <a:prstGeom prst="rect">
              <a:avLst/>
            </a:prstGeom>
          </p:spPr>
        </p:pic>
      </p:grpSp>
      <p:grpSp>
        <p:nvGrpSpPr>
          <p:cNvPr id="3" name="组合 2"/>
          <p:cNvGrpSpPr/>
          <p:nvPr/>
        </p:nvGrpSpPr>
        <p:grpSpPr>
          <a:xfrm>
            <a:off x="4441616" y="172523"/>
            <a:ext cx="3752706" cy="3887301"/>
            <a:chOff x="4225434" y="203142"/>
            <a:chExt cx="4046500" cy="4191633"/>
          </a:xfrm>
        </p:grpSpPr>
        <p:pic>
          <p:nvPicPr>
            <p:cNvPr id="12" name="图片 11" descr="bf41d0e7b161bbf0b9b3c1c130cdf3a8"/>
            <p:cNvPicPr>
              <a:picLocks noChangeAspect="1"/>
            </p:cNvPicPr>
            <p:nvPr/>
          </p:nvPicPr>
          <p:blipFill>
            <a:blip r:embed="rId4"/>
            <a:stretch>
              <a:fillRect/>
            </a:stretch>
          </p:blipFill>
          <p:spPr>
            <a:xfrm>
              <a:off x="4225434" y="397933"/>
              <a:ext cx="4046500" cy="3996842"/>
            </a:xfrm>
            <a:prstGeom prst="rect">
              <a:avLst/>
            </a:prstGeom>
          </p:spPr>
        </p:pic>
        <p:sp>
          <p:nvSpPr>
            <p:cNvPr id="2" name="等腰三角形 1"/>
            <p:cNvSpPr/>
            <p:nvPr/>
          </p:nvSpPr>
          <p:spPr>
            <a:xfrm rot="3348732">
              <a:off x="7578569" y="232748"/>
              <a:ext cx="389582" cy="330370"/>
            </a:xfrm>
            <a:prstGeom prst="triangle">
              <a:avLst>
                <a:gd name="adj" fmla="val 818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35802" r="21380"/>
          <a:stretch>
            <a:fillRect/>
          </a:stretch>
        </p:blipFill>
        <p:spPr>
          <a:xfrm>
            <a:off x="0" y="2457132"/>
            <a:ext cx="5483766" cy="4400868"/>
          </a:xfrm>
          <a:prstGeom prst="rect">
            <a:avLst/>
          </a:prstGeom>
        </p:spPr>
      </p:pic>
      <p:grpSp>
        <p:nvGrpSpPr>
          <p:cNvPr id="2" name="组合 1"/>
          <p:cNvGrpSpPr/>
          <p:nvPr/>
        </p:nvGrpSpPr>
        <p:grpSpPr>
          <a:xfrm>
            <a:off x="6275728" y="1904803"/>
            <a:ext cx="4944722" cy="1104658"/>
            <a:chOff x="5323228" y="1960705"/>
            <a:chExt cx="4944722" cy="1104658"/>
          </a:xfrm>
        </p:grpSpPr>
        <p:pic>
          <p:nvPicPr>
            <p:cNvPr id="5" name="图片 4" descr="5f5a4c85285bff90f7c4d1d4e533ddb8"/>
            <p:cNvPicPr>
              <a:picLocks noChangeAspect="1"/>
            </p:cNvPicPr>
            <p:nvPr/>
          </p:nvPicPr>
          <p:blipFill>
            <a:blip r:embed="rId4"/>
            <a:stretch>
              <a:fillRect/>
            </a:stretch>
          </p:blipFill>
          <p:spPr>
            <a:xfrm>
              <a:off x="5323228" y="2006202"/>
              <a:ext cx="934288" cy="934288"/>
            </a:xfrm>
            <a:prstGeom prst="rect">
              <a:avLst/>
            </a:prstGeom>
          </p:spPr>
        </p:pic>
        <p:sp>
          <p:nvSpPr>
            <p:cNvPr id="6" name="矩形 5"/>
            <p:cNvSpPr/>
            <p:nvPr/>
          </p:nvSpPr>
          <p:spPr>
            <a:xfrm>
              <a:off x="6337572" y="1960705"/>
              <a:ext cx="2717260" cy="512641"/>
            </a:xfrm>
            <a:prstGeom prst="rect">
              <a:avLst/>
            </a:prstGeom>
          </p:spPr>
          <p:txBody>
            <a:bodyPr vert="horz" wrap="square">
              <a:spAutoFit/>
            </a:bodyPr>
            <a:lstStyle/>
            <a:p>
              <a:pP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7" name="矩形 39"/>
            <p:cNvSpPr>
              <a:spLocks noChangeArrowheads="1"/>
            </p:cNvSpPr>
            <p:nvPr/>
          </p:nvSpPr>
          <p:spPr bwMode="auto">
            <a:xfrm>
              <a:off x="6406472" y="2419032"/>
              <a:ext cx="3861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单击此处添加段落文本单击此处添加段落文本单击此处添加单击此处添加段落文本单击此处添加 </a:t>
              </a:r>
            </a:p>
          </p:txBody>
        </p:sp>
      </p:grpSp>
      <p:grpSp>
        <p:nvGrpSpPr>
          <p:cNvPr id="14" name="组合 13"/>
          <p:cNvGrpSpPr/>
          <p:nvPr/>
        </p:nvGrpSpPr>
        <p:grpSpPr>
          <a:xfrm>
            <a:off x="6275728" y="3359640"/>
            <a:ext cx="4944722" cy="1104658"/>
            <a:chOff x="5323228" y="1960705"/>
            <a:chExt cx="4944722" cy="1104658"/>
          </a:xfrm>
        </p:grpSpPr>
        <p:pic>
          <p:nvPicPr>
            <p:cNvPr id="15" name="图片 14" descr="5f5a4c85285bff90f7c4d1d4e533ddb8"/>
            <p:cNvPicPr>
              <a:picLocks noChangeAspect="1"/>
            </p:cNvPicPr>
            <p:nvPr/>
          </p:nvPicPr>
          <p:blipFill>
            <a:blip r:embed="rId4"/>
            <a:stretch>
              <a:fillRect/>
            </a:stretch>
          </p:blipFill>
          <p:spPr>
            <a:xfrm>
              <a:off x="5323228" y="2006202"/>
              <a:ext cx="934288" cy="934288"/>
            </a:xfrm>
            <a:prstGeom prst="rect">
              <a:avLst/>
            </a:prstGeom>
          </p:spPr>
        </p:pic>
        <p:sp>
          <p:nvSpPr>
            <p:cNvPr id="16" name="矩形 15"/>
            <p:cNvSpPr/>
            <p:nvPr/>
          </p:nvSpPr>
          <p:spPr>
            <a:xfrm>
              <a:off x="6337572" y="1960705"/>
              <a:ext cx="2717260" cy="512641"/>
            </a:xfrm>
            <a:prstGeom prst="rect">
              <a:avLst/>
            </a:prstGeom>
          </p:spPr>
          <p:txBody>
            <a:bodyPr vert="horz" wrap="square">
              <a:spAutoFit/>
            </a:bodyPr>
            <a:lstStyle/>
            <a:p>
              <a:pP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17" name="矩形 39"/>
            <p:cNvSpPr>
              <a:spLocks noChangeArrowheads="1"/>
            </p:cNvSpPr>
            <p:nvPr/>
          </p:nvSpPr>
          <p:spPr bwMode="auto">
            <a:xfrm>
              <a:off x="6406472" y="2419032"/>
              <a:ext cx="3861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单击此处添加段落文本单击此处添加段落文本单击此处添加单击此处添加段落文本单击此处添加 </a:t>
              </a:r>
            </a:p>
          </p:txBody>
        </p:sp>
      </p:grpSp>
      <p:grpSp>
        <p:nvGrpSpPr>
          <p:cNvPr id="18" name="组合 17"/>
          <p:cNvGrpSpPr/>
          <p:nvPr/>
        </p:nvGrpSpPr>
        <p:grpSpPr>
          <a:xfrm>
            <a:off x="6275728" y="4927337"/>
            <a:ext cx="4944722" cy="1104658"/>
            <a:chOff x="5323228" y="1960705"/>
            <a:chExt cx="4944722" cy="1104658"/>
          </a:xfrm>
        </p:grpSpPr>
        <p:pic>
          <p:nvPicPr>
            <p:cNvPr id="19" name="图片 18" descr="5f5a4c85285bff90f7c4d1d4e533ddb8"/>
            <p:cNvPicPr>
              <a:picLocks noChangeAspect="1"/>
            </p:cNvPicPr>
            <p:nvPr/>
          </p:nvPicPr>
          <p:blipFill>
            <a:blip r:embed="rId4"/>
            <a:stretch>
              <a:fillRect/>
            </a:stretch>
          </p:blipFill>
          <p:spPr>
            <a:xfrm>
              <a:off x="5323228" y="2006202"/>
              <a:ext cx="934288" cy="934288"/>
            </a:xfrm>
            <a:prstGeom prst="rect">
              <a:avLst/>
            </a:prstGeom>
          </p:spPr>
        </p:pic>
        <p:sp>
          <p:nvSpPr>
            <p:cNvPr id="20" name="矩形 19"/>
            <p:cNvSpPr/>
            <p:nvPr/>
          </p:nvSpPr>
          <p:spPr>
            <a:xfrm>
              <a:off x="6337572" y="1960705"/>
              <a:ext cx="2717260" cy="512641"/>
            </a:xfrm>
            <a:prstGeom prst="rect">
              <a:avLst/>
            </a:prstGeom>
          </p:spPr>
          <p:txBody>
            <a:bodyPr vert="horz" wrap="square">
              <a:spAutoFit/>
            </a:bodyPr>
            <a:lstStyle/>
            <a:p>
              <a:pP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21" name="矩形 39"/>
            <p:cNvSpPr>
              <a:spLocks noChangeArrowheads="1"/>
            </p:cNvSpPr>
            <p:nvPr/>
          </p:nvSpPr>
          <p:spPr bwMode="auto">
            <a:xfrm>
              <a:off x="6406472" y="2419032"/>
              <a:ext cx="3861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单击此处添加段落文本单击此处添加段落文本单击此处添加单击此处添加段落文本单击此处添加 </a:t>
              </a:r>
            </a:p>
          </p:txBody>
        </p:sp>
      </p:grpSp>
      <p:grpSp>
        <p:nvGrpSpPr>
          <p:cNvPr id="22" name="组合 21"/>
          <p:cNvGrpSpPr/>
          <p:nvPr/>
        </p:nvGrpSpPr>
        <p:grpSpPr>
          <a:xfrm>
            <a:off x="4320807" y="855637"/>
            <a:ext cx="3590422" cy="646331"/>
            <a:chOff x="866651" y="1097647"/>
            <a:chExt cx="3590422" cy="646331"/>
          </a:xfrm>
        </p:grpSpPr>
        <p:sp>
          <p:nvSpPr>
            <p:cNvPr id="23" name="文本框 22"/>
            <p:cNvSpPr txBox="1"/>
            <p:nvPr/>
          </p:nvSpPr>
          <p:spPr>
            <a:xfrm>
              <a:off x="1307653" y="1097647"/>
              <a:ext cx="3149420" cy="646331"/>
            </a:xfrm>
            <a:prstGeom prst="rect">
              <a:avLst/>
            </a:prstGeom>
            <a:noFill/>
          </p:spPr>
          <p:txBody>
            <a:bodyPr wrap="square" rtlCol="0">
              <a:spAutoFit/>
            </a:bodyPr>
            <a:lstStyle/>
            <a:p>
              <a:r>
                <a:rPr lang="zh-CN" altLang="en-US" sz="3600" b="1" dirty="0">
                  <a:solidFill>
                    <a:schemeClr val="bg1"/>
                  </a:solidFill>
                  <a:latin typeface="隶书" panose="02010509060101010101" pitchFamily="49" charset="-122"/>
                  <a:ea typeface="隶书" panose="02010509060101010101" pitchFamily="49" charset="-122"/>
                  <a:cs typeface="Arial" panose="020B0604020202020204" pitchFamily="34" charset="0"/>
                </a:rPr>
                <a:t>点击添加标题</a:t>
              </a:r>
            </a:p>
          </p:txBody>
        </p:sp>
        <p:sp>
          <p:nvSpPr>
            <p:cNvPr id="24" name="Freeform 4427"/>
            <p:cNvSpPr>
              <a:spLocks noEditPoints="1"/>
            </p:cNvSpPr>
            <p:nvPr/>
          </p:nvSpPr>
          <p:spPr bwMode="auto">
            <a:xfrm>
              <a:off x="866651" y="1193800"/>
              <a:ext cx="372427" cy="454026"/>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66" y="2815028"/>
            <a:ext cx="3885565" cy="3885565"/>
          </a:xfrm>
          <a:prstGeom prst="rect">
            <a:avLst/>
          </a:prstGeom>
        </p:spPr>
      </p:pic>
      <p:grpSp>
        <p:nvGrpSpPr>
          <p:cNvPr id="3" name="组合 2"/>
          <p:cNvGrpSpPr/>
          <p:nvPr/>
        </p:nvGrpSpPr>
        <p:grpSpPr>
          <a:xfrm>
            <a:off x="2620460" y="2616969"/>
            <a:ext cx="2717260" cy="2349333"/>
            <a:chOff x="4601684" y="2187147"/>
            <a:chExt cx="2717260" cy="2349333"/>
          </a:xfrm>
        </p:grpSpPr>
        <p:grpSp>
          <p:nvGrpSpPr>
            <p:cNvPr id="4" name="组合 3"/>
            <p:cNvGrpSpPr/>
            <p:nvPr/>
          </p:nvGrpSpPr>
          <p:grpSpPr>
            <a:xfrm>
              <a:off x="4601684" y="3068185"/>
              <a:ext cx="2717260" cy="1468295"/>
              <a:chOff x="4601684" y="3068185"/>
              <a:chExt cx="2717260" cy="1468295"/>
            </a:xfrm>
          </p:grpSpPr>
          <p:sp>
            <p:nvSpPr>
              <p:cNvPr id="7" name="矩形 6"/>
              <p:cNvSpPr/>
              <p:nvPr/>
            </p:nvSpPr>
            <p:spPr>
              <a:xfrm>
                <a:off x="4601684" y="3068185"/>
                <a:ext cx="2717260" cy="512641"/>
              </a:xfrm>
              <a:prstGeom prst="rect">
                <a:avLst/>
              </a:prstGeom>
            </p:spPr>
            <p:txBody>
              <a:bodyPr vert="horz" wrap="square">
                <a:spAutoFit/>
              </a:bodyPr>
              <a:lstStyle/>
              <a:p>
                <a:pPr algn="ct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8" name="矩形 39"/>
              <p:cNvSpPr>
                <a:spLocks noChangeArrowheads="1"/>
              </p:cNvSpPr>
              <p:nvPr/>
            </p:nvSpPr>
            <p:spPr bwMode="auto">
              <a:xfrm>
                <a:off x="4636134" y="3613150"/>
                <a:ext cx="2648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p>
            </p:txBody>
          </p:sp>
        </p:grpSp>
        <p:sp>
          <p:nvSpPr>
            <p:cNvPr id="5" name="椭圆 4"/>
            <p:cNvSpPr/>
            <p:nvPr/>
          </p:nvSpPr>
          <p:spPr>
            <a:xfrm>
              <a:off x="5542871" y="2187147"/>
              <a:ext cx="834887" cy="83488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p:nvPr/>
          </p:nvSpPr>
          <p:spPr>
            <a:xfrm>
              <a:off x="5576692" y="2273388"/>
              <a:ext cx="816249" cy="646331"/>
            </a:xfrm>
            <a:prstGeom prst="rect">
              <a:avLst/>
            </a:prstGeom>
          </p:spPr>
          <p:txBody>
            <a:bodyPr wrap="none">
              <a:spAutoFit/>
            </a:bodyPr>
            <a:lstStyle/>
            <a:p>
              <a:r>
                <a:rPr lang="en-US" altLang="zh-CN" sz="36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01</a:t>
              </a:r>
              <a:endParaRPr lang="zh-CN" altLang="en-US" sz="3600" dirty="0">
                <a:solidFill>
                  <a:schemeClr val="bg1"/>
                </a:solidFill>
              </a:endParaRPr>
            </a:p>
          </p:txBody>
        </p:sp>
      </p:grpSp>
      <p:grpSp>
        <p:nvGrpSpPr>
          <p:cNvPr id="21" name="组合 20"/>
          <p:cNvGrpSpPr/>
          <p:nvPr/>
        </p:nvGrpSpPr>
        <p:grpSpPr>
          <a:xfrm>
            <a:off x="6096000" y="2616969"/>
            <a:ext cx="2717260" cy="2349333"/>
            <a:chOff x="4601684" y="2187147"/>
            <a:chExt cx="2717260" cy="2349333"/>
          </a:xfrm>
        </p:grpSpPr>
        <p:grpSp>
          <p:nvGrpSpPr>
            <p:cNvPr id="22" name="组合 21"/>
            <p:cNvGrpSpPr/>
            <p:nvPr/>
          </p:nvGrpSpPr>
          <p:grpSpPr>
            <a:xfrm>
              <a:off x="4601684" y="3068185"/>
              <a:ext cx="2717260" cy="1468295"/>
              <a:chOff x="4601684" y="3068185"/>
              <a:chExt cx="2717260" cy="1468295"/>
            </a:xfrm>
          </p:grpSpPr>
          <p:sp>
            <p:nvSpPr>
              <p:cNvPr id="25" name="矩形 24"/>
              <p:cNvSpPr/>
              <p:nvPr/>
            </p:nvSpPr>
            <p:spPr>
              <a:xfrm>
                <a:off x="4601684" y="3068185"/>
                <a:ext cx="2717260" cy="512641"/>
              </a:xfrm>
              <a:prstGeom prst="rect">
                <a:avLst/>
              </a:prstGeom>
            </p:spPr>
            <p:txBody>
              <a:bodyPr vert="horz" wrap="square">
                <a:spAutoFit/>
              </a:bodyPr>
              <a:lstStyle/>
              <a:p>
                <a:pPr algn="ct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26" name="矩形 39"/>
              <p:cNvSpPr>
                <a:spLocks noChangeArrowheads="1"/>
              </p:cNvSpPr>
              <p:nvPr/>
            </p:nvSpPr>
            <p:spPr bwMode="auto">
              <a:xfrm>
                <a:off x="4636134" y="3613150"/>
                <a:ext cx="2648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p>
            </p:txBody>
          </p:sp>
        </p:grpSp>
        <p:sp>
          <p:nvSpPr>
            <p:cNvPr id="23" name="椭圆 22"/>
            <p:cNvSpPr/>
            <p:nvPr/>
          </p:nvSpPr>
          <p:spPr>
            <a:xfrm>
              <a:off x="5542871" y="2187147"/>
              <a:ext cx="834887" cy="83488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矩形 23"/>
            <p:cNvSpPr/>
            <p:nvPr/>
          </p:nvSpPr>
          <p:spPr>
            <a:xfrm>
              <a:off x="5576692" y="2273388"/>
              <a:ext cx="816249" cy="646331"/>
            </a:xfrm>
            <a:prstGeom prst="rect">
              <a:avLst/>
            </a:prstGeom>
          </p:spPr>
          <p:txBody>
            <a:bodyPr wrap="none">
              <a:spAutoFit/>
            </a:bodyPr>
            <a:lstStyle/>
            <a:p>
              <a:r>
                <a:rPr lang="en-US" altLang="zh-CN" sz="36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02</a:t>
              </a:r>
              <a:endParaRPr lang="zh-CN" altLang="en-US" sz="3600" dirty="0">
                <a:solidFill>
                  <a:schemeClr val="bg1"/>
                </a:solidFill>
              </a:endParaRPr>
            </a:p>
          </p:txBody>
        </p:sp>
      </p:grpSp>
      <p:grpSp>
        <p:nvGrpSpPr>
          <p:cNvPr id="27" name="组合 26"/>
          <p:cNvGrpSpPr/>
          <p:nvPr/>
        </p:nvGrpSpPr>
        <p:grpSpPr>
          <a:xfrm>
            <a:off x="9275260" y="2616969"/>
            <a:ext cx="2717260" cy="2349333"/>
            <a:chOff x="4601684" y="2187147"/>
            <a:chExt cx="2717260" cy="2349333"/>
          </a:xfrm>
        </p:grpSpPr>
        <p:grpSp>
          <p:nvGrpSpPr>
            <p:cNvPr id="28" name="组合 27"/>
            <p:cNvGrpSpPr/>
            <p:nvPr/>
          </p:nvGrpSpPr>
          <p:grpSpPr>
            <a:xfrm>
              <a:off x="4601684" y="3068185"/>
              <a:ext cx="2717260" cy="1468295"/>
              <a:chOff x="4601684" y="3068185"/>
              <a:chExt cx="2717260" cy="1468295"/>
            </a:xfrm>
          </p:grpSpPr>
          <p:sp>
            <p:nvSpPr>
              <p:cNvPr id="31" name="矩形 30"/>
              <p:cNvSpPr/>
              <p:nvPr/>
            </p:nvSpPr>
            <p:spPr>
              <a:xfrm>
                <a:off x="4601684" y="3068185"/>
                <a:ext cx="2717260" cy="512641"/>
              </a:xfrm>
              <a:prstGeom prst="rect">
                <a:avLst/>
              </a:prstGeom>
            </p:spPr>
            <p:txBody>
              <a:bodyPr vert="horz" wrap="square">
                <a:spAutoFit/>
              </a:bodyPr>
              <a:lstStyle/>
              <a:p>
                <a:pPr algn="ct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32" name="矩形 39"/>
              <p:cNvSpPr>
                <a:spLocks noChangeArrowheads="1"/>
              </p:cNvSpPr>
              <p:nvPr/>
            </p:nvSpPr>
            <p:spPr bwMode="auto">
              <a:xfrm>
                <a:off x="4636134" y="3613150"/>
                <a:ext cx="2648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p>
            </p:txBody>
          </p:sp>
        </p:grpSp>
        <p:sp>
          <p:nvSpPr>
            <p:cNvPr id="29" name="椭圆 28"/>
            <p:cNvSpPr/>
            <p:nvPr/>
          </p:nvSpPr>
          <p:spPr>
            <a:xfrm>
              <a:off x="5542871" y="2187147"/>
              <a:ext cx="834887" cy="83488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29"/>
            <p:cNvSpPr/>
            <p:nvPr/>
          </p:nvSpPr>
          <p:spPr>
            <a:xfrm>
              <a:off x="5576692" y="2273388"/>
              <a:ext cx="816249" cy="646331"/>
            </a:xfrm>
            <a:prstGeom prst="rect">
              <a:avLst/>
            </a:prstGeom>
          </p:spPr>
          <p:txBody>
            <a:bodyPr wrap="none">
              <a:spAutoFit/>
            </a:bodyPr>
            <a:lstStyle/>
            <a:p>
              <a:r>
                <a:rPr lang="en-US" altLang="zh-CN" sz="36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03</a:t>
              </a:r>
              <a:endParaRPr lang="zh-CN" altLang="en-US" sz="3600" dirty="0">
                <a:solidFill>
                  <a:schemeClr val="bg1"/>
                </a:solidFill>
              </a:endParaRPr>
            </a:p>
          </p:txBody>
        </p:sp>
      </p:grpSp>
      <p:grpSp>
        <p:nvGrpSpPr>
          <p:cNvPr id="33" name="组合 32"/>
          <p:cNvGrpSpPr/>
          <p:nvPr/>
        </p:nvGrpSpPr>
        <p:grpSpPr>
          <a:xfrm>
            <a:off x="4320807" y="855637"/>
            <a:ext cx="3590422" cy="646331"/>
            <a:chOff x="866651" y="1097647"/>
            <a:chExt cx="3590422" cy="646331"/>
          </a:xfrm>
        </p:grpSpPr>
        <p:sp>
          <p:nvSpPr>
            <p:cNvPr id="34" name="文本框 33"/>
            <p:cNvSpPr txBox="1"/>
            <p:nvPr/>
          </p:nvSpPr>
          <p:spPr>
            <a:xfrm>
              <a:off x="1307653" y="1097647"/>
              <a:ext cx="3149420" cy="646331"/>
            </a:xfrm>
            <a:prstGeom prst="rect">
              <a:avLst/>
            </a:prstGeom>
            <a:noFill/>
          </p:spPr>
          <p:txBody>
            <a:bodyPr wrap="square" rtlCol="0">
              <a:spAutoFit/>
            </a:bodyPr>
            <a:lstStyle/>
            <a:p>
              <a:r>
                <a:rPr lang="zh-CN" altLang="en-US" sz="3600" b="1" dirty="0">
                  <a:solidFill>
                    <a:schemeClr val="bg1"/>
                  </a:solidFill>
                  <a:latin typeface="隶书" panose="02010509060101010101" pitchFamily="49" charset="-122"/>
                  <a:ea typeface="隶书" panose="02010509060101010101" pitchFamily="49" charset="-122"/>
                  <a:cs typeface="Arial" panose="020B0604020202020204" pitchFamily="34" charset="0"/>
                </a:rPr>
                <a:t>点击添加标题</a:t>
              </a:r>
            </a:p>
          </p:txBody>
        </p:sp>
        <p:sp>
          <p:nvSpPr>
            <p:cNvPr id="35" name="Freeform 4427"/>
            <p:cNvSpPr>
              <a:spLocks noEditPoints="1"/>
            </p:cNvSpPr>
            <p:nvPr/>
          </p:nvSpPr>
          <p:spPr bwMode="auto">
            <a:xfrm>
              <a:off x="866651" y="1193800"/>
              <a:ext cx="372427" cy="454026"/>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123329" y="584458"/>
            <a:ext cx="7594600" cy="5321752"/>
            <a:chOff x="2123329" y="584458"/>
            <a:chExt cx="7594600" cy="5321752"/>
          </a:xfrm>
        </p:grpSpPr>
        <p:sp>
          <p:nvSpPr>
            <p:cNvPr id="7" name="矩形 6"/>
            <p:cNvSpPr/>
            <p:nvPr/>
          </p:nvSpPr>
          <p:spPr>
            <a:xfrm>
              <a:off x="2123329" y="3123508"/>
              <a:ext cx="7594600" cy="278270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0828" y="584458"/>
              <a:ext cx="3930401" cy="3930401"/>
            </a:xfrm>
            <a:prstGeom prst="rect">
              <a:avLst/>
            </a:prstGeom>
          </p:spPr>
        </p:pic>
        <p:sp>
          <p:nvSpPr>
            <p:cNvPr id="5" name="矩形 4"/>
            <p:cNvSpPr/>
            <p:nvPr/>
          </p:nvSpPr>
          <p:spPr>
            <a:xfrm>
              <a:off x="2772638" y="3443636"/>
              <a:ext cx="6295982" cy="2142446"/>
            </a:xfrm>
            <a:prstGeom prst="rect">
              <a:avLst/>
            </a:prstGeom>
            <a:noFill/>
          </p:spPr>
          <p:txBody>
            <a:bodyPr>
              <a:spAutoFit/>
              <a:scene3d>
                <a:camera prst="orthographicFront"/>
                <a:lightRig rig="threePt" dir="t"/>
              </a:scene3d>
              <a:sp3d contourW="12700"/>
            </a:bodyPr>
            <a:lstStyle/>
            <a:p>
              <a:pPr eaLnBrk="1" fontAlgn="auto" hangingPunct="1">
                <a:lnSpc>
                  <a:spcPct val="250000"/>
                </a:lnSpc>
                <a:spcBef>
                  <a:spcPts val="0"/>
                </a:spcBef>
                <a:spcAft>
                  <a:spcPts val="0"/>
                </a:spcAft>
                <a:defRPr/>
              </a:pPr>
              <a:r>
                <a:rPr lang="zh-CN" altLang="en-US" sz="14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 </a:t>
              </a:r>
              <a:endParaRPr lang="en-US" altLang="zh-CN" sz="1400" spc="3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8" name="组合 7"/>
          <p:cNvGrpSpPr/>
          <p:nvPr/>
        </p:nvGrpSpPr>
        <p:grpSpPr>
          <a:xfrm>
            <a:off x="4320807" y="855637"/>
            <a:ext cx="3590422" cy="646331"/>
            <a:chOff x="866651" y="1097647"/>
            <a:chExt cx="3590422" cy="646331"/>
          </a:xfrm>
        </p:grpSpPr>
        <p:sp>
          <p:nvSpPr>
            <p:cNvPr id="9" name="文本框 8"/>
            <p:cNvSpPr txBox="1"/>
            <p:nvPr/>
          </p:nvSpPr>
          <p:spPr>
            <a:xfrm>
              <a:off x="1307653" y="1097647"/>
              <a:ext cx="3149420" cy="646331"/>
            </a:xfrm>
            <a:prstGeom prst="rect">
              <a:avLst/>
            </a:prstGeom>
            <a:noFill/>
          </p:spPr>
          <p:txBody>
            <a:bodyPr wrap="square" rtlCol="0">
              <a:spAutoFit/>
            </a:bodyPr>
            <a:lstStyle/>
            <a:p>
              <a:r>
                <a:rPr lang="zh-CN" altLang="en-US" sz="3600" b="1" dirty="0">
                  <a:solidFill>
                    <a:schemeClr val="bg1"/>
                  </a:solidFill>
                  <a:latin typeface="隶书" panose="02010509060101010101" pitchFamily="49" charset="-122"/>
                  <a:ea typeface="隶书" panose="02010509060101010101" pitchFamily="49" charset="-122"/>
                  <a:cs typeface="Arial" panose="020B0604020202020204" pitchFamily="34" charset="0"/>
                </a:rPr>
                <a:t>点击添加标题</a:t>
              </a:r>
            </a:p>
          </p:txBody>
        </p:sp>
        <p:sp>
          <p:nvSpPr>
            <p:cNvPr id="10" name="Freeform 4427"/>
            <p:cNvSpPr>
              <a:spLocks noEditPoints="1"/>
            </p:cNvSpPr>
            <p:nvPr/>
          </p:nvSpPr>
          <p:spPr bwMode="auto">
            <a:xfrm>
              <a:off x="866651" y="1193800"/>
              <a:ext cx="372427" cy="454026"/>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42819" t="31181"/>
          <a:stretch>
            <a:fillRect/>
          </a:stretch>
        </p:blipFill>
        <p:spPr>
          <a:xfrm>
            <a:off x="10544571" y="4410075"/>
            <a:ext cx="2033974" cy="2447925"/>
          </a:xfrm>
          <a:prstGeom prst="rect">
            <a:avLst/>
          </a:prstGeom>
        </p:spPr>
      </p:pic>
      <p:grpSp>
        <p:nvGrpSpPr>
          <p:cNvPr id="62" name="组合 61"/>
          <p:cNvGrpSpPr/>
          <p:nvPr/>
        </p:nvGrpSpPr>
        <p:grpSpPr>
          <a:xfrm>
            <a:off x="3105943" y="3233577"/>
            <a:ext cx="5980113" cy="2123519"/>
            <a:chOff x="3177009" y="3000199"/>
            <a:chExt cx="5980113" cy="2123519"/>
          </a:xfrm>
        </p:grpSpPr>
        <p:sp>
          <p:nvSpPr>
            <p:cNvPr id="56" name="文本框 55"/>
            <p:cNvSpPr txBox="1"/>
            <p:nvPr/>
          </p:nvSpPr>
          <p:spPr>
            <a:xfrm>
              <a:off x="4221119" y="4110945"/>
              <a:ext cx="3786614" cy="707886"/>
            </a:xfrm>
            <a:prstGeom prst="rect">
              <a:avLst/>
            </a:prstGeom>
            <a:noFill/>
          </p:spPr>
          <p:txBody>
            <a:bodyPr wrap="none" rtlCol="0">
              <a:spAutoFit/>
            </a:bodyPr>
            <a:lstStyle/>
            <a:p>
              <a:r>
                <a:rPr lang="zh-CN" altLang="en-US" sz="4000" b="1" dirty="0">
                  <a:solidFill>
                    <a:schemeClr val="bg1"/>
                  </a:solidFill>
                  <a:latin typeface="隶书" panose="02010509060101010101" pitchFamily="49" charset="-122"/>
                  <a:ea typeface="隶书" panose="02010509060101010101" pitchFamily="49" charset="-122"/>
                </a:rPr>
                <a:t>万圣节奇妙之旅</a:t>
              </a:r>
            </a:p>
          </p:txBody>
        </p:sp>
        <p:grpSp>
          <p:nvGrpSpPr>
            <p:cNvPr id="6" name="组合 5"/>
            <p:cNvGrpSpPr/>
            <p:nvPr/>
          </p:nvGrpSpPr>
          <p:grpSpPr>
            <a:xfrm>
              <a:off x="3177009" y="3000199"/>
              <a:ext cx="5980113" cy="2123519"/>
              <a:chOff x="3177009" y="3000199"/>
              <a:chExt cx="5980113" cy="2123519"/>
            </a:xfrm>
          </p:grpSpPr>
          <p:sp>
            <p:nvSpPr>
              <p:cNvPr id="7" name="Rectangle 22"/>
              <p:cNvSpPr>
                <a:spLocks noChangeArrowheads="1"/>
              </p:cNvSpPr>
              <p:nvPr/>
            </p:nvSpPr>
            <p:spPr bwMode="auto">
              <a:xfrm>
                <a:off x="3177009" y="3000199"/>
                <a:ext cx="5980113" cy="2123519"/>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矩形 56"/>
              <p:cNvSpPr/>
              <p:nvPr/>
            </p:nvSpPr>
            <p:spPr>
              <a:xfrm>
                <a:off x="3265045" y="3072316"/>
                <a:ext cx="5804039" cy="1979284"/>
              </a:xfrm>
              <a:prstGeom prst="rect">
                <a:avLst/>
              </a:prstGeom>
              <a:noFill/>
              <a:ln>
                <a:solidFill>
                  <a:srgbClr val="DA1F3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4437826" y="3644468"/>
              <a:ext cx="3365793"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THE  WANSHENG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文本框 65"/>
            <p:cNvSpPr txBox="1"/>
            <p:nvPr/>
          </p:nvSpPr>
          <p:spPr>
            <a:xfrm>
              <a:off x="4090751" y="3926255"/>
              <a:ext cx="4031873" cy="101566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b="1" dirty="0">
                  <a:ln w="28575">
                    <a:solidFill>
                      <a:schemeClr val="bg1"/>
                    </a:solidFill>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第二章标题</a:t>
              </a:r>
            </a:p>
          </p:txBody>
        </p:sp>
        <p:sp>
          <p:nvSpPr>
            <p:cNvPr id="60" name="文本框 230"/>
            <p:cNvSpPr txBox="1"/>
            <p:nvPr/>
          </p:nvSpPr>
          <p:spPr>
            <a:xfrm>
              <a:off x="4117802" y="3420159"/>
              <a:ext cx="3368294" cy="646331"/>
            </a:xfrm>
            <a:prstGeom prst="rect">
              <a:avLst/>
            </a:prstGeom>
            <a:noFill/>
            <a:ln>
              <a:noFill/>
            </a:ln>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ln>
                    <a:solidFill>
                      <a:schemeClr val="bg1"/>
                    </a:solidFill>
                  </a:ln>
                  <a:solidFill>
                    <a:srgbClr val="C00000"/>
                  </a:solidFill>
                  <a:effectLst>
                    <a:outerShdw blurRad="50800" dist="38100" dir="2700000" algn="tl" rotWithShape="0">
                      <a:prstClr val="black">
                        <a:alpha val="40000"/>
                      </a:prstClr>
                    </a:outerShdw>
                  </a:effectLst>
                </a:rPr>
                <a:t>Merry Christmas</a:t>
              </a:r>
              <a:endParaRPr lang="zh-CN" altLang="en-US" sz="3600" b="1" dirty="0">
                <a:ln>
                  <a:solidFill>
                    <a:schemeClr val="bg1"/>
                  </a:solidFill>
                </a:ln>
                <a:solidFill>
                  <a:srgbClr val="C00000"/>
                </a:solidFill>
                <a:effectLst>
                  <a:outerShdw blurRad="50800" dist="38100" dir="2700000" algn="tl" rotWithShape="0">
                    <a:prstClr val="black">
                      <a:alpha val="40000"/>
                    </a:prstClr>
                  </a:outerShdw>
                </a:effectLst>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7876">
              <a:off x="7192063" y="3072179"/>
              <a:ext cx="1560579" cy="1560579"/>
            </a:xfrm>
            <a:prstGeom prst="rect">
              <a:avLst/>
            </a:prstGeom>
          </p:spPr>
        </p:pic>
      </p:grpSp>
      <p:grpSp>
        <p:nvGrpSpPr>
          <p:cNvPr id="3" name="组合 2"/>
          <p:cNvGrpSpPr/>
          <p:nvPr/>
        </p:nvGrpSpPr>
        <p:grpSpPr>
          <a:xfrm>
            <a:off x="4441616" y="172523"/>
            <a:ext cx="3752706" cy="3887301"/>
            <a:chOff x="4225434" y="203142"/>
            <a:chExt cx="4046500" cy="4191633"/>
          </a:xfrm>
        </p:grpSpPr>
        <p:pic>
          <p:nvPicPr>
            <p:cNvPr id="12" name="图片 11" descr="bf41d0e7b161bbf0b9b3c1c130cdf3a8"/>
            <p:cNvPicPr>
              <a:picLocks noChangeAspect="1"/>
            </p:cNvPicPr>
            <p:nvPr/>
          </p:nvPicPr>
          <p:blipFill>
            <a:blip r:embed="rId4"/>
            <a:stretch>
              <a:fillRect/>
            </a:stretch>
          </p:blipFill>
          <p:spPr>
            <a:xfrm>
              <a:off x="4225434" y="397933"/>
              <a:ext cx="4046500" cy="3996842"/>
            </a:xfrm>
            <a:prstGeom prst="rect">
              <a:avLst/>
            </a:prstGeom>
          </p:spPr>
        </p:pic>
        <p:sp>
          <p:nvSpPr>
            <p:cNvPr id="2" name="等腰三角形 1"/>
            <p:cNvSpPr/>
            <p:nvPr/>
          </p:nvSpPr>
          <p:spPr>
            <a:xfrm rot="3348732">
              <a:off x="7578569" y="232748"/>
              <a:ext cx="389582" cy="330370"/>
            </a:xfrm>
            <a:prstGeom prst="triangle">
              <a:avLst>
                <a:gd name="adj" fmla="val 818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2eab1d4fafa136c3cbdf46e8d92ad92"/>
          <p:cNvPicPr>
            <a:picLocks noChangeAspect="1"/>
          </p:cNvPicPr>
          <p:nvPr/>
        </p:nvPicPr>
        <p:blipFill>
          <a:blip r:embed="rId3"/>
          <a:stretch>
            <a:fillRect/>
          </a:stretch>
        </p:blipFill>
        <p:spPr>
          <a:xfrm>
            <a:off x="1134564" y="1405816"/>
            <a:ext cx="9361150" cy="4703445"/>
          </a:xfrm>
          <a:prstGeom prst="rect">
            <a:avLst/>
          </a:prstGeom>
        </p:spPr>
      </p:pic>
      <p:pic>
        <p:nvPicPr>
          <p:cNvPr id="3" name="图片 2" descr="5f5a4c85285bff90f7c4d1d4e533ddb8"/>
          <p:cNvPicPr>
            <a:picLocks noChangeAspect="1"/>
          </p:cNvPicPr>
          <p:nvPr/>
        </p:nvPicPr>
        <p:blipFill>
          <a:blip r:embed="rId4"/>
          <a:stretch>
            <a:fillRect/>
          </a:stretch>
        </p:blipFill>
        <p:spPr>
          <a:xfrm flipH="1">
            <a:off x="9000289" y="3465510"/>
            <a:ext cx="2940050" cy="2940050"/>
          </a:xfrm>
          <a:prstGeom prst="rect">
            <a:avLst/>
          </a:prstGeom>
        </p:spPr>
      </p:pic>
      <p:grpSp>
        <p:nvGrpSpPr>
          <p:cNvPr id="10" name="组合 9"/>
          <p:cNvGrpSpPr/>
          <p:nvPr/>
        </p:nvGrpSpPr>
        <p:grpSpPr>
          <a:xfrm>
            <a:off x="2310971" y="2959739"/>
            <a:ext cx="3504168" cy="2060497"/>
            <a:chOff x="2458482" y="2844958"/>
            <a:chExt cx="3504168" cy="2060497"/>
          </a:xfrm>
        </p:grpSpPr>
        <p:sp>
          <p:nvSpPr>
            <p:cNvPr id="8" name="矩形 39"/>
            <p:cNvSpPr>
              <a:spLocks noChangeArrowheads="1"/>
            </p:cNvSpPr>
            <p:nvPr/>
          </p:nvSpPr>
          <p:spPr bwMode="auto">
            <a:xfrm>
              <a:off x="2458482" y="3570922"/>
              <a:ext cx="3504168" cy="133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a:t>
              </a:r>
            </a:p>
          </p:txBody>
        </p:sp>
        <p:sp>
          <p:nvSpPr>
            <p:cNvPr id="9" name="矩形 39"/>
            <p:cNvSpPr>
              <a:spLocks noChangeArrowheads="1"/>
            </p:cNvSpPr>
            <p:nvPr/>
          </p:nvSpPr>
          <p:spPr bwMode="auto">
            <a:xfrm>
              <a:off x="2953483" y="2844958"/>
              <a:ext cx="25141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2800" b="1" dirty="0">
                  <a:solidFill>
                    <a:schemeClr val="bg1"/>
                  </a:solidFill>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11" name="组合 10"/>
          <p:cNvGrpSpPr/>
          <p:nvPr/>
        </p:nvGrpSpPr>
        <p:grpSpPr>
          <a:xfrm>
            <a:off x="6155842" y="2913462"/>
            <a:ext cx="3504168" cy="2060497"/>
            <a:chOff x="2458482" y="2844958"/>
            <a:chExt cx="3504168" cy="2060497"/>
          </a:xfrm>
        </p:grpSpPr>
        <p:sp>
          <p:nvSpPr>
            <p:cNvPr id="12" name="矩形 39"/>
            <p:cNvSpPr>
              <a:spLocks noChangeArrowheads="1"/>
            </p:cNvSpPr>
            <p:nvPr/>
          </p:nvSpPr>
          <p:spPr bwMode="auto">
            <a:xfrm>
              <a:off x="2458482" y="3570922"/>
              <a:ext cx="3504168" cy="133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a:t>
              </a:r>
            </a:p>
          </p:txBody>
        </p:sp>
        <p:sp>
          <p:nvSpPr>
            <p:cNvPr id="13" name="矩形 39"/>
            <p:cNvSpPr>
              <a:spLocks noChangeArrowheads="1"/>
            </p:cNvSpPr>
            <p:nvPr/>
          </p:nvSpPr>
          <p:spPr bwMode="auto">
            <a:xfrm>
              <a:off x="2953483" y="2844958"/>
              <a:ext cx="25141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2800" b="1" dirty="0">
                  <a:solidFill>
                    <a:schemeClr val="bg1"/>
                  </a:solidFill>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14" name="组合 13"/>
          <p:cNvGrpSpPr/>
          <p:nvPr/>
        </p:nvGrpSpPr>
        <p:grpSpPr>
          <a:xfrm>
            <a:off x="4320807" y="855637"/>
            <a:ext cx="3590422" cy="646331"/>
            <a:chOff x="866651" y="1097647"/>
            <a:chExt cx="3590422" cy="646331"/>
          </a:xfrm>
        </p:grpSpPr>
        <p:sp>
          <p:nvSpPr>
            <p:cNvPr id="15" name="文本框 14"/>
            <p:cNvSpPr txBox="1"/>
            <p:nvPr/>
          </p:nvSpPr>
          <p:spPr>
            <a:xfrm>
              <a:off x="1307653" y="1097647"/>
              <a:ext cx="3149420" cy="646331"/>
            </a:xfrm>
            <a:prstGeom prst="rect">
              <a:avLst/>
            </a:prstGeom>
            <a:noFill/>
          </p:spPr>
          <p:txBody>
            <a:bodyPr wrap="square" rtlCol="0">
              <a:spAutoFit/>
            </a:bodyPr>
            <a:lstStyle/>
            <a:p>
              <a:r>
                <a:rPr lang="zh-CN" altLang="en-US" sz="3600" b="1" dirty="0">
                  <a:solidFill>
                    <a:schemeClr val="bg1"/>
                  </a:solidFill>
                  <a:latin typeface="隶书" panose="02010509060101010101" pitchFamily="49" charset="-122"/>
                  <a:ea typeface="隶书" panose="02010509060101010101" pitchFamily="49" charset="-122"/>
                  <a:cs typeface="Arial" panose="020B0604020202020204" pitchFamily="34" charset="0"/>
                </a:rPr>
                <a:t>点击添加标题</a:t>
              </a:r>
            </a:p>
          </p:txBody>
        </p:sp>
        <p:sp>
          <p:nvSpPr>
            <p:cNvPr id="16" name="Freeform 4427"/>
            <p:cNvSpPr>
              <a:spLocks noEditPoints="1"/>
            </p:cNvSpPr>
            <p:nvPr/>
          </p:nvSpPr>
          <p:spPr bwMode="auto">
            <a:xfrm>
              <a:off x="866651" y="1193800"/>
              <a:ext cx="372427" cy="454026"/>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425" y="1763957"/>
            <a:ext cx="3756054" cy="5022218"/>
          </a:xfrm>
          <a:prstGeom prst="rect">
            <a:avLst/>
          </a:prstGeom>
        </p:spPr>
      </p:pic>
      <p:grpSp>
        <p:nvGrpSpPr>
          <p:cNvPr id="25" name="组合 24"/>
          <p:cNvGrpSpPr/>
          <p:nvPr/>
        </p:nvGrpSpPr>
        <p:grpSpPr>
          <a:xfrm>
            <a:off x="7991110" y="1931723"/>
            <a:ext cx="2886440" cy="1468295"/>
            <a:chOff x="7991110" y="1609952"/>
            <a:chExt cx="2886440" cy="1468295"/>
          </a:xfrm>
        </p:grpSpPr>
        <p:sp>
          <p:nvSpPr>
            <p:cNvPr id="14" name="矩形 13"/>
            <p:cNvSpPr/>
            <p:nvPr/>
          </p:nvSpPr>
          <p:spPr>
            <a:xfrm>
              <a:off x="7991110" y="1609952"/>
              <a:ext cx="2717260" cy="512641"/>
            </a:xfrm>
            <a:prstGeom prst="rect">
              <a:avLst/>
            </a:prstGeom>
          </p:spPr>
          <p:txBody>
            <a:bodyPr vert="horz" wrap="square">
              <a:spAutoFit/>
            </a:bodyPr>
            <a:lstStyle/>
            <a:p>
              <a:pP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15" name="矩形 39"/>
            <p:cNvSpPr>
              <a:spLocks noChangeArrowheads="1"/>
            </p:cNvSpPr>
            <p:nvPr/>
          </p:nvSpPr>
          <p:spPr bwMode="auto">
            <a:xfrm>
              <a:off x="7991110" y="2154917"/>
              <a:ext cx="28864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 </a:t>
              </a:r>
            </a:p>
          </p:txBody>
        </p:sp>
      </p:grpSp>
      <p:grpSp>
        <p:nvGrpSpPr>
          <p:cNvPr id="18" name="组合 17"/>
          <p:cNvGrpSpPr/>
          <p:nvPr/>
        </p:nvGrpSpPr>
        <p:grpSpPr>
          <a:xfrm>
            <a:off x="8145295" y="4192567"/>
            <a:ext cx="2886440" cy="1468295"/>
            <a:chOff x="8145295" y="4115027"/>
            <a:chExt cx="2886440" cy="1468295"/>
          </a:xfrm>
        </p:grpSpPr>
        <p:sp>
          <p:nvSpPr>
            <p:cNvPr id="16" name="矩形 15"/>
            <p:cNvSpPr/>
            <p:nvPr/>
          </p:nvSpPr>
          <p:spPr>
            <a:xfrm>
              <a:off x="8145295" y="4115027"/>
              <a:ext cx="2717260" cy="512641"/>
            </a:xfrm>
            <a:prstGeom prst="rect">
              <a:avLst/>
            </a:prstGeom>
          </p:spPr>
          <p:txBody>
            <a:bodyPr vert="horz" wrap="square">
              <a:spAutoFit/>
            </a:bodyPr>
            <a:lstStyle/>
            <a:p>
              <a:pP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17" name="矩形 39"/>
            <p:cNvSpPr>
              <a:spLocks noChangeArrowheads="1"/>
            </p:cNvSpPr>
            <p:nvPr/>
          </p:nvSpPr>
          <p:spPr bwMode="auto">
            <a:xfrm>
              <a:off x="8145295" y="4659992"/>
              <a:ext cx="28864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 </a:t>
              </a:r>
            </a:p>
          </p:txBody>
        </p:sp>
      </p:grpSp>
      <p:grpSp>
        <p:nvGrpSpPr>
          <p:cNvPr id="21" name="组合 20"/>
          <p:cNvGrpSpPr/>
          <p:nvPr/>
        </p:nvGrpSpPr>
        <p:grpSpPr>
          <a:xfrm>
            <a:off x="1200699" y="4235848"/>
            <a:ext cx="2886440" cy="1425014"/>
            <a:chOff x="1200699" y="4235848"/>
            <a:chExt cx="2886440" cy="1425014"/>
          </a:xfrm>
        </p:grpSpPr>
        <p:sp>
          <p:nvSpPr>
            <p:cNvPr id="19" name="矩形 18"/>
            <p:cNvSpPr/>
            <p:nvPr/>
          </p:nvSpPr>
          <p:spPr>
            <a:xfrm>
              <a:off x="1369879" y="4235848"/>
              <a:ext cx="2717260" cy="512641"/>
            </a:xfrm>
            <a:prstGeom prst="rect">
              <a:avLst/>
            </a:prstGeom>
          </p:spPr>
          <p:txBody>
            <a:bodyPr vert="horz" wrap="square">
              <a:spAutoFit/>
            </a:bodyPr>
            <a:lstStyle/>
            <a:p>
              <a:pPr algn="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20" name="矩形 39"/>
            <p:cNvSpPr>
              <a:spLocks noChangeArrowheads="1"/>
            </p:cNvSpPr>
            <p:nvPr/>
          </p:nvSpPr>
          <p:spPr bwMode="auto">
            <a:xfrm>
              <a:off x="1200699" y="4780813"/>
              <a:ext cx="2886440"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 </a:t>
              </a:r>
            </a:p>
          </p:txBody>
        </p:sp>
      </p:grpSp>
      <p:grpSp>
        <p:nvGrpSpPr>
          <p:cNvPr id="22" name="组合 21"/>
          <p:cNvGrpSpPr/>
          <p:nvPr/>
        </p:nvGrpSpPr>
        <p:grpSpPr>
          <a:xfrm>
            <a:off x="1200699" y="1931723"/>
            <a:ext cx="2886440" cy="1425014"/>
            <a:chOff x="1200699" y="4235848"/>
            <a:chExt cx="2886440" cy="1425014"/>
          </a:xfrm>
        </p:grpSpPr>
        <p:sp>
          <p:nvSpPr>
            <p:cNvPr id="23" name="矩形 22"/>
            <p:cNvSpPr/>
            <p:nvPr/>
          </p:nvSpPr>
          <p:spPr>
            <a:xfrm>
              <a:off x="1369879" y="4235848"/>
              <a:ext cx="2717260" cy="512641"/>
            </a:xfrm>
            <a:prstGeom prst="rect">
              <a:avLst/>
            </a:prstGeom>
          </p:spPr>
          <p:txBody>
            <a:bodyPr vert="horz" wrap="square">
              <a:spAutoFit/>
            </a:bodyPr>
            <a:lstStyle/>
            <a:p>
              <a:pPr algn="r">
                <a:lnSpc>
                  <a:spcPct val="120000"/>
                </a:lnSpc>
              </a:pPr>
              <a:r>
                <a:rPr lang="zh-CN" altLang="en-US" sz="2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solidFill>
                  <a:schemeClr val="bg1"/>
                </a:solidFill>
                <a:latin typeface="汉仪小麦体简" panose="00020600040101010101" pitchFamily="18" charset="-122"/>
                <a:ea typeface="汉仪小麦体简" panose="00020600040101010101" pitchFamily="18" charset="-122"/>
              </a:endParaRPr>
            </a:p>
          </p:txBody>
        </p:sp>
        <p:sp>
          <p:nvSpPr>
            <p:cNvPr id="24" name="矩形 39"/>
            <p:cNvSpPr>
              <a:spLocks noChangeArrowheads="1"/>
            </p:cNvSpPr>
            <p:nvPr/>
          </p:nvSpPr>
          <p:spPr bwMode="auto">
            <a:xfrm>
              <a:off x="1200699" y="4780813"/>
              <a:ext cx="2886440"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1219200">
                <a:lnSpc>
                  <a:spcPct val="150000"/>
                </a:lnSpc>
                <a:spcBef>
                  <a:spcPts val="1000"/>
                </a:spcBef>
                <a:defRPr/>
              </a:pPr>
              <a:r>
                <a:rPr lang="zh-CN" altLang="en-US" sz="12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 </a:t>
              </a:r>
            </a:p>
          </p:txBody>
        </p:sp>
      </p:grpSp>
      <p:grpSp>
        <p:nvGrpSpPr>
          <p:cNvPr id="26" name="组合 25"/>
          <p:cNvGrpSpPr/>
          <p:nvPr/>
        </p:nvGrpSpPr>
        <p:grpSpPr>
          <a:xfrm>
            <a:off x="4320807" y="855637"/>
            <a:ext cx="3590422" cy="646331"/>
            <a:chOff x="866651" y="1097647"/>
            <a:chExt cx="3590422" cy="646331"/>
          </a:xfrm>
        </p:grpSpPr>
        <p:sp>
          <p:nvSpPr>
            <p:cNvPr id="27" name="文本框 26"/>
            <p:cNvSpPr txBox="1"/>
            <p:nvPr/>
          </p:nvSpPr>
          <p:spPr>
            <a:xfrm>
              <a:off x="1307653" y="1097647"/>
              <a:ext cx="3149420" cy="646331"/>
            </a:xfrm>
            <a:prstGeom prst="rect">
              <a:avLst/>
            </a:prstGeom>
            <a:noFill/>
          </p:spPr>
          <p:txBody>
            <a:bodyPr wrap="square" rtlCol="0">
              <a:spAutoFit/>
            </a:bodyPr>
            <a:lstStyle/>
            <a:p>
              <a:r>
                <a:rPr lang="zh-CN" altLang="en-US" sz="3600" b="1" dirty="0">
                  <a:solidFill>
                    <a:schemeClr val="bg1"/>
                  </a:solidFill>
                  <a:latin typeface="隶书" panose="02010509060101010101" pitchFamily="49" charset="-122"/>
                  <a:ea typeface="隶书" panose="02010509060101010101" pitchFamily="49" charset="-122"/>
                  <a:cs typeface="Arial" panose="020B0604020202020204" pitchFamily="34" charset="0"/>
                </a:rPr>
                <a:t>点击添加标题</a:t>
              </a:r>
            </a:p>
          </p:txBody>
        </p:sp>
        <p:sp>
          <p:nvSpPr>
            <p:cNvPr id="28" name="Freeform 4427"/>
            <p:cNvSpPr>
              <a:spLocks noEditPoints="1"/>
            </p:cNvSpPr>
            <p:nvPr/>
          </p:nvSpPr>
          <p:spPr bwMode="auto">
            <a:xfrm>
              <a:off x="866651" y="1193800"/>
              <a:ext cx="372427" cy="454026"/>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宽屏</PresentationFormat>
  <Paragraphs>105</Paragraphs>
  <Slides>16</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等线</vt:lpstr>
      <vt:lpstr>方正喵呜体</vt:lpstr>
      <vt:lpstr>汉仪小麦体简</vt:lpstr>
      <vt:lpstr>隶书</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32</cp:revision>
  <dcterms:created xsi:type="dcterms:W3CDTF">2017-11-21T14:20:00Z</dcterms:created>
  <dcterms:modified xsi:type="dcterms:W3CDTF">2021-01-06T09:19:12Z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