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63" r:id="rId2"/>
    <p:sldId id="257" r:id="rId3"/>
    <p:sldId id="260" r:id="rId4"/>
    <p:sldId id="258" r:id="rId5"/>
    <p:sldId id="261" r:id="rId6"/>
    <p:sldId id="259" r:id="rId7"/>
    <p:sldId id="262" r:id="rId8"/>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282" y="96"/>
      </p:cViewPr>
      <p:guideLst>
        <p:guide orient="horz" pos="1620"/>
        <p:guide pos="2880"/>
      </p:guideLst>
    </p:cSldViewPr>
  </p:slideViewPr>
  <p:notesTextViewPr>
    <p:cViewPr>
      <p:scale>
        <a:sx n="100" d="100"/>
        <a:sy n="100" d="100"/>
      </p:scale>
      <p:origin x="0" y="0"/>
    </p:cViewPr>
  </p:notesTextViewPr>
  <p:sorterViewPr>
    <p:cViewPr>
      <p:scale>
        <a:sx n="140" d="100"/>
        <a:sy n="14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FB7B1E-7993-48C5-A034-32B3FFB0A4A8}"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27C425-41C9-4314-8335-0C55631B8E37}"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20"/>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6245B09D-918C-421C-8DBF-3C921DE5A8A9}"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7FBB369-0805-48EE-BC6B-01801EAB43D3}"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245B09D-918C-421C-8DBF-3C921DE5A8A9}"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7FBB369-0805-48EE-BC6B-01801EAB43D3}"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1"/>
            <a:ext cx="2057400" cy="329088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154781"/>
            <a:ext cx="6019800" cy="329088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245B09D-918C-421C-8DBF-3C921DE5A8A9}"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7FBB369-0805-48EE-BC6B-01801EAB43D3}"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245B09D-918C-421C-8DBF-3C921DE5A8A9}"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7FBB369-0805-48EE-BC6B-01801EAB43D3}"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6245B09D-918C-421C-8DBF-3C921DE5A8A9}"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7FBB369-0805-48EE-BC6B-01801EAB43D3}"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6245B09D-918C-421C-8DBF-3C921DE5A8A9}"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7FBB369-0805-48EE-BC6B-01801EAB43D3}"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6245B09D-918C-421C-8DBF-3C921DE5A8A9}"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7FBB369-0805-48EE-BC6B-01801EAB43D3}"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6245B09D-918C-421C-8DBF-3C921DE5A8A9}"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7FBB369-0805-48EE-BC6B-01801EAB43D3}"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245B09D-918C-421C-8DBF-3C921DE5A8A9}"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7FBB369-0805-48EE-BC6B-01801EAB43D3}"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2"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2"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6245B09D-918C-421C-8DBF-3C921DE5A8A9}"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7FBB369-0805-48EE-BC6B-01801EAB43D3}"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1"/>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6245B09D-918C-421C-8DBF-3C921DE5A8A9}"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7FBB369-0805-48EE-BC6B-01801EAB43D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245B09D-918C-421C-8DBF-3C921DE5A8A9}" type="datetimeFigureOut">
              <a:rPr lang="zh-CN" altLang="en-US" smtClean="0"/>
              <a:t>2021/1/6</a:t>
            </a:fld>
            <a:endParaRPr lang="zh-CN" altLang="en-US"/>
          </a:p>
        </p:txBody>
      </p:sp>
      <p:sp>
        <p:nvSpPr>
          <p:cNvPr id="5" name="页脚占位符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7FBB369-0805-48EE-BC6B-01801EAB43D3}"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2483768" y="597746"/>
            <a:ext cx="4374916" cy="830997"/>
          </a:xfrm>
          <a:prstGeom prst="rect">
            <a:avLst/>
          </a:prstGeom>
          <a:noFill/>
        </p:spPr>
        <p:txBody>
          <a:bodyPr wrap="none" rtlCol="0">
            <a:spAutoFit/>
          </a:bodyPr>
          <a:lstStyle/>
          <a:p>
            <a:r>
              <a:rPr lang="en-US" altLang="zh-CN" sz="48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Kozuka Mincho Pro H" pitchFamily="18" charset="-128"/>
                <a:ea typeface="Kozuka Mincho Pro H" pitchFamily="18" charset="-128"/>
              </a:rPr>
              <a:t>POWERPOINT</a:t>
            </a:r>
            <a:endParaRPr lang="zh-CN" altLang="en-US" sz="48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Kozuka Mincho Pro H" pitchFamily="18" charset="-128"/>
              <a:ea typeface="Kozuka Mincho Pro H" pitchFamily="18" charset="-128"/>
            </a:endParaRPr>
          </a:p>
        </p:txBody>
      </p:sp>
      <p:sp>
        <p:nvSpPr>
          <p:cNvPr id="5" name="TextBox 4"/>
          <p:cNvSpPr txBox="1"/>
          <p:nvPr/>
        </p:nvSpPr>
        <p:spPr>
          <a:xfrm>
            <a:off x="3643307" y="428468"/>
            <a:ext cx="2018501" cy="338554"/>
          </a:xfrm>
          <a:prstGeom prst="rect">
            <a:avLst/>
          </a:prstGeom>
          <a:noFill/>
        </p:spPr>
        <p:txBody>
          <a:bodyPr wrap="none" rtlCol="0">
            <a:spAutoFit/>
          </a:bodyPr>
          <a:lstStyle/>
          <a:p>
            <a:r>
              <a:rPr lang="zh-CN" altLang="en-US" sz="1600" b="1" dirty="0">
                <a:solidFill>
                  <a:schemeClr val="accent6">
                    <a:lumMod val="75000"/>
                  </a:schemeClr>
                </a:solidFill>
                <a:latin typeface="微软雅黑" panose="020B0503020204020204" pitchFamily="34" charset="-122"/>
                <a:ea typeface="微软雅黑" panose="020B0503020204020204" pitchFamily="34" charset="-122"/>
              </a:rPr>
              <a:t>圣诞节主题</a:t>
            </a:r>
            <a:r>
              <a:rPr lang="en-US" altLang="zh-CN" sz="1600" b="1" dirty="0">
                <a:solidFill>
                  <a:schemeClr val="accent6">
                    <a:lumMod val="75000"/>
                  </a:schemeClr>
                </a:solidFill>
                <a:latin typeface="微软雅黑" panose="020B0503020204020204" pitchFamily="34" charset="-122"/>
                <a:ea typeface="微软雅黑" panose="020B0503020204020204" pitchFamily="34" charset="-122"/>
              </a:rPr>
              <a:t>PPT</a:t>
            </a:r>
            <a:r>
              <a:rPr lang="zh-CN" altLang="en-US" sz="1600" b="1" dirty="0">
                <a:solidFill>
                  <a:schemeClr val="accent6">
                    <a:lumMod val="75000"/>
                  </a:schemeClr>
                </a:solidFill>
                <a:latin typeface="微软雅黑" panose="020B0503020204020204" pitchFamily="34" charset="-122"/>
                <a:ea typeface="微软雅黑" panose="020B0503020204020204" pitchFamily="34" charset="-122"/>
              </a:rPr>
              <a:t>模板</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48121" y="357172"/>
            <a:ext cx="1723549" cy="400110"/>
          </a:xfrm>
          <a:prstGeom prst="rect">
            <a:avLst/>
          </a:prstGeom>
          <a:noFill/>
        </p:spPr>
        <p:txBody>
          <a:bodyPr wrap="none" rtlCol="0">
            <a:spAutoFit/>
          </a:bodyPr>
          <a:lstStyle/>
          <a:p>
            <a:r>
              <a:rPr lang="zh-CN" altLang="en-US" sz="2000" b="1" dirty="0">
                <a:solidFill>
                  <a:schemeClr val="accent6">
                    <a:lumMod val="75000"/>
                  </a:schemeClr>
                </a:solidFill>
                <a:latin typeface="微软雅黑" panose="020B0503020204020204" pitchFamily="34" charset="-122"/>
                <a:ea typeface="微软雅黑" panose="020B0503020204020204" pitchFamily="34" charset="-122"/>
              </a:rPr>
              <a:t>添加目录标题</a:t>
            </a:r>
          </a:p>
        </p:txBody>
      </p:sp>
      <p:pic>
        <p:nvPicPr>
          <p:cNvPr id="3" name="图片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71736" y="285735"/>
            <a:ext cx="5411430" cy="5031538"/>
          </a:xfrm>
          <a:prstGeom prst="rect">
            <a:avLst/>
          </a:prstGeom>
        </p:spPr>
      </p:pic>
      <p:sp>
        <p:nvSpPr>
          <p:cNvPr id="8" name="TextBox 7"/>
          <p:cNvSpPr txBox="1"/>
          <p:nvPr/>
        </p:nvSpPr>
        <p:spPr>
          <a:xfrm>
            <a:off x="3428992" y="1928808"/>
            <a:ext cx="3821880" cy="1569660"/>
          </a:xfrm>
          <a:prstGeom prst="rect">
            <a:avLst/>
          </a:prstGeom>
          <a:noFill/>
        </p:spPr>
        <p:txBody>
          <a:bodyPr wrap="none"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圣诞节主题</a:t>
            </a:r>
            <a:r>
              <a:rPr lang="en-US" altLang="zh-CN" sz="1600" dirty="0">
                <a:solidFill>
                  <a:schemeClr val="bg1"/>
                </a:solidFill>
                <a:latin typeface="微软雅黑" panose="020B0503020204020204" pitchFamily="34" charset="-122"/>
                <a:ea typeface="微软雅黑" panose="020B0503020204020204" pitchFamily="34" charset="-122"/>
              </a:rPr>
              <a:t>PPT</a:t>
            </a:r>
            <a:r>
              <a:rPr lang="zh-CN" altLang="en-US" sz="1600" dirty="0">
                <a:solidFill>
                  <a:schemeClr val="bg1"/>
                </a:solidFill>
                <a:latin typeface="微软雅黑" panose="020B0503020204020204" pitchFamily="34" charset="-122"/>
                <a:ea typeface="微软雅黑" panose="020B0503020204020204" pitchFamily="34" charset="-122"/>
              </a:rPr>
              <a:t>模板</a:t>
            </a:r>
            <a:r>
              <a:rPr lang="zh-CN" altLang="en-US" sz="1600" b="1" dirty="0">
                <a:solidFill>
                  <a:schemeClr val="bg1"/>
                </a:solidFill>
                <a:latin typeface="微软雅黑" panose="020B0503020204020204" pitchFamily="34" charset="-122"/>
                <a:ea typeface="微软雅黑" panose="020B0503020204020204" pitchFamily="34" charset="-122"/>
              </a:rPr>
              <a:t>圣诞节主题</a:t>
            </a:r>
            <a:r>
              <a:rPr lang="en-US" altLang="zh-CN" sz="1600" b="1" dirty="0">
                <a:solidFill>
                  <a:schemeClr val="bg1"/>
                </a:solidFill>
                <a:latin typeface="微软雅黑" panose="020B0503020204020204" pitchFamily="34" charset="-122"/>
                <a:ea typeface="微软雅黑" panose="020B0503020204020204" pitchFamily="34" charset="-122"/>
              </a:rPr>
              <a:t>PPT</a:t>
            </a:r>
            <a:r>
              <a:rPr lang="zh-CN" altLang="en-US" sz="1600" b="1" dirty="0">
                <a:solidFill>
                  <a:schemeClr val="bg1"/>
                </a:solidFill>
                <a:latin typeface="微软雅黑" panose="020B0503020204020204" pitchFamily="34" charset="-122"/>
                <a:ea typeface="微软雅黑" panose="020B0503020204020204" pitchFamily="34" charset="-122"/>
              </a:rPr>
              <a:t>模板</a:t>
            </a:r>
            <a:endParaRPr lang="en-US" altLang="zh-CN" sz="1600" b="1" dirty="0">
              <a:solidFill>
                <a:schemeClr val="bg1"/>
              </a:solidFill>
              <a:latin typeface="微软雅黑" panose="020B0503020204020204" pitchFamily="34" charset="-122"/>
              <a:ea typeface="微软雅黑" panose="020B0503020204020204" pitchFamily="34" charset="-122"/>
            </a:endParaRPr>
          </a:p>
          <a:p>
            <a:r>
              <a:rPr lang="zh-CN" altLang="en-US" sz="1600" dirty="0">
                <a:solidFill>
                  <a:schemeClr val="bg1"/>
                </a:solidFill>
                <a:latin typeface="微软雅黑" panose="020B0503020204020204" pitchFamily="34" charset="-122"/>
                <a:ea typeface="微软雅黑" panose="020B0503020204020204" pitchFamily="34" charset="-122"/>
              </a:rPr>
              <a:t>圣诞节主题</a:t>
            </a:r>
            <a:r>
              <a:rPr lang="en-US" altLang="zh-CN" sz="1600" dirty="0">
                <a:solidFill>
                  <a:schemeClr val="bg1"/>
                </a:solidFill>
                <a:latin typeface="微软雅黑" panose="020B0503020204020204" pitchFamily="34" charset="-122"/>
                <a:ea typeface="微软雅黑" panose="020B0503020204020204" pitchFamily="34" charset="-122"/>
              </a:rPr>
              <a:t>PPT</a:t>
            </a:r>
            <a:r>
              <a:rPr lang="zh-CN" altLang="en-US" sz="1600" dirty="0">
                <a:solidFill>
                  <a:schemeClr val="bg1"/>
                </a:solidFill>
                <a:latin typeface="微软雅黑" panose="020B0503020204020204" pitchFamily="34" charset="-122"/>
                <a:ea typeface="微软雅黑" panose="020B0503020204020204" pitchFamily="34" charset="-122"/>
              </a:rPr>
              <a:t>模板</a:t>
            </a:r>
            <a:r>
              <a:rPr lang="zh-CN" altLang="en-US" sz="1600" b="1" dirty="0">
                <a:solidFill>
                  <a:schemeClr val="bg1"/>
                </a:solidFill>
                <a:latin typeface="微软雅黑" panose="020B0503020204020204" pitchFamily="34" charset="-122"/>
                <a:ea typeface="微软雅黑" panose="020B0503020204020204" pitchFamily="34" charset="-122"/>
              </a:rPr>
              <a:t>圣诞节主题</a:t>
            </a:r>
            <a:r>
              <a:rPr lang="en-US" altLang="zh-CN" sz="1600" b="1" dirty="0">
                <a:solidFill>
                  <a:schemeClr val="bg1"/>
                </a:solidFill>
                <a:latin typeface="微软雅黑" panose="020B0503020204020204" pitchFamily="34" charset="-122"/>
                <a:ea typeface="微软雅黑" panose="020B0503020204020204" pitchFamily="34" charset="-122"/>
              </a:rPr>
              <a:t>PPT</a:t>
            </a:r>
            <a:r>
              <a:rPr lang="zh-CN" altLang="en-US" sz="1600" b="1" dirty="0">
                <a:solidFill>
                  <a:schemeClr val="bg1"/>
                </a:solidFill>
                <a:latin typeface="微软雅黑" panose="020B0503020204020204" pitchFamily="34" charset="-122"/>
                <a:ea typeface="微软雅黑" panose="020B0503020204020204" pitchFamily="34" charset="-122"/>
              </a:rPr>
              <a:t>模板</a:t>
            </a:r>
          </a:p>
          <a:p>
            <a:r>
              <a:rPr lang="zh-CN" altLang="en-US" sz="1600" dirty="0">
                <a:solidFill>
                  <a:schemeClr val="bg1"/>
                </a:solidFill>
                <a:latin typeface="微软雅黑" panose="020B0503020204020204" pitchFamily="34" charset="-122"/>
                <a:ea typeface="微软雅黑" panose="020B0503020204020204" pitchFamily="34" charset="-122"/>
              </a:rPr>
              <a:t>圣诞节主题</a:t>
            </a:r>
            <a:r>
              <a:rPr lang="en-US" altLang="zh-CN" sz="1600" dirty="0">
                <a:solidFill>
                  <a:schemeClr val="bg1"/>
                </a:solidFill>
                <a:latin typeface="微软雅黑" panose="020B0503020204020204" pitchFamily="34" charset="-122"/>
                <a:ea typeface="微软雅黑" panose="020B0503020204020204" pitchFamily="34" charset="-122"/>
              </a:rPr>
              <a:t>PPT</a:t>
            </a:r>
            <a:r>
              <a:rPr lang="zh-CN" altLang="en-US" sz="1600" dirty="0">
                <a:solidFill>
                  <a:schemeClr val="bg1"/>
                </a:solidFill>
                <a:latin typeface="微软雅黑" panose="020B0503020204020204" pitchFamily="34" charset="-122"/>
                <a:ea typeface="微软雅黑" panose="020B0503020204020204" pitchFamily="34" charset="-122"/>
              </a:rPr>
              <a:t>模板</a:t>
            </a:r>
            <a:r>
              <a:rPr lang="zh-CN" altLang="en-US" sz="1600" b="1" dirty="0">
                <a:solidFill>
                  <a:schemeClr val="bg1"/>
                </a:solidFill>
                <a:latin typeface="微软雅黑" panose="020B0503020204020204" pitchFamily="34" charset="-122"/>
                <a:ea typeface="微软雅黑" panose="020B0503020204020204" pitchFamily="34" charset="-122"/>
              </a:rPr>
              <a:t>圣诞节主题</a:t>
            </a:r>
            <a:r>
              <a:rPr lang="en-US" altLang="zh-CN" sz="1600" b="1" dirty="0">
                <a:solidFill>
                  <a:schemeClr val="bg1"/>
                </a:solidFill>
                <a:latin typeface="微软雅黑" panose="020B0503020204020204" pitchFamily="34" charset="-122"/>
                <a:ea typeface="微软雅黑" panose="020B0503020204020204" pitchFamily="34" charset="-122"/>
              </a:rPr>
              <a:t>PPT</a:t>
            </a:r>
            <a:r>
              <a:rPr lang="zh-CN" altLang="en-US" sz="1600" b="1" dirty="0">
                <a:solidFill>
                  <a:schemeClr val="bg1"/>
                </a:solidFill>
                <a:latin typeface="微软雅黑" panose="020B0503020204020204" pitchFamily="34" charset="-122"/>
                <a:ea typeface="微软雅黑" panose="020B0503020204020204" pitchFamily="34" charset="-122"/>
              </a:rPr>
              <a:t>模板</a:t>
            </a:r>
          </a:p>
          <a:p>
            <a:r>
              <a:rPr lang="zh-CN" altLang="en-US" sz="1600" dirty="0">
                <a:solidFill>
                  <a:schemeClr val="bg1"/>
                </a:solidFill>
                <a:latin typeface="微软雅黑" panose="020B0503020204020204" pitchFamily="34" charset="-122"/>
                <a:ea typeface="微软雅黑" panose="020B0503020204020204" pitchFamily="34" charset="-122"/>
              </a:rPr>
              <a:t>圣诞节主题</a:t>
            </a:r>
            <a:r>
              <a:rPr lang="en-US" altLang="zh-CN" sz="1600" dirty="0">
                <a:solidFill>
                  <a:schemeClr val="bg1"/>
                </a:solidFill>
                <a:latin typeface="微软雅黑" panose="020B0503020204020204" pitchFamily="34" charset="-122"/>
                <a:ea typeface="微软雅黑" panose="020B0503020204020204" pitchFamily="34" charset="-122"/>
              </a:rPr>
              <a:t>PPT</a:t>
            </a:r>
            <a:r>
              <a:rPr lang="zh-CN" altLang="en-US" sz="1600" dirty="0">
                <a:solidFill>
                  <a:schemeClr val="bg1"/>
                </a:solidFill>
                <a:latin typeface="微软雅黑" panose="020B0503020204020204" pitchFamily="34" charset="-122"/>
                <a:ea typeface="微软雅黑" panose="020B0503020204020204" pitchFamily="34" charset="-122"/>
              </a:rPr>
              <a:t>模板</a:t>
            </a:r>
            <a:r>
              <a:rPr lang="zh-CN" altLang="en-US" sz="1600" b="1" dirty="0">
                <a:solidFill>
                  <a:schemeClr val="bg1"/>
                </a:solidFill>
                <a:latin typeface="微软雅黑" panose="020B0503020204020204" pitchFamily="34" charset="-122"/>
                <a:ea typeface="微软雅黑" panose="020B0503020204020204" pitchFamily="34" charset="-122"/>
              </a:rPr>
              <a:t>圣诞节主题</a:t>
            </a:r>
            <a:r>
              <a:rPr lang="en-US" altLang="zh-CN" sz="1600" b="1" dirty="0">
                <a:solidFill>
                  <a:schemeClr val="bg1"/>
                </a:solidFill>
                <a:latin typeface="微软雅黑" panose="020B0503020204020204" pitchFamily="34" charset="-122"/>
                <a:ea typeface="微软雅黑" panose="020B0503020204020204" pitchFamily="34" charset="-122"/>
              </a:rPr>
              <a:t>PPT</a:t>
            </a:r>
            <a:r>
              <a:rPr lang="zh-CN" altLang="en-US" sz="1600" b="1" dirty="0">
                <a:solidFill>
                  <a:schemeClr val="bg1"/>
                </a:solidFill>
                <a:latin typeface="微软雅黑" panose="020B0503020204020204" pitchFamily="34" charset="-122"/>
                <a:ea typeface="微软雅黑" panose="020B0503020204020204" pitchFamily="34" charset="-122"/>
              </a:rPr>
              <a:t>模板</a:t>
            </a:r>
          </a:p>
          <a:p>
            <a:r>
              <a:rPr lang="zh-CN" altLang="en-US" sz="1600" dirty="0">
                <a:solidFill>
                  <a:schemeClr val="bg1"/>
                </a:solidFill>
                <a:latin typeface="微软雅黑" panose="020B0503020204020204" pitchFamily="34" charset="-122"/>
                <a:ea typeface="微软雅黑" panose="020B0503020204020204" pitchFamily="34" charset="-122"/>
              </a:rPr>
              <a:t>圣诞节主题</a:t>
            </a:r>
            <a:r>
              <a:rPr lang="en-US" altLang="zh-CN" sz="1600" dirty="0">
                <a:solidFill>
                  <a:schemeClr val="bg1"/>
                </a:solidFill>
                <a:latin typeface="微软雅黑" panose="020B0503020204020204" pitchFamily="34" charset="-122"/>
                <a:ea typeface="微软雅黑" panose="020B0503020204020204" pitchFamily="34" charset="-122"/>
              </a:rPr>
              <a:t>PPT</a:t>
            </a:r>
            <a:r>
              <a:rPr lang="zh-CN" altLang="en-US" sz="1600" dirty="0">
                <a:solidFill>
                  <a:schemeClr val="bg1"/>
                </a:solidFill>
                <a:latin typeface="微软雅黑" panose="020B0503020204020204" pitchFamily="34" charset="-122"/>
                <a:ea typeface="微软雅黑" panose="020B0503020204020204" pitchFamily="34" charset="-122"/>
              </a:rPr>
              <a:t>模板</a:t>
            </a:r>
            <a:r>
              <a:rPr lang="zh-CN" altLang="en-US" sz="1600" b="1" dirty="0">
                <a:solidFill>
                  <a:schemeClr val="bg1"/>
                </a:solidFill>
                <a:latin typeface="微软雅黑" panose="020B0503020204020204" pitchFamily="34" charset="-122"/>
                <a:ea typeface="微软雅黑" panose="020B0503020204020204" pitchFamily="34" charset="-122"/>
              </a:rPr>
              <a:t>圣诞节主题</a:t>
            </a:r>
            <a:r>
              <a:rPr lang="en-US" altLang="zh-CN" sz="1600" b="1" dirty="0">
                <a:solidFill>
                  <a:schemeClr val="bg1"/>
                </a:solidFill>
                <a:latin typeface="微软雅黑" panose="020B0503020204020204" pitchFamily="34" charset="-122"/>
                <a:ea typeface="微软雅黑" panose="020B0503020204020204" pitchFamily="34" charset="-122"/>
              </a:rPr>
              <a:t>PPT</a:t>
            </a:r>
            <a:r>
              <a:rPr lang="zh-CN" altLang="en-US" sz="1600" b="1" dirty="0">
                <a:solidFill>
                  <a:schemeClr val="bg1"/>
                </a:solidFill>
                <a:latin typeface="微软雅黑" panose="020B0503020204020204" pitchFamily="34" charset="-122"/>
                <a:ea typeface="微软雅黑" panose="020B0503020204020204" pitchFamily="34" charset="-122"/>
              </a:rPr>
              <a:t>模板</a:t>
            </a:r>
          </a:p>
          <a:p>
            <a:endParaRPr lang="zh-CN" altLang="en-US" sz="16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348121" y="357172"/>
            <a:ext cx="1723549" cy="400110"/>
          </a:xfrm>
          <a:prstGeom prst="rect">
            <a:avLst/>
          </a:prstGeom>
          <a:noFill/>
        </p:spPr>
        <p:txBody>
          <a:bodyPr wrap="none" rtlCol="0">
            <a:spAutoFit/>
          </a:bodyPr>
          <a:lstStyle/>
          <a:p>
            <a:r>
              <a:rPr lang="zh-CN" altLang="en-US" sz="2000" b="1" dirty="0">
                <a:solidFill>
                  <a:schemeClr val="accent6">
                    <a:lumMod val="75000"/>
                  </a:schemeClr>
                </a:solidFill>
                <a:latin typeface="微软雅黑" panose="020B0503020204020204" pitchFamily="34" charset="-122"/>
                <a:ea typeface="微软雅黑" panose="020B0503020204020204" pitchFamily="34" charset="-122"/>
              </a:rPr>
              <a:t>添加目录标题</a:t>
            </a:r>
          </a:p>
        </p:txBody>
      </p:sp>
      <p:sp>
        <p:nvSpPr>
          <p:cNvPr id="8" name="TextBox 7"/>
          <p:cNvSpPr txBox="1"/>
          <p:nvPr/>
        </p:nvSpPr>
        <p:spPr>
          <a:xfrm>
            <a:off x="2571736" y="1071553"/>
            <a:ext cx="4698722" cy="3323987"/>
          </a:xfrm>
          <a:prstGeom prst="rect">
            <a:avLst/>
          </a:prstGeom>
          <a:noFill/>
        </p:spPr>
        <p:txBody>
          <a:bodyPr wrap="none" rtlCol="0">
            <a:spAutoFit/>
          </a:bodyPr>
          <a:lstStyle/>
          <a:p>
            <a:pPr>
              <a:lnSpc>
                <a:spcPct val="150000"/>
              </a:lnSpc>
            </a:pPr>
            <a:r>
              <a:rPr lang="zh-CN" altLang="en-US" sz="2000" dirty="0">
                <a:solidFill>
                  <a:schemeClr val="accent6">
                    <a:lumMod val="50000"/>
                  </a:schemeClr>
                </a:solidFill>
                <a:latin typeface="微软雅黑" panose="020B0503020204020204" pitchFamily="34" charset="-122"/>
                <a:ea typeface="微软雅黑" panose="020B0503020204020204" pitchFamily="34" charset="-122"/>
              </a:rPr>
              <a:t>圣诞节主题</a:t>
            </a:r>
            <a:r>
              <a:rPr lang="en-US" altLang="zh-CN" sz="2000" dirty="0">
                <a:solidFill>
                  <a:schemeClr val="accent6">
                    <a:lumMod val="50000"/>
                  </a:schemeClr>
                </a:solidFill>
                <a:latin typeface="微软雅黑" panose="020B0503020204020204" pitchFamily="34" charset="-122"/>
                <a:ea typeface="微软雅黑" panose="020B0503020204020204" pitchFamily="34" charset="-122"/>
              </a:rPr>
              <a:t>PPT</a:t>
            </a:r>
            <a:r>
              <a:rPr lang="zh-CN" altLang="en-US" sz="2000" dirty="0">
                <a:solidFill>
                  <a:schemeClr val="accent6">
                    <a:lumMod val="50000"/>
                  </a:schemeClr>
                </a:solidFill>
                <a:latin typeface="微软雅黑" panose="020B0503020204020204" pitchFamily="34" charset="-122"/>
                <a:ea typeface="微软雅黑" panose="020B0503020204020204" pitchFamily="34" charset="-122"/>
              </a:rPr>
              <a:t>模板圣诞节主题</a:t>
            </a:r>
            <a:r>
              <a:rPr lang="en-US" altLang="zh-CN" sz="2000" dirty="0">
                <a:solidFill>
                  <a:schemeClr val="accent6">
                    <a:lumMod val="50000"/>
                  </a:schemeClr>
                </a:solidFill>
                <a:latin typeface="微软雅黑" panose="020B0503020204020204" pitchFamily="34" charset="-122"/>
                <a:ea typeface="微软雅黑" panose="020B0503020204020204" pitchFamily="34" charset="-122"/>
              </a:rPr>
              <a:t>PPT</a:t>
            </a:r>
            <a:r>
              <a:rPr lang="zh-CN" altLang="en-US" sz="2000" dirty="0">
                <a:solidFill>
                  <a:schemeClr val="accent6">
                    <a:lumMod val="50000"/>
                  </a:schemeClr>
                </a:solidFill>
                <a:latin typeface="微软雅黑" panose="020B0503020204020204" pitchFamily="34" charset="-122"/>
                <a:ea typeface="微软雅黑" panose="020B0503020204020204" pitchFamily="34" charset="-122"/>
              </a:rPr>
              <a:t>模板</a:t>
            </a:r>
            <a:endParaRPr lang="en-US" altLang="zh-CN" sz="2000" dirty="0">
              <a:solidFill>
                <a:schemeClr val="accent6">
                  <a:lumMod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accent6">
                    <a:lumMod val="50000"/>
                  </a:schemeClr>
                </a:solidFill>
                <a:latin typeface="微软雅黑" panose="020B0503020204020204" pitchFamily="34" charset="-122"/>
                <a:ea typeface="微软雅黑" panose="020B0503020204020204" pitchFamily="34" charset="-122"/>
              </a:rPr>
              <a:t>圣诞节主题</a:t>
            </a:r>
            <a:r>
              <a:rPr lang="en-US" altLang="zh-CN" sz="2000" dirty="0">
                <a:solidFill>
                  <a:schemeClr val="accent6">
                    <a:lumMod val="50000"/>
                  </a:schemeClr>
                </a:solidFill>
                <a:latin typeface="微软雅黑" panose="020B0503020204020204" pitchFamily="34" charset="-122"/>
                <a:ea typeface="微软雅黑" panose="020B0503020204020204" pitchFamily="34" charset="-122"/>
              </a:rPr>
              <a:t>PPT</a:t>
            </a:r>
            <a:r>
              <a:rPr lang="zh-CN" altLang="en-US" sz="2000" dirty="0">
                <a:solidFill>
                  <a:schemeClr val="accent6">
                    <a:lumMod val="50000"/>
                  </a:schemeClr>
                </a:solidFill>
                <a:latin typeface="微软雅黑" panose="020B0503020204020204" pitchFamily="34" charset="-122"/>
                <a:ea typeface="微软雅黑" panose="020B0503020204020204" pitchFamily="34" charset="-122"/>
              </a:rPr>
              <a:t>模板圣诞节主题</a:t>
            </a:r>
            <a:r>
              <a:rPr lang="en-US" altLang="zh-CN" sz="2000" dirty="0">
                <a:solidFill>
                  <a:schemeClr val="accent6">
                    <a:lumMod val="50000"/>
                  </a:schemeClr>
                </a:solidFill>
                <a:latin typeface="微软雅黑" panose="020B0503020204020204" pitchFamily="34" charset="-122"/>
                <a:ea typeface="微软雅黑" panose="020B0503020204020204" pitchFamily="34" charset="-122"/>
              </a:rPr>
              <a:t>PPT</a:t>
            </a:r>
            <a:r>
              <a:rPr lang="zh-CN" altLang="en-US" sz="2000" dirty="0">
                <a:solidFill>
                  <a:schemeClr val="accent6">
                    <a:lumMod val="50000"/>
                  </a:schemeClr>
                </a:solidFill>
                <a:latin typeface="微软雅黑" panose="020B0503020204020204" pitchFamily="34" charset="-122"/>
                <a:ea typeface="微软雅黑" panose="020B0503020204020204" pitchFamily="34" charset="-122"/>
              </a:rPr>
              <a:t>模板</a:t>
            </a:r>
          </a:p>
          <a:p>
            <a:pPr>
              <a:lnSpc>
                <a:spcPct val="150000"/>
              </a:lnSpc>
            </a:pPr>
            <a:r>
              <a:rPr lang="zh-CN" altLang="en-US" sz="2000" dirty="0">
                <a:solidFill>
                  <a:schemeClr val="accent6">
                    <a:lumMod val="50000"/>
                  </a:schemeClr>
                </a:solidFill>
                <a:latin typeface="微软雅黑" panose="020B0503020204020204" pitchFamily="34" charset="-122"/>
                <a:ea typeface="微软雅黑" panose="020B0503020204020204" pitchFamily="34" charset="-122"/>
              </a:rPr>
              <a:t>圣诞节主题</a:t>
            </a:r>
            <a:r>
              <a:rPr lang="en-US" altLang="zh-CN" sz="2000" dirty="0">
                <a:solidFill>
                  <a:schemeClr val="accent6">
                    <a:lumMod val="50000"/>
                  </a:schemeClr>
                </a:solidFill>
                <a:latin typeface="微软雅黑" panose="020B0503020204020204" pitchFamily="34" charset="-122"/>
                <a:ea typeface="微软雅黑" panose="020B0503020204020204" pitchFamily="34" charset="-122"/>
              </a:rPr>
              <a:t>PPT</a:t>
            </a:r>
            <a:r>
              <a:rPr lang="zh-CN" altLang="en-US" sz="2000" dirty="0">
                <a:solidFill>
                  <a:schemeClr val="accent6">
                    <a:lumMod val="50000"/>
                  </a:schemeClr>
                </a:solidFill>
                <a:latin typeface="微软雅黑" panose="020B0503020204020204" pitchFamily="34" charset="-122"/>
                <a:ea typeface="微软雅黑" panose="020B0503020204020204" pitchFamily="34" charset="-122"/>
              </a:rPr>
              <a:t>模板圣诞节主题</a:t>
            </a:r>
            <a:r>
              <a:rPr lang="en-US" altLang="zh-CN" sz="2000" dirty="0">
                <a:solidFill>
                  <a:schemeClr val="accent6">
                    <a:lumMod val="50000"/>
                  </a:schemeClr>
                </a:solidFill>
                <a:latin typeface="微软雅黑" panose="020B0503020204020204" pitchFamily="34" charset="-122"/>
                <a:ea typeface="微软雅黑" panose="020B0503020204020204" pitchFamily="34" charset="-122"/>
              </a:rPr>
              <a:t>PPT</a:t>
            </a:r>
            <a:r>
              <a:rPr lang="zh-CN" altLang="en-US" sz="2000" dirty="0">
                <a:solidFill>
                  <a:schemeClr val="accent6">
                    <a:lumMod val="50000"/>
                  </a:schemeClr>
                </a:solidFill>
                <a:latin typeface="微软雅黑" panose="020B0503020204020204" pitchFamily="34" charset="-122"/>
                <a:ea typeface="微软雅黑" panose="020B0503020204020204" pitchFamily="34" charset="-122"/>
              </a:rPr>
              <a:t>模板</a:t>
            </a:r>
          </a:p>
          <a:p>
            <a:pPr>
              <a:lnSpc>
                <a:spcPct val="150000"/>
              </a:lnSpc>
            </a:pPr>
            <a:r>
              <a:rPr lang="zh-CN" altLang="en-US" sz="2000" dirty="0">
                <a:solidFill>
                  <a:schemeClr val="accent6">
                    <a:lumMod val="50000"/>
                  </a:schemeClr>
                </a:solidFill>
                <a:latin typeface="微软雅黑" panose="020B0503020204020204" pitchFamily="34" charset="-122"/>
                <a:ea typeface="微软雅黑" panose="020B0503020204020204" pitchFamily="34" charset="-122"/>
              </a:rPr>
              <a:t>圣诞节主题</a:t>
            </a:r>
            <a:r>
              <a:rPr lang="en-US" altLang="zh-CN" sz="2000" dirty="0">
                <a:solidFill>
                  <a:schemeClr val="accent6">
                    <a:lumMod val="50000"/>
                  </a:schemeClr>
                </a:solidFill>
                <a:latin typeface="微软雅黑" panose="020B0503020204020204" pitchFamily="34" charset="-122"/>
                <a:ea typeface="微软雅黑" panose="020B0503020204020204" pitchFamily="34" charset="-122"/>
              </a:rPr>
              <a:t>PPT</a:t>
            </a:r>
            <a:r>
              <a:rPr lang="zh-CN" altLang="en-US" sz="2000" dirty="0">
                <a:solidFill>
                  <a:schemeClr val="accent6">
                    <a:lumMod val="50000"/>
                  </a:schemeClr>
                </a:solidFill>
                <a:latin typeface="微软雅黑" panose="020B0503020204020204" pitchFamily="34" charset="-122"/>
                <a:ea typeface="微软雅黑" panose="020B0503020204020204" pitchFamily="34" charset="-122"/>
              </a:rPr>
              <a:t>模板圣诞节主题</a:t>
            </a:r>
            <a:r>
              <a:rPr lang="en-US" altLang="zh-CN" sz="2000" dirty="0">
                <a:solidFill>
                  <a:schemeClr val="accent6">
                    <a:lumMod val="50000"/>
                  </a:schemeClr>
                </a:solidFill>
                <a:latin typeface="微软雅黑" panose="020B0503020204020204" pitchFamily="34" charset="-122"/>
                <a:ea typeface="微软雅黑" panose="020B0503020204020204" pitchFamily="34" charset="-122"/>
              </a:rPr>
              <a:t>PPT</a:t>
            </a:r>
            <a:r>
              <a:rPr lang="zh-CN" altLang="en-US" sz="2000" dirty="0">
                <a:solidFill>
                  <a:schemeClr val="accent6">
                    <a:lumMod val="50000"/>
                  </a:schemeClr>
                </a:solidFill>
                <a:latin typeface="微软雅黑" panose="020B0503020204020204" pitchFamily="34" charset="-122"/>
                <a:ea typeface="微软雅黑" panose="020B0503020204020204" pitchFamily="34" charset="-122"/>
              </a:rPr>
              <a:t>模板</a:t>
            </a:r>
          </a:p>
          <a:p>
            <a:pPr>
              <a:lnSpc>
                <a:spcPct val="150000"/>
              </a:lnSpc>
            </a:pPr>
            <a:r>
              <a:rPr lang="zh-CN" altLang="en-US" sz="2000" dirty="0">
                <a:solidFill>
                  <a:schemeClr val="accent6">
                    <a:lumMod val="50000"/>
                  </a:schemeClr>
                </a:solidFill>
                <a:latin typeface="微软雅黑" panose="020B0503020204020204" pitchFamily="34" charset="-122"/>
                <a:ea typeface="微软雅黑" panose="020B0503020204020204" pitchFamily="34" charset="-122"/>
              </a:rPr>
              <a:t>圣诞节主题</a:t>
            </a:r>
            <a:r>
              <a:rPr lang="en-US" altLang="zh-CN" sz="2000" dirty="0">
                <a:solidFill>
                  <a:schemeClr val="accent6">
                    <a:lumMod val="50000"/>
                  </a:schemeClr>
                </a:solidFill>
                <a:latin typeface="微软雅黑" panose="020B0503020204020204" pitchFamily="34" charset="-122"/>
                <a:ea typeface="微软雅黑" panose="020B0503020204020204" pitchFamily="34" charset="-122"/>
              </a:rPr>
              <a:t>PPT</a:t>
            </a:r>
            <a:r>
              <a:rPr lang="zh-CN" altLang="en-US" sz="2000" dirty="0">
                <a:solidFill>
                  <a:schemeClr val="accent6">
                    <a:lumMod val="50000"/>
                  </a:schemeClr>
                </a:solidFill>
                <a:latin typeface="微软雅黑" panose="020B0503020204020204" pitchFamily="34" charset="-122"/>
                <a:ea typeface="微软雅黑" panose="020B0503020204020204" pitchFamily="34" charset="-122"/>
              </a:rPr>
              <a:t>模板圣诞节主题</a:t>
            </a:r>
            <a:r>
              <a:rPr lang="en-US" altLang="zh-CN" sz="2000" dirty="0">
                <a:solidFill>
                  <a:schemeClr val="accent6">
                    <a:lumMod val="50000"/>
                  </a:schemeClr>
                </a:solidFill>
                <a:latin typeface="微软雅黑" panose="020B0503020204020204" pitchFamily="34" charset="-122"/>
                <a:ea typeface="微软雅黑" panose="020B0503020204020204" pitchFamily="34" charset="-122"/>
              </a:rPr>
              <a:t>PPT</a:t>
            </a:r>
            <a:r>
              <a:rPr lang="zh-CN" altLang="en-US" sz="2000" dirty="0">
                <a:solidFill>
                  <a:schemeClr val="accent6">
                    <a:lumMod val="50000"/>
                  </a:schemeClr>
                </a:solidFill>
                <a:latin typeface="微软雅黑" panose="020B0503020204020204" pitchFamily="34" charset="-122"/>
                <a:ea typeface="微软雅黑" panose="020B0503020204020204" pitchFamily="34" charset="-122"/>
              </a:rPr>
              <a:t>模板</a:t>
            </a:r>
            <a:endParaRPr lang="en-US" altLang="zh-CN" sz="2000" dirty="0">
              <a:solidFill>
                <a:schemeClr val="accent6">
                  <a:lumMod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accent6">
                    <a:lumMod val="50000"/>
                  </a:schemeClr>
                </a:solidFill>
                <a:latin typeface="微软雅黑" panose="020B0503020204020204" pitchFamily="34" charset="-122"/>
                <a:ea typeface="微软雅黑" panose="020B0503020204020204" pitchFamily="34" charset="-122"/>
              </a:rPr>
              <a:t>圣诞节主题</a:t>
            </a:r>
            <a:r>
              <a:rPr lang="en-US" altLang="zh-CN" sz="2000" dirty="0">
                <a:solidFill>
                  <a:schemeClr val="accent6">
                    <a:lumMod val="50000"/>
                  </a:schemeClr>
                </a:solidFill>
                <a:latin typeface="微软雅黑" panose="020B0503020204020204" pitchFamily="34" charset="-122"/>
                <a:ea typeface="微软雅黑" panose="020B0503020204020204" pitchFamily="34" charset="-122"/>
              </a:rPr>
              <a:t>PPT</a:t>
            </a:r>
            <a:r>
              <a:rPr lang="zh-CN" altLang="en-US" sz="2000" dirty="0">
                <a:solidFill>
                  <a:schemeClr val="accent6">
                    <a:lumMod val="50000"/>
                  </a:schemeClr>
                </a:solidFill>
                <a:latin typeface="微软雅黑" panose="020B0503020204020204" pitchFamily="34" charset="-122"/>
                <a:ea typeface="微软雅黑" panose="020B0503020204020204" pitchFamily="34" charset="-122"/>
              </a:rPr>
              <a:t>模板圣诞节主题</a:t>
            </a:r>
            <a:r>
              <a:rPr lang="en-US" altLang="zh-CN" sz="2000" dirty="0">
                <a:solidFill>
                  <a:schemeClr val="accent6">
                    <a:lumMod val="50000"/>
                  </a:schemeClr>
                </a:solidFill>
                <a:latin typeface="微软雅黑" panose="020B0503020204020204" pitchFamily="34" charset="-122"/>
                <a:ea typeface="微软雅黑" panose="020B0503020204020204" pitchFamily="34" charset="-122"/>
              </a:rPr>
              <a:t>PPT</a:t>
            </a:r>
            <a:r>
              <a:rPr lang="zh-CN" altLang="en-US" sz="2000" dirty="0">
                <a:solidFill>
                  <a:schemeClr val="accent6">
                    <a:lumMod val="50000"/>
                  </a:schemeClr>
                </a:solidFill>
                <a:latin typeface="微软雅黑" panose="020B0503020204020204" pitchFamily="34" charset="-122"/>
                <a:ea typeface="微软雅黑" panose="020B0503020204020204" pitchFamily="34" charset="-122"/>
              </a:rPr>
              <a:t>模板</a:t>
            </a:r>
          </a:p>
          <a:p>
            <a:pPr>
              <a:lnSpc>
                <a:spcPct val="150000"/>
              </a:lnSpc>
            </a:pPr>
            <a:r>
              <a:rPr lang="zh-CN" altLang="en-US" sz="2000" dirty="0">
                <a:solidFill>
                  <a:schemeClr val="accent6">
                    <a:lumMod val="50000"/>
                  </a:schemeClr>
                </a:solidFill>
                <a:latin typeface="微软雅黑" panose="020B0503020204020204" pitchFamily="34" charset="-122"/>
                <a:ea typeface="微软雅黑" panose="020B0503020204020204" pitchFamily="34" charset="-122"/>
              </a:rPr>
              <a:t>圣诞节主题</a:t>
            </a:r>
            <a:r>
              <a:rPr lang="en-US" altLang="zh-CN" sz="2000" dirty="0">
                <a:solidFill>
                  <a:schemeClr val="accent6">
                    <a:lumMod val="50000"/>
                  </a:schemeClr>
                </a:solidFill>
                <a:latin typeface="微软雅黑" panose="020B0503020204020204" pitchFamily="34" charset="-122"/>
                <a:ea typeface="微软雅黑" panose="020B0503020204020204" pitchFamily="34" charset="-122"/>
              </a:rPr>
              <a:t>PPT</a:t>
            </a:r>
            <a:r>
              <a:rPr lang="zh-CN" altLang="en-US" sz="2000" dirty="0">
                <a:solidFill>
                  <a:schemeClr val="accent6">
                    <a:lumMod val="50000"/>
                  </a:schemeClr>
                </a:solidFill>
                <a:latin typeface="微软雅黑" panose="020B0503020204020204" pitchFamily="34" charset="-122"/>
                <a:ea typeface="微软雅黑" panose="020B0503020204020204" pitchFamily="34" charset="-122"/>
              </a:rPr>
              <a:t>模板圣诞节主题</a:t>
            </a:r>
            <a:r>
              <a:rPr lang="en-US" altLang="zh-CN" sz="2000" dirty="0">
                <a:solidFill>
                  <a:schemeClr val="accent6">
                    <a:lumMod val="50000"/>
                  </a:schemeClr>
                </a:solidFill>
                <a:latin typeface="微软雅黑" panose="020B0503020204020204" pitchFamily="34" charset="-122"/>
                <a:ea typeface="微软雅黑" panose="020B0503020204020204" pitchFamily="34" charset="-122"/>
              </a:rPr>
              <a:t>PPT</a:t>
            </a:r>
            <a:r>
              <a:rPr lang="zh-CN" altLang="en-US" sz="2000" dirty="0">
                <a:solidFill>
                  <a:schemeClr val="accent6">
                    <a:lumMod val="50000"/>
                  </a:schemeClr>
                </a:solidFill>
                <a:latin typeface="微软雅黑" panose="020B0503020204020204" pitchFamily="34" charset="-122"/>
                <a:ea typeface="微软雅黑" panose="020B0503020204020204" pitchFamily="34" charset="-122"/>
              </a:rPr>
              <a:t>模板</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2" name="椭圆形标注 2"/>
          <p:cNvSpPr/>
          <p:nvPr/>
        </p:nvSpPr>
        <p:spPr>
          <a:xfrm rot="17734901" flipH="1">
            <a:off x="1770336" y="759946"/>
            <a:ext cx="2788663" cy="3287455"/>
          </a:xfrm>
          <a:custGeom>
            <a:avLst/>
            <a:gdLst>
              <a:gd name="connsiteX0" fmla="*/ 546067 w 1872208"/>
              <a:gd name="connsiteY0" fmla="*/ 2025225 h 1800200"/>
              <a:gd name="connsiteX1" fmla="*/ 476074 w 1872208"/>
              <a:gd name="connsiteY1" fmla="*/ 1684012 h 1800200"/>
              <a:gd name="connsiteX2" fmla="*/ 91907 w 1872208"/>
              <a:gd name="connsiteY2" fmla="*/ 511157 h 1800200"/>
              <a:gd name="connsiteX3" fmla="*/ 1231339 w 1872208"/>
              <a:gd name="connsiteY3" fmla="*/ 45938 h 1800200"/>
              <a:gd name="connsiteX4" fmla="*/ 1844743 w 1872208"/>
              <a:gd name="connsiteY4" fmla="*/ 1116534 h 1800200"/>
              <a:gd name="connsiteX5" fmla="*/ 814976 w 1872208"/>
              <a:gd name="connsiteY5" fmla="*/ 1792633 h 1800200"/>
              <a:gd name="connsiteX6" fmla="*/ 546067 w 1872208"/>
              <a:gd name="connsiteY6" fmla="*/ 2025225 h 1800200"/>
              <a:gd name="connsiteX0-1" fmla="*/ 546222 w 1872531"/>
              <a:gd name="connsiteY0-2" fmla="*/ 2025373 h 2025373"/>
              <a:gd name="connsiteX1-3" fmla="*/ 476229 w 1872531"/>
              <a:gd name="connsiteY1-4" fmla="*/ 1684160 h 2025373"/>
              <a:gd name="connsiteX2-5" fmla="*/ 92062 w 1872531"/>
              <a:gd name="connsiteY2-6" fmla="*/ 511305 h 2025373"/>
              <a:gd name="connsiteX3-7" fmla="*/ 1231494 w 1872531"/>
              <a:gd name="connsiteY3-8" fmla="*/ 46086 h 2025373"/>
              <a:gd name="connsiteX4-9" fmla="*/ 1844898 w 1872531"/>
              <a:gd name="connsiteY4-10" fmla="*/ 1116682 h 2025373"/>
              <a:gd name="connsiteX5-11" fmla="*/ 815131 w 1872531"/>
              <a:gd name="connsiteY5-12" fmla="*/ 1792781 h 2025373"/>
              <a:gd name="connsiteX6-13" fmla="*/ 546222 w 1872531"/>
              <a:gd name="connsiteY6-14" fmla="*/ 2025373 h 2025373"/>
              <a:gd name="connsiteX0-15" fmla="*/ 517221 w 1831338"/>
              <a:gd name="connsiteY0-16" fmla="*/ 2220445 h 2220445"/>
              <a:gd name="connsiteX1-17" fmla="*/ 435036 w 1831338"/>
              <a:gd name="connsiteY1-18" fmla="*/ 1684160 h 2220445"/>
              <a:gd name="connsiteX2-19" fmla="*/ 50869 w 1831338"/>
              <a:gd name="connsiteY2-20" fmla="*/ 511305 h 2220445"/>
              <a:gd name="connsiteX3-21" fmla="*/ 1190301 w 1831338"/>
              <a:gd name="connsiteY3-22" fmla="*/ 46086 h 2220445"/>
              <a:gd name="connsiteX4-23" fmla="*/ 1803705 w 1831338"/>
              <a:gd name="connsiteY4-24" fmla="*/ 1116682 h 2220445"/>
              <a:gd name="connsiteX5-25" fmla="*/ 773938 w 1831338"/>
              <a:gd name="connsiteY5-26" fmla="*/ 1792781 h 2220445"/>
              <a:gd name="connsiteX6-27" fmla="*/ 517221 w 1831338"/>
              <a:gd name="connsiteY6-28" fmla="*/ 2220445 h 2220445"/>
              <a:gd name="connsiteX0-29" fmla="*/ 517221 w 1831338"/>
              <a:gd name="connsiteY0-30" fmla="*/ 2220445 h 2220445"/>
              <a:gd name="connsiteX1-31" fmla="*/ 435036 w 1831338"/>
              <a:gd name="connsiteY1-32" fmla="*/ 1684160 h 2220445"/>
              <a:gd name="connsiteX2-33" fmla="*/ 50869 w 1831338"/>
              <a:gd name="connsiteY2-34" fmla="*/ 511305 h 2220445"/>
              <a:gd name="connsiteX3-35" fmla="*/ 1190301 w 1831338"/>
              <a:gd name="connsiteY3-36" fmla="*/ 46086 h 2220445"/>
              <a:gd name="connsiteX4-37" fmla="*/ 1803705 w 1831338"/>
              <a:gd name="connsiteY4-38" fmla="*/ 1116682 h 2220445"/>
              <a:gd name="connsiteX5-39" fmla="*/ 773938 w 1831338"/>
              <a:gd name="connsiteY5-40" fmla="*/ 1792781 h 2220445"/>
              <a:gd name="connsiteX6-41" fmla="*/ 517221 w 1831338"/>
              <a:gd name="connsiteY6-42" fmla="*/ 2220445 h 2220445"/>
              <a:gd name="connsiteX0-43" fmla="*/ 517221 w 1831338"/>
              <a:gd name="connsiteY0-44" fmla="*/ 2220445 h 2220445"/>
              <a:gd name="connsiteX1-45" fmla="*/ 435036 w 1831338"/>
              <a:gd name="connsiteY1-46" fmla="*/ 1684160 h 2220445"/>
              <a:gd name="connsiteX2-47" fmla="*/ 50869 w 1831338"/>
              <a:gd name="connsiteY2-48" fmla="*/ 511305 h 2220445"/>
              <a:gd name="connsiteX3-49" fmla="*/ 1190301 w 1831338"/>
              <a:gd name="connsiteY3-50" fmla="*/ 46086 h 2220445"/>
              <a:gd name="connsiteX4-51" fmla="*/ 1803705 w 1831338"/>
              <a:gd name="connsiteY4-52" fmla="*/ 1116682 h 2220445"/>
              <a:gd name="connsiteX5-53" fmla="*/ 773938 w 1831338"/>
              <a:gd name="connsiteY5-54" fmla="*/ 1792781 h 2220445"/>
              <a:gd name="connsiteX6-55" fmla="*/ 517221 w 1831338"/>
              <a:gd name="connsiteY6-56" fmla="*/ 2220445 h 2220445"/>
              <a:gd name="connsiteX0-57" fmla="*/ 282980 w 1828745"/>
              <a:gd name="connsiteY0-58" fmla="*/ 2159485 h 2159485"/>
              <a:gd name="connsiteX1-59" fmla="*/ 432443 w 1828745"/>
              <a:gd name="connsiteY1-60" fmla="*/ 1684160 h 2159485"/>
              <a:gd name="connsiteX2-61" fmla="*/ 48276 w 1828745"/>
              <a:gd name="connsiteY2-62" fmla="*/ 511305 h 2159485"/>
              <a:gd name="connsiteX3-63" fmla="*/ 1187708 w 1828745"/>
              <a:gd name="connsiteY3-64" fmla="*/ 46086 h 2159485"/>
              <a:gd name="connsiteX4-65" fmla="*/ 1801112 w 1828745"/>
              <a:gd name="connsiteY4-66" fmla="*/ 1116682 h 2159485"/>
              <a:gd name="connsiteX5-67" fmla="*/ 771345 w 1828745"/>
              <a:gd name="connsiteY5-68" fmla="*/ 1792781 h 2159485"/>
              <a:gd name="connsiteX6-69" fmla="*/ 282980 w 1828745"/>
              <a:gd name="connsiteY6-70" fmla="*/ 2159485 h 2159485"/>
              <a:gd name="connsiteX0-71" fmla="*/ 282980 w 1828745"/>
              <a:gd name="connsiteY0-72" fmla="*/ 2159485 h 2159485"/>
              <a:gd name="connsiteX1-73" fmla="*/ 432443 w 1828745"/>
              <a:gd name="connsiteY1-74" fmla="*/ 1684160 h 2159485"/>
              <a:gd name="connsiteX2-75" fmla="*/ 48276 w 1828745"/>
              <a:gd name="connsiteY2-76" fmla="*/ 511305 h 2159485"/>
              <a:gd name="connsiteX3-77" fmla="*/ 1187708 w 1828745"/>
              <a:gd name="connsiteY3-78" fmla="*/ 46086 h 2159485"/>
              <a:gd name="connsiteX4-79" fmla="*/ 1801112 w 1828745"/>
              <a:gd name="connsiteY4-80" fmla="*/ 1116682 h 2159485"/>
              <a:gd name="connsiteX5-81" fmla="*/ 771345 w 1828745"/>
              <a:gd name="connsiteY5-82" fmla="*/ 1792781 h 2159485"/>
              <a:gd name="connsiteX6-83" fmla="*/ 282980 w 1828745"/>
              <a:gd name="connsiteY6-84" fmla="*/ 2159485 h 2159485"/>
              <a:gd name="connsiteX0-85" fmla="*/ 282980 w 1828745"/>
              <a:gd name="connsiteY0-86" fmla="*/ 2159485 h 2159485"/>
              <a:gd name="connsiteX1-87" fmla="*/ 432443 w 1828745"/>
              <a:gd name="connsiteY1-88" fmla="*/ 1684160 h 2159485"/>
              <a:gd name="connsiteX2-89" fmla="*/ 48276 w 1828745"/>
              <a:gd name="connsiteY2-90" fmla="*/ 511305 h 2159485"/>
              <a:gd name="connsiteX3-91" fmla="*/ 1187708 w 1828745"/>
              <a:gd name="connsiteY3-92" fmla="*/ 46086 h 2159485"/>
              <a:gd name="connsiteX4-93" fmla="*/ 1801112 w 1828745"/>
              <a:gd name="connsiteY4-94" fmla="*/ 1116682 h 2159485"/>
              <a:gd name="connsiteX5-95" fmla="*/ 820113 w 1828745"/>
              <a:gd name="connsiteY5-96" fmla="*/ 1865933 h 2159485"/>
              <a:gd name="connsiteX6-97" fmla="*/ 282980 w 1828745"/>
              <a:gd name="connsiteY6-98" fmla="*/ 2159485 h 2159485"/>
              <a:gd name="connsiteX0-99" fmla="*/ 1589 w 1839962"/>
              <a:gd name="connsiteY0-100" fmla="*/ 2257021 h 2257021"/>
              <a:gd name="connsiteX1-101" fmla="*/ 443660 w 1839962"/>
              <a:gd name="connsiteY1-102" fmla="*/ 1684160 h 2257021"/>
              <a:gd name="connsiteX2-103" fmla="*/ 59493 w 1839962"/>
              <a:gd name="connsiteY2-104" fmla="*/ 511305 h 2257021"/>
              <a:gd name="connsiteX3-105" fmla="*/ 1198925 w 1839962"/>
              <a:gd name="connsiteY3-106" fmla="*/ 46086 h 2257021"/>
              <a:gd name="connsiteX4-107" fmla="*/ 1812329 w 1839962"/>
              <a:gd name="connsiteY4-108" fmla="*/ 1116682 h 2257021"/>
              <a:gd name="connsiteX5-109" fmla="*/ 831330 w 1839962"/>
              <a:gd name="connsiteY5-110" fmla="*/ 1865933 h 2257021"/>
              <a:gd name="connsiteX6-111" fmla="*/ 1589 w 1839962"/>
              <a:gd name="connsiteY6-112" fmla="*/ 2257021 h 2257021"/>
              <a:gd name="connsiteX0-113" fmla="*/ 1673 w 1840046"/>
              <a:gd name="connsiteY0-114" fmla="*/ 2244950 h 2244950"/>
              <a:gd name="connsiteX1-115" fmla="*/ 419360 w 1840046"/>
              <a:gd name="connsiteY1-116" fmla="*/ 1659897 h 2244950"/>
              <a:gd name="connsiteX2-117" fmla="*/ 59577 w 1840046"/>
              <a:gd name="connsiteY2-118" fmla="*/ 499234 h 2244950"/>
              <a:gd name="connsiteX3-119" fmla="*/ 1199009 w 1840046"/>
              <a:gd name="connsiteY3-120" fmla="*/ 34015 h 2244950"/>
              <a:gd name="connsiteX4-121" fmla="*/ 1812413 w 1840046"/>
              <a:gd name="connsiteY4-122" fmla="*/ 1104611 h 2244950"/>
              <a:gd name="connsiteX5-123" fmla="*/ 831414 w 1840046"/>
              <a:gd name="connsiteY5-124" fmla="*/ 1853862 h 2244950"/>
              <a:gd name="connsiteX6-125" fmla="*/ 1673 w 1840046"/>
              <a:gd name="connsiteY6-126" fmla="*/ 2244950 h 2244950"/>
              <a:gd name="connsiteX0-127" fmla="*/ 1012 w 1839385"/>
              <a:gd name="connsiteY0-128" fmla="*/ 2244950 h 2244950"/>
              <a:gd name="connsiteX1-129" fmla="*/ 418699 w 1839385"/>
              <a:gd name="connsiteY1-130" fmla="*/ 1659897 h 2244950"/>
              <a:gd name="connsiteX2-131" fmla="*/ 58916 w 1839385"/>
              <a:gd name="connsiteY2-132" fmla="*/ 499234 h 2244950"/>
              <a:gd name="connsiteX3-133" fmla="*/ 1198348 w 1839385"/>
              <a:gd name="connsiteY3-134" fmla="*/ 34015 h 2244950"/>
              <a:gd name="connsiteX4-135" fmla="*/ 1811752 w 1839385"/>
              <a:gd name="connsiteY4-136" fmla="*/ 1104611 h 2244950"/>
              <a:gd name="connsiteX5-137" fmla="*/ 830753 w 1839385"/>
              <a:gd name="connsiteY5-138" fmla="*/ 1853862 h 2244950"/>
              <a:gd name="connsiteX6-139" fmla="*/ 1012 w 1839385"/>
              <a:gd name="connsiteY6-140" fmla="*/ 2244950 h 2244950"/>
              <a:gd name="connsiteX0-141" fmla="*/ 1354 w 1839727"/>
              <a:gd name="connsiteY0-142" fmla="*/ 2244950 h 2244950"/>
              <a:gd name="connsiteX1-143" fmla="*/ 419041 w 1839727"/>
              <a:gd name="connsiteY1-144" fmla="*/ 1659897 h 2244950"/>
              <a:gd name="connsiteX2-145" fmla="*/ 59258 w 1839727"/>
              <a:gd name="connsiteY2-146" fmla="*/ 499234 h 2244950"/>
              <a:gd name="connsiteX3-147" fmla="*/ 1198690 w 1839727"/>
              <a:gd name="connsiteY3-148" fmla="*/ 34015 h 2244950"/>
              <a:gd name="connsiteX4-149" fmla="*/ 1812094 w 1839727"/>
              <a:gd name="connsiteY4-150" fmla="*/ 1104611 h 2244950"/>
              <a:gd name="connsiteX5-151" fmla="*/ 831095 w 1839727"/>
              <a:gd name="connsiteY5-152" fmla="*/ 1853862 h 2244950"/>
              <a:gd name="connsiteX6-153" fmla="*/ 1354 w 1839727"/>
              <a:gd name="connsiteY6-154" fmla="*/ 2244950 h 2244950"/>
              <a:gd name="connsiteX0-155" fmla="*/ 1354 w 1839727"/>
              <a:gd name="connsiteY0-156" fmla="*/ 2244950 h 2244950"/>
              <a:gd name="connsiteX1-157" fmla="*/ 419041 w 1839727"/>
              <a:gd name="connsiteY1-158" fmla="*/ 1659897 h 2244950"/>
              <a:gd name="connsiteX2-159" fmla="*/ 59258 w 1839727"/>
              <a:gd name="connsiteY2-160" fmla="*/ 499234 h 2244950"/>
              <a:gd name="connsiteX3-161" fmla="*/ 1198690 w 1839727"/>
              <a:gd name="connsiteY3-162" fmla="*/ 34015 h 2244950"/>
              <a:gd name="connsiteX4-163" fmla="*/ 1812094 w 1839727"/>
              <a:gd name="connsiteY4-164" fmla="*/ 1104611 h 2244950"/>
              <a:gd name="connsiteX5-165" fmla="*/ 953015 w 1839727"/>
              <a:gd name="connsiteY5-166" fmla="*/ 1890438 h 2244950"/>
              <a:gd name="connsiteX6-167" fmla="*/ 1354 w 1839727"/>
              <a:gd name="connsiteY6-168" fmla="*/ 2244950 h 2244950"/>
              <a:gd name="connsiteX0-169" fmla="*/ 1354 w 1839727"/>
              <a:gd name="connsiteY0-170" fmla="*/ 2244950 h 2244950"/>
              <a:gd name="connsiteX1-171" fmla="*/ 419041 w 1839727"/>
              <a:gd name="connsiteY1-172" fmla="*/ 1659897 h 2244950"/>
              <a:gd name="connsiteX2-173" fmla="*/ 59258 w 1839727"/>
              <a:gd name="connsiteY2-174" fmla="*/ 499234 h 2244950"/>
              <a:gd name="connsiteX3-175" fmla="*/ 1198690 w 1839727"/>
              <a:gd name="connsiteY3-176" fmla="*/ 34015 h 2244950"/>
              <a:gd name="connsiteX4-177" fmla="*/ 1812094 w 1839727"/>
              <a:gd name="connsiteY4-178" fmla="*/ 1104611 h 2244950"/>
              <a:gd name="connsiteX5-179" fmla="*/ 989591 w 1839727"/>
              <a:gd name="connsiteY5-180" fmla="*/ 1914822 h 2244950"/>
              <a:gd name="connsiteX6-181" fmla="*/ 1354 w 1839727"/>
              <a:gd name="connsiteY6-182" fmla="*/ 2244950 h 2244950"/>
              <a:gd name="connsiteX0-183" fmla="*/ 1354 w 1839727"/>
              <a:gd name="connsiteY0-184" fmla="*/ 2244950 h 2244950"/>
              <a:gd name="connsiteX1-185" fmla="*/ 419041 w 1839727"/>
              <a:gd name="connsiteY1-186" fmla="*/ 1659897 h 2244950"/>
              <a:gd name="connsiteX2-187" fmla="*/ 59258 w 1839727"/>
              <a:gd name="connsiteY2-188" fmla="*/ 499234 h 2244950"/>
              <a:gd name="connsiteX3-189" fmla="*/ 1198690 w 1839727"/>
              <a:gd name="connsiteY3-190" fmla="*/ 34015 h 2244950"/>
              <a:gd name="connsiteX4-191" fmla="*/ 1812094 w 1839727"/>
              <a:gd name="connsiteY4-192" fmla="*/ 1104611 h 2244950"/>
              <a:gd name="connsiteX5-193" fmla="*/ 989591 w 1839727"/>
              <a:gd name="connsiteY5-194" fmla="*/ 1914822 h 2244950"/>
              <a:gd name="connsiteX6-195" fmla="*/ 1354 w 1839727"/>
              <a:gd name="connsiteY6-196" fmla="*/ 2244950 h 2244950"/>
              <a:gd name="connsiteX0-197" fmla="*/ 1877 w 1840250"/>
              <a:gd name="connsiteY0-198" fmla="*/ 2244813 h 2244813"/>
              <a:gd name="connsiteX1-199" fmla="*/ 261068 w 1840250"/>
              <a:gd name="connsiteY1-200" fmla="*/ 1647568 h 2244813"/>
              <a:gd name="connsiteX2-201" fmla="*/ 59781 w 1840250"/>
              <a:gd name="connsiteY2-202" fmla="*/ 499097 h 2244813"/>
              <a:gd name="connsiteX3-203" fmla="*/ 1199213 w 1840250"/>
              <a:gd name="connsiteY3-204" fmla="*/ 33878 h 2244813"/>
              <a:gd name="connsiteX4-205" fmla="*/ 1812617 w 1840250"/>
              <a:gd name="connsiteY4-206" fmla="*/ 1104474 h 2244813"/>
              <a:gd name="connsiteX5-207" fmla="*/ 990114 w 1840250"/>
              <a:gd name="connsiteY5-208" fmla="*/ 1914685 h 2244813"/>
              <a:gd name="connsiteX6-209" fmla="*/ 1877 w 1840250"/>
              <a:gd name="connsiteY6-210" fmla="*/ 2244813 h 2244813"/>
              <a:gd name="connsiteX0-211" fmla="*/ 1594 w 1839967"/>
              <a:gd name="connsiteY0-212" fmla="*/ 2244408 h 2244408"/>
              <a:gd name="connsiteX1-213" fmla="*/ 333937 w 1839967"/>
              <a:gd name="connsiteY1-214" fmla="*/ 1610587 h 2244408"/>
              <a:gd name="connsiteX2-215" fmla="*/ 59498 w 1839967"/>
              <a:gd name="connsiteY2-216" fmla="*/ 498692 h 2244408"/>
              <a:gd name="connsiteX3-217" fmla="*/ 1198930 w 1839967"/>
              <a:gd name="connsiteY3-218" fmla="*/ 33473 h 2244408"/>
              <a:gd name="connsiteX4-219" fmla="*/ 1812334 w 1839967"/>
              <a:gd name="connsiteY4-220" fmla="*/ 1104069 h 2244408"/>
              <a:gd name="connsiteX5-221" fmla="*/ 989831 w 1839967"/>
              <a:gd name="connsiteY5-222" fmla="*/ 1914280 h 2244408"/>
              <a:gd name="connsiteX6-223" fmla="*/ 1594 w 1839967"/>
              <a:gd name="connsiteY6-224" fmla="*/ 2244408 h 2244408"/>
              <a:gd name="connsiteX0-225" fmla="*/ 1594 w 1839967"/>
              <a:gd name="connsiteY0-226" fmla="*/ 2248877 h 2248877"/>
              <a:gd name="connsiteX1-227" fmla="*/ 333937 w 1839967"/>
              <a:gd name="connsiteY1-228" fmla="*/ 1615056 h 2248877"/>
              <a:gd name="connsiteX2-229" fmla="*/ 59498 w 1839967"/>
              <a:gd name="connsiteY2-230" fmla="*/ 503161 h 2248877"/>
              <a:gd name="connsiteX3-231" fmla="*/ 1198930 w 1839967"/>
              <a:gd name="connsiteY3-232" fmla="*/ 37942 h 2248877"/>
              <a:gd name="connsiteX4-233" fmla="*/ 1812334 w 1839967"/>
              <a:gd name="connsiteY4-234" fmla="*/ 1108538 h 2248877"/>
              <a:gd name="connsiteX5-235" fmla="*/ 989831 w 1839967"/>
              <a:gd name="connsiteY5-236" fmla="*/ 1918749 h 2248877"/>
              <a:gd name="connsiteX6-237" fmla="*/ 1594 w 1839967"/>
              <a:gd name="connsiteY6-238" fmla="*/ 2248877 h 2248877"/>
              <a:gd name="connsiteX0-239" fmla="*/ 15912 w 1854285"/>
              <a:gd name="connsiteY0-240" fmla="*/ 2249953 h 2249953"/>
              <a:gd name="connsiteX1-241" fmla="*/ 348255 w 1854285"/>
              <a:gd name="connsiteY1-242" fmla="*/ 1616132 h 2249953"/>
              <a:gd name="connsiteX2-243" fmla="*/ 73816 w 1854285"/>
              <a:gd name="connsiteY2-244" fmla="*/ 504237 h 2249953"/>
              <a:gd name="connsiteX3-245" fmla="*/ 1213248 w 1854285"/>
              <a:gd name="connsiteY3-246" fmla="*/ 39018 h 2249953"/>
              <a:gd name="connsiteX4-247" fmla="*/ 1826652 w 1854285"/>
              <a:gd name="connsiteY4-248" fmla="*/ 1109614 h 2249953"/>
              <a:gd name="connsiteX5-249" fmla="*/ 1004149 w 1854285"/>
              <a:gd name="connsiteY5-250" fmla="*/ 1919825 h 2249953"/>
              <a:gd name="connsiteX6-251" fmla="*/ 15912 w 1854285"/>
              <a:gd name="connsiteY6-252" fmla="*/ 2249953 h 2249953"/>
              <a:gd name="connsiteX0-253" fmla="*/ 54236 w 1892609"/>
              <a:gd name="connsiteY0-254" fmla="*/ 2249953 h 2258715"/>
              <a:gd name="connsiteX1-255" fmla="*/ 386579 w 1892609"/>
              <a:gd name="connsiteY1-256" fmla="*/ 1616132 h 2258715"/>
              <a:gd name="connsiteX2-257" fmla="*/ 112140 w 1892609"/>
              <a:gd name="connsiteY2-258" fmla="*/ 504237 h 2258715"/>
              <a:gd name="connsiteX3-259" fmla="*/ 1251572 w 1892609"/>
              <a:gd name="connsiteY3-260" fmla="*/ 39018 h 2258715"/>
              <a:gd name="connsiteX4-261" fmla="*/ 1864976 w 1892609"/>
              <a:gd name="connsiteY4-262" fmla="*/ 1109614 h 2258715"/>
              <a:gd name="connsiteX5-263" fmla="*/ 54236 w 1892609"/>
              <a:gd name="connsiteY5-264" fmla="*/ 2249953 h 2258715"/>
              <a:gd name="connsiteX0-265" fmla="*/ 54236 w 1892609"/>
              <a:gd name="connsiteY0-266" fmla="*/ 2249953 h 2258715"/>
              <a:gd name="connsiteX1-267" fmla="*/ 386579 w 1892609"/>
              <a:gd name="connsiteY1-268" fmla="*/ 1616132 h 2258715"/>
              <a:gd name="connsiteX2-269" fmla="*/ 112140 w 1892609"/>
              <a:gd name="connsiteY2-270" fmla="*/ 504237 h 2258715"/>
              <a:gd name="connsiteX3-271" fmla="*/ 1251572 w 1892609"/>
              <a:gd name="connsiteY3-272" fmla="*/ 39018 h 2258715"/>
              <a:gd name="connsiteX4-273" fmla="*/ 1864976 w 1892609"/>
              <a:gd name="connsiteY4-274" fmla="*/ 1109614 h 2258715"/>
              <a:gd name="connsiteX5-275" fmla="*/ 54236 w 1892609"/>
              <a:gd name="connsiteY5-276" fmla="*/ 2249953 h 2258715"/>
              <a:gd name="connsiteX0-277" fmla="*/ 52699 w 1891072"/>
              <a:gd name="connsiteY0-278" fmla="*/ 2247434 h 2262382"/>
              <a:gd name="connsiteX1-279" fmla="*/ 409426 w 1891072"/>
              <a:gd name="connsiteY1-280" fmla="*/ 1869645 h 2262382"/>
              <a:gd name="connsiteX2-281" fmla="*/ 110603 w 1891072"/>
              <a:gd name="connsiteY2-282" fmla="*/ 501718 h 2262382"/>
              <a:gd name="connsiteX3-283" fmla="*/ 1250035 w 1891072"/>
              <a:gd name="connsiteY3-284" fmla="*/ 36499 h 2262382"/>
              <a:gd name="connsiteX4-285" fmla="*/ 1863439 w 1891072"/>
              <a:gd name="connsiteY4-286" fmla="*/ 1107095 h 2262382"/>
              <a:gd name="connsiteX5-287" fmla="*/ 52699 w 1891072"/>
              <a:gd name="connsiteY5-288" fmla="*/ 2247434 h 2262382"/>
              <a:gd name="connsiteX0-289" fmla="*/ 57273 w 1895646"/>
              <a:gd name="connsiteY0-290" fmla="*/ 2247434 h 2262382"/>
              <a:gd name="connsiteX1-291" fmla="*/ 414000 w 1895646"/>
              <a:gd name="connsiteY1-292" fmla="*/ 1869645 h 2262382"/>
              <a:gd name="connsiteX2-293" fmla="*/ 115177 w 1895646"/>
              <a:gd name="connsiteY2-294" fmla="*/ 501718 h 2262382"/>
              <a:gd name="connsiteX3-295" fmla="*/ 1254609 w 1895646"/>
              <a:gd name="connsiteY3-296" fmla="*/ 36499 h 2262382"/>
              <a:gd name="connsiteX4-297" fmla="*/ 1868013 w 1895646"/>
              <a:gd name="connsiteY4-298" fmla="*/ 1107095 h 2262382"/>
              <a:gd name="connsiteX5-299" fmla="*/ 57273 w 1895646"/>
              <a:gd name="connsiteY5-300" fmla="*/ 2247434 h 2262382"/>
              <a:gd name="connsiteX0-301" fmla="*/ 62638 w 1901011"/>
              <a:gd name="connsiteY0-302" fmla="*/ 2247434 h 2264531"/>
              <a:gd name="connsiteX1-303" fmla="*/ 419365 w 1901011"/>
              <a:gd name="connsiteY1-304" fmla="*/ 1869645 h 2264531"/>
              <a:gd name="connsiteX2-305" fmla="*/ 120542 w 1901011"/>
              <a:gd name="connsiteY2-306" fmla="*/ 501718 h 2264531"/>
              <a:gd name="connsiteX3-307" fmla="*/ 1259974 w 1901011"/>
              <a:gd name="connsiteY3-308" fmla="*/ 36499 h 2264531"/>
              <a:gd name="connsiteX4-309" fmla="*/ 1873378 w 1901011"/>
              <a:gd name="connsiteY4-310" fmla="*/ 1107095 h 2264531"/>
              <a:gd name="connsiteX5-311" fmla="*/ 62638 w 1901011"/>
              <a:gd name="connsiteY5-312" fmla="*/ 2247434 h 2264531"/>
              <a:gd name="connsiteX0-313" fmla="*/ 62638 w 1901011"/>
              <a:gd name="connsiteY0-314" fmla="*/ 2248136 h 2265233"/>
              <a:gd name="connsiteX1-315" fmla="*/ 419365 w 1901011"/>
              <a:gd name="connsiteY1-316" fmla="*/ 1870347 h 2265233"/>
              <a:gd name="connsiteX2-317" fmla="*/ 120542 w 1901011"/>
              <a:gd name="connsiteY2-318" fmla="*/ 502420 h 2265233"/>
              <a:gd name="connsiteX3-319" fmla="*/ 1259974 w 1901011"/>
              <a:gd name="connsiteY3-320" fmla="*/ 37201 h 2265233"/>
              <a:gd name="connsiteX4-321" fmla="*/ 1873378 w 1901011"/>
              <a:gd name="connsiteY4-322" fmla="*/ 1107797 h 2265233"/>
              <a:gd name="connsiteX5-323" fmla="*/ 62638 w 1901011"/>
              <a:gd name="connsiteY5-324" fmla="*/ 2248136 h 2265233"/>
              <a:gd name="connsiteX0-325" fmla="*/ 81540 w 1919913"/>
              <a:gd name="connsiteY0-326" fmla="*/ 2250068 h 2289000"/>
              <a:gd name="connsiteX1-327" fmla="*/ 267579 w 1919913"/>
              <a:gd name="connsiteY1-328" fmla="*/ 2067351 h 2289000"/>
              <a:gd name="connsiteX2-329" fmla="*/ 139444 w 1919913"/>
              <a:gd name="connsiteY2-330" fmla="*/ 504352 h 2289000"/>
              <a:gd name="connsiteX3-331" fmla="*/ 1278876 w 1919913"/>
              <a:gd name="connsiteY3-332" fmla="*/ 39133 h 2289000"/>
              <a:gd name="connsiteX4-333" fmla="*/ 1892280 w 1919913"/>
              <a:gd name="connsiteY4-334" fmla="*/ 1109729 h 2289000"/>
              <a:gd name="connsiteX5-335" fmla="*/ 81540 w 1919913"/>
              <a:gd name="connsiteY5-336" fmla="*/ 2250068 h 2289000"/>
              <a:gd name="connsiteX0-337" fmla="*/ 78183 w 1916556"/>
              <a:gd name="connsiteY0-338" fmla="*/ 2248386 h 2270343"/>
              <a:gd name="connsiteX1-339" fmla="*/ 288606 w 1916556"/>
              <a:gd name="connsiteY1-340" fmla="*/ 1943749 h 2270343"/>
              <a:gd name="connsiteX2-341" fmla="*/ 136087 w 1916556"/>
              <a:gd name="connsiteY2-342" fmla="*/ 502670 h 2270343"/>
              <a:gd name="connsiteX3-343" fmla="*/ 1275519 w 1916556"/>
              <a:gd name="connsiteY3-344" fmla="*/ 37451 h 2270343"/>
              <a:gd name="connsiteX4-345" fmla="*/ 1888923 w 1916556"/>
              <a:gd name="connsiteY4-346" fmla="*/ 1108047 h 2270343"/>
              <a:gd name="connsiteX5-347" fmla="*/ 78183 w 1916556"/>
              <a:gd name="connsiteY5-348" fmla="*/ 2248386 h 2270343"/>
              <a:gd name="connsiteX0-349" fmla="*/ 78183 w 1916556"/>
              <a:gd name="connsiteY0-350" fmla="*/ 2260654 h 2282611"/>
              <a:gd name="connsiteX1-351" fmla="*/ 288606 w 1916556"/>
              <a:gd name="connsiteY1-352" fmla="*/ 1956017 h 2282611"/>
              <a:gd name="connsiteX2-353" fmla="*/ 136087 w 1916556"/>
              <a:gd name="connsiteY2-354" fmla="*/ 514938 h 2282611"/>
              <a:gd name="connsiteX3-355" fmla="*/ 1275519 w 1916556"/>
              <a:gd name="connsiteY3-356" fmla="*/ 49719 h 2282611"/>
              <a:gd name="connsiteX4-357" fmla="*/ 1888923 w 1916556"/>
              <a:gd name="connsiteY4-358" fmla="*/ 1120315 h 2282611"/>
              <a:gd name="connsiteX5-359" fmla="*/ 78183 w 1916556"/>
              <a:gd name="connsiteY5-360" fmla="*/ 2260654 h 2282611"/>
              <a:gd name="connsiteX0-361" fmla="*/ 78183 w 1916556"/>
              <a:gd name="connsiteY0-362" fmla="*/ 2258363 h 2280320"/>
              <a:gd name="connsiteX1-363" fmla="*/ 288606 w 1916556"/>
              <a:gd name="connsiteY1-364" fmla="*/ 1953726 h 2280320"/>
              <a:gd name="connsiteX2-365" fmla="*/ 136087 w 1916556"/>
              <a:gd name="connsiteY2-366" fmla="*/ 512647 h 2280320"/>
              <a:gd name="connsiteX3-367" fmla="*/ 1275519 w 1916556"/>
              <a:gd name="connsiteY3-368" fmla="*/ 47428 h 2280320"/>
              <a:gd name="connsiteX4-369" fmla="*/ 1888923 w 1916556"/>
              <a:gd name="connsiteY4-370" fmla="*/ 1118024 h 2280320"/>
              <a:gd name="connsiteX5-371" fmla="*/ 78183 w 1916556"/>
              <a:gd name="connsiteY5-372" fmla="*/ 2258363 h 2280320"/>
              <a:gd name="connsiteX0-373" fmla="*/ 78183 w 1916556"/>
              <a:gd name="connsiteY0-374" fmla="*/ 2258363 h 2280320"/>
              <a:gd name="connsiteX1-375" fmla="*/ 288606 w 1916556"/>
              <a:gd name="connsiteY1-376" fmla="*/ 1953726 h 2280320"/>
              <a:gd name="connsiteX2-377" fmla="*/ 136087 w 1916556"/>
              <a:gd name="connsiteY2-378" fmla="*/ 512647 h 2280320"/>
              <a:gd name="connsiteX3-379" fmla="*/ 1275519 w 1916556"/>
              <a:gd name="connsiteY3-380" fmla="*/ 47428 h 2280320"/>
              <a:gd name="connsiteX4-381" fmla="*/ 1888923 w 1916556"/>
              <a:gd name="connsiteY4-382" fmla="*/ 1118024 h 2280320"/>
              <a:gd name="connsiteX5-383" fmla="*/ 78183 w 1916556"/>
              <a:gd name="connsiteY5-384" fmla="*/ 2258363 h 2280320"/>
              <a:gd name="connsiteX0-385" fmla="*/ 78183 w 1916556"/>
              <a:gd name="connsiteY0-386" fmla="*/ 2258363 h 2280320"/>
              <a:gd name="connsiteX1-387" fmla="*/ 288606 w 1916556"/>
              <a:gd name="connsiteY1-388" fmla="*/ 1953726 h 2280320"/>
              <a:gd name="connsiteX2-389" fmla="*/ 136087 w 1916556"/>
              <a:gd name="connsiteY2-390" fmla="*/ 512647 h 2280320"/>
              <a:gd name="connsiteX3-391" fmla="*/ 1275519 w 1916556"/>
              <a:gd name="connsiteY3-392" fmla="*/ 47428 h 2280320"/>
              <a:gd name="connsiteX4-393" fmla="*/ 1888923 w 1916556"/>
              <a:gd name="connsiteY4-394" fmla="*/ 1118024 h 2280320"/>
              <a:gd name="connsiteX5-395" fmla="*/ 78183 w 1916556"/>
              <a:gd name="connsiteY5-396" fmla="*/ 2258363 h 2280320"/>
              <a:gd name="connsiteX0-397" fmla="*/ 87139 w 1925512"/>
              <a:gd name="connsiteY0-398" fmla="*/ 2248386 h 2270343"/>
              <a:gd name="connsiteX1-399" fmla="*/ 236602 w 1925512"/>
              <a:gd name="connsiteY1-400" fmla="*/ 1943749 h 2270343"/>
              <a:gd name="connsiteX2-401" fmla="*/ 145043 w 1925512"/>
              <a:gd name="connsiteY2-402" fmla="*/ 502670 h 2270343"/>
              <a:gd name="connsiteX3-403" fmla="*/ 1284475 w 1925512"/>
              <a:gd name="connsiteY3-404" fmla="*/ 37451 h 2270343"/>
              <a:gd name="connsiteX4-405" fmla="*/ 1897879 w 1925512"/>
              <a:gd name="connsiteY4-406" fmla="*/ 1108047 h 2270343"/>
              <a:gd name="connsiteX5-407" fmla="*/ 87139 w 1925512"/>
              <a:gd name="connsiteY5-408" fmla="*/ 2248386 h 2270343"/>
              <a:gd name="connsiteX0-409" fmla="*/ 87139 w 1925512"/>
              <a:gd name="connsiteY0-410" fmla="*/ 2247961 h 2269918"/>
              <a:gd name="connsiteX1-411" fmla="*/ 236602 w 1925512"/>
              <a:gd name="connsiteY1-412" fmla="*/ 1943324 h 2269918"/>
              <a:gd name="connsiteX2-413" fmla="*/ 145043 w 1925512"/>
              <a:gd name="connsiteY2-414" fmla="*/ 502245 h 2269918"/>
              <a:gd name="connsiteX3-415" fmla="*/ 1284475 w 1925512"/>
              <a:gd name="connsiteY3-416" fmla="*/ 37026 h 2269918"/>
              <a:gd name="connsiteX4-417" fmla="*/ 1897879 w 1925512"/>
              <a:gd name="connsiteY4-418" fmla="*/ 1107622 h 2269918"/>
              <a:gd name="connsiteX5-419" fmla="*/ 87139 w 1925512"/>
              <a:gd name="connsiteY5-420" fmla="*/ 2247961 h 226991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925512" h="2269918">
                <a:moveTo>
                  <a:pt x="87139" y="2247961"/>
                </a:moveTo>
                <a:cubicBezTo>
                  <a:pt x="-159260" y="2332381"/>
                  <a:pt x="190375" y="2161125"/>
                  <a:pt x="236602" y="1943324"/>
                </a:cubicBezTo>
                <a:cubicBezTo>
                  <a:pt x="282829" y="1725523"/>
                  <a:pt x="-200291" y="1088185"/>
                  <a:pt x="145043" y="502245"/>
                </a:cubicBezTo>
                <a:cubicBezTo>
                  <a:pt x="329127" y="189903"/>
                  <a:pt x="837017" y="-105966"/>
                  <a:pt x="1284475" y="37026"/>
                </a:cubicBezTo>
                <a:cubicBezTo>
                  <a:pt x="1748229" y="185226"/>
                  <a:pt x="2015389" y="651508"/>
                  <a:pt x="1897879" y="1107622"/>
                </a:cubicBezTo>
                <a:cubicBezTo>
                  <a:pt x="1539827" y="2232015"/>
                  <a:pt x="333538" y="2163541"/>
                  <a:pt x="87139" y="2247961"/>
                </a:cubicBezTo>
                <a:close/>
              </a:path>
            </a:pathLst>
          </a:custGeom>
          <a:gradFill flip="none" rotWithShape="1">
            <a:gsLst>
              <a:gs pos="0">
                <a:srgbClr val="F79646">
                  <a:lumMod val="75000"/>
                  <a:shade val="30000"/>
                  <a:satMod val="115000"/>
                </a:srgbClr>
              </a:gs>
              <a:gs pos="50000">
                <a:srgbClr val="F79646">
                  <a:lumMod val="75000"/>
                  <a:shade val="67500"/>
                  <a:satMod val="115000"/>
                </a:srgbClr>
              </a:gs>
              <a:gs pos="100000">
                <a:srgbClr val="F79646">
                  <a:lumMod val="75000"/>
                  <a:shade val="100000"/>
                  <a:satMod val="115000"/>
                </a:srgbClr>
              </a:gs>
            </a:gsLst>
            <a:lin ang="13500000" scaled="1"/>
            <a:tileRect/>
          </a:gradFill>
          <a:ln w="25400" cap="flat" cmpd="sng" algn="ctr">
            <a:solidFill>
              <a:srgbClr val="F79646">
                <a:lumMod val="7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53" name="椭圆形标注 2"/>
          <p:cNvSpPr/>
          <p:nvPr/>
        </p:nvSpPr>
        <p:spPr>
          <a:xfrm rot="3088834">
            <a:off x="4898942" y="413117"/>
            <a:ext cx="2213122" cy="2608971"/>
          </a:xfrm>
          <a:custGeom>
            <a:avLst/>
            <a:gdLst>
              <a:gd name="connsiteX0" fmla="*/ 546067 w 1872208"/>
              <a:gd name="connsiteY0" fmla="*/ 2025225 h 1800200"/>
              <a:gd name="connsiteX1" fmla="*/ 476074 w 1872208"/>
              <a:gd name="connsiteY1" fmla="*/ 1684012 h 1800200"/>
              <a:gd name="connsiteX2" fmla="*/ 91907 w 1872208"/>
              <a:gd name="connsiteY2" fmla="*/ 511157 h 1800200"/>
              <a:gd name="connsiteX3" fmla="*/ 1231339 w 1872208"/>
              <a:gd name="connsiteY3" fmla="*/ 45938 h 1800200"/>
              <a:gd name="connsiteX4" fmla="*/ 1844743 w 1872208"/>
              <a:gd name="connsiteY4" fmla="*/ 1116534 h 1800200"/>
              <a:gd name="connsiteX5" fmla="*/ 814976 w 1872208"/>
              <a:gd name="connsiteY5" fmla="*/ 1792633 h 1800200"/>
              <a:gd name="connsiteX6" fmla="*/ 546067 w 1872208"/>
              <a:gd name="connsiteY6" fmla="*/ 2025225 h 1800200"/>
              <a:gd name="connsiteX0-1" fmla="*/ 546222 w 1872531"/>
              <a:gd name="connsiteY0-2" fmla="*/ 2025373 h 2025373"/>
              <a:gd name="connsiteX1-3" fmla="*/ 476229 w 1872531"/>
              <a:gd name="connsiteY1-4" fmla="*/ 1684160 h 2025373"/>
              <a:gd name="connsiteX2-5" fmla="*/ 92062 w 1872531"/>
              <a:gd name="connsiteY2-6" fmla="*/ 511305 h 2025373"/>
              <a:gd name="connsiteX3-7" fmla="*/ 1231494 w 1872531"/>
              <a:gd name="connsiteY3-8" fmla="*/ 46086 h 2025373"/>
              <a:gd name="connsiteX4-9" fmla="*/ 1844898 w 1872531"/>
              <a:gd name="connsiteY4-10" fmla="*/ 1116682 h 2025373"/>
              <a:gd name="connsiteX5-11" fmla="*/ 815131 w 1872531"/>
              <a:gd name="connsiteY5-12" fmla="*/ 1792781 h 2025373"/>
              <a:gd name="connsiteX6-13" fmla="*/ 546222 w 1872531"/>
              <a:gd name="connsiteY6-14" fmla="*/ 2025373 h 2025373"/>
              <a:gd name="connsiteX0-15" fmla="*/ 517221 w 1831338"/>
              <a:gd name="connsiteY0-16" fmla="*/ 2220445 h 2220445"/>
              <a:gd name="connsiteX1-17" fmla="*/ 435036 w 1831338"/>
              <a:gd name="connsiteY1-18" fmla="*/ 1684160 h 2220445"/>
              <a:gd name="connsiteX2-19" fmla="*/ 50869 w 1831338"/>
              <a:gd name="connsiteY2-20" fmla="*/ 511305 h 2220445"/>
              <a:gd name="connsiteX3-21" fmla="*/ 1190301 w 1831338"/>
              <a:gd name="connsiteY3-22" fmla="*/ 46086 h 2220445"/>
              <a:gd name="connsiteX4-23" fmla="*/ 1803705 w 1831338"/>
              <a:gd name="connsiteY4-24" fmla="*/ 1116682 h 2220445"/>
              <a:gd name="connsiteX5-25" fmla="*/ 773938 w 1831338"/>
              <a:gd name="connsiteY5-26" fmla="*/ 1792781 h 2220445"/>
              <a:gd name="connsiteX6-27" fmla="*/ 517221 w 1831338"/>
              <a:gd name="connsiteY6-28" fmla="*/ 2220445 h 2220445"/>
              <a:gd name="connsiteX0-29" fmla="*/ 517221 w 1831338"/>
              <a:gd name="connsiteY0-30" fmla="*/ 2220445 h 2220445"/>
              <a:gd name="connsiteX1-31" fmla="*/ 435036 w 1831338"/>
              <a:gd name="connsiteY1-32" fmla="*/ 1684160 h 2220445"/>
              <a:gd name="connsiteX2-33" fmla="*/ 50869 w 1831338"/>
              <a:gd name="connsiteY2-34" fmla="*/ 511305 h 2220445"/>
              <a:gd name="connsiteX3-35" fmla="*/ 1190301 w 1831338"/>
              <a:gd name="connsiteY3-36" fmla="*/ 46086 h 2220445"/>
              <a:gd name="connsiteX4-37" fmla="*/ 1803705 w 1831338"/>
              <a:gd name="connsiteY4-38" fmla="*/ 1116682 h 2220445"/>
              <a:gd name="connsiteX5-39" fmla="*/ 773938 w 1831338"/>
              <a:gd name="connsiteY5-40" fmla="*/ 1792781 h 2220445"/>
              <a:gd name="connsiteX6-41" fmla="*/ 517221 w 1831338"/>
              <a:gd name="connsiteY6-42" fmla="*/ 2220445 h 2220445"/>
              <a:gd name="connsiteX0-43" fmla="*/ 517221 w 1831338"/>
              <a:gd name="connsiteY0-44" fmla="*/ 2220445 h 2220445"/>
              <a:gd name="connsiteX1-45" fmla="*/ 435036 w 1831338"/>
              <a:gd name="connsiteY1-46" fmla="*/ 1684160 h 2220445"/>
              <a:gd name="connsiteX2-47" fmla="*/ 50869 w 1831338"/>
              <a:gd name="connsiteY2-48" fmla="*/ 511305 h 2220445"/>
              <a:gd name="connsiteX3-49" fmla="*/ 1190301 w 1831338"/>
              <a:gd name="connsiteY3-50" fmla="*/ 46086 h 2220445"/>
              <a:gd name="connsiteX4-51" fmla="*/ 1803705 w 1831338"/>
              <a:gd name="connsiteY4-52" fmla="*/ 1116682 h 2220445"/>
              <a:gd name="connsiteX5-53" fmla="*/ 773938 w 1831338"/>
              <a:gd name="connsiteY5-54" fmla="*/ 1792781 h 2220445"/>
              <a:gd name="connsiteX6-55" fmla="*/ 517221 w 1831338"/>
              <a:gd name="connsiteY6-56" fmla="*/ 2220445 h 2220445"/>
              <a:gd name="connsiteX0-57" fmla="*/ 282980 w 1828745"/>
              <a:gd name="connsiteY0-58" fmla="*/ 2159485 h 2159485"/>
              <a:gd name="connsiteX1-59" fmla="*/ 432443 w 1828745"/>
              <a:gd name="connsiteY1-60" fmla="*/ 1684160 h 2159485"/>
              <a:gd name="connsiteX2-61" fmla="*/ 48276 w 1828745"/>
              <a:gd name="connsiteY2-62" fmla="*/ 511305 h 2159485"/>
              <a:gd name="connsiteX3-63" fmla="*/ 1187708 w 1828745"/>
              <a:gd name="connsiteY3-64" fmla="*/ 46086 h 2159485"/>
              <a:gd name="connsiteX4-65" fmla="*/ 1801112 w 1828745"/>
              <a:gd name="connsiteY4-66" fmla="*/ 1116682 h 2159485"/>
              <a:gd name="connsiteX5-67" fmla="*/ 771345 w 1828745"/>
              <a:gd name="connsiteY5-68" fmla="*/ 1792781 h 2159485"/>
              <a:gd name="connsiteX6-69" fmla="*/ 282980 w 1828745"/>
              <a:gd name="connsiteY6-70" fmla="*/ 2159485 h 2159485"/>
              <a:gd name="connsiteX0-71" fmla="*/ 282980 w 1828745"/>
              <a:gd name="connsiteY0-72" fmla="*/ 2159485 h 2159485"/>
              <a:gd name="connsiteX1-73" fmla="*/ 432443 w 1828745"/>
              <a:gd name="connsiteY1-74" fmla="*/ 1684160 h 2159485"/>
              <a:gd name="connsiteX2-75" fmla="*/ 48276 w 1828745"/>
              <a:gd name="connsiteY2-76" fmla="*/ 511305 h 2159485"/>
              <a:gd name="connsiteX3-77" fmla="*/ 1187708 w 1828745"/>
              <a:gd name="connsiteY3-78" fmla="*/ 46086 h 2159485"/>
              <a:gd name="connsiteX4-79" fmla="*/ 1801112 w 1828745"/>
              <a:gd name="connsiteY4-80" fmla="*/ 1116682 h 2159485"/>
              <a:gd name="connsiteX5-81" fmla="*/ 771345 w 1828745"/>
              <a:gd name="connsiteY5-82" fmla="*/ 1792781 h 2159485"/>
              <a:gd name="connsiteX6-83" fmla="*/ 282980 w 1828745"/>
              <a:gd name="connsiteY6-84" fmla="*/ 2159485 h 2159485"/>
              <a:gd name="connsiteX0-85" fmla="*/ 282980 w 1828745"/>
              <a:gd name="connsiteY0-86" fmla="*/ 2159485 h 2159485"/>
              <a:gd name="connsiteX1-87" fmla="*/ 432443 w 1828745"/>
              <a:gd name="connsiteY1-88" fmla="*/ 1684160 h 2159485"/>
              <a:gd name="connsiteX2-89" fmla="*/ 48276 w 1828745"/>
              <a:gd name="connsiteY2-90" fmla="*/ 511305 h 2159485"/>
              <a:gd name="connsiteX3-91" fmla="*/ 1187708 w 1828745"/>
              <a:gd name="connsiteY3-92" fmla="*/ 46086 h 2159485"/>
              <a:gd name="connsiteX4-93" fmla="*/ 1801112 w 1828745"/>
              <a:gd name="connsiteY4-94" fmla="*/ 1116682 h 2159485"/>
              <a:gd name="connsiteX5-95" fmla="*/ 820113 w 1828745"/>
              <a:gd name="connsiteY5-96" fmla="*/ 1865933 h 2159485"/>
              <a:gd name="connsiteX6-97" fmla="*/ 282980 w 1828745"/>
              <a:gd name="connsiteY6-98" fmla="*/ 2159485 h 2159485"/>
              <a:gd name="connsiteX0-99" fmla="*/ 1589 w 1839962"/>
              <a:gd name="connsiteY0-100" fmla="*/ 2257021 h 2257021"/>
              <a:gd name="connsiteX1-101" fmla="*/ 443660 w 1839962"/>
              <a:gd name="connsiteY1-102" fmla="*/ 1684160 h 2257021"/>
              <a:gd name="connsiteX2-103" fmla="*/ 59493 w 1839962"/>
              <a:gd name="connsiteY2-104" fmla="*/ 511305 h 2257021"/>
              <a:gd name="connsiteX3-105" fmla="*/ 1198925 w 1839962"/>
              <a:gd name="connsiteY3-106" fmla="*/ 46086 h 2257021"/>
              <a:gd name="connsiteX4-107" fmla="*/ 1812329 w 1839962"/>
              <a:gd name="connsiteY4-108" fmla="*/ 1116682 h 2257021"/>
              <a:gd name="connsiteX5-109" fmla="*/ 831330 w 1839962"/>
              <a:gd name="connsiteY5-110" fmla="*/ 1865933 h 2257021"/>
              <a:gd name="connsiteX6-111" fmla="*/ 1589 w 1839962"/>
              <a:gd name="connsiteY6-112" fmla="*/ 2257021 h 2257021"/>
              <a:gd name="connsiteX0-113" fmla="*/ 1673 w 1840046"/>
              <a:gd name="connsiteY0-114" fmla="*/ 2244950 h 2244950"/>
              <a:gd name="connsiteX1-115" fmla="*/ 419360 w 1840046"/>
              <a:gd name="connsiteY1-116" fmla="*/ 1659897 h 2244950"/>
              <a:gd name="connsiteX2-117" fmla="*/ 59577 w 1840046"/>
              <a:gd name="connsiteY2-118" fmla="*/ 499234 h 2244950"/>
              <a:gd name="connsiteX3-119" fmla="*/ 1199009 w 1840046"/>
              <a:gd name="connsiteY3-120" fmla="*/ 34015 h 2244950"/>
              <a:gd name="connsiteX4-121" fmla="*/ 1812413 w 1840046"/>
              <a:gd name="connsiteY4-122" fmla="*/ 1104611 h 2244950"/>
              <a:gd name="connsiteX5-123" fmla="*/ 831414 w 1840046"/>
              <a:gd name="connsiteY5-124" fmla="*/ 1853862 h 2244950"/>
              <a:gd name="connsiteX6-125" fmla="*/ 1673 w 1840046"/>
              <a:gd name="connsiteY6-126" fmla="*/ 2244950 h 2244950"/>
              <a:gd name="connsiteX0-127" fmla="*/ 1012 w 1839385"/>
              <a:gd name="connsiteY0-128" fmla="*/ 2244950 h 2244950"/>
              <a:gd name="connsiteX1-129" fmla="*/ 418699 w 1839385"/>
              <a:gd name="connsiteY1-130" fmla="*/ 1659897 h 2244950"/>
              <a:gd name="connsiteX2-131" fmla="*/ 58916 w 1839385"/>
              <a:gd name="connsiteY2-132" fmla="*/ 499234 h 2244950"/>
              <a:gd name="connsiteX3-133" fmla="*/ 1198348 w 1839385"/>
              <a:gd name="connsiteY3-134" fmla="*/ 34015 h 2244950"/>
              <a:gd name="connsiteX4-135" fmla="*/ 1811752 w 1839385"/>
              <a:gd name="connsiteY4-136" fmla="*/ 1104611 h 2244950"/>
              <a:gd name="connsiteX5-137" fmla="*/ 830753 w 1839385"/>
              <a:gd name="connsiteY5-138" fmla="*/ 1853862 h 2244950"/>
              <a:gd name="connsiteX6-139" fmla="*/ 1012 w 1839385"/>
              <a:gd name="connsiteY6-140" fmla="*/ 2244950 h 2244950"/>
              <a:gd name="connsiteX0-141" fmla="*/ 1354 w 1839727"/>
              <a:gd name="connsiteY0-142" fmla="*/ 2244950 h 2244950"/>
              <a:gd name="connsiteX1-143" fmla="*/ 419041 w 1839727"/>
              <a:gd name="connsiteY1-144" fmla="*/ 1659897 h 2244950"/>
              <a:gd name="connsiteX2-145" fmla="*/ 59258 w 1839727"/>
              <a:gd name="connsiteY2-146" fmla="*/ 499234 h 2244950"/>
              <a:gd name="connsiteX3-147" fmla="*/ 1198690 w 1839727"/>
              <a:gd name="connsiteY3-148" fmla="*/ 34015 h 2244950"/>
              <a:gd name="connsiteX4-149" fmla="*/ 1812094 w 1839727"/>
              <a:gd name="connsiteY4-150" fmla="*/ 1104611 h 2244950"/>
              <a:gd name="connsiteX5-151" fmla="*/ 831095 w 1839727"/>
              <a:gd name="connsiteY5-152" fmla="*/ 1853862 h 2244950"/>
              <a:gd name="connsiteX6-153" fmla="*/ 1354 w 1839727"/>
              <a:gd name="connsiteY6-154" fmla="*/ 2244950 h 2244950"/>
              <a:gd name="connsiteX0-155" fmla="*/ 1354 w 1839727"/>
              <a:gd name="connsiteY0-156" fmla="*/ 2244950 h 2244950"/>
              <a:gd name="connsiteX1-157" fmla="*/ 419041 w 1839727"/>
              <a:gd name="connsiteY1-158" fmla="*/ 1659897 h 2244950"/>
              <a:gd name="connsiteX2-159" fmla="*/ 59258 w 1839727"/>
              <a:gd name="connsiteY2-160" fmla="*/ 499234 h 2244950"/>
              <a:gd name="connsiteX3-161" fmla="*/ 1198690 w 1839727"/>
              <a:gd name="connsiteY3-162" fmla="*/ 34015 h 2244950"/>
              <a:gd name="connsiteX4-163" fmla="*/ 1812094 w 1839727"/>
              <a:gd name="connsiteY4-164" fmla="*/ 1104611 h 2244950"/>
              <a:gd name="connsiteX5-165" fmla="*/ 953015 w 1839727"/>
              <a:gd name="connsiteY5-166" fmla="*/ 1890438 h 2244950"/>
              <a:gd name="connsiteX6-167" fmla="*/ 1354 w 1839727"/>
              <a:gd name="connsiteY6-168" fmla="*/ 2244950 h 2244950"/>
              <a:gd name="connsiteX0-169" fmla="*/ 1354 w 1839727"/>
              <a:gd name="connsiteY0-170" fmla="*/ 2244950 h 2244950"/>
              <a:gd name="connsiteX1-171" fmla="*/ 419041 w 1839727"/>
              <a:gd name="connsiteY1-172" fmla="*/ 1659897 h 2244950"/>
              <a:gd name="connsiteX2-173" fmla="*/ 59258 w 1839727"/>
              <a:gd name="connsiteY2-174" fmla="*/ 499234 h 2244950"/>
              <a:gd name="connsiteX3-175" fmla="*/ 1198690 w 1839727"/>
              <a:gd name="connsiteY3-176" fmla="*/ 34015 h 2244950"/>
              <a:gd name="connsiteX4-177" fmla="*/ 1812094 w 1839727"/>
              <a:gd name="connsiteY4-178" fmla="*/ 1104611 h 2244950"/>
              <a:gd name="connsiteX5-179" fmla="*/ 989591 w 1839727"/>
              <a:gd name="connsiteY5-180" fmla="*/ 1914822 h 2244950"/>
              <a:gd name="connsiteX6-181" fmla="*/ 1354 w 1839727"/>
              <a:gd name="connsiteY6-182" fmla="*/ 2244950 h 2244950"/>
              <a:gd name="connsiteX0-183" fmla="*/ 1354 w 1839727"/>
              <a:gd name="connsiteY0-184" fmla="*/ 2244950 h 2244950"/>
              <a:gd name="connsiteX1-185" fmla="*/ 419041 w 1839727"/>
              <a:gd name="connsiteY1-186" fmla="*/ 1659897 h 2244950"/>
              <a:gd name="connsiteX2-187" fmla="*/ 59258 w 1839727"/>
              <a:gd name="connsiteY2-188" fmla="*/ 499234 h 2244950"/>
              <a:gd name="connsiteX3-189" fmla="*/ 1198690 w 1839727"/>
              <a:gd name="connsiteY3-190" fmla="*/ 34015 h 2244950"/>
              <a:gd name="connsiteX4-191" fmla="*/ 1812094 w 1839727"/>
              <a:gd name="connsiteY4-192" fmla="*/ 1104611 h 2244950"/>
              <a:gd name="connsiteX5-193" fmla="*/ 989591 w 1839727"/>
              <a:gd name="connsiteY5-194" fmla="*/ 1914822 h 2244950"/>
              <a:gd name="connsiteX6-195" fmla="*/ 1354 w 1839727"/>
              <a:gd name="connsiteY6-196" fmla="*/ 2244950 h 2244950"/>
              <a:gd name="connsiteX0-197" fmla="*/ 1877 w 1840250"/>
              <a:gd name="connsiteY0-198" fmla="*/ 2244813 h 2244813"/>
              <a:gd name="connsiteX1-199" fmla="*/ 261068 w 1840250"/>
              <a:gd name="connsiteY1-200" fmla="*/ 1647568 h 2244813"/>
              <a:gd name="connsiteX2-201" fmla="*/ 59781 w 1840250"/>
              <a:gd name="connsiteY2-202" fmla="*/ 499097 h 2244813"/>
              <a:gd name="connsiteX3-203" fmla="*/ 1199213 w 1840250"/>
              <a:gd name="connsiteY3-204" fmla="*/ 33878 h 2244813"/>
              <a:gd name="connsiteX4-205" fmla="*/ 1812617 w 1840250"/>
              <a:gd name="connsiteY4-206" fmla="*/ 1104474 h 2244813"/>
              <a:gd name="connsiteX5-207" fmla="*/ 990114 w 1840250"/>
              <a:gd name="connsiteY5-208" fmla="*/ 1914685 h 2244813"/>
              <a:gd name="connsiteX6-209" fmla="*/ 1877 w 1840250"/>
              <a:gd name="connsiteY6-210" fmla="*/ 2244813 h 2244813"/>
              <a:gd name="connsiteX0-211" fmla="*/ 1594 w 1839967"/>
              <a:gd name="connsiteY0-212" fmla="*/ 2244408 h 2244408"/>
              <a:gd name="connsiteX1-213" fmla="*/ 333937 w 1839967"/>
              <a:gd name="connsiteY1-214" fmla="*/ 1610587 h 2244408"/>
              <a:gd name="connsiteX2-215" fmla="*/ 59498 w 1839967"/>
              <a:gd name="connsiteY2-216" fmla="*/ 498692 h 2244408"/>
              <a:gd name="connsiteX3-217" fmla="*/ 1198930 w 1839967"/>
              <a:gd name="connsiteY3-218" fmla="*/ 33473 h 2244408"/>
              <a:gd name="connsiteX4-219" fmla="*/ 1812334 w 1839967"/>
              <a:gd name="connsiteY4-220" fmla="*/ 1104069 h 2244408"/>
              <a:gd name="connsiteX5-221" fmla="*/ 989831 w 1839967"/>
              <a:gd name="connsiteY5-222" fmla="*/ 1914280 h 2244408"/>
              <a:gd name="connsiteX6-223" fmla="*/ 1594 w 1839967"/>
              <a:gd name="connsiteY6-224" fmla="*/ 2244408 h 2244408"/>
              <a:gd name="connsiteX0-225" fmla="*/ 1594 w 1839967"/>
              <a:gd name="connsiteY0-226" fmla="*/ 2248877 h 2248877"/>
              <a:gd name="connsiteX1-227" fmla="*/ 333937 w 1839967"/>
              <a:gd name="connsiteY1-228" fmla="*/ 1615056 h 2248877"/>
              <a:gd name="connsiteX2-229" fmla="*/ 59498 w 1839967"/>
              <a:gd name="connsiteY2-230" fmla="*/ 503161 h 2248877"/>
              <a:gd name="connsiteX3-231" fmla="*/ 1198930 w 1839967"/>
              <a:gd name="connsiteY3-232" fmla="*/ 37942 h 2248877"/>
              <a:gd name="connsiteX4-233" fmla="*/ 1812334 w 1839967"/>
              <a:gd name="connsiteY4-234" fmla="*/ 1108538 h 2248877"/>
              <a:gd name="connsiteX5-235" fmla="*/ 989831 w 1839967"/>
              <a:gd name="connsiteY5-236" fmla="*/ 1918749 h 2248877"/>
              <a:gd name="connsiteX6-237" fmla="*/ 1594 w 1839967"/>
              <a:gd name="connsiteY6-238" fmla="*/ 2248877 h 2248877"/>
              <a:gd name="connsiteX0-239" fmla="*/ 15912 w 1854285"/>
              <a:gd name="connsiteY0-240" fmla="*/ 2249953 h 2249953"/>
              <a:gd name="connsiteX1-241" fmla="*/ 348255 w 1854285"/>
              <a:gd name="connsiteY1-242" fmla="*/ 1616132 h 2249953"/>
              <a:gd name="connsiteX2-243" fmla="*/ 73816 w 1854285"/>
              <a:gd name="connsiteY2-244" fmla="*/ 504237 h 2249953"/>
              <a:gd name="connsiteX3-245" fmla="*/ 1213248 w 1854285"/>
              <a:gd name="connsiteY3-246" fmla="*/ 39018 h 2249953"/>
              <a:gd name="connsiteX4-247" fmla="*/ 1826652 w 1854285"/>
              <a:gd name="connsiteY4-248" fmla="*/ 1109614 h 2249953"/>
              <a:gd name="connsiteX5-249" fmla="*/ 1004149 w 1854285"/>
              <a:gd name="connsiteY5-250" fmla="*/ 1919825 h 2249953"/>
              <a:gd name="connsiteX6-251" fmla="*/ 15912 w 1854285"/>
              <a:gd name="connsiteY6-252" fmla="*/ 2249953 h 2249953"/>
              <a:gd name="connsiteX0-253" fmla="*/ 54236 w 1892609"/>
              <a:gd name="connsiteY0-254" fmla="*/ 2249953 h 2258715"/>
              <a:gd name="connsiteX1-255" fmla="*/ 386579 w 1892609"/>
              <a:gd name="connsiteY1-256" fmla="*/ 1616132 h 2258715"/>
              <a:gd name="connsiteX2-257" fmla="*/ 112140 w 1892609"/>
              <a:gd name="connsiteY2-258" fmla="*/ 504237 h 2258715"/>
              <a:gd name="connsiteX3-259" fmla="*/ 1251572 w 1892609"/>
              <a:gd name="connsiteY3-260" fmla="*/ 39018 h 2258715"/>
              <a:gd name="connsiteX4-261" fmla="*/ 1864976 w 1892609"/>
              <a:gd name="connsiteY4-262" fmla="*/ 1109614 h 2258715"/>
              <a:gd name="connsiteX5-263" fmla="*/ 54236 w 1892609"/>
              <a:gd name="connsiteY5-264" fmla="*/ 2249953 h 2258715"/>
              <a:gd name="connsiteX0-265" fmla="*/ 54236 w 1892609"/>
              <a:gd name="connsiteY0-266" fmla="*/ 2249953 h 2258715"/>
              <a:gd name="connsiteX1-267" fmla="*/ 386579 w 1892609"/>
              <a:gd name="connsiteY1-268" fmla="*/ 1616132 h 2258715"/>
              <a:gd name="connsiteX2-269" fmla="*/ 112140 w 1892609"/>
              <a:gd name="connsiteY2-270" fmla="*/ 504237 h 2258715"/>
              <a:gd name="connsiteX3-271" fmla="*/ 1251572 w 1892609"/>
              <a:gd name="connsiteY3-272" fmla="*/ 39018 h 2258715"/>
              <a:gd name="connsiteX4-273" fmla="*/ 1864976 w 1892609"/>
              <a:gd name="connsiteY4-274" fmla="*/ 1109614 h 2258715"/>
              <a:gd name="connsiteX5-275" fmla="*/ 54236 w 1892609"/>
              <a:gd name="connsiteY5-276" fmla="*/ 2249953 h 2258715"/>
              <a:gd name="connsiteX0-277" fmla="*/ 52699 w 1891072"/>
              <a:gd name="connsiteY0-278" fmla="*/ 2247434 h 2262382"/>
              <a:gd name="connsiteX1-279" fmla="*/ 409426 w 1891072"/>
              <a:gd name="connsiteY1-280" fmla="*/ 1869645 h 2262382"/>
              <a:gd name="connsiteX2-281" fmla="*/ 110603 w 1891072"/>
              <a:gd name="connsiteY2-282" fmla="*/ 501718 h 2262382"/>
              <a:gd name="connsiteX3-283" fmla="*/ 1250035 w 1891072"/>
              <a:gd name="connsiteY3-284" fmla="*/ 36499 h 2262382"/>
              <a:gd name="connsiteX4-285" fmla="*/ 1863439 w 1891072"/>
              <a:gd name="connsiteY4-286" fmla="*/ 1107095 h 2262382"/>
              <a:gd name="connsiteX5-287" fmla="*/ 52699 w 1891072"/>
              <a:gd name="connsiteY5-288" fmla="*/ 2247434 h 2262382"/>
              <a:gd name="connsiteX0-289" fmla="*/ 57273 w 1895646"/>
              <a:gd name="connsiteY0-290" fmla="*/ 2247434 h 2262382"/>
              <a:gd name="connsiteX1-291" fmla="*/ 414000 w 1895646"/>
              <a:gd name="connsiteY1-292" fmla="*/ 1869645 h 2262382"/>
              <a:gd name="connsiteX2-293" fmla="*/ 115177 w 1895646"/>
              <a:gd name="connsiteY2-294" fmla="*/ 501718 h 2262382"/>
              <a:gd name="connsiteX3-295" fmla="*/ 1254609 w 1895646"/>
              <a:gd name="connsiteY3-296" fmla="*/ 36499 h 2262382"/>
              <a:gd name="connsiteX4-297" fmla="*/ 1868013 w 1895646"/>
              <a:gd name="connsiteY4-298" fmla="*/ 1107095 h 2262382"/>
              <a:gd name="connsiteX5-299" fmla="*/ 57273 w 1895646"/>
              <a:gd name="connsiteY5-300" fmla="*/ 2247434 h 2262382"/>
              <a:gd name="connsiteX0-301" fmla="*/ 62638 w 1901011"/>
              <a:gd name="connsiteY0-302" fmla="*/ 2247434 h 2264531"/>
              <a:gd name="connsiteX1-303" fmla="*/ 419365 w 1901011"/>
              <a:gd name="connsiteY1-304" fmla="*/ 1869645 h 2264531"/>
              <a:gd name="connsiteX2-305" fmla="*/ 120542 w 1901011"/>
              <a:gd name="connsiteY2-306" fmla="*/ 501718 h 2264531"/>
              <a:gd name="connsiteX3-307" fmla="*/ 1259974 w 1901011"/>
              <a:gd name="connsiteY3-308" fmla="*/ 36499 h 2264531"/>
              <a:gd name="connsiteX4-309" fmla="*/ 1873378 w 1901011"/>
              <a:gd name="connsiteY4-310" fmla="*/ 1107095 h 2264531"/>
              <a:gd name="connsiteX5-311" fmla="*/ 62638 w 1901011"/>
              <a:gd name="connsiteY5-312" fmla="*/ 2247434 h 2264531"/>
              <a:gd name="connsiteX0-313" fmla="*/ 62638 w 1901011"/>
              <a:gd name="connsiteY0-314" fmla="*/ 2248136 h 2265233"/>
              <a:gd name="connsiteX1-315" fmla="*/ 419365 w 1901011"/>
              <a:gd name="connsiteY1-316" fmla="*/ 1870347 h 2265233"/>
              <a:gd name="connsiteX2-317" fmla="*/ 120542 w 1901011"/>
              <a:gd name="connsiteY2-318" fmla="*/ 502420 h 2265233"/>
              <a:gd name="connsiteX3-319" fmla="*/ 1259974 w 1901011"/>
              <a:gd name="connsiteY3-320" fmla="*/ 37201 h 2265233"/>
              <a:gd name="connsiteX4-321" fmla="*/ 1873378 w 1901011"/>
              <a:gd name="connsiteY4-322" fmla="*/ 1107797 h 2265233"/>
              <a:gd name="connsiteX5-323" fmla="*/ 62638 w 1901011"/>
              <a:gd name="connsiteY5-324" fmla="*/ 2248136 h 2265233"/>
              <a:gd name="connsiteX0-325" fmla="*/ 81540 w 1919913"/>
              <a:gd name="connsiteY0-326" fmla="*/ 2250068 h 2289000"/>
              <a:gd name="connsiteX1-327" fmla="*/ 267579 w 1919913"/>
              <a:gd name="connsiteY1-328" fmla="*/ 2067351 h 2289000"/>
              <a:gd name="connsiteX2-329" fmla="*/ 139444 w 1919913"/>
              <a:gd name="connsiteY2-330" fmla="*/ 504352 h 2289000"/>
              <a:gd name="connsiteX3-331" fmla="*/ 1278876 w 1919913"/>
              <a:gd name="connsiteY3-332" fmla="*/ 39133 h 2289000"/>
              <a:gd name="connsiteX4-333" fmla="*/ 1892280 w 1919913"/>
              <a:gd name="connsiteY4-334" fmla="*/ 1109729 h 2289000"/>
              <a:gd name="connsiteX5-335" fmla="*/ 81540 w 1919913"/>
              <a:gd name="connsiteY5-336" fmla="*/ 2250068 h 2289000"/>
              <a:gd name="connsiteX0-337" fmla="*/ 78183 w 1916556"/>
              <a:gd name="connsiteY0-338" fmla="*/ 2248386 h 2270343"/>
              <a:gd name="connsiteX1-339" fmla="*/ 288606 w 1916556"/>
              <a:gd name="connsiteY1-340" fmla="*/ 1943749 h 2270343"/>
              <a:gd name="connsiteX2-341" fmla="*/ 136087 w 1916556"/>
              <a:gd name="connsiteY2-342" fmla="*/ 502670 h 2270343"/>
              <a:gd name="connsiteX3-343" fmla="*/ 1275519 w 1916556"/>
              <a:gd name="connsiteY3-344" fmla="*/ 37451 h 2270343"/>
              <a:gd name="connsiteX4-345" fmla="*/ 1888923 w 1916556"/>
              <a:gd name="connsiteY4-346" fmla="*/ 1108047 h 2270343"/>
              <a:gd name="connsiteX5-347" fmla="*/ 78183 w 1916556"/>
              <a:gd name="connsiteY5-348" fmla="*/ 2248386 h 2270343"/>
              <a:gd name="connsiteX0-349" fmla="*/ 78183 w 1916556"/>
              <a:gd name="connsiteY0-350" fmla="*/ 2260654 h 2282611"/>
              <a:gd name="connsiteX1-351" fmla="*/ 288606 w 1916556"/>
              <a:gd name="connsiteY1-352" fmla="*/ 1956017 h 2282611"/>
              <a:gd name="connsiteX2-353" fmla="*/ 136087 w 1916556"/>
              <a:gd name="connsiteY2-354" fmla="*/ 514938 h 2282611"/>
              <a:gd name="connsiteX3-355" fmla="*/ 1275519 w 1916556"/>
              <a:gd name="connsiteY3-356" fmla="*/ 49719 h 2282611"/>
              <a:gd name="connsiteX4-357" fmla="*/ 1888923 w 1916556"/>
              <a:gd name="connsiteY4-358" fmla="*/ 1120315 h 2282611"/>
              <a:gd name="connsiteX5-359" fmla="*/ 78183 w 1916556"/>
              <a:gd name="connsiteY5-360" fmla="*/ 2260654 h 2282611"/>
              <a:gd name="connsiteX0-361" fmla="*/ 78183 w 1916556"/>
              <a:gd name="connsiteY0-362" fmla="*/ 2258363 h 2280320"/>
              <a:gd name="connsiteX1-363" fmla="*/ 288606 w 1916556"/>
              <a:gd name="connsiteY1-364" fmla="*/ 1953726 h 2280320"/>
              <a:gd name="connsiteX2-365" fmla="*/ 136087 w 1916556"/>
              <a:gd name="connsiteY2-366" fmla="*/ 512647 h 2280320"/>
              <a:gd name="connsiteX3-367" fmla="*/ 1275519 w 1916556"/>
              <a:gd name="connsiteY3-368" fmla="*/ 47428 h 2280320"/>
              <a:gd name="connsiteX4-369" fmla="*/ 1888923 w 1916556"/>
              <a:gd name="connsiteY4-370" fmla="*/ 1118024 h 2280320"/>
              <a:gd name="connsiteX5-371" fmla="*/ 78183 w 1916556"/>
              <a:gd name="connsiteY5-372" fmla="*/ 2258363 h 2280320"/>
              <a:gd name="connsiteX0-373" fmla="*/ 78183 w 1916556"/>
              <a:gd name="connsiteY0-374" fmla="*/ 2258363 h 2280320"/>
              <a:gd name="connsiteX1-375" fmla="*/ 288606 w 1916556"/>
              <a:gd name="connsiteY1-376" fmla="*/ 1953726 h 2280320"/>
              <a:gd name="connsiteX2-377" fmla="*/ 136087 w 1916556"/>
              <a:gd name="connsiteY2-378" fmla="*/ 512647 h 2280320"/>
              <a:gd name="connsiteX3-379" fmla="*/ 1275519 w 1916556"/>
              <a:gd name="connsiteY3-380" fmla="*/ 47428 h 2280320"/>
              <a:gd name="connsiteX4-381" fmla="*/ 1888923 w 1916556"/>
              <a:gd name="connsiteY4-382" fmla="*/ 1118024 h 2280320"/>
              <a:gd name="connsiteX5-383" fmla="*/ 78183 w 1916556"/>
              <a:gd name="connsiteY5-384" fmla="*/ 2258363 h 2280320"/>
              <a:gd name="connsiteX0-385" fmla="*/ 78183 w 1916556"/>
              <a:gd name="connsiteY0-386" fmla="*/ 2258363 h 2280320"/>
              <a:gd name="connsiteX1-387" fmla="*/ 288606 w 1916556"/>
              <a:gd name="connsiteY1-388" fmla="*/ 1953726 h 2280320"/>
              <a:gd name="connsiteX2-389" fmla="*/ 136087 w 1916556"/>
              <a:gd name="connsiteY2-390" fmla="*/ 512647 h 2280320"/>
              <a:gd name="connsiteX3-391" fmla="*/ 1275519 w 1916556"/>
              <a:gd name="connsiteY3-392" fmla="*/ 47428 h 2280320"/>
              <a:gd name="connsiteX4-393" fmla="*/ 1888923 w 1916556"/>
              <a:gd name="connsiteY4-394" fmla="*/ 1118024 h 2280320"/>
              <a:gd name="connsiteX5-395" fmla="*/ 78183 w 1916556"/>
              <a:gd name="connsiteY5-396" fmla="*/ 2258363 h 2280320"/>
              <a:gd name="connsiteX0-397" fmla="*/ 87139 w 1925512"/>
              <a:gd name="connsiteY0-398" fmla="*/ 2248386 h 2270343"/>
              <a:gd name="connsiteX1-399" fmla="*/ 236602 w 1925512"/>
              <a:gd name="connsiteY1-400" fmla="*/ 1943749 h 2270343"/>
              <a:gd name="connsiteX2-401" fmla="*/ 145043 w 1925512"/>
              <a:gd name="connsiteY2-402" fmla="*/ 502670 h 2270343"/>
              <a:gd name="connsiteX3-403" fmla="*/ 1284475 w 1925512"/>
              <a:gd name="connsiteY3-404" fmla="*/ 37451 h 2270343"/>
              <a:gd name="connsiteX4-405" fmla="*/ 1897879 w 1925512"/>
              <a:gd name="connsiteY4-406" fmla="*/ 1108047 h 2270343"/>
              <a:gd name="connsiteX5-407" fmla="*/ 87139 w 1925512"/>
              <a:gd name="connsiteY5-408" fmla="*/ 2248386 h 2270343"/>
              <a:gd name="connsiteX0-409" fmla="*/ 87139 w 1925512"/>
              <a:gd name="connsiteY0-410" fmla="*/ 2247961 h 2269918"/>
              <a:gd name="connsiteX1-411" fmla="*/ 236602 w 1925512"/>
              <a:gd name="connsiteY1-412" fmla="*/ 1943324 h 2269918"/>
              <a:gd name="connsiteX2-413" fmla="*/ 145043 w 1925512"/>
              <a:gd name="connsiteY2-414" fmla="*/ 502245 h 2269918"/>
              <a:gd name="connsiteX3-415" fmla="*/ 1284475 w 1925512"/>
              <a:gd name="connsiteY3-416" fmla="*/ 37026 h 2269918"/>
              <a:gd name="connsiteX4-417" fmla="*/ 1897879 w 1925512"/>
              <a:gd name="connsiteY4-418" fmla="*/ 1107622 h 2269918"/>
              <a:gd name="connsiteX5-419" fmla="*/ 87139 w 1925512"/>
              <a:gd name="connsiteY5-420" fmla="*/ 2247961 h 226991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1925512" h="2269918">
                <a:moveTo>
                  <a:pt x="87139" y="2247961"/>
                </a:moveTo>
                <a:cubicBezTo>
                  <a:pt x="-159260" y="2332381"/>
                  <a:pt x="190375" y="2161125"/>
                  <a:pt x="236602" y="1943324"/>
                </a:cubicBezTo>
                <a:cubicBezTo>
                  <a:pt x="282829" y="1725523"/>
                  <a:pt x="-200291" y="1088185"/>
                  <a:pt x="145043" y="502245"/>
                </a:cubicBezTo>
                <a:cubicBezTo>
                  <a:pt x="329127" y="189903"/>
                  <a:pt x="837017" y="-105966"/>
                  <a:pt x="1284475" y="37026"/>
                </a:cubicBezTo>
                <a:cubicBezTo>
                  <a:pt x="1748229" y="185226"/>
                  <a:pt x="2015389" y="651508"/>
                  <a:pt x="1897879" y="1107622"/>
                </a:cubicBezTo>
                <a:cubicBezTo>
                  <a:pt x="1539827" y="2232015"/>
                  <a:pt x="333538" y="2163541"/>
                  <a:pt x="87139" y="2247961"/>
                </a:cubicBezTo>
                <a:close/>
              </a:path>
            </a:pathLst>
          </a:cu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3500000" scaled="1"/>
            <a:tileRect/>
          </a:gradFill>
          <a:ln w="25400" cap="flat" cmpd="sng" algn="ctr">
            <a:solidFill>
              <a:srgbClr val="FFC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63" name="TextBox 62"/>
          <p:cNvSpPr txBox="1"/>
          <p:nvPr/>
        </p:nvSpPr>
        <p:spPr>
          <a:xfrm>
            <a:off x="1465590" y="1778115"/>
            <a:ext cx="562693" cy="1323439"/>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8000" b="1" i="0" u="none" strike="noStrike" kern="0" cap="none" spc="0" normalizeH="0" baseline="0" noProof="0" dirty="0">
                <a:ln>
                  <a:noFill/>
                </a:ln>
                <a:solidFill>
                  <a:sysClr val="window" lastClr="FFFFFF"/>
                </a:solidFill>
                <a:effectLst/>
                <a:uLnTx/>
                <a:uFillTx/>
                <a:latin typeface="Arial Black" panose="020B0A04020102020204" pitchFamily="34" charset="0"/>
                <a:ea typeface="微软雅黑" panose="020B0503020204020204" pitchFamily="34" charset="-122"/>
              </a:rPr>
              <a:t>1</a:t>
            </a:r>
            <a:endParaRPr kumimoji="0" lang="zh-CN" altLang="en-US" sz="8000" b="1" i="0" u="none" strike="noStrike" kern="0" cap="none" spc="0" normalizeH="0" baseline="0" noProof="0" dirty="0">
              <a:ln>
                <a:noFill/>
              </a:ln>
              <a:solidFill>
                <a:sysClr val="window" lastClr="FFFFFF"/>
              </a:solidFill>
              <a:effectLst/>
              <a:uLnTx/>
              <a:uFillTx/>
              <a:latin typeface="Arial Black" panose="020B0A04020102020204" pitchFamily="34" charset="0"/>
              <a:ea typeface="微软雅黑" panose="020B0503020204020204" pitchFamily="34" charset="-122"/>
            </a:endParaRPr>
          </a:p>
        </p:txBody>
      </p:sp>
      <p:cxnSp>
        <p:nvCxnSpPr>
          <p:cNvPr id="64" name="直接连接符 63"/>
          <p:cNvCxnSpPr/>
          <p:nvPr/>
        </p:nvCxnSpPr>
        <p:spPr>
          <a:xfrm>
            <a:off x="2099547" y="1510654"/>
            <a:ext cx="0" cy="1786601"/>
          </a:xfrm>
          <a:prstGeom prst="line">
            <a:avLst/>
          </a:prstGeom>
          <a:noFill/>
          <a:ln w="9525" cap="flat" cmpd="sng" algn="ctr">
            <a:solidFill>
              <a:sysClr val="window" lastClr="FFFFFF"/>
            </a:solidFill>
            <a:prstDash val="solid"/>
          </a:ln>
          <a:effectLst/>
        </p:spPr>
      </p:cxnSp>
      <p:sp>
        <p:nvSpPr>
          <p:cNvPr id="65" name="TextBox 64"/>
          <p:cNvSpPr txBox="1"/>
          <p:nvPr/>
        </p:nvSpPr>
        <p:spPr>
          <a:xfrm>
            <a:off x="2189783" y="1374799"/>
            <a:ext cx="1978182" cy="2012859"/>
          </a:xfrm>
          <a:prstGeom prst="rect">
            <a:avLst/>
          </a:prstGeom>
          <a:noFill/>
        </p:spPr>
        <p:txBody>
          <a:bodyPr wrap="square" rtlCol="0">
            <a:spAutoFit/>
          </a:bodyPr>
          <a:lstStyle/>
          <a:p>
            <a:pPr marL="0" marR="0" lvl="0" indent="0" algn="just" defTabSz="914400" eaLnBrk="1" fontAlgn="auto" latinLnBrk="0" hangingPunct="1">
              <a:lnSpc>
                <a:spcPct val="130000"/>
              </a:lnSpc>
              <a:spcBef>
                <a:spcPts val="0"/>
              </a:spcBef>
              <a:spcAft>
                <a:spcPts val="0"/>
              </a:spcAft>
              <a:buClrTx/>
              <a:buSzTx/>
              <a:buFontTx/>
              <a:buNone/>
              <a:defRPr/>
            </a:pPr>
            <a:r>
              <a:rPr kumimoji="0" lang="zh-CN" altLang="en-US" sz="16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rPr>
              <a:t>您的内容打在这里或通过复制您的文本后在此框中选择粘贴并选择只保留文字您的内容打在这里或复制</a:t>
            </a:r>
            <a:endParaRPr kumimoji="0" lang="en-US" altLang="zh-CN" sz="16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sp>
        <p:nvSpPr>
          <p:cNvPr id="66" name="TextBox 65"/>
          <p:cNvSpPr txBox="1"/>
          <p:nvPr/>
        </p:nvSpPr>
        <p:spPr>
          <a:xfrm>
            <a:off x="4942576" y="1120076"/>
            <a:ext cx="562693" cy="1107996"/>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6600" b="1" i="0" u="none" strike="noStrike" kern="0" cap="none" spc="0" normalizeH="0" baseline="0" noProof="0" dirty="0">
                <a:ln>
                  <a:noFill/>
                </a:ln>
                <a:solidFill>
                  <a:sysClr val="window" lastClr="FFFFFF"/>
                </a:solidFill>
                <a:effectLst/>
                <a:uLnTx/>
                <a:uFillTx/>
                <a:latin typeface="Arial Black" panose="020B0A04020102020204" pitchFamily="34" charset="0"/>
                <a:ea typeface="微软雅黑" panose="020B0503020204020204" pitchFamily="34" charset="-122"/>
              </a:rPr>
              <a:t>2</a:t>
            </a:r>
            <a:endParaRPr kumimoji="0" lang="zh-CN" altLang="en-US" sz="6600" b="1" i="0" u="none" strike="noStrike" kern="0" cap="none" spc="0" normalizeH="0" baseline="0" noProof="0" dirty="0">
              <a:ln>
                <a:noFill/>
              </a:ln>
              <a:solidFill>
                <a:sysClr val="window" lastClr="FFFFFF"/>
              </a:solidFill>
              <a:effectLst/>
              <a:uLnTx/>
              <a:uFillTx/>
              <a:latin typeface="Arial Black" panose="020B0A04020102020204" pitchFamily="34" charset="0"/>
              <a:ea typeface="微软雅黑" panose="020B0503020204020204" pitchFamily="34" charset="-122"/>
            </a:endParaRPr>
          </a:p>
        </p:txBody>
      </p:sp>
      <p:cxnSp>
        <p:nvCxnSpPr>
          <p:cNvPr id="67" name="直接连接符 66"/>
          <p:cNvCxnSpPr/>
          <p:nvPr/>
        </p:nvCxnSpPr>
        <p:spPr>
          <a:xfrm>
            <a:off x="5572133" y="945367"/>
            <a:ext cx="0" cy="1504997"/>
          </a:xfrm>
          <a:prstGeom prst="line">
            <a:avLst/>
          </a:prstGeom>
          <a:noFill/>
          <a:ln w="9525" cap="flat" cmpd="sng" algn="ctr">
            <a:solidFill>
              <a:sysClr val="window" lastClr="FFFFFF"/>
            </a:solidFill>
            <a:prstDash val="solid"/>
          </a:ln>
          <a:effectLst/>
        </p:spPr>
      </p:cxnSp>
      <p:sp>
        <p:nvSpPr>
          <p:cNvPr id="68" name="矩形 67"/>
          <p:cNvSpPr/>
          <p:nvPr/>
        </p:nvSpPr>
        <p:spPr>
          <a:xfrm>
            <a:off x="8641686" y="191490"/>
            <a:ext cx="288032" cy="3672408"/>
          </a:xfrm>
          <a:prstGeom prst="rect">
            <a:avLst/>
          </a:prstGeom>
          <a:solidFill>
            <a:srgbClr val="4BACC6">
              <a:lumMod val="7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sysClr val="window" lastClr="FFFFFF"/>
              </a:solidFill>
              <a:effectLst/>
              <a:uLnTx/>
              <a:uFillTx/>
              <a:latin typeface="Calibri" panose="020F0502020204030204"/>
              <a:ea typeface="宋体" panose="02010600030101010101" pitchFamily="2" charset="-122"/>
              <a:cs typeface="+mn-cs"/>
            </a:endParaRPr>
          </a:p>
        </p:txBody>
      </p:sp>
      <p:sp>
        <p:nvSpPr>
          <p:cNvPr id="69" name="TextBox 68"/>
          <p:cNvSpPr txBox="1"/>
          <p:nvPr/>
        </p:nvSpPr>
        <p:spPr>
          <a:xfrm>
            <a:off x="7967394" y="275568"/>
            <a:ext cx="738664" cy="1938992"/>
          </a:xfrm>
          <a:prstGeom prst="rect">
            <a:avLst/>
          </a:prstGeom>
          <a:noFill/>
        </p:spPr>
        <p:txBody>
          <a:bodyPr vert="eaVert" wrap="none" rtlCol="0">
            <a:spAutoFit/>
          </a:bodyPr>
          <a:lstStyle/>
          <a:p>
            <a:pPr marL="0" marR="0" lvl="0" indent="0" algn="dist" defTabSz="914400" eaLnBrk="1" fontAlgn="auto" latinLnBrk="0" hangingPunct="1">
              <a:lnSpc>
                <a:spcPct val="100000"/>
              </a:lnSpc>
              <a:spcBef>
                <a:spcPts val="0"/>
              </a:spcBef>
              <a:spcAft>
                <a:spcPts val="0"/>
              </a:spcAft>
              <a:buClrTx/>
              <a:buSzTx/>
              <a:buFontTx/>
              <a:buNone/>
              <a:defRPr/>
            </a:pPr>
            <a:r>
              <a:rPr kumimoji="0" lang="zh-CN" altLang="en-US" sz="3600" b="0" i="0" u="none" strike="noStrike" kern="600" cap="none" spc="0" normalizeH="0" baseline="0" noProof="0" dirty="0">
                <a:ln>
                  <a:noFill/>
                </a:ln>
                <a:solidFill>
                  <a:sysClr val="windowText" lastClr="000000">
                    <a:lumMod val="95000"/>
                    <a:lumOff val="5000"/>
                  </a:sysClr>
                </a:solidFill>
                <a:effectLst/>
                <a:uLnTx/>
                <a:uFillTx/>
                <a:latin typeface="方正姚体" panose="02010601030101010101" pitchFamily="2" charset="-122"/>
                <a:ea typeface="方正姚体" panose="02010601030101010101" pitchFamily="2" charset="-122"/>
              </a:rPr>
              <a:t>您的标题</a:t>
            </a:r>
          </a:p>
        </p:txBody>
      </p:sp>
      <p:sp>
        <p:nvSpPr>
          <p:cNvPr id="71" name="TextBox 70"/>
          <p:cNvSpPr txBox="1"/>
          <p:nvPr/>
        </p:nvSpPr>
        <p:spPr>
          <a:xfrm>
            <a:off x="5715008" y="630330"/>
            <a:ext cx="1143008" cy="2012859"/>
          </a:xfrm>
          <a:prstGeom prst="rect">
            <a:avLst/>
          </a:prstGeom>
          <a:noFill/>
        </p:spPr>
        <p:txBody>
          <a:bodyPr wrap="square" rtlCol="0">
            <a:spAutoFit/>
          </a:bodyPr>
          <a:lstStyle/>
          <a:p>
            <a:pPr marL="0" marR="0" lvl="0" indent="0" algn="just" defTabSz="914400" eaLnBrk="1" fontAlgn="auto" latinLnBrk="0" hangingPunct="1">
              <a:lnSpc>
                <a:spcPct val="130000"/>
              </a:lnSpc>
              <a:spcBef>
                <a:spcPts val="0"/>
              </a:spcBef>
              <a:spcAft>
                <a:spcPts val="0"/>
              </a:spcAft>
              <a:buClrTx/>
              <a:buSzTx/>
              <a:buFontTx/>
              <a:buNone/>
              <a:defRPr/>
            </a:pPr>
            <a:r>
              <a:rPr kumimoji="0" lang="zh-CN" altLang="en-US" sz="16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rPr>
              <a:t>您的内容打在这里或通过复制您的文本后在此框中选择</a:t>
            </a:r>
            <a:endParaRPr kumimoji="0" lang="en-US" altLang="zh-CN" sz="16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571472" y="500048"/>
            <a:ext cx="7725192" cy="2862322"/>
          </a:xfrm>
          <a:prstGeom prst="rect">
            <a:avLst/>
          </a:prstGeom>
          <a:noFill/>
        </p:spPr>
        <p:txBody>
          <a:bodyPr wrap="none" rtlCol="0">
            <a:spAutoFit/>
          </a:bodyPr>
          <a:lstStyle/>
          <a:p>
            <a:pPr>
              <a:lnSpc>
                <a:spcPct val="150000"/>
              </a:lnSpc>
            </a:pPr>
            <a:r>
              <a:rPr lang="zh-CN" altLang="en-US" sz="2000" dirty="0">
                <a:solidFill>
                  <a:srgbClr val="002060"/>
                </a:solidFill>
                <a:latin typeface="微软雅黑" panose="020B0503020204020204" pitchFamily="34" charset="-122"/>
                <a:ea typeface="微软雅黑" panose="020B0503020204020204" pitchFamily="34" charset="-122"/>
              </a:rPr>
              <a:t>圣诞节主题</a:t>
            </a:r>
            <a:r>
              <a:rPr lang="en-US" altLang="zh-CN" sz="2000" dirty="0">
                <a:solidFill>
                  <a:srgbClr val="002060"/>
                </a:solidFill>
                <a:latin typeface="微软雅黑" panose="020B0503020204020204" pitchFamily="34" charset="-122"/>
                <a:ea typeface="微软雅黑" panose="020B0503020204020204" pitchFamily="34" charset="-122"/>
              </a:rPr>
              <a:t>PPT</a:t>
            </a:r>
            <a:r>
              <a:rPr lang="zh-CN" altLang="en-US" sz="2000" dirty="0">
                <a:solidFill>
                  <a:srgbClr val="002060"/>
                </a:solidFill>
                <a:latin typeface="微软雅黑" panose="020B0503020204020204" pitchFamily="34" charset="-122"/>
                <a:ea typeface="微软雅黑" panose="020B0503020204020204" pitchFamily="34" charset="-122"/>
              </a:rPr>
              <a:t>模板圣诞节主题</a:t>
            </a:r>
            <a:r>
              <a:rPr lang="en-US" altLang="zh-CN" sz="2000" dirty="0">
                <a:solidFill>
                  <a:srgbClr val="002060"/>
                </a:solidFill>
                <a:latin typeface="微软雅黑" panose="020B0503020204020204" pitchFamily="34" charset="-122"/>
                <a:ea typeface="微软雅黑" panose="020B0503020204020204" pitchFamily="34" charset="-122"/>
              </a:rPr>
              <a:t>PPT</a:t>
            </a:r>
            <a:r>
              <a:rPr lang="zh-CN" altLang="en-US" sz="2000" dirty="0">
                <a:solidFill>
                  <a:srgbClr val="002060"/>
                </a:solidFill>
                <a:latin typeface="微软雅黑" panose="020B0503020204020204" pitchFamily="34" charset="-122"/>
                <a:ea typeface="微软雅黑" panose="020B0503020204020204" pitchFamily="34" charset="-122"/>
              </a:rPr>
              <a:t>模板圣诞节主题</a:t>
            </a:r>
            <a:r>
              <a:rPr lang="en-US" altLang="zh-CN" sz="2000" dirty="0">
                <a:solidFill>
                  <a:srgbClr val="002060"/>
                </a:solidFill>
                <a:latin typeface="微软雅黑" panose="020B0503020204020204" pitchFamily="34" charset="-122"/>
                <a:ea typeface="微软雅黑" panose="020B0503020204020204" pitchFamily="34" charset="-122"/>
              </a:rPr>
              <a:t>PPT</a:t>
            </a:r>
            <a:r>
              <a:rPr lang="zh-CN" altLang="en-US" sz="2000" dirty="0">
                <a:solidFill>
                  <a:srgbClr val="002060"/>
                </a:solidFill>
                <a:latin typeface="微软雅黑" panose="020B0503020204020204" pitchFamily="34" charset="-122"/>
                <a:ea typeface="微软雅黑" panose="020B0503020204020204" pitchFamily="34" charset="-122"/>
              </a:rPr>
              <a:t>模板圣诞节</a:t>
            </a:r>
            <a:endParaRPr lang="en-US" altLang="zh-CN" sz="2000" dirty="0">
              <a:solidFill>
                <a:srgbClr val="002060"/>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rgbClr val="002060"/>
                </a:solidFill>
                <a:latin typeface="微软雅黑" panose="020B0503020204020204" pitchFamily="34" charset="-122"/>
                <a:ea typeface="微软雅黑" panose="020B0503020204020204" pitchFamily="34" charset="-122"/>
              </a:rPr>
              <a:t>主题</a:t>
            </a:r>
            <a:r>
              <a:rPr lang="en-US" altLang="zh-CN" sz="2000" dirty="0">
                <a:solidFill>
                  <a:srgbClr val="002060"/>
                </a:solidFill>
                <a:latin typeface="微软雅黑" panose="020B0503020204020204" pitchFamily="34" charset="-122"/>
                <a:ea typeface="微软雅黑" panose="020B0503020204020204" pitchFamily="34" charset="-122"/>
              </a:rPr>
              <a:t>PPT</a:t>
            </a:r>
            <a:r>
              <a:rPr lang="zh-CN" altLang="en-US" sz="2000" dirty="0">
                <a:solidFill>
                  <a:srgbClr val="002060"/>
                </a:solidFill>
                <a:latin typeface="微软雅黑" panose="020B0503020204020204" pitchFamily="34" charset="-122"/>
                <a:ea typeface="微软雅黑" panose="020B0503020204020204" pitchFamily="34" charset="-122"/>
              </a:rPr>
              <a:t>模板圣诞节主题</a:t>
            </a:r>
            <a:r>
              <a:rPr lang="en-US" altLang="zh-CN" sz="2000" dirty="0">
                <a:solidFill>
                  <a:srgbClr val="002060"/>
                </a:solidFill>
                <a:latin typeface="微软雅黑" panose="020B0503020204020204" pitchFamily="34" charset="-122"/>
                <a:ea typeface="微软雅黑" panose="020B0503020204020204" pitchFamily="34" charset="-122"/>
              </a:rPr>
              <a:t>PPT</a:t>
            </a:r>
            <a:r>
              <a:rPr lang="zh-CN" altLang="en-US" sz="2000" dirty="0">
                <a:solidFill>
                  <a:srgbClr val="002060"/>
                </a:solidFill>
                <a:latin typeface="微软雅黑" panose="020B0503020204020204" pitchFamily="34" charset="-122"/>
                <a:ea typeface="微软雅黑" panose="020B0503020204020204" pitchFamily="34" charset="-122"/>
              </a:rPr>
              <a:t>模板圣诞节主题</a:t>
            </a:r>
            <a:r>
              <a:rPr lang="en-US" altLang="zh-CN" sz="2000" dirty="0">
                <a:solidFill>
                  <a:srgbClr val="002060"/>
                </a:solidFill>
                <a:latin typeface="微软雅黑" panose="020B0503020204020204" pitchFamily="34" charset="-122"/>
                <a:ea typeface="微软雅黑" panose="020B0503020204020204" pitchFamily="34" charset="-122"/>
              </a:rPr>
              <a:t>PPT</a:t>
            </a:r>
            <a:r>
              <a:rPr lang="zh-CN" altLang="en-US" sz="2000" dirty="0">
                <a:solidFill>
                  <a:srgbClr val="002060"/>
                </a:solidFill>
                <a:latin typeface="微软雅黑" panose="020B0503020204020204" pitchFamily="34" charset="-122"/>
                <a:ea typeface="微软雅黑" panose="020B0503020204020204" pitchFamily="34" charset="-122"/>
              </a:rPr>
              <a:t>模板</a:t>
            </a:r>
          </a:p>
          <a:p>
            <a:pPr>
              <a:lnSpc>
                <a:spcPct val="150000"/>
              </a:lnSpc>
            </a:pPr>
            <a:r>
              <a:rPr lang="zh-CN" altLang="en-US" sz="2000" dirty="0">
                <a:solidFill>
                  <a:srgbClr val="002060"/>
                </a:solidFill>
                <a:latin typeface="微软雅黑" panose="020B0503020204020204" pitchFamily="34" charset="-122"/>
                <a:ea typeface="微软雅黑" panose="020B0503020204020204" pitchFamily="34" charset="-122"/>
              </a:rPr>
              <a:t>圣诞节主题</a:t>
            </a:r>
            <a:r>
              <a:rPr lang="en-US" altLang="zh-CN" sz="2000" dirty="0">
                <a:solidFill>
                  <a:srgbClr val="002060"/>
                </a:solidFill>
                <a:latin typeface="微软雅黑" panose="020B0503020204020204" pitchFamily="34" charset="-122"/>
                <a:ea typeface="微软雅黑" panose="020B0503020204020204" pitchFamily="34" charset="-122"/>
              </a:rPr>
              <a:t>PPT</a:t>
            </a:r>
            <a:r>
              <a:rPr lang="zh-CN" altLang="en-US" sz="2000" dirty="0">
                <a:solidFill>
                  <a:srgbClr val="002060"/>
                </a:solidFill>
                <a:latin typeface="微软雅黑" panose="020B0503020204020204" pitchFamily="34" charset="-122"/>
                <a:ea typeface="微软雅黑" panose="020B0503020204020204" pitchFamily="34" charset="-122"/>
              </a:rPr>
              <a:t>模板圣诞节主题</a:t>
            </a:r>
            <a:r>
              <a:rPr lang="en-US" altLang="zh-CN" sz="2000" dirty="0">
                <a:solidFill>
                  <a:srgbClr val="002060"/>
                </a:solidFill>
                <a:latin typeface="微软雅黑" panose="020B0503020204020204" pitchFamily="34" charset="-122"/>
                <a:ea typeface="微软雅黑" panose="020B0503020204020204" pitchFamily="34" charset="-122"/>
              </a:rPr>
              <a:t>PPT</a:t>
            </a:r>
            <a:r>
              <a:rPr lang="zh-CN" altLang="en-US" sz="2000" dirty="0">
                <a:solidFill>
                  <a:srgbClr val="002060"/>
                </a:solidFill>
                <a:latin typeface="微软雅黑" panose="020B0503020204020204" pitchFamily="34" charset="-122"/>
                <a:ea typeface="微软雅黑" panose="020B0503020204020204" pitchFamily="34" charset="-122"/>
              </a:rPr>
              <a:t>模板圣诞节主题</a:t>
            </a:r>
            <a:r>
              <a:rPr lang="en-US" altLang="zh-CN" sz="2000" dirty="0">
                <a:solidFill>
                  <a:srgbClr val="002060"/>
                </a:solidFill>
                <a:latin typeface="微软雅黑" panose="020B0503020204020204" pitchFamily="34" charset="-122"/>
                <a:ea typeface="微软雅黑" panose="020B0503020204020204" pitchFamily="34" charset="-122"/>
              </a:rPr>
              <a:t>PPT</a:t>
            </a:r>
            <a:r>
              <a:rPr lang="zh-CN" altLang="en-US" sz="2000" dirty="0">
                <a:solidFill>
                  <a:srgbClr val="002060"/>
                </a:solidFill>
                <a:latin typeface="微软雅黑" panose="020B0503020204020204" pitchFamily="34" charset="-122"/>
                <a:ea typeface="微软雅黑" panose="020B0503020204020204" pitchFamily="34" charset="-122"/>
              </a:rPr>
              <a:t>模板</a:t>
            </a:r>
            <a:endParaRPr lang="en-US" altLang="zh-CN" sz="2000" dirty="0">
              <a:solidFill>
                <a:srgbClr val="002060"/>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rgbClr val="002060"/>
                </a:solidFill>
                <a:latin typeface="微软雅黑" panose="020B0503020204020204" pitchFamily="34" charset="-122"/>
                <a:ea typeface="微软雅黑" panose="020B0503020204020204" pitchFamily="34" charset="-122"/>
              </a:rPr>
              <a:t>圣诞节主题</a:t>
            </a:r>
            <a:r>
              <a:rPr lang="en-US" altLang="zh-CN" sz="2000" dirty="0">
                <a:solidFill>
                  <a:srgbClr val="002060"/>
                </a:solidFill>
                <a:latin typeface="微软雅黑" panose="020B0503020204020204" pitchFamily="34" charset="-122"/>
                <a:ea typeface="微软雅黑" panose="020B0503020204020204" pitchFamily="34" charset="-122"/>
              </a:rPr>
              <a:t>PPT</a:t>
            </a:r>
            <a:r>
              <a:rPr lang="zh-CN" altLang="en-US" sz="2000" dirty="0">
                <a:solidFill>
                  <a:srgbClr val="002060"/>
                </a:solidFill>
                <a:latin typeface="微软雅黑" panose="020B0503020204020204" pitchFamily="34" charset="-122"/>
                <a:ea typeface="微软雅黑" panose="020B0503020204020204" pitchFamily="34" charset="-122"/>
              </a:rPr>
              <a:t>模板</a:t>
            </a:r>
            <a:endParaRPr lang="en-US" altLang="zh-CN" sz="2000" dirty="0">
              <a:solidFill>
                <a:srgbClr val="002060"/>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rgbClr val="002060"/>
                </a:solidFill>
                <a:latin typeface="微软雅黑" panose="020B0503020204020204" pitchFamily="34" charset="-122"/>
                <a:ea typeface="微软雅黑" panose="020B0503020204020204" pitchFamily="34" charset="-122"/>
              </a:rPr>
              <a:t>圣诞节主题</a:t>
            </a:r>
            <a:r>
              <a:rPr lang="en-US" altLang="zh-CN" sz="2000" dirty="0">
                <a:solidFill>
                  <a:srgbClr val="002060"/>
                </a:solidFill>
                <a:latin typeface="微软雅黑" panose="020B0503020204020204" pitchFamily="34" charset="-122"/>
                <a:ea typeface="微软雅黑" panose="020B0503020204020204" pitchFamily="34" charset="-122"/>
              </a:rPr>
              <a:t>PPT</a:t>
            </a:r>
            <a:r>
              <a:rPr lang="zh-CN" altLang="en-US" sz="2000" dirty="0">
                <a:solidFill>
                  <a:srgbClr val="002060"/>
                </a:solidFill>
                <a:latin typeface="微软雅黑" panose="020B0503020204020204" pitchFamily="34" charset="-122"/>
                <a:ea typeface="微软雅黑" panose="020B0503020204020204" pitchFamily="34" charset="-122"/>
              </a:rPr>
              <a:t>模板圣诞节主题</a:t>
            </a:r>
            <a:r>
              <a:rPr lang="en-US" altLang="zh-CN" sz="2000" dirty="0">
                <a:solidFill>
                  <a:srgbClr val="002060"/>
                </a:solidFill>
                <a:latin typeface="微软雅黑" panose="020B0503020204020204" pitchFamily="34" charset="-122"/>
                <a:ea typeface="微软雅黑" panose="020B0503020204020204" pitchFamily="34" charset="-122"/>
              </a:rPr>
              <a:t>PPT</a:t>
            </a:r>
            <a:r>
              <a:rPr lang="zh-CN" altLang="en-US" sz="2000" dirty="0">
                <a:solidFill>
                  <a:srgbClr val="002060"/>
                </a:solidFill>
                <a:latin typeface="微软雅黑" panose="020B0503020204020204" pitchFamily="34" charset="-122"/>
                <a:ea typeface="微软雅黑" panose="020B0503020204020204" pitchFamily="34" charset="-122"/>
              </a:rPr>
              <a:t>模板</a:t>
            </a:r>
          </a:p>
          <a:p>
            <a:pPr>
              <a:lnSpc>
                <a:spcPct val="150000"/>
              </a:lnSpc>
            </a:pPr>
            <a:r>
              <a:rPr lang="zh-CN" altLang="en-US" sz="2000" dirty="0">
                <a:solidFill>
                  <a:srgbClr val="002060"/>
                </a:solidFill>
                <a:latin typeface="微软雅黑" panose="020B0503020204020204" pitchFamily="34" charset="-122"/>
                <a:ea typeface="微软雅黑" panose="020B0503020204020204" pitchFamily="34" charset="-122"/>
              </a:rPr>
              <a:t>圣诞节主题</a:t>
            </a:r>
            <a:r>
              <a:rPr lang="en-US" altLang="zh-CN" sz="2000" dirty="0">
                <a:solidFill>
                  <a:srgbClr val="002060"/>
                </a:solidFill>
                <a:latin typeface="微软雅黑" panose="020B0503020204020204" pitchFamily="34" charset="-122"/>
                <a:ea typeface="微软雅黑" panose="020B0503020204020204" pitchFamily="34" charset="-122"/>
              </a:rPr>
              <a:t>PPT</a:t>
            </a:r>
            <a:r>
              <a:rPr lang="zh-CN" altLang="en-US" sz="2000" dirty="0">
                <a:solidFill>
                  <a:srgbClr val="002060"/>
                </a:solidFill>
                <a:latin typeface="微软雅黑" panose="020B0503020204020204" pitchFamily="34" charset="-122"/>
                <a:ea typeface="微软雅黑" panose="020B0503020204020204" pitchFamily="34" charset="-122"/>
              </a:rPr>
              <a:t>模板圣诞节主题</a:t>
            </a:r>
            <a:r>
              <a:rPr lang="en-US" altLang="zh-CN" sz="2000" dirty="0">
                <a:solidFill>
                  <a:srgbClr val="002060"/>
                </a:solidFill>
                <a:latin typeface="微软雅黑" panose="020B0503020204020204" pitchFamily="34" charset="-122"/>
                <a:ea typeface="微软雅黑" panose="020B0503020204020204" pitchFamily="34" charset="-122"/>
              </a:rPr>
              <a:t>PPT</a:t>
            </a:r>
            <a:r>
              <a:rPr lang="zh-CN" altLang="en-US" sz="2000" dirty="0">
                <a:solidFill>
                  <a:srgbClr val="002060"/>
                </a:solidFill>
                <a:latin typeface="微软雅黑" panose="020B0503020204020204" pitchFamily="34" charset="-122"/>
                <a:ea typeface="微软雅黑" panose="020B0503020204020204" pitchFamily="34" charset="-122"/>
              </a:rPr>
              <a:t>模板</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Picture 3" descr="E:\PPT背景\0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71670" y="1878749"/>
            <a:ext cx="7072330" cy="282402"/>
          </a:xfrm>
          <a:prstGeom prst="rect">
            <a:avLst/>
          </a:prstGeom>
          <a:noFill/>
          <a:extLst>
            <a:ext uri="{909E8E84-426E-40DD-AFC4-6F175D3DCCD1}">
              <a14:hiddenFill xmlns:a14="http://schemas.microsoft.com/office/drawing/2010/main">
                <a:solidFill>
                  <a:srgbClr val="FFFFFF"/>
                </a:solidFill>
              </a14:hiddenFill>
            </a:ext>
          </a:extLst>
        </p:spPr>
      </p:pic>
      <p:grpSp>
        <p:nvGrpSpPr>
          <p:cNvPr id="4" name="组合 2"/>
          <p:cNvGrpSpPr/>
          <p:nvPr/>
        </p:nvGrpSpPr>
        <p:grpSpPr>
          <a:xfrm>
            <a:off x="2600368" y="1546544"/>
            <a:ext cx="5962530" cy="2525405"/>
            <a:chOff x="395535" y="1027934"/>
            <a:chExt cx="8824787" cy="3737703"/>
          </a:xfrm>
        </p:grpSpPr>
        <p:pic>
          <p:nvPicPr>
            <p:cNvPr id="14" name="Picture 5" descr="E:\PPT背景\05.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517347">
              <a:off x="395535" y="1041394"/>
              <a:ext cx="2604413" cy="3518842"/>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5" name="Picture 5" descr="E:\PPT背景\05.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1018681">
              <a:off x="3481374" y="1246795"/>
              <a:ext cx="2604413" cy="3518842"/>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pic>
          <p:nvPicPr>
            <p:cNvPr id="16" name="Picture 5" descr="E:\PPT背景\05.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841888">
              <a:off x="6615909" y="1027934"/>
              <a:ext cx="2604413" cy="3518842"/>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grpSp>
      <p:sp>
        <p:nvSpPr>
          <p:cNvPr id="5" name="TextBox 4"/>
          <p:cNvSpPr txBox="1"/>
          <p:nvPr/>
        </p:nvSpPr>
        <p:spPr>
          <a:xfrm>
            <a:off x="3937020" y="575231"/>
            <a:ext cx="3492500" cy="652486"/>
          </a:xfrm>
          <a:prstGeom prst="rect">
            <a:avLst/>
          </a:prstGeom>
          <a:noFill/>
        </p:spPr>
        <p:txBody>
          <a:bodyPr wrap="square" rtlCol="0">
            <a:spAutoFit/>
          </a:bodyPr>
          <a:lstStyle/>
          <a:p>
            <a:pPr marL="0" marR="0" lvl="0" indent="0" algn="ctr" defTabSz="914400" eaLnBrk="1" fontAlgn="auto" latinLnBrk="0" hangingPunct="1">
              <a:lnSpc>
                <a:spcPct val="130000"/>
              </a:lnSpc>
              <a:spcBef>
                <a:spcPts val="0"/>
              </a:spcBef>
              <a:spcAft>
                <a:spcPts val="0"/>
              </a:spcAft>
              <a:buClrTx/>
              <a:buSzTx/>
              <a:buFontTx/>
              <a:buNone/>
              <a:defRPr/>
            </a:pPr>
            <a:r>
              <a:rPr kumimoji="0" lang="zh-CN" altLang="en-US" sz="2800" b="1" i="0" u="none" strike="noStrike" kern="0" cap="none" spc="0" normalizeH="0" baseline="0" noProof="0" dirty="0">
                <a:ln>
                  <a:noFill/>
                </a:ln>
                <a:solidFill>
                  <a:srgbClr val="C0504D"/>
                </a:solidFill>
                <a:effectLst/>
                <a:uLnTx/>
                <a:uFillTx/>
                <a:latin typeface="微软雅黑" panose="020B0503020204020204" pitchFamily="34" charset="-122"/>
                <a:ea typeface="微软雅黑" panose="020B0503020204020204" pitchFamily="34" charset="-122"/>
              </a:rPr>
              <a:t>您的标题写在这里</a:t>
            </a:r>
          </a:p>
        </p:txBody>
      </p:sp>
      <p:sp>
        <p:nvSpPr>
          <p:cNvPr id="6" name="TextBox 5"/>
          <p:cNvSpPr txBox="1"/>
          <p:nvPr/>
        </p:nvSpPr>
        <p:spPr>
          <a:xfrm>
            <a:off x="4194821" y="1142990"/>
            <a:ext cx="3020387" cy="452432"/>
          </a:xfrm>
          <a:prstGeom prst="rect">
            <a:avLst/>
          </a:prstGeom>
          <a:noFill/>
        </p:spPr>
        <p:txBody>
          <a:bodyPr wrap="square" rtlCol="0">
            <a:spAutoFit/>
          </a:bodyPr>
          <a:lstStyle/>
          <a:p>
            <a:pPr marL="0" marR="0" lvl="0" indent="0" algn="ctr" defTabSz="914400" eaLnBrk="1" fontAlgn="auto" latinLnBrk="0" hangingPunct="1">
              <a:lnSpc>
                <a:spcPct val="130000"/>
              </a:lnSpc>
              <a:spcBef>
                <a:spcPts val="0"/>
              </a:spcBef>
              <a:spcAft>
                <a:spcPts val="0"/>
              </a:spcAft>
              <a:buClrTx/>
              <a:buSzTx/>
              <a:buFontTx/>
              <a:buNone/>
              <a:defRPr/>
            </a:pPr>
            <a:r>
              <a:rPr kumimoji="0" lang="zh-CN" altLang="en-US" sz="1800" b="0" i="0" u="none" strike="noStrike" kern="0" cap="none" spc="0" normalizeH="0" baseline="0" noProof="0" dirty="0">
                <a:ln>
                  <a:noFill/>
                </a:ln>
                <a:solidFill>
                  <a:sysClr val="windowText" lastClr="000000">
                    <a:lumMod val="75000"/>
                    <a:lumOff val="25000"/>
                  </a:sysClr>
                </a:solidFill>
                <a:effectLst/>
                <a:uLnTx/>
                <a:uFillTx/>
                <a:latin typeface="微软雅黑" panose="020B0503020204020204" pitchFamily="34" charset="-122"/>
                <a:ea typeface="微软雅黑" panose="020B0503020204020204" pitchFamily="34" charset="-122"/>
              </a:rPr>
              <a:t>您的副标题写在这里</a:t>
            </a:r>
          </a:p>
        </p:txBody>
      </p:sp>
      <p:cxnSp>
        <p:nvCxnSpPr>
          <p:cNvPr id="7" name="直接连接符 6"/>
          <p:cNvCxnSpPr/>
          <p:nvPr/>
        </p:nvCxnSpPr>
        <p:spPr>
          <a:xfrm>
            <a:off x="4104102" y="1037688"/>
            <a:ext cx="3174548" cy="11029"/>
          </a:xfrm>
          <a:prstGeom prst="line">
            <a:avLst/>
          </a:prstGeom>
          <a:noFill/>
          <a:ln w="12700" cap="flat" cmpd="sng" algn="ctr">
            <a:solidFill>
              <a:sysClr val="window" lastClr="FFFFFF">
                <a:lumMod val="75000"/>
              </a:sysClr>
            </a:solidFill>
            <a:prstDash val="sysDash"/>
          </a:ln>
          <a:effectLst/>
        </p:spPr>
      </p:cxnSp>
      <p:sp>
        <p:nvSpPr>
          <p:cNvPr id="8" name="TextBox 7"/>
          <p:cNvSpPr txBox="1"/>
          <p:nvPr/>
        </p:nvSpPr>
        <p:spPr>
          <a:xfrm rot="1137444">
            <a:off x="7043933" y="2216774"/>
            <a:ext cx="1403852" cy="932563"/>
          </a:xfrm>
          <a:prstGeom prst="rect">
            <a:avLst/>
          </a:prstGeom>
          <a:noFill/>
        </p:spPr>
        <p:txBody>
          <a:bodyPr wrap="square" rtlCol="0">
            <a:spAutoFit/>
          </a:bodyPr>
          <a:lstStyle/>
          <a:p>
            <a:pPr marL="0" marR="0" lvl="0" indent="0" algn="just" defTabSz="914400" eaLnBrk="1" fontAlgn="auto" latinLnBrk="0" hangingPunct="1">
              <a:lnSpc>
                <a:spcPct val="130000"/>
              </a:lnSpc>
              <a:spcBef>
                <a:spcPts val="0"/>
              </a:spcBef>
              <a:spcAft>
                <a:spcPts val="0"/>
              </a:spcAft>
              <a:buClrTx/>
              <a:buSzTx/>
              <a:buFontTx/>
              <a:buNone/>
              <a:defRPr/>
            </a:pPr>
            <a:r>
              <a:rPr kumimoji="0" lang="zh-CN" altLang="en-US" sz="14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rPr>
              <a:t>您的内容打在这里或者通过复制</a:t>
            </a:r>
            <a:endParaRPr kumimoji="0" lang="en-US" altLang="zh-CN" sz="14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sp>
        <p:nvSpPr>
          <p:cNvPr id="9" name="TextBox 8"/>
          <p:cNvSpPr txBox="1"/>
          <p:nvPr/>
        </p:nvSpPr>
        <p:spPr>
          <a:xfrm rot="1496620">
            <a:off x="2808171" y="2200340"/>
            <a:ext cx="1403852" cy="932563"/>
          </a:xfrm>
          <a:prstGeom prst="rect">
            <a:avLst/>
          </a:prstGeom>
          <a:noFill/>
        </p:spPr>
        <p:txBody>
          <a:bodyPr wrap="square" rtlCol="0">
            <a:spAutoFit/>
          </a:bodyPr>
          <a:lstStyle/>
          <a:p>
            <a:pPr marL="0" marR="0" lvl="0" indent="0" algn="just" defTabSz="914400" eaLnBrk="1" fontAlgn="auto" latinLnBrk="0" hangingPunct="1">
              <a:lnSpc>
                <a:spcPct val="130000"/>
              </a:lnSpc>
              <a:spcBef>
                <a:spcPts val="0"/>
              </a:spcBef>
              <a:spcAft>
                <a:spcPts val="0"/>
              </a:spcAft>
              <a:buClrTx/>
              <a:buSzTx/>
              <a:buFontTx/>
              <a:buNone/>
              <a:defRPr/>
            </a:pPr>
            <a:r>
              <a:rPr kumimoji="0" lang="zh-CN" altLang="en-US" sz="14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rPr>
              <a:t>您的内容打在这里或者通过复制</a:t>
            </a:r>
            <a:endParaRPr kumimoji="0" lang="en-US" altLang="zh-CN" sz="14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sp>
        <p:nvSpPr>
          <p:cNvPr id="10" name="TextBox 9"/>
          <p:cNvSpPr txBox="1"/>
          <p:nvPr/>
        </p:nvSpPr>
        <p:spPr>
          <a:xfrm rot="21091745">
            <a:off x="4863255" y="2418512"/>
            <a:ext cx="1403852" cy="932563"/>
          </a:xfrm>
          <a:prstGeom prst="rect">
            <a:avLst/>
          </a:prstGeom>
          <a:noFill/>
        </p:spPr>
        <p:txBody>
          <a:bodyPr wrap="square" rtlCol="0">
            <a:spAutoFit/>
          </a:bodyPr>
          <a:lstStyle/>
          <a:p>
            <a:pPr marL="0" marR="0" lvl="0" indent="0" algn="just" defTabSz="914400" eaLnBrk="1" fontAlgn="auto" latinLnBrk="0" hangingPunct="1">
              <a:lnSpc>
                <a:spcPct val="130000"/>
              </a:lnSpc>
              <a:spcBef>
                <a:spcPts val="0"/>
              </a:spcBef>
              <a:spcAft>
                <a:spcPts val="0"/>
              </a:spcAft>
              <a:buClrTx/>
              <a:buSzTx/>
              <a:buFontTx/>
              <a:buNone/>
              <a:defRPr/>
            </a:pPr>
            <a:r>
              <a:rPr kumimoji="0" lang="zh-CN" altLang="en-US" sz="14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rPr>
              <a:t>您的内容打在这里或者通过复制</a:t>
            </a:r>
            <a:endParaRPr kumimoji="0" lang="en-US" altLang="zh-CN" sz="14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sp>
        <p:nvSpPr>
          <p:cNvPr id="11" name="TextBox 10"/>
          <p:cNvSpPr txBox="1"/>
          <p:nvPr/>
        </p:nvSpPr>
        <p:spPr>
          <a:xfrm rot="21091745">
            <a:off x="5258400" y="3072323"/>
            <a:ext cx="1112621" cy="932563"/>
          </a:xfrm>
          <a:prstGeom prst="rect">
            <a:avLst/>
          </a:prstGeom>
          <a:noFill/>
        </p:spPr>
        <p:txBody>
          <a:bodyPr wrap="square" rtlCol="0">
            <a:spAutoFit/>
          </a:bodyPr>
          <a:lstStyle/>
          <a:p>
            <a:pPr marL="0" marR="0" lvl="0" indent="0" algn="just" defTabSz="914400" eaLnBrk="1" fontAlgn="auto" latinLnBrk="0" hangingPunct="1">
              <a:lnSpc>
                <a:spcPct val="130000"/>
              </a:lnSpc>
              <a:spcBef>
                <a:spcPts val="0"/>
              </a:spcBef>
              <a:spcAft>
                <a:spcPts val="0"/>
              </a:spcAft>
              <a:buClrTx/>
              <a:buSzTx/>
              <a:buFontTx/>
              <a:buNone/>
              <a:defRPr/>
            </a:pPr>
            <a:r>
              <a:rPr kumimoji="0" lang="zh-CN" altLang="en-US" sz="14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rPr>
              <a:t>您的内容打在这里或者通过复制</a:t>
            </a:r>
            <a:endParaRPr kumimoji="0" lang="en-US" altLang="zh-CN" sz="14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sp>
        <p:nvSpPr>
          <p:cNvPr id="12" name="TextBox 11"/>
          <p:cNvSpPr txBox="1"/>
          <p:nvPr/>
        </p:nvSpPr>
        <p:spPr>
          <a:xfrm rot="1214735">
            <a:off x="7090182" y="2927018"/>
            <a:ext cx="1112621" cy="932563"/>
          </a:xfrm>
          <a:prstGeom prst="rect">
            <a:avLst/>
          </a:prstGeom>
          <a:noFill/>
        </p:spPr>
        <p:txBody>
          <a:bodyPr wrap="square" rtlCol="0">
            <a:spAutoFit/>
          </a:bodyPr>
          <a:lstStyle/>
          <a:p>
            <a:pPr marL="0" marR="0" lvl="0" indent="0" algn="just" defTabSz="914400" eaLnBrk="1" fontAlgn="auto" latinLnBrk="0" hangingPunct="1">
              <a:lnSpc>
                <a:spcPct val="130000"/>
              </a:lnSpc>
              <a:spcBef>
                <a:spcPts val="0"/>
              </a:spcBef>
              <a:spcAft>
                <a:spcPts val="0"/>
              </a:spcAft>
              <a:buClrTx/>
              <a:buSzTx/>
              <a:buFontTx/>
              <a:buNone/>
              <a:defRPr/>
            </a:pPr>
            <a:r>
              <a:rPr kumimoji="0" lang="zh-CN" altLang="en-US" sz="14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rPr>
              <a:t>您的内容打在这里或者通过复制</a:t>
            </a:r>
            <a:endParaRPr kumimoji="0" lang="en-US" altLang="zh-CN" sz="14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sp>
        <p:nvSpPr>
          <p:cNvPr id="13" name="TextBox 12"/>
          <p:cNvSpPr txBox="1"/>
          <p:nvPr/>
        </p:nvSpPr>
        <p:spPr>
          <a:xfrm rot="1496449">
            <a:off x="2780204" y="2889335"/>
            <a:ext cx="1112621" cy="932563"/>
          </a:xfrm>
          <a:prstGeom prst="rect">
            <a:avLst/>
          </a:prstGeom>
          <a:noFill/>
        </p:spPr>
        <p:txBody>
          <a:bodyPr wrap="square" rtlCol="0">
            <a:spAutoFit/>
          </a:bodyPr>
          <a:lstStyle/>
          <a:p>
            <a:pPr marL="0" marR="0" lvl="0" indent="0" algn="just" defTabSz="914400" eaLnBrk="1" fontAlgn="auto" latinLnBrk="0" hangingPunct="1">
              <a:lnSpc>
                <a:spcPct val="130000"/>
              </a:lnSpc>
              <a:spcBef>
                <a:spcPts val="0"/>
              </a:spcBef>
              <a:spcAft>
                <a:spcPts val="0"/>
              </a:spcAft>
              <a:buClrTx/>
              <a:buSzTx/>
              <a:buFontTx/>
              <a:buNone/>
              <a:defRPr/>
            </a:pPr>
            <a:r>
              <a:rPr kumimoji="0" lang="zh-CN" altLang="en-US" sz="14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rPr>
              <a:t>您的内容打在这里或者通过复制</a:t>
            </a:r>
            <a:endParaRPr kumimoji="0" lang="en-US" altLang="zh-CN" sz="1400" b="0" i="0" u="none" strike="noStrike" kern="0" cap="none" spc="0" normalizeH="0" baseline="0" noProof="0" dirty="0">
              <a:ln>
                <a:noFill/>
              </a:ln>
              <a:solidFill>
                <a:sysClr val="window" lastClr="FFFFFF"/>
              </a:solidFill>
              <a:effectLst/>
              <a:uLnTx/>
              <a:uFillTx/>
              <a:latin typeface="微软雅黑" panose="020B0503020204020204" pitchFamily="34" charset="-122"/>
              <a:ea typeface="微软雅黑" panose="020B0503020204020204"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7" name="TextBox 16"/>
          <p:cNvSpPr txBox="1"/>
          <p:nvPr/>
        </p:nvSpPr>
        <p:spPr>
          <a:xfrm>
            <a:off x="2500299" y="571487"/>
            <a:ext cx="6186309" cy="4247317"/>
          </a:xfrm>
          <a:prstGeom prst="rect">
            <a:avLst/>
          </a:prstGeom>
          <a:noFill/>
        </p:spPr>
        <p:txBody>
          <a:bodyPr wrap="none" rtlCol="0">
            <a:spAutoFit/>
          </a:bodyPr>
          <a:lstStyle/>
          <a:p>
            <a:pPr>
              <a:lnSpc>
                <a:spcPct val="150000"/>
              </a:lnSpc>
            </a:pPr>
            <a:r>
              <a:rPr lang="zh-CN" altLang="en-US" sz="2000" dirty="0">
                <a:solidFill>
                  <a:schemeClr val="accent3">
                    <a:lumMod val="50000"/>
                  </a:schemeClr>
                </a:solidFill>
                <a:latin typeface="微软雅黑" panose="020B0503020204020204" pitchFamily="34" charset="-122"/>
                <a:ea typeface="微软雅黑" panose="020B0503020204020204" pitchFamily="34" charset="-122"/>
              </a:rPr>
              <a:t>圣诞节主题</a:t>
            </a:r>
            <a:r>
              <a:rPr lang="en-US" altLang="zh-CN" sz="2000" dirty="0">
                <a:solidFill>
                  <a:schemeClr val="accent3">
                    <a:lumMod val="50000"/>
                  </a:schemeClr>
                </a:solidFill>
                <a:latin typeface="微软雅黑" panose="020B0503020204020204" pitchFamily="34" charset="-122"/>
                <a:ea typeface="微软雅黑" panose="020B0503020204020204" pitchFamily="34" charset="-122"/>
              </a:rPr>
              <a:t>PPT</a:t>
            </a:r>
            <a:r>
              <a:rPr lang="zh-CN" altLang="en-US" sz="2000" dirty="0">
                <a:solidFill>
                  <a:schemeClr val="accent3">
                    <a:lumMod val="50000"/>
                  </a:schemeClr>
                </a:solidFill>
                <a:latin typeface="微软雅黑" panose="020B0503020204020204" pitchFamily="34" charset="-122"/>
                <a:ea typeface="微软雅黑" panose="020B0503020204020204" pitchFamily="34" charset="-122"/>
              </a:rPr>
              <a:t>模板圣诞节主题</a:t>
            </a:r>
            <a:r>
              <a:rPr lang="en-US" altLang="zh-CN" sz="2000" dirty="0">
                <a:solidFill>
                  <a:schemeClr val="accent3">
                    <a:lumMod val="50000"/>
                  </a:schemeClr>
                </a:solidFill>
                <a:latin typeface="微软雅黑" panose="020B0503020204020204" pitchFamily="34" charset="-122"/>
                <a:ea typeface="微软雅黑" panose="020B0503020204020204" pitchFamily="34" charset="-122"/>
              </a:rPr>
              <a:t>PPT</a:t>
            </a:r>
            <a:r>
              <a:rPr lang="zh-CN" altLang="en-US" sz="2000" dirty="0">
                <a:solidFill>
                  <a:schemeClr val="accent3">
                    <a:lumMod val="50000"/>
                  </a:schemeClr>
                </a:solidFill>
                <a:latin typeface="微软雅黑" panose="020B0503020204020204" pitchFamily="34" charset="-122"/>
                <a:ea typeface="微软雅黑" panose="020B0503020204020204" pitchFamily="34" charset="-122"/>
              </a:rPr>
              <a:t>模板圣诞节主题</a:t>
            </a:r>
            <a:endParaRPr lang="en-US" altLang="zh-CN" sz="2000" dirty="0">
              <a:solidFill>
                <a:schemeClr val="accent3">
                  <a:lumMod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accent3">
                    <a:lumMod val="50000"/>
                  </a:schemeClr>
                </a:solidFill>
                <a:latin typeface="微软雅黑" panose="020B0503020204020204" pitchFamily="34" charset="-122"/>
                <a:ea typeface="微软雅黑" panose="020B0503020204020204" pitchFamily="34" charset="-122"/>
              </a:rPr>
              <a:t>主题</a:t>
            </a:r>
            <a:r>
              <a:rPr lang="en-US" altLang="zh-CN" sz="2000" dirty="0">
                <a:solidFill>
                  <a:schemeClr val="accent3">
                    <a:lumMod val="50000"/>
                  </a:schemeClr>
                </a:solidFill>
                <a:latin typeface="微软雅黑" panose="020B0503020204020204" pitchFamily="34" charset="-122"/>
                <a:ea typeface="微软雅黑" panose="020B0503020204020204" pitchFamily="34" charset="-122"/>
              </a:rPr>
              <a:t>PPT</a:t>
            </a:r>
            <a:r>
              <a:rPr lang="zh-CN" altLang="en-US" sz="2000" dirty="0">
                <a:solidFill>
                  <a:schemeClr val="accent3">
                    <a:lumMod val="50000"/>
                  </a:schemeClr>
                </a:solidFill>
                <a:latin typeface="微软雅黑" panose="020B0503020204020204" pitchFamily="34" charset="-122"/>
                <a:ea typeface="微软雅黑" panose="020B0503020204020204" pitchFamily="34" charset="-122"/>
              </a:rPr>
              <a:t>模板圣诞节主题</a:t>
            </a:r>
            <a:r>
              <a:rPr lang="en-US" altLang="zh-CN" sz="2000" dirty="0">
                <a:solidFill>
                  <a:schemeClr val="accent3">
                    <a:lumMod val="50000"/>
                  </a:schemeClr>
                </a:solidFill>
                <a:latin typeface="微软雅黑" panose="020B0503020204020204" pitchFamily="34" charset="-122"/>
                <a:ea typeface="微软雅黑" panose="020B0503020204020204" pitchFamily="34" charset="-122"/>
              </a:rPr>
              <a:t>PPT</a:t>
            </a:r>
            <a:r>
              <a:rPr lang="zh-CN" altLang="en-US" sz="2000" dirty="0">
                <a:solidFill>
                  <a:schemeClr val="accent3">
                    <a:lumMod val="50000"/>
                  </a:schemeClr>
                </a:solidFill>
                <a:latin typeface="微软雅黑" panose="020B0503020204020204" pitchFamily="34" charset="-122"/>
                <a:ea typeface="微软雅黑" panose="020B0503020204020204" pitchFamily="34" charset="-122"/>
              </a:rPr>
              <a:t>模板圣诞节主题</a:t>
            </a:r>
            <a:r>
              <a:rPr lang="en-US" altLang="zh-CN" sz="2000" dirty="0">
                <a:solidFill>
                  <a:schemeClr val="accent3">
                    <a:lumMod val="50000"/>
                  </a:schemeClr>
                </a:solidFill>
                <a:latin typeface="微软雅黑" panose="020B0503020204020204" pitchFamily="34" charset="-122"/>
                <a:ea typeface="微软雅黑" panose="020B0503020204020204" pitchFamily="34" charset="-122"/>
              </a:rPr>
              <a:t>PPT</a:t>
            </a:r>
            <a:r>
              <a:rPr lang="zh-CN" altLang="en-US" sz="2000" dirty="0">
                <a:solidFill>
                  <a:schemeClr val="accent3">
                    <a:lumMod val="50000"/>
                  </a:schemeClr>
                </a:solidFill>
                <a:latin typeface="微软雅黑" panose="020B0503020204020204" pitchFamily="34" charset="-122"/>
                <a:ea typeface="微软雅黑" panose="020B0503020204020204" pitchFamily="34" charset="-122"/>
              </a:rPr>
              <a:t>模板</a:t>
            </a:r>
          </a:p>
          <a:p>
            <a:pPr>
              <a:lnSpc>
                <a:spcPct val="150000"/>
              </a:lnSpc>
            </a:pPr>
            <a:r>
              <a:rPr lang="zh-CN" altLang="en-US" sz="2000" dirty="0">
                <a:solidFill>
                  <a:schemeClr val="accent3">
                    <a:lumMod val="50000"/>
                  </a:schemeClr>
                </a:solidFill>
                <a:latin typeface="微软雅黑" panose="020B0503020204020204" pitchFamily="34" charset="-122"/>
                <a:ea typeface="微软雅黑" panose="020B0503020204020204" pitchFamily="34" charset="-122"/>
              </a:rPr>
              <a:t>圣诞节主题</a:t>
            </a:r>
            <a:r>
              <a:rPr lang="en-US" altLang="zh-CN" sz="2000" dirty="0">
                <a:solidFill>
                  <a:schemeClr val="accent3">
                    <a:lumMod val="50000"/>
                  </a:schemeClr>
                </a:solidFill>
                <a:latin typeface="微软雅黑" panose="020B0503020204020204" pitchFamily="34" charset="-122"/>
                <a:ea typeface="微软雅黑" panose="020B0503020204020204" pitchFamily="34" charset="-122"/>
              </a:rPr>
              <a:t>PPT</a:t>
            </a:r>
            <a:r>
              <a:rPr lang="zh-CN" altLang="en-US" sz="2000" dirty="0">
                <a:solidFill>
                  <a:schemeClr val="accent3">
                    <a:lumMod val="50000"/>
                  </a:schemeClr>
                </a:solidFill>
                <a:latin typeface="微软雅黑" panose="020B0503020204020204" pitchFamily="34" charset="-122"/>
                <a:ea typeface="微软雅黑" panose="020B0503020204020204" pitchFamily="34" charset="-122"/>
              </a:rPr>
              <a:t>模板圣诞节主题</a:t>
            </a:r>
            <a:r>
              <a:rPr lang="en-US" altLang="zh-CN" sz="2000" dirty="0">
                <a:solidFill>
                  <a:schemeClr val="accent3">
                    <a:lumMod val="50000"/>
                  </a:schemeClr>
                </a:solidFill>
                <a:latin typeface="微软雅黑" panose="020B0503020204020204" pitchFamily="34" charset="-122"/>
                <a:ea typeface="微软雅黑" panose="020B0503020204020204" pitchFamily="34" charset="-122"/>
              </a:rPr>
              <a:t>PPT</a:t>
            </a:r>
            <a:r>
              <a:rPr lang="zh-CN" altLang="en-US" sz="2000" dirty="0">
                <a:solidFill>
                  <a:schemeClr val="accent3">
                    <a:lumMod val="50000"/>
                  </a:schemeClr>
                </a:solidFill>
                <a:latin typeface="微软雅黑" panose="020B0503020204020204" pitchFamily="34" charset="-122"/>
                <a:ea typeface="微软雅黑" panose="020B0503020204020204" pitchFamily="34" charset="-122"/>
              </a:rPr>
              <a:t>模板圣诞节主题</a:t>
            </a:r>
            <a:endParaRPr lang="en-US" altLang="zh-CN" sz="2000" dirty="0">
              <a:solidFill>
                <a:schemeClr val="accent3">
                  <a:lumMod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accent3">
                    <a:lumMod val="50000"/>
                  </a:schemeClr>
                </a:solidFill>
                <a:latin typeface="微软雅黑" panose="020B0503020204020204" pitchFamily="34" charset="-122"/>
                <a:ea typeface="微软雅黑" panose="020B0503020204020204" pitchFamily="34" charset="-122"/>
              </a:rPr>
              <a:t>圣诞节主题</a:t>
            </a:r>
            <a:r>
              <a:rPr lang="en-US" altLang="zh-CN" sz="2000" dirty="0">
                <a:solidFill>
                  <a:schemeClr val="accent3">
                    <a:lumMod val="50000"/>
                  </a:schemeClr>
                </a:solidFill>
                <a:latin typeface="微软雅黑" panose="020B0503020204020204" pitchFamily="34" charset="-122"/>
                <a:ea typeface="微软雅黑" panose="020B0503020204020204" pitchFamily="34" charset="-122"/>
              </a:rPr>
              <a:t>PPT</a:t>
            </a:r>
            <a:r>
              <a:rPr lang="zh-CN" altLang="en-US" sz="2000" dirty="0">
                <a:solidFill>
                  <a:schemeClr val="accent3">
                    <a:lumMod val="50000"/>
                  </a:schemeClr>
                </a:solidFill>
                <a:latin typeface="微软雅黑" panose="020B0503020204020204" pitchFamily="34" charset="-122"/>
                <a:ea typeface="微软雅黑" panose="020B0503020204020204" pitchFamily="34" charset="-122"/>
              </a:rPr>
              <a:t>模板</a:t>
            </a:r>
            <a:endParaRPr lang="en-US" altLang="zh-CN" sz="2000" dirty="0">
              <a:solidFill>
                <a:schemeClr val="accent3">
                  <a:lumMod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accent3">
                    <a:lumMod val="50000"/>
                  </a:schemeClr>
                </a:solidFill>
                <a:latin typeface="微软雅黑" panose="020B0503020204020204" pitchFamily="34" charset="-122"/>
                <a:ea typeface="微软雅黑" panose="020B0503020204020204" pitchFamily="34" charset="-122"/>
              </a:rPr>
              <a:t>圣诞节主题</a:t>
            </a:r>
            <a:r>
              <a:rPr lang="en-US" altLang="zh-CN" sz="2000" dirty="0">
                <a:solidFill>
                  <a:schemeClr val="accent3">
                    <a:lumMod val="50000"/>
                  </a:schemeClr>
                </a:solidFill>
                <a:latin typeface="微软雅黑" panose="020B0503020204020204" pitchFamily="34" charset="-122"/>
                <a:ea typeface="微软雅黑" panose="020B0503020204020204" pitchFamily="34" charset="-122"/>
              </a:rPr>
              <a:t>PPT</a:t>
            </a:r>
            <a:r>
              <a:rPr lang="zh-CN" altLang="en-US" sz="2000" dirty="0">
                <a:solidFill>
                  <a:schemeClr val="accent3">
                    <a:lumMod val="50000"/>
                  </a:schemeClr>
                </a:solidFill>
                <a:latin typeface="微软雅黑" panose="020B0503020204020204" pitchFamily="34" charset="-122"/>
                <a:ea typeface="微软雅黑" panose="020B0503020204020204" pitchFamily="34" charset="-122"/>
              </a:rPr>
              <a:t>模板圣诞节主题</a:t>
            </a:r>
            <a:r>
              <a:rPr lang="en-US" altLang="zh-CN" sz="2000" dirty="0">
                <a:solidFill>
                  <a:schemeClr val="accent3">
                    <a:lumMod val="50000"/>
                  </a:schemeClr>
                </a:solidFill>
                <a:latin typeface="微软雅黑" panose="020B0503020204020204" pitchFamily="34" charset="-122"/>
                <a:ea typeface="微软雅黑" panose="020B0503020204020204" pitchFamily="34" charset="-122"/>
              </a:rPr>
              <a:t>PPT</a:t>
            </a:r>
            <a:r>
              <a:rPr lang="zh-CN" altLang="en-US" sz="2000" dirty="0">
                <a:solidFill>
                  <a:schemeClr val="accent3">
                    <a:lumMod val="50000"/>
                  </a:schemeClr>
                </a:solidFill>
                <a:latin typeface="微软雅黑" panose="020B0503020204020204" pitchFamily="34" charset="-122"/>
                <a:ea typeface="微软雅黑" panose="020B0503020204020204" pitchFamily="34" charset="-122"/>
              </a:rPr>
              <a:t>模板</a:t>
            </a:r>
            <a:endParaRPr lang="en-US" altLang="zh-CN" sz="2000" dirty="0">
              <a:solidFill>
                <a:schemeClr val="accent3">
                  <a:lumMod val="50000"/>
                </a:schemeClr>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accent3">
                  <a:lumMod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accent3">
                    <a:lumMod val="50000"/>
                  </a:schemeClr>
                </a:solidFill>
                <a:latin typeface="微软雅黑" panose="020B0503020204020204" pitchFamily="34" charset="-122"/>
                <a:ea typeface="微软雅黑" panose="020B0503020204020204" pitchFamily="34" charset="-122"/>
              </a:rPr>
              <a:t>圣诞节主题</a:t>
            </a:r>
            <a:r>
              <a:rPr lang="en-US" altLang="zh-CN" sz="2000" dirty="0">
                <a:solidFill>
                  <a:schemeClr val="accent3">
                    <a:lumMod val="50000"/>
                  </a:schemeClr>
                </a:solidFill>
                <a:latin typeface="微软雅黑" panose="020B0503020204020204" pitchFamily="34" charset="-122"/>
                <a:ea typeface="微软雅黑" panose="020B0503020204020204" pitchFamily="34" charset="-122"/>
              </a:rPr>
              <a:t>PPT</a:t>
            </a:r>
            <a:r>
              <a:rPr lang="zh-CN" altLang="en-US" sz="2000" dirty="0">
                <a:solidFill>
                  <a:schemeClr val="accent3">
                    <a:lumMod val="50000"/>
                  </a:schemeClr>
                </a:solidFill>
                <a:latin typeface="微软雅黑" panose="020B0503020204020204" pitchFamily="34" charset="-122"/>
                <a:ea typeface="微软雅黑" panose="020B0503020204020204" pitchFamily="34" charset="-122"/>
              </a:rPr>
              <a:t>模板圣诞节主题</a:t>
            </a:r>
            <a:r>
              <a:rPr lang="en-US" altLang="zh-CN" sz="2000" dirty="0">
                <a:solidFill>
                  <a:schemeClr val="accent3">
                    <a:lumMod val="50000"/>
                  </a:schemeClr>
                </a:solidFill>
                <a:latin typeface="微软雅黑" panose="020B0503020204020204" pitchFamily="34" charset="-122"/>
                <a:ea typeface="微软雅黑" panose="020B0503020204020204" pitchFamily="34" charset="-122"/>
              </a:rPr>
              <a:t>PPT</a:t>
            </a:r>
            <a:r>
              <a:rPr lang="zh-CN" altLang="en-US" sz="2000" dirty="0">
                <a:solidFill>
                  <a:schemeClr val="accent3">
                    <a:lumMod val="50000"/>
                  </a:schemeClr>
                </a:solidFill>
                <a:latin typeface="微软雅黑" panose="020B0503020204020204" pitchFamily="34" charset="-122"/>
                <a:ea typeface="微软雅黑" panose="020B0503020204020204" pitchFamily="34" charset="-122"/>
              </a:rPr>
              <a:t>模板</a:t>
            </a:r>
            <a:endParaRPr lang="en-US" altLang="zh-CN" sz="2000" dirty="0">
              <a:solidFill>
                <a:schemeClr val="accent3">
                  <a:lumMod val="50000"/>
                </a:schemeClr>
              </a:solidFill>
              <a:latin typeface="微软雅黑" panose="020B0503020204020204" pitchFamily="34" charset="-122"/>
              <a:ea typeface="微软雅黑" panose="020B0503020204020204" pitchFamily="34" charset="-122"/>
            </a:endParaRPr>
          </a:p>
          <a:p>
            <a:pPr>
              <a:lnSpc>
                <a:spcPct val="150000"/>
              </a:lnSpc>
            </a:pPr>
            <a:r>
              <a:rPr lang="zh-CN" altLang="en-US" sz="2000" dirty="0">
                <a:solidFill>
                  <a:schemeClr val="accent3">
                    <a:lumMod val="50000"/>
                  </a:schemeClr>
                </a:solidFill>
                <a:latin typeface="微软雅黑" panose="020B0503020204020204" pitchFamily="34" charset="-122"/>
                <a:ea typeface="微软雅黑" panose="020B0503020204020204" pitchFamily="34" charset="-122"/>
              </a:rPr>
              <a:t>圣诞节主题</a:t>
            </a:r>
            <a:r>
              <a:rPr lang="en-US" altLang="zh-CN" sz="2000" dirty="0">
                <a:solidFill>
                  <a:schemeClr val="accent3">
                    <a:lumMod val="50000"/>
                  </a:schemeClr>
                </a:solidFill>
                <a:latin typeface="微软雅黑" panose="020B0503020204020204" pitchFamily="34" charset="-122"/>
                <a:ea typeface="微软雅黑" panose="020B0503020204020204" pitchFamily="34" charset="-122"/>
              </a:rPr>
              <a:t>PPT</a:t>
            </a:r>
            <a:r>
              <a:rPr lang="zh-CN" altLang="en-US" sz="2000" dirty="0">
                <a:solidFill>
                  <a:schemeClr val="accent3">
                    <a:lumMod val="50000"/>
                  </a:schemeClr>
                </a:solidFill>
                <a:latin typeface="微软雅黑" panose="020B0503020204020204" pitchFamily="34" charset="-122"/>
                <a:ea typeface="微软雅黑" panose="020B0503020204020204" pitchFamily="34" charset="-122"/>
              </a:rPr>
              <a:t>模板圣诞节主题</a:t>
            </a:r>
            <a:r>
              <a:rPr lang="en-US" altLang="zh-CN" sz="2000" dirty="0">
                <a:solidFill>
                  <a:schemeClr val="accent3">
                    <a:lumMod val="50000"/>
                  </a:schemeClr>
                </a:solidFill>
                <a:latin typeface="微软雅黑" panose="020B0503020204020204" pitchFamily="34" charset="-122"/>
                <a:ea typeface="微软雅黑" panose="020B0503020204020204" pitchFamily="34" charset="-122"/>
              </a:rPr>
              <a:t>PPT</a:t>
            </a:r>
            <a:r>
              <a:rPr lang="zh-CN" altLang="en-US" sz="2000" dirty="0">
                <a:solidFill>
                  <a:schemeClr val="accent3">
                    <a:lumMod val="50000"/>
                  </a:schemeClr>
                </a:solidFill>
                <a:latin typeface="微软雅黑" panose="020B0503020204020204" pitchFamily="34" charset="-122"/>
                <a:ea typeface="微软雅黑" panose="020B0503020204020204" pitchFamily="34" charset="-122"/>
              </a:rPr>
              <a:t>模板圣诞节主题</a:t>
            </a:r>
            <a:endParaRPr lang="en-US" altLang="zh-CN" sz="2000" dirty="0">
              <a:solidFill>
                <a:schemeClr val="accent3">
                  <a:lumMod val="50000"/>
                </a:schemeClr>
              </a:solidFill>
              <a:latin typeface="微软雅黑" panose="020B0503020204020204" pitchFamily="34" charset="-122"/>
              <a:ea typeface="微软雅黑" panose="020B0503020204020204" pitchFamily="34" charset="-122"/>
            </a:endParaRPr>
          </a:p>
          <a:p>
            <a:pPr>
              <a:lnSpc>
                <a:spcPct val="150000"/>
              </a:lnSpc>
            </a:pPr>
            <a:endParaRPr lang="zh-CN" altLang="en-US" sz="2000" dirty="0">
              <a:solidFill>
                <a:schemeClr val="accent3">
                  <a:lumMod val="50000"/>
                </a:schemeClr>
              </a:solidFill>
              <a:latin typeface="微软雅黑" panose="020B0503020204020204" pitchFamily="34" charset="-122"/>
              <a:ea typeface="微软雅黑" panose="020B0503020204020204" pitchFamily="34" charset="-122"/>
            </a:endParaRPr>
          </a:p>
        </p:txBody>
      </p:sp>
      <p:sp>
        <p:nvSpPr>
          <p:cNvPr id="3" name="矩形 2"/>
          <p:cNvSpPr/>
          <p:nvPr/>
        </p:nvSpPr>
        <p:spPr>
          <a:xfrm>
            <a:off x="0" y="4587972"/>
            <a:ext cx="661956" cy="230832"/>
          </a:xfrm>
          <a:prstGeom prst="rect">
            <a:avLst/>
          </a:prstGeom>
        </p:spPr>
        <p:txBody>
          <a:bodyPr wrap="square">
            <a:spAutoFit/>
          </a:bodyPr>
          <a:lstStyle/>
          <a:p>
            <a:pPr lvl="0"/>
            <a:r>
              <a:rPr lang="en-US" altLang="zh-CN" sz="100" dirty="0">
                <a:solidFill>
                  <a:schemeClr val="bg1"/>
                </a:solidFill>
              </a:rPr>
              <a:t>PPT</a:t>
            </a:r>
            <a:r>
              <a:rPr lang="zh-CN" altLang="en-US" sz="100" dirty="0">
                <a:solidFill>
                  <a:schemeClr val="bg1"/>
                </a:solidFill>
              </a:rPr>
              <a:t>模板下载：</a:t>
            </a:r>
            <a:r>
              <a:rPr lang="en-US" altLang="zh-CN" sz="100" dirty="0">
                <a:solidFill>
                  <a:schemeClr val="bg1"/>
                </a:solidFill>
              </a:rPr>
              <a:t>www.1ppt.com/moban/     </a:t>
            </a:r>
            <a:r>
              <a:rPr lang="zh-CN" altLang="en-US" sz="100" dirty="0">
                <a:solidFill>
                  <a:schemeClr val="bg1"/>
                </a:solidFill>
              </a:rPr>
              <a:t>行业</a:t>
            </a:r>
            <a:r>
              <a:rPr lang="en-US" altLang="zh-CN" sz="100" dirty="0">
                <a:solidFill>
                  <a:schemeClr val="bg1"/>
                </a:solidFill>
              </a:rPr>
              <a:t>PPT</a:t>
            </a:r>
            <a:r>
              <a:rPr lang="zh-CN" altLang="en-US" sz="100" dirty="0">
                <a:solidFill>
                  <a:schemeClr val="bg1"/>
                </a:solidFill>
              </a:rPr>
              <a:t>模板：</a:t>
            </a:r>
            <a:r>
              <a:rPr lang="en-US" altLang="zh-CN" sz="100" dirty="0">
                <a:solidFill>
                  <a:schemeClr val="bg1"/>
                </a:solidFill>
              </a:rPr>
              <a:t>www.1ppt.com/hangye/ </a:t>
            </a:r>
          </a:p>
          <a:p>
            <a:pPr lvl="0"/>
            <a:r>
              <a:rPr lang="zh-CN" altLang="en-US" sz="100" dirty="0">
                <a:solidFill>
                  <a:schemeClr val="bg1"/>
                </a:solidFill>
              </a:rPr>
              <a:t>节日</a:t>
            </a:r>
            <a:r>
              <a:rPr lang="en-US" altLang="zh-CN" sz="100" dirty="0">
                <a:solidFill>
                  <a:schemeClr val="bg1"/>
                </a:solidFill>
              </a:rPr>
              <a:t>PPT</a:t>
            </a:r>
            <a:r>
              <a:rPr lang="zh-CN" altLang="en-US" sz="100" dirty="0">
                <a:solidFill>
                  <a:schemeClr val="bg1"/>
                </a:solidFill>
              </a:rPr>
              <a:t>模板：</a:t>
            </a:r>
            <a:r>
              <a:rPr lang="en-US" altLang="zh-CN" sz="100" dirty="0">
                <a:solidFill>
                  <a:schemeClr val="bg1"/>
                </a:solidFill>
              </a:rPr>
              <a:t>www.1ppt.com/jieri/           PPT</a:t>
            </a:r>
            <a:r>
              <a:rPr lang="zh-CN" altLang="en-US" sz="100" dirty="0">
                <a:solidFill>
                  <a:schemeClr val="bg1"/>
                </a:solidFill>
              </a:rPr>
              <a:t>素材下载：</a:t>
            </a:r>
            <a:r>
              <a:rPr lang="en-US" altLang="zh-CN" sz="100" dirty="0">
                <a:solidFill>
                  <a:schemeClr val="bg1"/>
                </a:solidFill>
              </a:rPr>
              <a:t>www.1ppt.com/sucai/</a:t>
            </a:r>
          </a:p>
          <a:p>
            <a:pPr lvl="0"/>
            <a:r>
              <a:rPr lang="en-US" altLang="zh-CN" sz="100" dirty="0">
                <a:solidFill>
                  <a:schemeClr val="bg1"/>
                </a:solidFill>
              </a:rPr>
              <a:t>PPT</a:t>
            </a:r>
            <a:r>
              <a:rPr lang="zh-CN" altLang="en-US" sz="100" dirty="0">
                <a:solidFill>
                  <a:schemeClr val="bg1"/>
                </a:solidFill>
              </a:rPr>
              <a:t>背景图片：</a:t>
            </a:r>
            <a:r>
              <a:rPr lang="en-US" altLang="zh-CN" sz="100" dirty="0">
                <a:solidFill>
                  <a:schemeClr val="bg1"/>
                </a:solidFill>
              </a:rPr>
              <a:t>www.1ppt.com/beijing/      PPT</a:t>
            </a:r>
            <a:r>
              <a:rPr lang="zh-CN" altLang="en-US" sz="100" dirty="0">
                <a:solidFill>
                  <a:schemeClr val="bg1"/>
                </a:solidFill>
              </a:rPr>
              <a:t>图表下载：</a:t>
            </a:r>
            <a:r>
              <a:rPr lang="en-US" altLang="zh-CN" sz="100" dirty="0">
                <a:solidFill>
                  <a:schemeClr val="bg1"/>
                </a:solidFill>
              </a:rPr>
              <a:t>www.1ppt.com/tubiao/      </a:t>
            </a:r>
          </a:p>
          <a:p>
            <a:pPr lvl="0"/>
            <a:r>
              <a:rPr lang="zh-CN" altLang="en-US" sz="100" dirty="0">
                <a:solidFill>
                  <a:schemeClr val="bg1"/>
                </a:solidFill>
              </a:rPr>
              <a:t>优秀</a:t>
            </a:r>
            <a:r>
              <a:rPr lang="en-US" altLang="zh-CN" sz="100" dirty="0">
                <a:solidFill>
                  <a:schemeClr val="bg1"/>
                </a:solidFill>
              </a:rPr>
              <a:t>PPT</a:t>
            </a:r>
            <a:r>
              <a:rPr lang="zh-CN" altLang="en-US" sz="100" dirty="0">
                <a:solidFill>
                  <a:schemeClr val="bg1"/>
                </a:solidFill>
              </a:rPr>
              <a:t>下载：</a:t>
            </a:r>
            <a:r>
              <a:rPr lang="en-US" altLang="zh-CN" sz="100" dirty="0">
                <a:solidFill>
                  <a:schemeClr val="bg1"/>
                </a:solidFill>
              </a:rPr>
              <a:t>www.1ppt.com/xiazai/        PPT</a:t>
            </a:r>
            <a:r>
              <a:rPr lang="zh-CN" altLang="en-US" sz="100" dirty="0">
                <a:solidFill>
                  <a:schemeClr val="bg1"/>
                </a:solidFill>
              </a:rPr>
              <a:t>教程： </a:t>
            </a:r>
            <a:r>
              <a:rPr lang="en-US" altLang="zh-CN" sz="100" dirty="0">
                <a:solidFill>
                  <a:schemeClr val="bg1"/>
                </a:solidFill>
              </a:rPr>
              <a:t>www.1ppt.com/powerpoint/      </a:t>
            </a:r>
          </a:p>
          <a:p>
            <a:pPr lvl="0"/>
            <a:r>
              <a:rPr lang="en-US" altLang="zh-CN" sz="100" dirty="0">
                <a:solidFill>
                  <a:schemeClr val="bg1"/>
                </a:solidFill>
              </a:rPr>
              <a:t>Word</a:t>
            </a:r>
            <a:r>
              <a:rPr lang="zh-CN" altLang="en-US" sz="100" dirty="0">
                <a:solidFill>
                  <a:schemeClr val="bg1"/>
                </a:solidFill>
              </a:rPr>
              <a:t>教程： </a:t>
            </a:r>
            <a:r>
              <a:rPr lang="en-US" altLang="zh-CN" sz="100" dirty="0">
                <a:solidFill>
                  <a:schemeClr val="bg1"/>
                </a:solidFill>
              </a:rPr>
              <a:t>www.1ppt.com/word/              Excel</a:t>
            </a:r>
            <a:r>
              <a:rPr lang="zh-CN" altLang="en-US" sz="100" dirty="0">
                <a:solidFill>
                  <a:schemeClr val="bg1"/>
                </a:solidFill>
              </a:rPr>
              <a:t>教程：</a:t>
            </a:r>
            <a:r>
              <a:rPr lang="en-US" altLang="zh-CN" sz="100" dirty="0">
                <a:solidFill>
                  <a:schemeClr val="bg1"/>
                </a:solidFill>
              </a:rPr>
              <a:t>www.1ppt.com/excel/  </a:t>
            </a:r>
          </a:p>
          <a:p>
            <a:pPr lvl="0"/>
            <a:r>
              <a:rPr lang="zh-CN" altLang="en-US" sz="100" dirty="0">
                <a:solidFill>
                  <a:schemeClr val="bg1"/>
                </a:solidFill>
              </a:rPr>
              <a:t>资料下载：</a:t>
            </a:r>
            <a:r>
              <a:rPr lang="en-US" altLang="zh-CN" sz="100" dirty="0">
                <a:solidFill>
                  <a:schemeClr val="bg1"/>
                </a:solidFill>
              </a:rPr>
              <a:t>www.1ppt.com/ziliao/                PPT</a:t>
            </a:r>
            <a:r>
              <a:rPr lang="zh-CN" altLang="en-US" sz="100" dirty="0">
                <a:solidFill>
                  <a:schemeClr val="bg1"/>
                </a:solidFill>
              </a:rPr>
              <a:t>课件下载：</a:t>
            </a:r>
            <a:r>
              <a:rPr lang="en-US" altLang="zh-CN" sz="100" dirty="0">
                <a:solidFill>
                  <a:schemeClr val="bg1"/>
                </a:solidFill>
              </a:rPr>
              <a:t>www.1ppt.com/kejian/ </a:t>
            </a:r>
          </a:p>
          <a:p>
            <a:pPr lvl="0"/>
            <a:r>
              <a:rPr lang="zh-CN" altLang="en-US" sz="100" dirty="0">
                <a:solidFill>
                  <a:schemeClr val="bg1"/>
                </a:solidFill>
              </a:rPr>
              <a:t>范文下载：</a:t>
            </a:r>
            <a:r>
              <a:rPr lang="en-US" altLang="zh-CN" sz="100" dirty="0">
                <a:solidFill>
                  <a:schemeClr val="bg1"/>
                </a:solidFill>
              </a:rPr>
              <a:t>www.1ppt.com/fanwen/             </a:t>
            </a:r>
            <a:r>
              <a:rPr lang="zh-CN" altLang="en-US" sz="100" dirty="0">
                <a:solidFill>
                  <a:schemeClr val="bg1"/>
                </a:solidFill>
              </a:rPr>
              <a:t>试卷下载：</a:t>
            </a:r>
            <a:r>
              <a:rPr lang="en-US" altLang="zh-CN" sz="100" dirty="0">
                <a:solidFill>
                  <a:schemeClr val="bg1"/>
                </a:solidFill>
              </a:rPr>
              <a:t>www.1ppt.com/shiti/  </a:t>
            </a:r>
          </a:p>
          <a:p>
            <a:pPr lvl="0"/>
            <a:r>
              <a:rPr lang="zh-CN" altLang="en-US" sz="100" dirty="0">
                <a:solidFill>
                  <a:schemeClr val="bg1"/>
                </a:solidFill>
              </a:rPr>
              <a:t>教案下载：</a:t>
            </a:r>
            <a:r>
              <a:rPr lang="en-US" altLang="zh-CN" sz="100" dirty="0">
                <a:solidFill>
                  <a:schemeClr val="bg1"/>
                </a:solidFill>
              </a:rPr>
              <a:t>www.1ppt.com/jiaoan/  </a:t>
            </a:r>
          </a:p>
          <a:p>
            <a:pPr lvl="0"/>
            <a:r>
              <a:rPr lang="en-US" altLang="zh-CN" sz="100" dirty="0">
                <a:solidFill>
                  <a:schemeClr val="bg1"/>
                </a:solidFill>
              </a:rPr>
              <a:t> </a:t>
            </a:r>
            <a:endParaRPr lang="zh-CN" altLang="en-US" sz="100" dirty="0">
              <a:solidFill>
                <a:schemeClr val="bg1"/>
              </a:solidFill>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517</Words>
  <Application>Microsoft Office PowerPoint</Application>
  <PresentationFormat>全屏显示(16:9)</PresentationFormat>
  <Paragraphs>52</Paragraphs>
  <Slides>7</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7</vt:i4>
      </vt:variant>
    </vt:vector>
  </HeadingPairs>
  <TitlesOfParts>
    <vt:vector size="14" baseType="lpstr">
      <vt:lpstr>Kozuka Mincho Pro H</vt:lpstr>
      <vt:lpstr>方正姚体</vt:lpstr>
      <vt:lpstr>微软雅黑</vt:lpstr>
      <vt:lpstr>Arial</vt:lpstr>
      <vt:lpstr>Arial Black</vt:lpstr>
      <vt:lpstr>Calibri</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lidan</dc:creator>
  <cp:lastModifiedBy>天 下</cp:lastModifiedBy>
  <cp:revision>20</cp:revision>
  <dcterms:created xsi:type="dcterms:W3CDTF">2013-11-19T09:16:00Z</dcterms:created>
  <dcterms:modified xsi:type="dcterms:W3CDTF">2021-01-06T09:19:13Z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