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1" r:id="rId2"/>
    <p:sldId id="310" r:id="rId3"/>
    <p:sldId id="269" r:id="rId4"/>
    <p:sldId id="275" r:id="rId5"/>
    <p:sldId id="316" r:id="rId6"/>
    <p:sldId id="276" r:id="rId7"/>
    <p:sldId id="277" r:id="rId8"/>
    <p:sldId id="279" r:id="rId9"/>
    <p:sldId id="270" r:id="rId10"/>
    <p:sldId id="278" r:id="rId11"/>
    <p:sldId id="303" r:id="rId12"/>
    <p:sldId id="280" r:id="rId13"/>
    <p:sldId id="318" r:id="rId14"/>
    <p:sldId id="271" r:id="rId15"/>
    <p:sldId id="287" r:id="rId16"/>
    <p:sldId id="283" r:id="rId17"/>
    <p:sldId id="285" r:id="rId18"/>
    <p:sldId id="284" r:id="rId19"/>
    <p:sldId id="272" r:id="rId20"/>
    <p:sldId id="282" r:id="rId21"/>
    <p:sldId id="286" r:id="rId22"/>
    <p:sldId id="288" r:id="rId23"/>
    <p:sldId id="296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3B"/>
    <a:srgbClr val="F5F7EA"/>
    <a:srgbClr val="B20202"/>
    <a:srgbClr val="97020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744"/>
            <a:ext cx="2743200" cy="365147"/>
          </a:xfrm>
        </p:spPr>
        <p:txBody>
          <a:bodyPr/>
          <a:lstStyle/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744"/>
            <a:ext cx="4114800" cy="36514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744"/>
            <a:ext cx="2743200" cy="365147"/>
          </a:xfrm>
        </p:spPr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B705394-0143-4369-87E1-AF6E3B3DC199}" type="datetimeFigureOut">
              <a:rPr lang="zh-CN" altLang="en-US"/>
              <a:t>2021/1/6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8ADFFCE-FDB7-42C4-A28A-946AA51E294A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文本框 66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302E2DCE-F5FE-42E6-B7AD-2E701BC4A1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2826852-6CDD-4311-9E3D-6AA5F27DBD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文本框 66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>
            <a:spLocks noChangeArrowheads="1"/>
          </p:cNvSpPr>
          <p:nvPr userDrawn="1"/>
        </p:nvSpPr>
        <p:spPr bwMode="auto">
          <a:xfrm>
            <a:off x="820893" y="324864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点击添加文字</a:t>
            </a:r>
          </a:p>
        </p:txBody>
      </p:sp>
      <p:sp>
        <p:nvSpPr>
          <p:cNvPr id="3" name="燕尾形 5"/>
          <p:cNvSpPr/>
          <p:nvPr userDrawn="1"/>
        </p:nvSpPr>
        <p:spPr>
          <a:xfrm>
            <a:off x="324181" y="356659"/>
            <a:ext cx="288032" cy="38404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4" name="燕尾形 6"/>
          <p:cNvSpPr/>
          <p:nvPr userDrawn="1"/>
        </p:nvSpPr>
        <p:spPr>
          <a:xfrm>
            <a:off x="527381" y="356659"/>
            <a:ext cx="288032" cy="38404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文本框 658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660" name="文本框 659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572000" y="3225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2C69839-D414-4E1A-BA5C-4261A26AA62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B923A9-F28B-4E80-9955-BF58878839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99"/>
          <a:stretch>
            <a:fillRect/>
          </a:stretch>
        </p:blipFill>
        <p:spPr>
          <a:xfrm>
            <a:off x="0" y="0"/>
            <a:ext cx="12214620" cy="644691"/>
          </a:xfrm>
          <a:prstGeom prst="rect">
            <a:avLst/>
          </a:prstGeom>
        </p:spPr>
      </p:pic>
      <p:sp>
        <p:nvSpPr>
          <p:cNvPr id="2" name="文本框 37"/>
          <p:cNvSpPr txBox="1"/>
          <p:nvPr userDrawn="1"/>
        </p:nvSpPr>
        <p:spPr>
          <a:xfrm>
            <a:off x="335360" y="91624"/>
            <a:ext cx="2010410" cy="459105"/>
          </a:xfrm>
          <a:prstGeom prst="rect">
            <a:avLst/>
          </a:prstGeom>
          <a:noFill/>
        </p:spPr>
        <p:txBody>
          <a:bodyPr wrap="none" lIns="91389" tIns="45694" rIns="91389" bIns="45694" rtlCol="0">
            <a:spAutoFit/>
          </a:bodyPr>
          <a:lstStyle/>
          <a:p>
            <a:pPr lvl="0" defTabSz="685165">
              <a:defRPr/>
            </a:pPr>
            <a:r>
              <a:rPr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4445000" y="3098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2" name="日期占位符 3"/>
          <p:cNvSpPr>
            <a:spLocks noGrp="1"/>
          </p:cNvSpPr>
          <p:nvPr userDrawn="1"/>
        </p:nvSpPr>
        <p:spPr>
          <a:xfrm>
            <a:off x="5080" y="7052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彩影工作室</a:t>
            </a:r>
          </a:p>
          <a:p>
            <a:r>
              <a:rPr lang="zh-CN" altLang="en-US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en-US" altLang="zh-CN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/QQ:568224098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05" y="-13335"/>
            <a:ext cx="12189460" cy="6947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8" name="椭圆 22"/>
          <p:cNvSpPr/>
          <p:nvPr/>
        </p:nvSpPr>
        <p:spPr>
          <a:xfrm>
            <a:off x="5641792" y="524751"/>
            <a:ext cx="4829175" cy="4829175"/>
          </a:xfrm>
          <a:prstGeom prst="ellipse">
            <a:avLst/>
          </a:prstGeom>
          <a:solidFill>
            <a:srgbClr val="FFD03B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28" name="组合 401"/>
          <p:cNvGrpSpPr/>
          <p:nvPr/>
        </p:nvGrpSpPr>
        <p:grpSpPr>
          <a:xfrm>
            <a:off x="383737" y="1646799"/>
            <a:ext cx="3261995" cy="1190988"/>
            <a:chOff x="-233397" y="0"/>
            <a:chExt cx="2856365" cy="1930774"/>
          </a:xfrm>
        </p:grpSpPr>
        <p:sp>
          <p:nvSpPr>
            <p:cNvPr id="4337" name="文本框 399"/>
            <p:cNvSpPr/>
            <p:nvPr/>
          </p:nvSpPr>
          <p:spPr>
            <a:xfrm>
              <a:off x="-52848" y="0"/>
              <a:ext cx="1736505" cy="12456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400" dirty="0">
                  <a:solidFill>
                    <a:srgbClr val="FFD03B"/>
                  </a:solidFill>
                  <a:latin typeface="Showcard Gothic" panose="04020904020102020604" pitchFamily="82" charset="0"/>
                  <a:ea typeface="宋体" panose="02010600030101010101" pitchFamily="2" charset="-122"/>
                  <a:sym typeface="Showcard Gothic" panose="04020904020102020604" pitchFamily="82" charset="0"/>
                </a:rPr>
                <a:t>MERRY</a:t>
              </a:r>
            </a:p>
          </p:txBody>
        </p:sp>
        <p:sp>
          <p:nvSpPr>
            <p:cNvPr id="4338" name="文本框 400"/>
            <p:cNvSpPr/>
            <p:nvPr/>
          </p:nvSpPr>
          <p:spPr>
            <a:xfrm>
              <a:off x="-233397" y="685161"/>
              <a:ext cx="2856365" cy="12456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4400" dirty="0">
                  <a:solidFill>
                    <a:srgbClr val="FFD03B"/>
                  </a:solidFill>
                  <a:latin typeface="Showcard Gothic" panose="04020904020102020604" pitchFamily="82" charset="0"/>
                  <a:ea typeface="宋体" panose="02010600030101010101" pitchFamily="2" charset="-122"/>
                  <a:sym typeface="Showcard Gothic" panose="04020904020102020604" pitchFamily="82" charset="0"/>
                </a:rPr>
                <a:t>CHRISTMAS</a:t>
              </a:r>
            </a:p>
          </p:txBody>
        </p:sp>
      </p:grpSp>
      <p:pic>
        <p:nvPicPr>
          <p:cNvPr id="3" name="图片 2" descr="c581b6c91d36acfd31f4b4b7b19507f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>
            <a:off x="5115059" y="1790941"/>
            <a:ext cx="6457950" cy="30321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04775" y="3943350"/>
            <a:ext cx="12498705" cy="3121025"/>
            <a:chOff x="-165" y="6210"/>
            <a:chExt cx="19683" cy="4915"/>
          </a:xfrm>
        </p:grpSpPr>
        <p:sp>
          <p:nvSpPr>
            <p:cNvPr id="4100" name="Freeform 5"/>
            <p:cNvSpPr/>
            <p:nvPr/>
          </p:nvSpPr>
          <p:spPr>
            <a:xfrm>
              <a:off x="8900" y="6210"/>
              <a:ext cx="3365" cy="4668"/>
            </a:xfrm>
            <a:custGeom>
              <a:avLst/>
              <a:gdLst>
                <a:gd name="txL" fmla="*/ 0 w 569"/>
                <a:gd name="txT" fmla="*/ 0 h 788"/>
                <a:gd name="txR" fmla="*/ 569 w 569"/>
                <a:gd name="txB" fmla="*/ 788 h 78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1438443883" y="2147483646"/>
                </a:cxn>
                <a:cxn ang="0">
                  <a:pos x="2147483646" y="2147483646"/>
                </a:cxn>
                <a:cxn ang="0">
                  <a:pos x="1875619035" y="2147483646"/>
                </a:cxn>
                <a:cxn ang="0">
                  <a:pos x="2147483646" y="2147483646"/>
                </a:cxn>
                <a:cxn ang="0">
                  <a:pos x="1184603275" y="2147483646"/>
                </a:cxn>
                <a:cxn ang="0">
                  <a:pos x="2147483646" y="2147483646"/>
                </a:cxn>
                <a:cxn ang="0">
                  <a:pos x="535891153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1523058671" y="2147483646"/>
                </a:cxn>
                <a:cxn ang="0">
                  <a:pos x="296151758" y="2147483646"/>
                </a:cxn>
                <a:cxn ang="0">
                  <a:pos x="1974335036" y="2147483646"/>
                </a:cxn>
                <a:cxn ang="0">
                  <a:pos x="170638946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569" h="788">
                  <a:moveTo>
                    <a:pt x="501" y="788"/>
                  </a:moveTo>
                  <a:cubicBezTo>
                    <a:pt x="493" y="780"/>
                    <a:pt x="486" y="771"/>
                    <a:pt x="482" y="763"/>
                  </a:cubicBezTo>
                  <a:cubicBezTo>
                    <a:pt x="515" y="770"/>
                    <a:pt x="541" y="771"/>
                    <a:pt x="569" y="762"/>
                  </a:cubicBezTo>
                  <a:cubicBezTo>
                    <a:pt x="569" y="745"/>
                    <a:pt x="569" y="745"/>
                    <a:pt x="569" y="745"/>
                  </a:cubicBezTo>
                  <a:cubicBezTo>
                    <a:pt x="547" y="742"/>
                    <a:pt x="529" y="734"/>
                    <a:pt x="514" y="708"/>
                  </a:cubicBezTo>
                  <a:cubicBezTo>
                    <a:pt x="536" y="711"/>
                    <a:pt x="553" y="712"/>
                    <a:pt x="569" y="708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19" y="661"/>
                    <a:pt x="490" y="630"/>
                    <a:pt x="445" y="576"/>
                  </a:cubicBezTo>
                  <a:cubicBezTo>
                    <a:pt x="492" y="588"/>
                    <a:pt x="530" y="611"/>
                    <a:pt x="569" y="582"/>
                  </a:cubicBezTo>
                  <a:cubicBezTo>
                    <a:pt x="569" y="568"/>
                    <a:pt x="569" y="568"/>
                    <a:pt x="569" y="568"/>
                  </a:cubicBezTo>
                  <a:cubicBezTo>
                    <a:pt x="527" y="565"/>
                    <a:pt x="488" y="544"/>
                    <a:pt x="457" y="511"/>
                  </a:cubicBezTo>
                  <a:cubicBezTo>
                    <a:pt x="487" y="520"/>
                    <a:pt x="506" y="521"/>
                    <a:pt x="538" y="505"/>
                  </a:cubicBezTo>
                  <a:cubicBezTo>
                    <a:pt x="497" y="489"/>
                    <a:pt x="446" y="472"/>
                    <a:pt x="431" y="423"/>
                  </a:cubicBezTo>
                  <a:cubicBezTo>
                    <a:pt x="449" y="430"/>
                    <a:pt x="466" y="432"/>
                    <a:pt x="489" y="428"/>
                  </a:cubicBezTo>
                  <a:cubicBezTo>
                    <a:pt x="460" y="415"/>
                    <a:pt x="441" y="404"/>
                    <a:pt x="418" y="379"/>
                  </a:cubicBezTo>
                  <a:cubicBezTo>
                    <a:pt x="456" y="386"/>
                    <a:pt x="483" y="390"/>
                    <a:pt x="520" y="379"/>
                  </a:cubicBezTo>
                  <a:cubicBezTo>
                    <a:pt x="358" y="317"/>
                    <a:pt x="320" y="181"/>
                    <a:pt x="310" y="0"/>
                  </a:cubicBezTo>
                  <a:cubicBezTo>
                    <a:pt x="301" y="181"/>
                    <a:pt x="264" y="317"/>
                    <a:pt x="102" y="379"/>
                  </a:cubicBezTo>
                  <a:cubicBezTo>
                    <a:pt x="139" y="390"/>
                    <a:pt x="166" y="386"/>
                    <a:pt x="204" y="379"/>
                  </a:cubicBezTo>
                  <a:cubicBezTo>
                    <a:pt x="181" y="404"/>
                    <a:pt x="162" y="415"/>
                    <a:pt x="133" y="428"/>
                  </a:cubicBezTo>
                  <a:cubicBezTo>
                    <a:pt x="156" y="432"/>
                    <a:pt x="173" y="430"/>
                    <a:pt x="191" y="423"/>
                  </a:cubicBezTo>
                  <a:cubicBezTo>
                    <a:pt x="176" y="472"/>
                    <a:pt x="125" y="489"/>
                    <a:pt x="84" y="505"/>
                  </a:cubicBezTo>
                  <a:cubicBezTo>
                    <a:pt x="116" y="521"/>
                    <a:pt x="135" y="520"/>
                    <a:pt x="165" y="511"/>
                  </a:cubicBezTo>
                  <a:cubicBezTo>
                    <a:pt x="130" y="548"/>
                    <a:pt x="85" y="570"/>
                    <a:pt x="38" y="568"/>
                  </a:cubicBezTo>
                  <a:cubicBezTo>
                    <a:pt x="83" y="617"/>
                    <a:pt x="124" y="589"/>
                    <a:pt x="177" y="576"/>
                  </a:cubicBezTo>
                  <a:cubicBezTo>
                    <a:pt x="118" y="646"/>
                    <a:pt x="88" y="678"/>
                    <a:pt x="0" y="668"/>
                  </a:cubicBezTo>
                  <a:cubicBezTo>
                    <a:pt x="35" y="711"/>
                    <a:pt x="59" y="714"/>
                    <a:pt x="108" y="708"/>
                  </a:cubicBezTo>
                  <a:cubicBezTo>
                    <a:pt x="86" y="746"/>
                    <a:pt x="58" y="746"/>
                    <a:pt x="21" y="748"/>
                  </a:cubicBezTo>
                  <a:cubicBezTo>
                    <a:pt x="63" y="770"/>
                    <a:pt x="95" y="773"/>
                    <a:pt x="140" y="763"/>
                  </a:cubicBezTo>
                  <a:cubicBezTo>
                    <a:pt x="136" y="771"/>
                    <a:pt x="129" y="780"/>
                    <a:pt x="121" y="788"/>
                  </a:cubicBezTo>
                  <a:lnTo>
                    <a:pt x="501" y="78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" name="Freeform 6"/>
            <p:cNvSpPr/>
            <p:nvPr/>
          </p:nvSpPr>
          <p:spPr>
            <a:xfrm>
              <a:off x="6730" y="7305"/>
              <a:ext cx="3253" cy="3573"/>
            </a:xfrm>
            <a:custGeom>
              <a:avLst/>
              <a:gdLst>
                <a:gd name="txL" fmla="*/ 0 w 550"/>
                <a:gd name="txT" fmla="*/ 0 h 603"/>
                <a:gd name="txR" fmla="*/ 550 w 550"/>
                <a:gd name="txB" fmla="*/ 603 h 60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1269108894" y="2147483646"/>
                </a:cxn>
                <a:cxn ang="0">
                  <a:pos x="2147483646" y="2147483646"/>
                </a:cxn>
                <a:cxn ang="0">
                  <a:pos x="1649844567" y="2147483646"/>
                </a:cxn>
                <a:cxn ang="0">
                  <a:pos x="2147483646" y="2147483646"/>
                </a:cxn>
                <a:cxn ang="0">
                  <a:pos x="1043491371" y="2147483646"/>
                </a:cxn>
                <a:cxn ang="0">
                  <a:pos x="2058777735" y="2147483646"/>
                </a:cxn>
                <a:cxn ang="0">
                  <a:pos x="465339427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126909387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550" h="603">
                  <a:moveTo>
                    <a:pt x="541" y="603"/>
                  </a:moveTo>
                  <a:cubicBezTo>
                    <a:pt x="544" y="599"/>
                    <a:pt x="547" y="596"/>
                    <a:pt x="550" y="592"/>
                  </a:cubicBezTo>
                  <a:cubicBezTo>
                    <a:pt x="473" y="600"/>
                    <a:pt x="446" y="572"/>
                    <a:pt x="394" y="510"/>
                  </a:cubicBezTo>
                  <a:cubicBezTo>
                    <a:pt x="440" y="522"/>
                    <a:pt x="477" y="546"/>
                    <a:pt x="517" y="503"/>
                  </a:cubicBezTo>
                  <a:cubicBezTo>
                    <a:pt x="475" y="505"/>
                    <a:pt x="435" y="485"/>
                    <a:pt x="404" y="453"/>
                  </a:cubicBezTo>
                  <a:cubicBezTo>
                    <a:pt x="431" y="460"/>
                    <a:pt x="447" y="461"/>
                    <a:pt x="476" y="447"/>
                  </a:cubicBezTo>
                  <a:cubicBezTo>
                    <a:pt x="439" y="433"/>
                    <a:pt x="394" y="418"/>
                    <a:pt x="382" y="374"/>
                  </a:cubicBezTo>
                  <a:cubicBezTo>
                    <a:pt x="398" y="381"/>
                    <a:pt x="412" y="383"/>
                    <a:pt x="433" y="379"/>
                  </a:cubicBezTo>
                  <a:cubicBezTo>
                    <a:pt x="407" y="368"/>
                    <a:pt x="390" y="357"/>
                    <a:pt x="370" y="336"/>
                  </a:cubicBezTo>
                  <a:cubicBezTo>
                    <a:pt x="404" y="342"/>
                    <a:pt x="427" y="345"/>
                    <a:pt x="460" y="336"/>
                  </a:cubicBezTo>
                  <a:cubicBezTo>
                    <a:pt x="317" y="281"/>
                    <a:pt x="283" y="161"/>
                    <a:pt x="275" y="0"/>
                  </a:cubicBezTo>
                  <a:cubicBezTo>
                    <a:pt x="266" y="161"/>
                    <a:pt x="233" y="281"/>
                    <a:pt x="90" y="336"/>
                  </a:cubicBezTo>
                  <a:cubicBezTo>
                    <a:pt x="123" y="345"/>
                    <a:pt x="146" y="342"/>
                    <a:pt x="180" y="336"/>
                  </a:cubicBezTo>
                  <a:cubicBezTo>
                    <a:pt x="160" y="357"/>
                    <a:pt x="143" y="368"/>
                    <a:pt x="117" y="379"/>
                  </a:cubicBezTo>
                  <a:cubicBezTo>
                    <a:pt x="138" y="383"/>
                    <a:pt x="152" y="381"/>
                    <a:pt x="168" y="374"/>
                  </a:cubicBezTo>
                  <a:cubicBezTo>
                    <a:pt x="156" y="418"/>
                    <a:pt x="111" y="433"/>
                    <a:pt x="74" y="447"/>
                  </a:cubicBezTo>
                  <a:cubicBezTo>
                    <a:pt x="103" y="461"/>
                    <a:pt x="119" y="460"/>
                    <a:pt x="146" y="453"/>
                  </a:cubicBezTo>
                  <a:cubicBezTo>
                    <a:pt x="115" y="485"/>
                    <a:pt x="75" y="505"/>
                    <a:pt x="33" y="503"/>
                  </a:cubicBezTo>
                  <a:cubicBezTo>
                    <a:pt x="73" y="546"/>
                    <a:pt x="110" y="522"/>
                    <a:pt x="156" y="510"/>
                  </a:cubicBezTo>
                  <a:cubicBezTo>
                    <a:pt x="104" y="572"/>
                    <a:pt x="77" y="600"/>
                    <a:pt x="0" y="592"/>
                  </a:cubicBezTo>
                  <a:cubicBezTo>
                    <a:pt x="3" y="596"/>
                    <a:pt x="6" y="599"/>
                    <a:pt x="9" y="603"/>
                  </a:cubicBezTo>
                  <a:lnTo>
                    <a:pt x="541" y="60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7"/>
            <p:cNvSpPr/>
            <p:nvPr/>
          </p:nvSpPr>
          <p:spPr>
            <a:xfrm>
              <a:off x="1655" y="7190"/>
              <a:ext cx="2893" cy="3673"/>
            </a:xfrm>
            <a:custGeom>
              <a:avLst/>
              <a:gdLst>
                <a:gd name="txL" fmla="*/ 0 w 489"/>
                <a:gd name="txT" fmla="*/ 0 h 620"/>
                <a:gd name="txR" fmla="*/ 489 w 489"/>
                <a:gd name="txB" fmla="*/ 620 h 62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0768615" y="2147483646"/>
                </a:cxn>
                <a:cxn ang="0">
                  <a:pos x="1848194137" y="2147483646"/>
                </a:cxn>
                <a:cxn ang="0">
                  <a:pos x="987586603" y="2147483646"/>
                </a:cxn>
                <a:cxn ang="0">
                  <a:pos x="1693002922" y="2147483646"/>
                </a:cxn>
                <a:cxn ang="0">
                  <a:pos x="409141841" y="2147483646"/>
                </a:cxn>
                <a:cxn ang="0">
                  <a:pos x="1382620493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523703757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91308368" y="2147483646"/>
                </a:cxn>
                <a:cxn ang="0">
                  <a:pos x="564333055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89" h="620">
                  <a:moveTo>
                    <a:pt x="407" y="620"/>
                  </a:moveTo>
                  <a:cubicBezTo>
                    <a:pt x="403" y="616"/>
                    <a:pt x="400" y="611"/>
                    <a:pt x="397" y="606"/>
                  </a:cubicBezTo>
                  <a:cubicBezTo>
                    <a:pt x="439" y="611"/>
                    <a:pt x="460" y="609"/>
                    <a:pt x="489" y="572"/>
                  </a:cubicBezTo>
                  <a:cubicBezTo>
                    <a:pt x="414" y="580"/>
                    <a:pt x="389" y="553"/>
                    <a:pt x="338" y="493"/>
                  </a:cubicBezTo>
                  <a:cubicBezTo>
                    <a:pt x="383" y="504"/>
                    <a:pt x="419" y="528"/>
                    <a:pt x="457" y="486"/>
                  </a:cubicBezTo>
                  <a:cubicBezTo>
                    <a:pt x="417" y="489"/>
                    <a:pt x="378" y="469"/>
                    <a:pt x="348" y="438"/>
                  </a:cubicBezTo>
                  <a:cubicBezTo>
                    <a:pt x="374" y="445"/>
                    <a:pt x="390" y="446"/>
                    <a:pt x="417" y="432"/>
                  </a:cubicBezTo>
                  <a:cubicBezTo>
                    <a:pt x="382" y="419"/>
                    <a:pt x="338" y="404"/>
                    <a:pt x="326" y="362"/>
                  </a:cubicBezTo>
                  <a:cubicBezTo>
                    <a:pt x="342" y="368"/>
                    <a:pt x="356" y="370"/>
                    <a:pt x="376" y="367"/>
                  </a:cubicBezTo>
                  <a:cubicBezTo>
                    <a:pt x="351" y="355"/>
                    <a:pt x="335" y="346"/>
                    <a:pt x="315" y="325"/>
                  </a:cubicBezTo>
                  <a:cubicBezTo>
                    <a:pt x="348" y="330"/>
                    <a:pt x="370" y="334"/>
                    <a:pt x="402" y="325"/>
                  </a:cubicBezTo>
                  <a:cubicBezTo>
                    <a:pt x="264" y="271"/>
                    <a:pt x="231" y="155"/>
                    <a:pt x="223" y="0"/>
                  </a:cubicBezTo>
                  <a:cubicBezTo>
                    <a:pt x="215" y="155"/>
                    <a:pt x="183" y="271"/>
                    <a:pt x="44" y="325"/>
                  </a:cubicBezTo>
                  <a:cubicBezTo>
                    <a:pt x="76" y="334"/>
                    <a:pt x="99" y="330"/>
                    <a:pt x="131" y="325"/>
                  </a:cubicBezTo>
                  <a:cubicBezTo>
                    <a:pt x="111" y="346"/>
                    <a:pt x="95" y="355"/>
                    <a:pt x="70" y="367"/>
                  </a:cubicBezTo>
                  <a:cubicBezTo>
                    <a:pt x="90" y="370"/>
                    <a:pt x="105" y="368"/>
                    <a:pt x="120" y="362"/>
                  </a:cubicBezTo>
                  <a:cubicBezTo>
                    <a:pt x="108" y="404"/>
                    <a:pt x="64" y="419"/>
                    <a:pt x="29" y="432"/>
                  </a:cubicBezTo>
                  <a:cubicBezTo>
                    <a:pt x="57" y="446"/>
                    <a:pt x="72" y="445"/>
                    <a:pt x="98" y="438"/>
                  </a:cubicBezTo>
                  <a:cubicBezTo>
                    <a:pt x="71" y="466"/>
                    <a:pt x="37" y="485"/>
                    <a:pt x="0" y="486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35" y="524"/>
                    <a:pt x="68" y="503"/>
                    <a:pt x="108" y="493"/>
                  </a:cubicBezTo>
                  <a:cubicBezTo>
                    <a:pt x="69" y="540"/>
                    <a:pt x="45" y="567"/>
                    <a:pt x="0" y="573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14" y="609"/>
                    <a:pt x="29" y="609"/>
                    <a:pt x="49" y="606"/>
                  </a:cubicBezTo>
                  <a:cubicBezTo>
                    <a:pt x="46" y="611"/>
                    <a:pt x="43" y="616"/>
                    <a:pt x="40" y="620"/>
                  </a:cubicBezTo>
                  <a:lnTo>
                    <a:pt x="407" y="62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8"/>
            <p:cNvSpPr/>
            <p:nvPr/>
          </p:nvSpPr>
          <p:spPr>
            <a:xfrm>
              <a:off x="3613" y="8015"/>
              <a:ext cx="2662" cy="2863"/>
            </a:xfrm>
            <a:custGeom>
              <a:avLst/>
              <a:gdLst>
                <a:gd name="txL" fmla="*/ 0 w 450"/>
                <a:gd name="txT" fmla="*/ 0 h 483"/>
                <a:gd name="txR" fmla="*/ 450 w 450"/>
                <a:gd name="txB" fmla="*/ 483 h 48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748128998" y="2147483646"/>
                </a:cxn>
                <a:cxn ang="0">
                  <a:pos x="1933845361" y="2147483646"/>
                </a:cxn>
                <a:cxn ang="0">
                  <a:pos x="1101020459" y="2147483646"/>
                </a:cxn>
                <a:cxn ang="0">
                  <a:pos x="1778572667" y="2147483646"/>
                </a:cxn>
                <a:cxn ang="0">
                  <a:pos x="550510230" y="2147483646"/>
                </a:cxn>
                <a:cxn ang="0">
                  <a:pos x="1482146394" y="2147483646"/>
                </a:cxn>
                <a:cxn ang="0">
                  <a:pos x="0" y="2147483646"/>
                </a:cxn>
                <a:cxn ang="0">
                  <a:pos x="254080199" y="2147483646"/>
                </a:cxn>
                <a:cxn ang="0">
                  <a:pos x="1242177796" y="2147483646"/>
                </a:cxn>
                <a:cxn ang="0">
                  <a:pos x="1623299973" y="2147483646"/>
                </a:cxn>
                <a:cxn ang="0">
                  <a:pos x="1524492468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50" h="483">
                  <a:moveTo>
                    <a:pt x="343" y="483"/>
                  </a:moveTo>
                  <a:cubicBezTo>
                    <a:pt x="340" y="480"/>
                    <a:pt x="338" y="477"/>
                    <a:pt x="336" y="475"/>
                  </a:cubicBezTo>
                  <a:cubicBezTo>
                    <a:pt x="345" y="477"/>
                    <a:pt x="354" y="480"/>
                    <a:pt x="363" y="483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39" y="479"/>
                    <a:pt x="444" y="474"/>
                    <a:pt x="450" y="468"/>
                  </a:cubicBezTo>
                  <a:cubicBezTo>
                    <a:pt x="411" y="470"/>
                    <a:pt x="374" y="452"/>
                    <a:pt x="345" y="421"/>
                  </a:cubicBezTo>
                  <a:cubicBezTo>
                    <a:pt x="371" y="428"/>
                    <a:pt x="386" y="429"/>
                    <a:pt x="412" y="416"/>
                  </a:cubicBezTo>
                  <a:cubicBezTo>
                    <a:pt x="378" y="403"/>
                    <a:pt x="336" y="389"/>
                    <a:pt x="325" y="348"/>
                  </a:cubicBezTo>
                  <a:cubicBezTo>
                    <a:pt x="339" y="354"/>
                    <a:pt x="353" y="356"/>
                    <a:pt x="372" y="353"/>
                  </a:cubicBezTo>
                  <a:cubicBezTo>
                    <a:pt x="348" y="342"/>
                    <a:pt x="333" y="333"/>
                    <a:pt x="314" y="313"/>
                  </a:cubicBezTo>
                  <a:cubicBezTo>
                    <a:pt x="345" y="318"/>
                    <a:pt x="367" y="321"/>
                    <a:pt x="398" y="313"/>
                  </a:cubicBezTo>
                  <a:cubicBezTo>
                    <a:pt x="264" y="261"/>
                    <a:pt x="233" y="150"/>
                    <a:pt x="225" y="0"/>
                  </a:cubicBezTo>
                  <a:cubicBezTo>
                    <a:pt x="217" y="150"/>
                    <a:pt x="186" y="261"/>
                    <a:pt x="53" y="313"/>
                  </a:cubicBezTo>
                  <a:cubicBezTo>
                    <a:pt x="84" y="321"/>
                    <a:pt x="106" y="318"/>
                    <a:pt x="137" y="313"/>
                  </a:cubicBezTo>
                  <a:cubicBezTo>
                    <a:pt x="118" y="333"/>
                    <a:pt x="103" y="342"/>
                    <a:pt x="78" y="353"/>
                  </a:cubicBezTo>
                  <a:cubicBezTo>
                    <a:pt x="98" y="356"/>
                    <a:pt x="111" y="354"/>
                    <a:pt x="126" y="348"/>
                  </a:cubicBezTo>
                  <a:cubicBezTo>
                    <a:pt x="114" y="389"/>
                    <a:pt x="72" y="403"/>
                    <a:pt x="39" y="416"/>
                  </a:cubicBezTo>
                  <a:cubicBezTo>
                    <a:pt x="65" y="429"/>
                    <a:pt x="80" y="428"/>
                    <a:pt x="105" y="421"/>
                  </a:cubicBezTo>
                  <a:cubicBezTo>
                    <a:pt x="77" y="452"/>
                    <a:pt x="39" y="470"/>
                    <a:pt x="0" y="468"/>
                  </a:cubicBezTo>
                  <a:cubicBezTo>
                    <a:pt x="6" y="474"/>
                    <a:pt x="12" y="479"/>
                    <a:pt x="18" y="483"/>
                  </a:cubicBezTo>
                  <a:cubicBezTo>
                    <a:pt x="88" y="483"/>
                    <a:pt x="88" y="483"/>
                    <a:pt x="88" y="483"/>
                  </a:cubicBezTo>
                  <a:cubicBezTo>
                    <a:pt x="97" y="480"/>
                    <a:pt x="105" y="477"/>
                    <a:pt x="115" y="475"/>
                  </a:cubicBezTo>
                  <a:cubicBezTo>
                    <a:pt x="113" y="477"/>
                    <a:pt x="110" y="480"/>
                    <a:pt x="108" y="483"/>
                  </a:cubicBezTo>
                  <a:lnTo>
                    <a:pt x="343" y="48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9"/>
            <p:cNvSpPr/>
            <p:nvPr/>
          </p:nvSpPr>
          <p:spPr>
            <a:xfrm>
              <a:off x="5618" y="8438"/>
              <a:ext cx="2195" cy="2482"/>
            </a:xfrm>
            <a:custGeom>
              <a:avLst/>
              <a:gdLst>
                <a:gd name="txL" fmla="*/ 0 w 371"/>
                <a:gd name="txT" fmla="*/ 0 h 419"/>
                <a:gd name="txR" fmla="*/ 371 w 371"/>
                <a:gd name="txB" fmla="*/ 419 h 41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06926256" y="2147483646"/>
                </a:cxn>
                <a:cxn ang="0">
                  <a:pos x="1594949063" y="2147483646"/>
                </a:cxn>
                <a:cxn ang="0">
                  <a:pos x="917448676" y="2147483646"/>
                </a:cxn>
                <a:cxn ang="0">
                  <a:pos x="1467919385" y="2147483646"/>
                </a:cxn>
                <a:cxn ang="0">
                  <a:pos x="451666925" y="2147483646"/>
                </a:cxn>
                <a:cxn ang="0">
                  <a:pos x="1227971096" y="2147483646"/>
                </a:cxn>
                <a:cxn ang="0">
                  <a:pos x="0" y="2147483646"/>
                </a:cxn>
                <a:cxn ang="0">
                  <a:pos x="1340885949" y="2147483646"/>
                </a:cxn>
                <a:cxn ang="0">
                  <a:pos x="1086822834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71" h="419">
                  <a:moveTo>
                    <a:pt x="294" y="412"/>
                  </a:moveTo>
                  <a:cubicBezTo>
                    <a:pt x="289" y="406"/>
                    <a:pt x="283" y="399"/>
                    <a:pt x="277" y="391"/>
                  </a:cubicBezTo>
                  <a:cubicBezTo>
                    <a:pt x="313" y="400"/>
                    <a:pt x="341" y="419"/>
                    <a:pt x="371" y="386"/>
                  </a:cubicBezTo>
                  <a:cubicBezTo>
                    <a:pt x="339" y="388"/>
                    <a:pt x="309" y="372"/>
                    <a:pt x="285" y="347"/>
                  </a:cubicBezTo>
                  <a:cubicBezTo>
                    <a:pt x="306" y="353"/>
                    <a:pt x="318" y="354"/>
                    <a:pt x="340" y="343"/>
                  </a:cubicBezTo>
                  <a:cubicBezTo>
                    <a:pt x="312" y="332"/>
                    <a:pt x="277" y="321"/>
                    <a:pt x="268" y="287"/>
                  </a:cubicBezTo>
                  <a:cubicBezTo>
                    <a:pt x="280" y="292"/>
                    <a:pt x="291" y="293"/>
                    <a:pt x="307" y="291"/>
                  </a:cubicBezTo>
                  <a:cubicBezTo>
                    <a:pt x="287" y="282"/>
                    <a:pt x="274" y="274"/>
                    <a:pt x="259" y="258"/>
                  </a:cubicBezTo>
                  <a:cubicBezTo>
                    <a:pt x="284" y="262"/>
                    <a:pt x="302" y="265"/>
                    <a:pt x="328" y="258"/>
                  </a:cubicBezTo>
                  <a:cubicBezTo>
                    <a:pt x="218" y="215"/>
                    <a:pt x="192" y="123"/>
                    <a:pt x="185" y="0"/>
                  </a:cubicBezTo>
                  <a:cubicBezTo>
                    <a:pt x="179" y="123"/>
                    <a:pt x="154" y="215"/>
                    <a:pt x="43" y="258"/>
                  </a:cubicBezTo>
                  <a:cubicBezTo>
                    <a:pt x="69" y="265"/>
                    <a:pt x="87" y="262"/>
                    <a:pt x="113" y="258"/>
                  </a:cubicBezTo>
                  <a:cubicBezTo>
                    <a:pt x="97" y="274"/>
                    <a:pt x="84" y="282"/>
                    <a:pt x="65" y="291"/>
                  </a:cubicBezTo>
                  <a:cubicBezTo>
                    <a:pt x="80" y="293"/>
                    <a:pt x="92" y="292"/>
                    <a:pt x="104" y="287"/>
                  </a:cubicBezTo>
                  <a:cubicBezTo>
                    <a:pt x="94" y="321"/>
                    <a:pt x="60" y="332"/>
                    <a:pt x="32" y="343"/>
                  </a:cubicBezTo>
                  <a:cubicBezTo>
                    <a:pt x="53" y="354"/>
                    <a:pt x="66" y="353"/>
                    <a:pt x="87" y="347"/>
                  </a:cubicBezTo>
                  <a:cubicBezTo>
                    <a:pt x="63" y="372"/>
                    <a:pt x="32" y="388"/>
                    <a:pt x="0" y="386"/>
                  </a:cubicBezTo>
                  <a:cubicBezTo>
                    <a:pt x="30" y="419"/>
                    <a:pt x="59" y="400"/>
                    <a:pt x="95" y="391"/>
                  </a:cubicBezTo>
                  <a:cubicBezTo>
                    <a:pt x="88" y="399"/>
                    <a:pt x="83" y="406"/>
                    <a:pt x="77" y="412"/>
                  </a:cubicBezTo>
                  <a:lnTo>
                    <a:pt x="294" y="4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10"/>
            <p:cNvSpPr/>
            <p:nvPr/>
          </p:nvSpPr>
          <p:spPr>
            <a:xfrm>
              <a:off x="3170" y="8110"/>
              <a:ext cx="1845" cy="2768"/>
            </a:xfrm>
            <a:custGeom>
              <a:avLst/>
              <a:gdLst>
                <a:gd name="txL" fmla="*/ 0 w 312"/>
                <a:gd name="txT" fmla="*/ 0 h 467"/>
                <a:gd name="txR" fmla="*/ 312 w 312"/>
                <a:gd name="txB" fmla="*/ 467 h 46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775522569" y="2147483646"/>
                </a:cxn>
                <a:cxn ang="0">
                  <a:pos x="1466440150" y="2147483646"/>
                </a:cxn>
                <a:cxn ang="0">
                  <a:pos x="987025652" y="2147483646"/>
                </a:cxn>
                <a:cxn ang="0">
                  <a:pos x="1381838917" y="2147483646"/>
                </a:cxn>
                <a:cxn ang="0">
                  <a:pos x="662717170" y="2147483646"/>
                </a:cxn>
                <a:cxn ang="0">
                  <a:pos x="1212632696" y="2147483646"/>
                </a:cxn>
                <a:cxn ang="0">
                  <a:pos x="338408688" y="2147483646"/>
                </a:cxn>
                <a:cxn ang="0">
                  <a:pos x="1283133723" y="2147483646"/>
                </a:cxn>
                <a:cxn ang="0">
                  <a:pos x="84601233" y="2147483646"/>
                </a:cxn>
                <a:cxn ang="0">
                  <a:pos x="817823186" y="2147483646"/>
                </a:cxn>
                <a:cxn ang="0">
                  <a:pos x="225607044" y="2147483646"/>
                </a:cxn>
                <a:cxn ang="0">
                  <a:pos x="1029330024" y="2147483646"/>
                </a:cxn>
                <a:cxn ang="0">
                  <a:pos x="98701439" y="2147483646"/>
                </a:cxn>
                <a:cxn ang="0">
                  <a:pos x="1029330024" y="2147483646"/>
                </a:cxn>
                <a:cxn ang="0">
                  <a:pos x="0" y="2147483646"/>
                </a:cxn>
                <a:cxn ang="0">
                  <a:pos x="31020827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12" h="467">
                  <a:moveTo>
                    <a:pt x="312" y="458"/>
                  </a:moveTo>
                  <a:cubicBezTo>
                    <a:pt x="279" y="456"/>
                    <a:pt x="261" y="444"/>
                    <a:pt x="239" y="414"/>
                  </a:cubicBezTo>
                  <a:cubicBezTo>
                    <a:pt x="261" y="416"/>
                    <a:pt x="286" y="422"/>
                    <a:pt x="305" y="407"/>
                  </a:cubicBezTo>
                  <a:cubicBezTo>
                    <a:pt x="286" y="406"/>
                    <a:pt x="248" y="388"/>
                    <a:pt x="239" y="369"/>
                  </a:cubicBezTo>
                  <a:cubicBezTo>
                    <a:pt x="260" y="374"/>
                    <a:pt x="276" y="372"/>
                    <a:pt x="296" y="362"/>
                  </a:cubicBezTo>
                  <a:cubicBezTo>
                    <a:pt x="278" y="361"/>
                    <a:pt x="265" y="361"/>
                    <a:pt x="254" y="342"/>
                  </a:cubicBezTo>
                  <a:cubicBezTo>
                    <a:pt x="278" y="345"/>
                    <a:pt x="289" y="344"/>
                    <a:pt x="306" y="323"/>
                  </a:cubicBezTo>
                  <a:cubicBezTo>
                    <a:pt x="264" y="328"/>
                    <a:pt x="249" y="313"/>
                    <a:pt x="221" y="279"/>
                  </a:cubicBezTo>
                  <a:cubicBezTo>
                    <a:pt x="246" y="285"/>
                    <a:pt x="266" y="298"/>
                    <a:pt x="288" y="275"/>
                  </a:cubicBezTo>
                  <a:cubicBezTo>
                    <a:pt x="265" y="276"/>
                    <a:pt x="243" y="265"/>
                    <a:pt x="226" y="247"/>
                  </a:cubicBezTo>
                  <a:cubicBezTo>
                    <a:pt x="241" y="251"/>
                    <a:pt x="250" y="252"/>
                    <a:pt x="265" y="244"/>
                  </a:cubicBezTo>
                  <a:cubicBezTo>
                    <a:pt x="246" y="237"/>
                    <a:pt x="221" y="228"/>
                    <a:pt x="214" y="205"/>
                  </a:cubicBezTo>
                  <a:cubicBezTo>
                    <a:pt x="223" y="208"/>
                    <a:pt x="231" y="209"/>
                    <a:pt x="242" y="207"/>
                  </a:cubicBezTo>
                  <a:cubicBezTo>
                    <a:pt x="228" y="201"/>
                    <a:pt x="219" y="195"/>
                    <a:pt x="208" y="184"/>
                  </a:cubicBezTo>
                  <a:cubicBezTo>
                    <a:pt x="226" y="187"/>
                    <a:pt x="239" y="189"/>
                    <a:pt x="257" y="184"/>
                  </a:cubicBezTo>
                  <a:cubicBezTo>
                    <a:pt x="179" y="154"/>
                    <a:pt x="160" y="88"/>
                    <a:pt x="156" y="0"/>
                  </a:cubicBezTo>
                  <a:cubicBezTo>
                    <a:pt x="151" y="88"/>
                    <a:pt x="133" y="154"/>
                    <a:pt x="55" y="184"/>
                  </a:cubicBezTo>
                  <a:cubicBezTo>
                    <a:pt x="73" y="189"/>
                    <a:pt x="86" y="187"/>
                    <a:pt x="104" y="184"/>
                  </a:cubicBezTo>
                  <a:cubicBezTo>
                    <a:pt x="93" y="195"/>
                    <a:pt x="84" y="201"/>
                    <a:pt x="70" y="207"/>
                  </a:cubicBezTo>
                  <a:cubicBezTo>
                    <a:pt x="81" y="209"/>
                    <a:pt x="89" y="208"/>
                    <a:pt x="98" y="205"/>
                  </a:cubicBezTo>
                  <a:cubicBezTo>
                    <a:pt x="91" y="228"/>
                    <a:pt x="66" y="237"/>
                    <a:pt x="47" y="244"/>
                  </a:cubicBezTo>
                  <a:cubicBezTo>
                    <a:pt x="62" y="252"/>
                    <a:pt x="71" y="251"/>
                    <a:pt x="86" y="247"/>
                  </a:cubicBezTo>
                  <a:cubicBezTo>
                    <a:pt x="69" y="265"/>
                    <a:pt x="47" y="276"/>
                    <a:pt x="24" y="275"/>
                  </a:cubicBezTo>
                  <a:cubicBezTo>
                    <a:pt x="46" y="298"/>
                    <a:pt x="66" y="285"/>
                    <a:pt x="91" y="279"/>
                  </a:cubicBezTo>
                  <a:cubicBezTo>
                    <a:pt x="63" y="313"/>
                    <a:pt x="48" y="328"/>
                    <a:pt x="6" y="323"/>
                  </a:cubicBezTo>
                  <a:cubicBezTo>
                    <a:pt x="22" y="344"/>
                    <a:pt x="34" y="345"/>
                    <a:pt x="58" y="342"/>
                  </a:cubicBezTo>
                  <a:cubicBezTo>
                    <a:pt x="47" y="361"/>
                    <a:pt x="34" y="361"/>
                    <a:pt x="16" y="362"/>
                  </a:cubicBezTo>
                  <a:cubicBezTo>
                    <a:pt x="36" y="372"/>
                    <a:pt x="51" y="374"/>
                    <a:pt x="73" y="369"/>
                  </a:cubicBezTo>
                  <a:cubicBezTo>
                    <a:pt x="64" y="388"/>
                    <a:pt x="26" y="406"/>
                    <a:pt x="7" y="407"/>
                  </a:cubicBezTo>
                  <a:cubicBezTo>
                    <a:pt x="26" y="422"/>
                    <a:pt x="51" y="416"/>
                    <a:pt x="73" y="414"/>
                  </a:cubicBezTo>
                  <a:cubicBezTo>
                    <a:pt x="51" y="444"/>
                    <a:pt x="33" y="456"/>
                    <a:pt x="0" y="458"/>
                  </a:cubicBezTo>
                  <a:cubicBezTo>
                    <a:pt x="7" y="462"/>
                    <a:pt x="15" y="464"/>
                    <a:pt x="22" y="467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98" y="464"/>
                    <a:pt x="306" y="461"/>
                    <a:pt x="312" y="45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11"/>
            <p:cNvSpPr/>
            <p:nvPr/>
          </p:nvSpPr>
          <p:spPr>
            <a:xfrm>
              <a:off x="8775" y="8065"/>
              <a:ext cx="1590" cy="3015"/>
            </a:xfrm>
            <a:custGeom>
              <a:avLst/>
              <a:gdLst>
                <a:gd name="txL" fmla="*/ 0 w 269"/>
                <a:gd name="txT" fmla="*/ 0 h 509"/>
                <a:gd name="txR" fmla="*/ 269 w 269"/>
                <a:gd name="txB" fmla="*/ 509 h 50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87737726" y="0"/>
                </a:cxn>
                <a:cxn ang="0">
                  <a:pos x="662116459" y="2147483646"/>
                </a:cxn>
                <a:cxn ang="0">
                  <a:pos x="1267883939" y="2147483646"/>
                </a:cxn>
                <a:cxn ang="0">
                  <a:pos x="845257211" y="2147483646"/>
                </a:cxn>
                <a:cxn ang="0">
                  <a:pos x="1183358593" y="2147483646"/>
                </a:cxn>
                <a:cxn ang="0">
                  <a:pos x="563504807" y="2147483646"/>
                </a:cxn>
                <a:cxn ang="0">
                  <a:pos x="1042484268" y="2147483646"/>
                </a:cxn>
                <a:cxn ang="0">
                  <a:pos x="295838710" y="2147483646"/>
                </a:cxn>
                <a:cxn ang="0">
                  <a:pos x="1112919554" y="2147483646"/>
                </a:cxn>
                <a:cxn ang="0">
                  <a:pos x="70439039" y="2147483646"/>
                </a:cxn>
                <a:cxn ang="0">
                  <a:pos x="704379132" y="2147483646"/>
                </a:cxn>
                <a:cxn ang="0">
                  <a:pos x="197227058" y="2147483646"/>
                </a:cxn>
                <a:cxn ang="0">
                  <a:pos x="887519883" y="2147483646"/>
                </a:cxn>
                <a:cxn ang="0">
                  <a:pos x="84525346" y="2147483646"/>
                </a:cxn>
                <a:cxn ang="0">
                  <a:pos x="887519883" y="2147483646"/>
                </a:cxn>
                <a:cxn ang="0">
                  <a:pos x="0" y="2147483646"/>
                </a:cxn>
                <a:cxn ang="0">
                  <a:pos x="1789126073" y="2147483646"/>
                </a:cxn>
                <a:cxn ang="0">
                  <a:pos x="1704600728" y="2147483646"/>
                </a:cxn>
                <a:cxn ang="0">
                  <a:pos x="2028615804" y="2147483646"/>
                </a:cxn>
                <a:cxn ang="0">
                  <a:pos x="1972263071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Freeform 12"/>
            <p:cNvSpPr/>
            <p:nvPr/>
          </p:nvSpPr>
          <p:spPr>
            <a:xfrm>
              <a:off x="5305" y="8888"/>
              <a:ext cx="1260" cy="1990"/>
            </a:xfrm>
            <a:custGeom>
              <a:avLst/>
              <a:gdLst>
                <a:gd name="txL" fmla="*/ 0 w 213"/>
                <a:gd name="txT" fmla="*/ 0 h 336"/>
                <a:gd name="txR" fmla="*/ 213 w 213"/>
                <a:gd name="txB" fmla="*/ 336 h 33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3062122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0069683" y="1980173398"/>
                </a:cxn>
                <a:cxn ang="0">
                  <a:pos x="2147483646" y="1994318004"/>
                </a:cxn>
                <a:cxn ang="0">
                  <a:pos x="2003630704" y="1768011828"/>
                </a:cxn>
                <a:cxn ang="0">
                  <a:pos x="2147483646" y="1768011828"/>
                </a:cxn>
                <a:cxn ang="0">
                  <a:pos x="1495668625" y="0"/>
                </a:cxn>
                <a:cxn ang="0">
                  <a:pos x="522074641" y="1768011828"/>
                </a:cxn>
                <a:cxn ang="0">
                  <a:pos x="1001815352" y="1768011828"/>
                </a:cxn>
                <a:cxn ang="0">
                  <a:pos x="677282772" y="1994318004"/>
                </a:cxn>
                <a:cxn ang="0">
                  <a:pos x="945376373" y="1980173398"/>
                </a:cxn>
                <a:cxn ang="0">
                  <a:pos x="451523100" y="2147483646"/>
                </a:cxn>
                <a:cxn ang="0">
                  <a:pos x="818385854" y="2147483646"/>
                </a:cxn>
                <a:cxn ang="0">
                  <a:pos x="225759672" y="2147483646"/>
                </a:cxn>
                <a:cxn ang="0">
                  <a:pos x="874824832" y="2147483646"/>
                </a:cxn>
                <a:cxn ang="0">
                  <a:pos x="56438979" y="2147483646"/>
                </a:cxn>
                <a:cxn ang="0">
                  <a:pos x="564404814" y="2147483646"/>
                </a:cxn>
                <a:cxn ang="0">
                  <a:pos x="155211887" y="2147483646"/>
                </a:cxn>
                <a:cxn ang="0">
                  <a:pos x="705504139" y="2147483646"/>
                </a:cxn>
                <a:cxn ang="0">
                  <a:pos x="70551541" y="2147483646"/>
                </a:cxn>
                <a:cxn ang="0">
                  <a:pos x="705504139" y="2147483646"/>
                </a:cxn>
                <a:cxn ang="0">
                  <a:pos x="0" y="2147483646"/>
                </a:cxn>
                <a:cxn ang="0">
                  <a:pos x="1425117085" y="2147483646"/>
                </a:cxn>
                <a:cxn ang="0">
                  <a:pos x="1425117085" y="2147483646"/>
                </a:cxn>
                <a:cxn ang="0">
                  <a:pos x="1566220166" y="2147483646"/>
                </a:cxn>
                <a:cxn ang="0">
                  <a:pos x="156622016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13" h="336">
                  <a:moveTo>
                    <a:pt x="213" y="313"/>
                  </a:moveTo>
                  <a:cubicBezTo>
                    <a:pt x="190" y="312"/>
                    <a:pt x="178" y="303"/>
                    <a:pt x="163" y="283"/>
                  </a:cubicBezTo>
                  <a:cubicBezTo>
                    <a:pt x="178" y="284"/>
                    <a:pt x="196" y="289"/>
                    <a:pt x="208" y="278"/>
                  </a:cubicBezTo>
                  <a:cubicBezTo>
                    <a:pt x="195" y="277"/>
                    <a:pt x="169" y="265"/>
                    <a:pt x="163" y="252"/>
                  </a:cubicBezTo>
                  <a:cubicBezTo>
                    <a:pt x="178" y="255"/>
                    <a:pt x="188" y="254"/>
                    <a:pt x="202" y="247"/>
                  </a:cubicBezTo>
                  <a:cubicBezTo>
                    <a:pt x="190" y="247"/>
                    <a:pt x="181" y="246"/>
                    <a:pt x="174" y="234"/>
                  </a:cubicBezTo>
                  <a:cubicBezTo>
                    <a:pt x="190" y="236"/>
                    <a:pt x="198" y="235"/>
                    <a:pt x="209" y="221"/>
                  </a:cubicBezTo>
                  <a:cubicBezTo>
                    <a:pt x="180" y="224"/>
                    <a:pt x="170" y="213"/>
                    <a:pt x="151" y="190"/>
                  </a:cubicBezTo>
                  <a:cubicBezTo>
                    <a:pt x="168" y="195"/>
                    <a:pt x="182" y="204"/>
                    <a:pt x="197" y="188"/>
                  </a:cubicBezTo>
                  <a:cubicBezTo>
                    <a:pt x="181" y="188"/>
                    <a:pt x="166" y="181"/>
                    <a:pt x="155" y="169"/>
                  </a:cubicBezTo>
                  <a:cubicBezTo>
                    <a:pt x="165" y="172"/>
                    <a:pt x="171" y="172"/>
                    <a:pt x="181" y="167"/>
                  </a:cubicBezTo>
                  <a:cubicBezTo>
                    <a:pt x="168" y="161"/>
                    <a:pt x="151" y="156"/>
                    <a:pt x="146" y="140"/>
                  </a:cubicBezTo>
                  <a:cubicBezTo>
                    <a:pt x="152" y="142"/>
                    <a:pt x="158" y="143"/>
                    <a:pt x="165" y="141"/>
                  </a:cubicBezTo>
                  <a:cubicBezTo>
                    <a:pt x="156" y="137"/>
                    <a:pt x="150" y="133"/>
                    <a:pt x="142" y="125"/>
                  </a:cubicBezTo>
                  <a:cubicBezTo>
                    <a:pt x="154" y="128"/>
                    <a:pt x="163" y="129"/>
                    <a:pt x="176" y="125"/>
                  </a:cubicBezTo>
                  <a:cubicBezTo>
                    <a:pt x="122" y="105"/>
                    <a:pt x="110" y="60"/>
                    <a:pt x="106" y="0"/>
                  </a:cubicBezTo>
                  <a:cubicBezTo>
                    <a:pt x="103" y="60"/>
                    <a:pt x="91" y="105"/>
                    <a:pt x="37" y="125"/>
                  </a:cubicBezTo>
                  <a:cubicBezTo>
                    <a:pt x="50" y="129"/>
                    <a:pt x="59" y="128"/>
                    <a:pt x="71" y="125"/>
                  </a:cubicBezTo>
                  <a:cubicBezTo>
                    <a:pt x="64" y="133"/>
                    <a:pt x="57" y="137"/>
                    <a:pt x="48" y="141"/>
                  </a:cubicBezTo>
                  <a:cubicBezTo>
                    <a:pt x="55" y="143"/>
                    <a:pt x="61" y="142"/>
                    <a:pt x="67" y="140"/>
                  </a:cubicBezTo>
                  <a:cubicBezTo>
                    <a:pt x="62" y="156"/>
                    <a:pt x="45" y="161"/>
                    <a:pt x="32" y="167"/>
                  </a:cubicBezTo>
                  <a:cubicBezTo>
                    <a:pt x="42" y="172"/>
                    <a:pt x="48" y="172"/>
                    <a:pt x="58" y="169"/>
                  </a:cubicBezTo>
                  <a:cubicBezTo>
                    <a:pt x="47" y="181"/>
                    <a:pt x="32" y="188"/>
                    <a:pt x="16" y="188"/>
                  </a:cubicBezTo>
                  <a:cubicBezTo>
                    <a:pt x="31" y="204"/>
                    <a:pt x="45" y="195"/>
                    <a:pt x="62" y="190"/>
                  </a:cubicBezTo>
                  <a:cubicBezTo>
                    <a:pt x="43" y="213"/>
                    <a:pt x="33" y="224"/>
                    <a:pt x="4" y="221"/>
                  </a:cubicBezTo>
                  <a:cubicBezTo>
                    <a:pt x="15" y="235"/>
                    <a:pt x="23" y="236"/>
                    <a:pt x="40" y="234"/>
                  </a:cubicBezTo>
                  <a:cubicBezTo>
                    <a:pt x="32" y="246"/>
                    <a:pt x="23" y="247"/>
                    <a:pt x="11" y="247"/>
                  </a:cubicBezTo>
                  <a:cubicBezTo>
                    <a:pt x="25" y="254"/>
                    <a:pt x="35" y="255"/>
                    <a:pt x="50" y="252"/>
                  </a:cubicBezTo>
                  <a:cubicBezTo>
                    <a:pt x="44" y="265"/>
                    <a:pt x="18" y="277"/>
                    <a:pt x="5" y="278"/>
                  </a:cubicBezTo>
                  <a:cubicBezTo>
                    <a:pt x="18" y="289"/>
                    <a:pt x="35" y="284"/>
                    <a:pt x="50" y="283"/>
                  </a:cubicBezTo>
                  <a:cubicBezTo>
                    <a:pt x="35" y="303"/>
                    <a:pt x="23" y="312"/>
                    <a:pt x="0" y="313"/>
                  </a:cubicBezTo>
                  <a:cubicBezTo>
                    <a:pt x="37" y="328"/>
                    <a:pt x="65" y="330"/>
                    <a:pt x="101" y="326"/>
                  </a:cubicBezTo>
                  <a:cubicBezTo>
                    <a:pt x="101" y="329"/>
                    <a:pt x="101" y="333"/>
                    <a:pt x="101" y="336"/>
                  </a:cubicBezTo>
                  <a:cubicBezTo>
                    <a:pt x="111" y="336"/>
                    <a:pt x="111" y="336"/>
                    <a:pt x="111" y="336"/>
                  </a:cubicBezTo>
                  <a:cubicBezTo>
                    <a:pt x="111" y="332"/>
                    <a:pt x="111" y="329"/>
                    <a:pt x="111" y="325"/>
                  </a:cubicBezTo>
                  <a:cubicBezTo>
                    <a:pt x="126" y="333"/>
                    <a:pt x="189" y="324"/>
                    <a:pt x="213" y="3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6"/>
            <p:cNvSpPr/>
            <p:nvPr/>
          </p:nvSpPr>
          <p:spPr>
            <a:xfrm>
              <a:off x="14710" y="7305"/>
              <a:ext cx="3253" cy="3573"/>
            </a:xfrm>
            <a:custGeom>
              <a:avLst/>
              <a:gdLst>
                <a:gd name="txL" fmla="*/ 0 w 550"/>
                <a:gd name="txT" fmla="*/ 0 h 603"/>
                <a:gd name="txR" fmla="*/ 550 w 550"/>
                <a:gd name="txB" fmla="*/ 603 h 60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1269108894" y="2147483646"/>
                </a:cxn>
                <a:cxn ang="0">
                  <a:pos x="2147483646" y="2147483646"/>
                </a:cxn>
                <a:cxn ang="0">
                  <a:pos x="1649844567" y="2147483646"/>
                </a:cxn>
                <a:cxn ang="0">
                  <a:pos x="2147483646" y="2147483646"/>
                </a:cxn>
                <a:cxn ang="0">
                  <a:pos x="1043491371" y="2147483646"/>
                </a:cxn>
                <a:cxn ang="0">
                  <a:pos x="2058777735" y="2147483646"/>
                </a:cxn>
                <a:cxn ang="0">
                  <a:pos x="465339427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126909387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550" h="603">
                  <a:moveTo>
                    <a:pt x="541" y="603"/>
                  </a:moveTo>
                  <a:cubicBezTo>
                    <a:pt x="544" y="599"/>
                    <a:pt x="547" y="596"/>
                    <a:pt x="550" y="592"/>
                  </a:cubicBezTo>
                  <a:cubicBezTo>
                    <a:pt x="473" y="600"/>
                    <a:pt x="446" y="572"/>
                    <a:pt x="394" y="510"/>
                  </a:cubicBezTo>
                  <a:cubicBezTo>
                    <a:pt x="440" y="522"/>
                    <a:pt x="477" y="546"/>
                    <a:pt x="517" y="503"/>
                  </a:cubicBezTo>
                  <a:cubicBezTo>
                    <a:pt x="475" y="505"/>
                    <a:pt x="435" y="485"/>
                    <a:pt x="404" y="453"/>
                  </a:cubicBezTo>
                  <a:cubicBezTo>
                    <a:pt x="431" y="460"/>
                    <a:pt x="447" y="461"/>
                    <a:pt x="476" y="447"/>
                  </a:cubicBezTo>
                  <a:cubicBezTo>
                    <a:pt x="439" y="433"/>
                    <a:pt x="394" y="418"/>
                    <a:pt x="382" y="374"/>
                  </a:cubicBezTo>
                  <a:cubicBezTo>
                    <a:pt x="398" y="381"/>
                    <a:pt x="412" y="383"/>
                    <a:pt x="433" y="379"/>
                  </a:cubicBezTo>
                  <a:cubicBezTo>
                    <a:pt x="407" y="368"/>
                    <a:pt x="390" y="357"/>
                    <a:pt x="370" y="336"/>
                  </a:cubicBezTo>
                  <a:cubicBezTo>
                    <a:pt x="404" y="342"/>
                    <a:pt x="427" y="345"/>
                    <a:pt x="460" y="336"/>
                  </a:cubicBezTo>
                  <a:cubicBezTo>
                    <a:pt x="317" y="281"/>
                    <a:pt x="283" y="161"/>
                    <a:pt x="275" y="0"/>
                  </a:cubicBezTo>
                  <a:cubicBezTo>
                    <a:pt x="266" y="161"/>
                    <a:pt x="233" y="281"/>
                    <a:pt x="90" y="336"/>
                  </a:cubicBezTo>
                  <a:cubicBezTo>
                    <a:pt x="123" y="345"/>
                    <a:pt x="146" y="342"/>
                    <a:pt x="180" y="336"/>
                  </a:cubicBezTo>
                  <a:cubicBezTo>
                    <a:pt x="160" y="357"/>
                    <a:pt x="143" y="368"/>
                    <a:pt x="117" y="379"/>
                  </a:cubicBezTo>
                  <a:cubicBezTo>
                    <a:pt x="138" y="383"/>
                    <a:pt x="152" y="381"/>
                    <a:pt x="168" y="374"/>
                  </a:cubicBezTo>
                  <a:cubicBezTo>
                    <a:pt x="156" y="418"/>
                    <a:pt x="111" y="433"/>
                    <a:pt x="74" y="447"/>
                  </a:cubicBezTo>
                  <a:cubicBezTo>
                    <a:pt x="103" y="461"/>
                    <a:pt x="119" y="460"/>
                    <a:pt x="146" y="453"/>
                  </a:cubicBezTo>
                  <a:cubicBezTo>
                    <a:pt x="115" y="485"/>
                    <a:pt x="75" y="505"/>
                    <a:pt x="33" y="503"/>
                  </a:cubicBezTo>
                  <a:cubicBezTo>
                    <a:pt x="73" y="546"/>
                    <a:pt x="110" y="522"/>
                    <a:pt x="156" y="510"/>
                  </a:cubicBezTo>
                  <a:cubicBezTo>
                    <a:pt x="104" y="572"/>
                    <a:pt x="77" y="600"/>
                    <a:pt x="0" y="592"/>
                  </a:cubicBezTo>
                  <a:cubicBezTo>
                    <a:pt x="3" y="596"/>
                    <a:pt x="6" y="599"/>
                    <a:pt x="9" y="603"/>
                  </a:cubicBezTo>
                  <a:lnTo>
                    <a:pt x="541" y="60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7"/>
            <p:cNvSpPr/>
            <p:nvPr/>
          </p:nvSpPr>
          <p:spPr>
            <a:xfrm>
              <a:off x="11308" y="7205"/>
              <a:ext cx="2892" cy="3673"/>
            </a:xfrm>
            <a:custGeom>
              <a:avLst/>
              <a:gdLst>
                <a:gd name="txL" fmla="*/ 0 w 489"/>
                <a:gd name="txT" fmla="*/ 0 h 620"/>
                <a:gd name="txR" fmla="*/ 489 w 489"/>
                <a:gd name="txB" fmla="*/ 620 h 62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0768277" y="2147483646"/>
                </a:cxn>
                <a:cxn ang="0">
                  <a:pos x="1848193131" y="2147483646"/>
                </a:cxn>
                <a:cxn ang="0">
                  <a:pos x="987586065" y="2147483646"/>
                </a:cxn>
                <a:cxn ang="0">
                  <a:pos x="1693002000" y="2147483646"/>
                </a:cxn>
                <a:cxn ang="0">
                  <a:pos x="409141618" y="2147483646"/>
                </a:cxn>
                <a:cxn ang="0">
                  <a:pos x="138261974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523702927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91307992" y="2147483646"/>
                </a:cxn>
                <a:cxn ang="0">
                  <a:pos x="564332748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89" h="620">
                  <a:moveTo>
                    <a:pt x="407" y="620"/>
                  </a:moveTo>
                  <a:cubicBezTo>
                    <a:pt x="403" y="616"/>
                    <a:pt x="400" y="611"/>
                    <a:pt x="397" y="606"/>
                  </a:cubicBezTo>
                  <a:cubicBezTo>
                    <a:pt x="439" y="611"/>
                    <a:pt x="460" y="609"/>
                    <a:pt x="489" y="572"/>
                  </a:cubicBezTo>
                  <a:cubicBezTo>
                    <a:pt x="414" y="580"/>
                    <a:pt x="389" y="553"/>
                    <a:pt x="338" y="493"/>
                  </a:cubicBezTo>
                  <a:cubicBezTo>
                    <a:pt x="383" y="504"/>
                    <a:pt x="419" y="528"/>
                    <a:pt x="457" y="486"/>
                  </a:cubicBezTo>
                  <a:cubicBezTo>
                    <a:pt x="417" y="489"/>
                    <a:pt x="378" y="469"/>
                    <a:pt x="348" y="438"/>
                  </a:cubicBezTo>
                  <a:cubicBezTo>
                    <a:pt x="374" y="445"/>
                    <a:pt x="390" y="446"/>
                    <a:pt x="417" y="432"/>
                  </a:cubicBezTo>
                  <a:cubicBezTo>
                    <a:pt x="382" y="419"/>
                    <a:pt x="338" y="404"/>
                    <a:pt x="326" y="362"/>
                  </a:cubicBezTo>
                  <a:cubicBezTo>
                    <a:pt x="342" y="368"/>
                    <a:pt x="356" y="370"/>
                    <a:pt x="376" y="367"/>
                  </a:cubicBezTo>
                  <a:cubicBezTo>
                    <a:pt x="351" y="355"/>
                    <a:pt x="335" y="346"/>
                    <a:pt x="315" y="325"/>
                  </a:cubicBezTo>
                  <a:cubicBezTo>
                    <a:pt x="348" y="330"/>
                    <a:pt x="370" y="334"/>
                    <a:pt x="402" y="325"/>
                  </a:cubicBezTo>
                  <a:cubicBezTo>
                    <a:pt x="264" y="271"/>
                    <a:pt x="231" y="155"/>
                    <a:pt x="223" y="0"/>
                  </a:cubicBezTo>
                  <a:cubicBezTo>
                    <a:pt x="215" y="155"/>
                    <a:pt x="183" y="271"/>
                    <a:pt x="44" y="325"/>
                  </a:cubicBezTo>
                  <a:cubicBezTo>
                    <a:pt x="76" y="334"/>
                    <a:pt x="99" y="330"/>
                    <a:pt x="131" y="325"/>
                  </a:cubicBezTo>
                  <a:cubicBezTo>
                    <a:pt x="111" y="346"/>
                    <a:pt x="95" y="355"/>
                    <a:pt x="70" y="367"/>
                  </a:cubicBezTo>
                  <a:cubicBezTo>
                    <a:pt x="90" y="370"/>
                    <a:pt x="105" y="368"/>
                    <a:pt x="120" y="362"/>
                  </a:cubicBezTo>
                  <a:cubicBezTo>
                    <a:pt x="108" y="404"/>
                    <a:pt x="64" y="419"/>
                    <a:pt x="29" y="432"/>
                  </a:cubicBezTo>
                  <a:cubicBezTo>
                    <a:pt x="57" y="446"/>
                    <a:pt x="72" y="445"/>
                    <a:pt x="98" y="438"/>
                  </a:cubicBezTo>
                  <a:cubicBezTo>
                    <a:pt x="71" y="466"/>
                    <a:pt x="37" y="485"/>
                    <a:pt x="0" y="486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35" y="524"/>
                    <a:pt x="68" y="503"/>
                    <a:pt x="108" y="493"/>
                  </a:cubicBezTo>
                  <a:cubicBezTo>
                    <a:pt x="69" y="540"/>
                    <a:pt x="45" y="567"/>
                    <a:pt x="0" y="573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14" y="609"/>
                    <a:pt x="29" y="609"/>
                    <a:pt x="49" y="606"/>
                  </a:cubicBezTo>
                  <a:cubicBezTo>
                    <a:pt x="46" y="611"/>
                    <a:pt x="43" y="616"/>
                    <a:pt x="40" y="620"/>
                  </a:cubicBezTo>
                  <a:lnTo>
                    <a:pt x="407" y="62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8"/>
            <p:cNvSpPr/>
            <p:nvPr/>
          </p:nvSpPr>
          <p:spPr>
            <a:xfrm>
              <a:off x="11593" y="8015"/>
              <a:ext cx="2662" cy="2863"/>
            </a:xfrm>
            <a:custGeom>
              <a:avLst/>
              <a:gdLst>
                <a:gd name="txL" fmla="*/ 0 w 450"/>
                <a:gd name="txT" fmla="*/ 0 h 483"/>
                <a:gd name="txR" fmla="*/ 450 w 450"/>
                <a:gd name="txB" fmla="*/ 483 h 48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748128998" y="2147483646"/>
                </a:cxn>
                <a:cxn ang="0">
                  <a:pos x="1933845361" y="2147483646"/>
                </a:cxn>
                <a:cxn ang="0">
                  <a:pos x="1101020459" y="2147483646"/>
                </a:cxn>
                <a:cxn ang="0">
                  <a:pos x="1778572667" y="2147483646"/>
                </a:cxn>
                <a:cxn ang="0">
                  <a:pos x="550510230" y="2147483646"/>
                </a:cxn>
                <a:cxn ang="0">
                  <a:pos x="1482146394" y="2147483646"/>
                </a:cxn>
                <a:cxn ang="0">
                  <a:pos x="0" y="2147483646"/>
                </a:cxn>
                <a:cxn ang="0">
                  <a:pos x="254080199" y="2147483646"/>
                </a:cxn>
                <a:cxn ang="0">
                  <a:pos x="1242177796" y="2147483646"/>
                </a:cxn>
                <a:cxn ang="0">
                  <a:pos x="1623299973" y="2147483646"/>
                </a:cxn>
                <a:cxn ang="0">
                  <a:pos x="1524492468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50" h="483">
                  <a:moveTo>
                    <a:pt x="343" y="483"/>
                  </a:moveTo>
                  <a:cubicBezTo>
                    <a:pt x="340" y="480"/>
                    <a:pt x="338" y="477"/>
                    <a:pt x="336" y="475"/>
                  </a:cubicBezTo>
                  <a:cubicBezTo>
                    <a:pt x="345" y="477"/>
                    <a:pt x="354" y="480"/>
                    <a:pt x="363" y="483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39" y="479"/>
                    <a:pt x="444" y="474"/>
                    <a:pt x="450" y="468"/>
                  </a:cubicBezTo>
                  <a:cubicBezTo>
                    <a:pt x="411" y="470"/>
                    <a:pt x="374" y="452"/>
                    <a:pt x="345" y="421"/>
                  </a:cubicBezTo>
                  <a:cubicBezTo>
                    <a:pt x="371" y="428"/>
                    <a:pt x="386" y="429"/>
                    <a:pt x="412" y="416"/>
                  </a:cubicBezTo>
                  <a:cubicBezTo>
                    <a:pt x="378" y="403"/>
                    <a:pt x="336" y="389"/>
                    <a:pt x="325" y="348"/>
                  </a:cubicBezTo>
                  <a:cubicBezTo>
                    <a:pt x="339" y="354"/>
                    <a:pt x="353" y="356"/>
                    <a:pt x="372" y="353"/>
                  </a:cubicBezTo>
                  <a:cubicBezTo>
                    <a:pt x="348" y="342"/>
                    <a:pt x="333" y="333"/>
                    <a:pt x="314" y="313"/>
                  </a:cubicBezTo>
                  <a:cubicBezTo>
                    <a:pt x="345" y="318"/>
                    <a:pt x="367" y="321"/>
                    <a:pt x="398" y="313"/>
                  </a:cubicBezTo>
                  <a:cubicBezTo>
                    <a:pt x="264" y="261"/>
                    <a:pt x="233" y="150"/>
                    <a:pt x="225" y="0"/>
                  </a:cubicBezTo>
                  <a:cubicBezTo>
                    <a:pt x="217" y="150"/>
                    <a:pt x="186" y="261"/>
                    <a:pt x="53" y="313"/>
                  </a:cubicBezTo>
                  <a:cubicBezTo>
                    <a:pt x="84" y="321"/>
                    <a:pt x="106" y="318"/>
                    <a:pt x="137" y="313"/>
                  </a:cubicBezTo>
                  <a:cubicBezTo>
                    <a:pt x="118" y="333"/>
                    <a:pt x="103" y="342"/>
                    <a:pt x="78" y="353"/>
                  </a:cubicBezTo>
                  <a:cubicBezTo>
                    <a:pt x="98" y="356"/>
                    <a:pt x="111" y="354"/>
                    <a:pt x="126" y="348"/>
                  </a:cubicBezTo>
                  <a:cubicBezTo>
                    <a:pt x="114" y="389"/>
                    <a:pt x="72" y="403"/>
                    <a:pt x="39" y="416"/>
                  </a:cubicBezTo>
                  <a:cubicBezTo>
                    <a:pt x="65" y="429"/>
                    <a:pt x="80" y="428"/>
                    <a:pt x="105" y="421"/>
                  </a:cubicBezTo>
                  <a:cubicBezTo>
                    <a:pt x="77" y="452"/>
                    <a:pt x="39" y="470"/>
                    <a:pt x="0" y="468"/>
                  </a:cubicBezTo>
                  <a:cubicBezTo>
                    <a:pt x="6" y="474"/>
                    <a:pt x="12" y="479"/>
                    <a:pt x="18" y="483"/>
                  </a:cubicBezTo>
                  <a:cubicBezTo>
                    <a:pt x="88" y="483"/>
                    <a:pt x="88" y="483"/>
                    <a:pt x="88" y="483"/>
                  </a:cubicBezTo>
                  <a:cubicBezTo>
                    <a:pt x="97" y="480"/>
                    <a:pt x="105" y="477"/>
                    <a:pt x="115" y="475"/>
                  </a:cubicBezTo>
                  <a:cubicBezTo>
                    <a:pt x="113" y="477"/>
                    <a:pt x="110" y="480"/>
                    <a:pt x="108" y="483"/>
                  </a:cubicBezTo>
                  <a:lnTo>
                    <a:pt x="343" y="48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9"/>
            <p:cNvSpPr/>
            <p:nvPr/>
          </p:nvSpPr>
          <p:spPr>
            <a:xfrm>
              <a:off x="13598" y="8438"/>
              <a:ext cx="2195" cy="2482"/>
            </a:xfrm>
            <a:custGeom>
              <a:avLst/>
              <a:gdLst>
                <a:gd name="txL" fmla="*/ 0 w 371"/>
                <a:gd name="txT" fmla="*/ 0 h 419"/>
                <a:gd name="txR" fmla="*/ 371 w 371"/>
                <a:gd name="txB" fmla="*/ 419 h 41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06926256" y="2147483646"/>
                </a:cxn>
                <a:cxn ang="0">
                  <a:pos x="1594949063" y="2147483646"/>
                </a:cxn>
                <a:cxn ang="0">
                  <a:pos x="917448676" y="2147483646"/>
                </a:cxn>
                <a:cxn ang="0">
                  <a:pos x="1467919385" y="2147483646"/>
                </a:cxn>
                <a:cxn ang="0">
                  <a:pos x="451666925" y="2147483646"/>
                </a:cxn>
                <a:cxn ang="0">
                  <a:pos x="1227971096" y="2147483646"/>
                </a:cxn>
                <a:cxn ang="0">
                  <a:pos x="0" y="2147483646"/>
                </a:cxn>
                <a:cxn ang="0">
                  <a:pos x="1340885949" y="2147483646"/>
                </a:cxn>
                <a:cxn ang="0">
                  <a:pos x="1086822834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71" h="419">
                  <a:moveTo>
                    <a:pt x="294" y="412"/>
                  </a:moveTo>
                  <a:cubicBezTo>
                    <a:pt x="289" y="406"/>
                    <a:pt x="283" y="399"/>
                    <a:pt x="277" y="391"/>
                  </a:cubicBezTo>
                  <a:cubicBezTo>
                    <a:pt x="313" y="400"/>
                    <a:pt x="341" y="419"/>
                    <a:pt x="371" y="386"/>
                  </a:cubicBezTo>
                  <a:cubicBezTo>
                    <a:pt x="339" y="388"/>
                    <a:pt x="309" y="372"/>
                    <a:pt x="285" y="347"/>
                  </a:cubicBezTo>
                  <a:cubicBezTo>
                    <a:pt x="306" y="353"/>
                    <a:pt x="318" y="354"/>
                    <a:pt x="340" y="343"/>
                  </a:cubicBezTo>
                  <a:cubicBezTo>
                    <a:pt x="312" y="332"/>
                    <a:pt x="277" y="321"/>
                    <a:pt x="268" y="287"/>
                  </a:cubicBezTo>
                  <a:cubicBezTo>
                    <a:pt x="280" y="292"/>
                    <a:pt x="291" y="293"/>
                    <a:pt x="307" y="291"/>
                  </a:cubicBezTo>
                  <a:cubicBezTo>
                    <a:pt x="287" y="282"/>
                    <a:pt x="274" y="274"/>
                    <a:pt x="259" y="258"/>
                  </a:cubicBezTo>
                  <a:cubicBezTo>
                    <a:pt x="284" y="262"/>
                    <a:pt x="302" y="265"/>
                    <a:pt x="328" y="258"/>
                  </a:cubicBezTo>
                  <a:cubicBezTo>
                    <a:pt x="218" y="215"/>
                    <a:pt x="192" y="123"/>
                    <a:pt x="185" y="0"/>
                  </a:cubicBezTo>
                  <a:cubicBezTo>
                    <a:pt x="179" y="123"/>
                    <a:pt x="154" y="215"/>
                    <a:pt x="43" y="258"/>
                  </a:cubicBezTo>
                  <a:cubicBezTo>
                    <a:pt x="69" y="265"/>
                    <a:pt x="87" y="262"/>
                    <a:pt x="113" y="258"/>
                  </a:cubicBezTo>
                  <a:cubicBezTo>
                    <a:pt x="97" y="274"/>
                    <a:pt x="84" y="282"/>
                    <a:pt x="65" y="291"/>
                  </a:cubicBezTo>
                  <a:cubicBezTo>
                    <a:pt x="80" y="293"/>
                    <a:pt x="92" y="292"/>
                    <a:pt x="104" y="287"/>
                  </a:cubicBezTo>
                  <a:cubicBezTo>
                    <a:pt x="94" y="321"/>
                    <a:pt x="60" y="332"/>
                    <a:pt x="32" y="343"/>
                  </a:cubicBezTo>
                  <a:cubicBezTo>
                    <a:pt x="53" y="354"/>
                    <a:pt x="66" y="353"/>
                    <a:pt x="87" y="347"/>
                  </a:cubicBezTo>
                  <a:cubicBezTo>
                    <a:pt x="63" y="372"/>
                    <a:pt x="32" y="388"/>
                    <a:pt x="0" y="386"/>
                  </a:cubicBezTo>
                  <a:cubicBezTo>
                    <a:pt x="30" y="419"/>
                    <a:pt x="59" y="400"/>
                    <a:pt x="95" y="391"/>
                  </a:cubicBezTo>
                  <a:cubicBezTo>
                    <a:pt x="88" y="399"/>
                    <a:pt x="83" y="406"/>
                    <a:pt x="77" y="412"/>
                  </a:cubicBezTo>
                  <a:lnTo>
                    <a:pt x="294" y="4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10"/>
            <p:cNvSpPr/>
            <p:nvPr/>
          </p:nvSpPr>
          <p:spPr>
            <a:xfrm>
              <a:off x="10933" y="8110"/>
              <a:ext cx="1845" cy="2768"/>
            </a:xfrm>
            <a:custGeom>
              <a:avLst/>
              <a:gdLst>
                <a:gd name="txL" fmla="*/ 0 w 312"/>
                <a:gd name="txT" fmla="*/ 0 h 467"/>
                <a:gd name="txR" fmla="*/ 312 w 312"/>
                <a:gd name="txB" fmla="*/ 467 h 46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775522569" y="2147483646"/>
                </a:cxn>
                <a:cxn ang="0">
                  <a:pos x="1466440150" y="2147483646"/>
                </a:cxn>
                <a:cxn ang="0">
                  <a:pos x="987025652" y="2147483646"/>
                </a:cxn>
                <a:cxn ang="0">
                  <a:pos x="1381838917" y="2147483646"/>
                </a:cxn>
                <a:cxn ang="0">
                  <a:pos x="662717170" y="2147483646"/>
                </a:cxn>
                <a:cxn ang="0">
                  <a:pos x="1212632696" y="2147483646"/>
                </a:cxn>
                <a:cxn ang="0">
                  <a:pos x="338408688" y="2147483646"/>
                </a:cxn>
                <a:cxn ang="0">
                  <a:pos x="1283133723" y="2147483646"/>
                </a:cxn>
                <a:cxn ang="0">
                  <a:pos x="84601233" y="2147483646"/>
                </a:cxn>
                <a:cxn ang="0">
                  <a:pos x="817823186" y="2147483646"/>
                </a:cxn>
                <a:cxn ang="0">
                  <a:pos x="225607044" y="2147483646"/>
                </a:cxn>
                <a:cxn ang="0">
                  <a:pos x="1029330024" y="2147483646"/>
                </a:cxn>
                <a:cxn ang="0">
                  <a:pos x="98701439" y="2147483646"/>
                </a:cxn>
                <a:cxn ang="0">
                  <a:pos x="1029330024" y="2147483646"/>
                </a:cxn>
                <a:cxn ang="0">
                  <a:pos x="0" y="2147483646"/>
                </a:cxn>
                <a:cxn ang="0">
                  <a:pos x="31020827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12" h="467">
                  <a:moveTo>
                    <a:pt x="312" y="458"/>
                  </a:moveTo>
                  <a:cubicBezTo>
                    <a:pt x="279" y="456"/>
                    <a:pt x="261" y="444"/>
                    <a:pt x="239" y="414"/>
                  </a:cubicBezTo>
                  <a:cubicBezTo>
                    <a:pt x="261" y="416"/>
                    <a:pt x="286" y="422"/>
                    <a:pt x="305" y="407"/>
                  </a:cubicBezTo>
                  <a:cubicBezTo>
                    <a:pt x="286" y="406"/>
                    <a:pt x="248" y="388"/>
                    <a:pt x="239" y="369"/>
                  </a:cubicBezTo>
                  <a:cubicBezTo>
                    <a:pt x="260" y="374"/>
                    <a:pt x="276" y="372"/>
                    <a:pt x="296" y="362"/>
                  </a:cubicBezTo>
                  <a:cubicBezTo>
                    <a:pt x="278" y="361"/>
                    <a:pt x="265" y="361"/>
                    <a:pt x="254" y="342"/>
                  </a:cubicBezTo>
                  <a:cubicBezTo>
                    <a:pt x="278" y="345"/>
                    <a:pt x="289" y="344"/>
                    <a:pt x="306" y="323"/>
                  </a:cubicBezTo>
                  <a:cubicBezTo>
                    <a:pt x="264" y="328"/>
                    <a:pt x="249" y="313"/>
                    <a:pt x="221" y="279"/>
                  </a:cubicBezTo>
                  <a:cubicBezTo>
                    <a:pt x="246" y="285"/>
                    <a:pt x="266" y="298"/>
                    <a:pt x="288" y="275"/>
                  </a:cubicBezTo>
                  <a:cubicBezTo>
                    <a:pt x="265" y="276"/>
                    <a:pt x="243" y="265"/>
                    <a:pt x="226" y="247"/>
                  </a:cubicBezTo>
                  <a:cubicBezTo>
                    <a:pt x="241" y="251"/>
                    <a:pt x="250" y="252"/>
                    <a:pt x="265" y="244"/>
                  </a:cubicBezTo>
                  <a:cubicBezTo>
                    <a:pt x="246" y="237"/>
                    <a:pt x="221" y="228"/>
                    <a:pt x="214" y="205"/>
                  </a:cubicBezTo>
                  <a:cubicBezTo>
                    <a:pt x="223" y="208"/>
                    <a:pt x="231" y="209"/>
                    <a:pt x="242" y="207"/>
                  </a:cubicBezTo>
                  <a:cubicBezTo>
                    <a:pt x="228" y="201"/>
                    <a:pt x="219" y="195"/>
                    <a:pt x="208" y="184"/>
                  </a:cubicBezTo>
                  <a:cubicBezTo>
                    <a:pt x="226" y="187"/>
                    <a:pt x="239" y="189"/>
                    <a:pt x="257" y="184"/>
                  </a:cubicBezTo>
                  <a:cubicBezTo>
                    <a:pt x="179" y="154"/>
                    <a:pt x="160" y="88"/>
                    <a:pt x="156" y="0"/>
                  </a:cubicBezTo>
                  <a:cubicBezTo>
                    <a:pt x="151" y="88"/>
                    <a:pt x="133" y="154"/>
                    <a:pt x="55" y="184"/>
                  </a:cubicBezTo>
                  <a:cubicBezTo>
                    <a:pt x="73" y="189"/>
                    <a:pt x="86" y="187"/>
                    <a:pt x="104" y="184"/>
                  </a:cubicBezTo>
                  <a:cubicBezTo>
                    <a:pt x="93" y="195"/>
                    <a:pt x="84" y="201"/>
                    <a:pt x="70" y="207"/>
                  </a:cubicBezTo>
                  <a:cubicBezTo>
                    <a:pt x="81" y="209"/>
                    <a:pt x="89" y="208"/>
                    <a:pt x="98" y="205"/>
                  </a:cubicBezTo>
                  <a:cubicBezTo>
                    <a:pt x="91" y="228"/>
                    <a:pt x="66" y="237"/>
                    <a:pt x="47" y="244"/>
                  </a:cubicBezTo>
                  <a:cubicBezTo>
                    <a:pt x="62" y="252"/>
                    <a:pt x="71" y="251"/>
                    <a:pt x="86" y="247"/>
                  </a:cubicBezTo>
                  <a:cubicBezTo>
                    <a:pt x="69" y="265"/>
                    <a:pt x="47" y="276"/>
                    <a:pt x="24" y="275"/>
                  </a:cubicBezTo>
                  <a:cubicBezTo>
                    <a:pt x="46" y="298"/>
                    <a:pt x="66" y="285"/>
                    <a:pt x="91" y="279"/>
                  </a:cubicBezTo>
                  <a:cubicBezTo>
                    <a:pt x="63" y="313"/>
                    <a:pt x="48" y="328"/>
                    <a:pt x="6" y="323"/>
                  </a:cubicBezTo>
                  <a:cubicBezTo>
                    <a:pt x="22" y="344"/>
                    <a:pt x="34" y="345"/>
                    <a:pt x="58" y="342"/>
                  </a:cubicBezTo>
                  <a:cubicBezTo>
                    <a:pt x="47" y="361"/>
                    <a:pt x="34" y="361"/>
                    <a:pt x="16" y="362"/>
                  </a:cubicBezTo>
                  <a:cubicBezTo>
                    <a:pt x="36" y="372"/>
                    <a:pt x="51" y="374"/>
                    <a:pt x="73" y="369"/>
                  </a:cubicBezTo>
                  <a:cubicBezTo>
                    <a:pt x="64" y="388"/>
                    <a:pt x="26" y="406"/>
                    <a:pt x="7" y="407"/>
                  </a:cubicBezTo>
                  <a:cubicBezTo>
                    <a:pt x="26" y="422"/>
                    <a:pt x="51" y="416"/>
                    <a:pt x="73" y="414"/>
                  </a:cubicBezTo>
                  <a:cubicBezTo>
                    <a:pt x="51" y="444"/>
                    <a:pt x="33" y="456"/>
                    <a:pt x="0" y="458"/>
                  </a:cubicBezTo>
                  <a:cubicBezTo>
                    <a:pt x="7" y="462"/>
                    <a:pt x="15" y="464"/>
                    <a:pt x="22" y="467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98" y="464"/>
                    <a:pt x="306" y="461"/>
                    <a:pt x="312" y="45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11"/>
            <p:cNvSpPr/>
            <p:nvPr/>
          </p:nvSpPr>
          <p:spPr>
            <a:xfrm>
              <a:off x="15180" y="8110"/>
              <a:ext cx="1590" cy="3015"/>
            </a:xfrm>
            <a:custGeom>
              <a:avLst/>
              <a:gdLst>
                <a:gd name="txL" fmla="*/ 0 w 269"/>
                <a:gd name="txT" fmla="*/ 0 h 509"/>
                <a:gd name="txR" fmla="*/ 269 w 269"/>
                <a:gd name="txB" fmla="*/ 509 h 50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87737726" y="0"/>
                </a:cxn>
                <a:cxn ang="0">
                  <a:pos x="662116459" y="2147483646"/>
                </a:cxn>
                <a:cxn ang="0">
                  <a:pos x="1267883939" y="2147483646"/>
                </a:cxn>
                <a:cxn ang="0">
                  <a:pos x="845257211" y="2147483646"/>
                </a:cxn>
                <a:cxn ang="0">
                  <a:pos x="1183358593" y="2147483646"/>
                </a:cxn>
                <a:cxn ang="0">
                  <a:pos x="563504807" y="2147483646"/>
                </a:cxn>
                <a:cxn ang="0">
                  <a:pos x="1042484268" y="2147483646"/>
                </a:cxn>
                <a:cxn ang="0">
                  <a:pos x="295838710" y="2147483646"/>
                </a:cxn>
                <a:cxn ang="0">
                  <a:pos x="1112919554" y="2147483646"/>
                </a:cxn>
                <a:cxn ang="0">
                  <a:pos x="70439039" y="2147483646"/>
                </a:cxn>
                <a:cxn ang="0">
                  <a:pos x="704379132" y="2147483646"/>
                </a:cxn>
                <a:cxn ang="0">
                  <a:pos x="197227058" y="2147483646"/>
                </a:cxn>
                <a:cxn ang="0">
                  <a:pos x="887519883" y="2147483646"/>
                </a:cxn>
                <a:cxn ang="0">
                  <a:pos x="84525346" y="2147483646"/>
                </a:cxn>
                <a:cxn ang="0">
                  <a:pos x="887519883" y="2147483646"/>
                </a:cxn>
                <a:cxn ang="0">
                  <a:pos x="0" y="2147483646"/>
                </a:cxn>
                <a:cxn ang="0">
                  <a:pos x="1789126073" y="2147483646"/>
                </a:cxn>
                <a:cxn ang="0">
                  <a:pos x="1704600728" y="2147483646"/>
                </a:cxn>
                <a:cxn ang="0">
                  <a:pos x="2028615804" y="2147483646"/>
                </a:cxn>
                <a:cxn ang="0">
                  <a:pos x="1972263071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12"/>
            <p:cNvSpPr/>
            <p:nvPr/>
          </p:nvSpPr>
          <p:spPr>
            <a:xfrm>
              <a:off x="13285" y="8888"/>
              <a:ext cx="1260" cy="1990"/>
            </a:xfrm>
            <a:custGeom>
              <a:avLst/>
              <a:gdLst>
                <a:gd name="txL" fmla="*/ 0 w 213"/>
                <a:gd name="txT" fmla="*/ 0 h 336"/>
                <a:gd name="txR" fmla="*/ 213 w 213"/>
                <a:gd name="txB" fmla="*/ 336 h 33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3062122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0069683" y="1980173398"/>
                </a:cxn>
                <a:cxn ang="0">
                  <a:pos x="2147483646" y="1994318004"/>
                </a:cxn>
                <a:cxn ang="0">
                  <a:pos x="2003630704" y="1768011828"/>
                </a:cxn>
                <a:cxn ang="0">
                  <a:pos x="2147483646" y="1768011828"/>
                </a:cxn>
                <a:cxn ang="0">
                  <a:pos x="1495668625" y="0"/>
                </a:cxn>
                <a:cxn ang="0">
                  <a:pos x="522074641" y="1768011828"/>
                </a:cxn>
                <a:cxn ang="0">
                  <a:pos x="1001815352" y="1768011828"/>
                </a:cxn>
                <a:cxn ang="0">
                  <a:pos x="677282772" y="1994318004"/>
                </a:cxn>
                <a:cxn ang="0">
                  <a:pos x="945376373" y="1980173398"/>
                </a:cxn>
                <a:cxn ang="0">
                  <a:pos x="451523100" y="2147483646"/>
                </a:cxn>
                <a:cxn ang="0">
                  <a:pos x="818385854" y="2147483646"/>
                </a:cxn>
                <a:cxn ang="0">
                  <a:pos x="225759672" y="2147483646"/>
                </a:cxn>
                <a:cxn ang="0">
                  <a:pos x="874824832" y="2147483646"/>
                </a:cxn>
                <a:cxn ang="0">
                  <a:pos x="56438979" y="2147483646"/>
                </a:cxn>
                <a:cxn ang="0">
                  <a:pos x="564404814" y="2147483646"/>
                </a:cxn>
                <a:cxn ang="0">
                  <a:pos x="155211887" y="2147483646"/>
                </a:cxn>
                <a:cxn ang="0">
                  <a:pos x="705504139" y="2147483646"/>
                </a:cxn>
                <a:cxn ang="0">
                  <a:pos x="70551541" y="2147483646"/>
                </a:cxn>
                <a:cxn ang="0">
                  <a:pos x="705504139" y="2147483646"/>
                </a:cxn>
                <a:cxn ang="0">
                  <a:pos x="0" y="2147483646"/>
                </a:cxn>
                <a:cxn ang="0">
                  <a:pos x="1425117085" y="2147483646"/>
                </a:cxn>
                <a:cxn ang="0">
                  <a:pos x="1425117085" y="2147483646"/>
                </a:cxn>
                <a:cxn ang="0">
                  <a:pos x="1566220166" y="2147483646"/>
                </a:cxn>
                <a:cxn ang="0">
                  <a:pos x="156622016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13" h="336">
                  <a:moveTo>
                    <a:pt x="213" y="313"/>
                  </a:moveTo>
                  <a:cubicBezTo>
                    <a:pt x="190" y="312"/>
                    <a:pt x="178" y="303"/>
                    <a:pt x="163" y="283"/>
                  </a:cubicBezTo>
                  <a:cubicBezTo>
                    <a:pt x="178" y="284"/>
                    <a:pt x="196" y="289"/>
                    <a:pt x="208" y="278"/>
                  </a:cubicBezTo>
                  <a:cubicBezTo>
                    <a:pt x="195" y="277"/>
                    <a:pt x="169" y="265"/>
                    <a:pt x="163" y="252"/>
                  </a:cubicBezTo>
                  <a:cubicBezTo>
                    <a:pt x="178" y="255"/>
                    <a:pt x="188" y="254"/>
                    <a:pt x="202" y="247"/>
                  </a:cubicBezTo>
                  <a:cubicBezTo>
                    <a:pt x="190" y="247"/>
                    <a:pt x="181" y="246"/>
                    <a:pt x="174" y="234"/>
                  </a:cubicBezTo>
                  <a:cubicBezTo>
                    <a:pt x="190" y="236"/>
                    <a:pt x="198" y="235"/>
                    <a:pt x="209" y="221"/>
                  </a:cubicBezTo>
                  <a:cubicBezTo>
                    <a:pt x="180" y="224"/>
                    <a:pt x="170" y="213"/>
                    <a:pt x="151" y="190"/>
                  </a:cubicBezTo>
                  <a:cubicBezTo>
                    <a:pt x="168" y="195"/>
                    <a:pt x="182" y="204"/>
                    <a:pt x="197" y="188"/>
                  </a:cubicBezTo>
                  <a:cubicBezTo>
                    <a:pt x="181" y="188"/>
                    <a:pt x="166" y="181"/>
                    <a:pt x="155" y="169"/>
                  </a:cubicBezTo>
                  <a:cubicBezTo>
                    <a:pt x="165" y="172"/>
                    <a:pt x="171" y="172"/>
                    <a:pt x="181" y="167"/>
                  </a:cubicBezTo>
                  <a:cubicBezTo>
                    <a:pt x="168" y="161"/>
                    <a:pt x="151" y="156"/>
                    <a:pt x="146" y="140"/>
                  </a:cubicBezTo>
                  <a:cubicBezTo>
                    <a:pt x="152" y="142"/>
                    <a:pt x="158" y="143"/>
                    <a:pt x="165" y="141"/>
                  </a:cubicBezTo>
                  <a:cubicBezTo>
                    <a:pt x="156" y="137"/>
                    <a:pt x="150" y="133"/>
                    <a:pt x="142" y="125"/>
                  </a:cubicBezTo>
                  <a:cubicBezTo>
                    <a:pt x="154" y="128"/>
                    <a:pt x="163" y="129"/>
                    <a:pt x="176" y="125"/>
                  </a:cubicBezTo>
                  <a:cubicBezTo>
                    <a:pt x="122" y="105"/>
                    <a:pt x="110" y="60"/>
                    <a:pt x="106" y="0"/>
                  </a:cubicBezTo>
                  <a:cubicBezTo>
                    <a:pt x="103" y="60"/>
                    <a:pt x="91" y="105"/>
                    <a:pt x="37" y="125"/>
                  </a:cubicBezTo>
                  <a:cubicBezTo>
                    <a:pt x="50" y="129"/>
                    <a:pt x="59" y="128"/>
                    <a:pt x="71" y="125"/>
                  </a:cubicBezTo>
                  <a:cubicBezTo>
                    <a:pt x="64" y="133"/>
                    <a:pt x="57" y="137"/>
                    <a:pt x="48" y="141"/>
                  </a:cubicBezTo>
                  <a:cubicBezTo>
                    <a:pt x="55" y="143"/>
                    <a:pt x="61" y="142"/>
                    <a:pt x="67" y="140"/>
                  </a:cubicBezTo>
                  <a:cubicBezTo>
                    <a:pt x="62" y="156"/>
                    <a:pt x="45" y="161"/>
                    <a:pt x="32" y="167"/>
                  </a:cubicBezTo>
                  <a:cubicBezTo>
                    <a:pt x="42" y="172"/>
                    <a:pt x="48" y="172"/>
                    <a:pt x="58" y="169"/>
                  </a:cubicBezTo>
                  <a:cubicBezTo>
                    <a:pt x="47" y="181"/>
                    <a:pt x="32" y="188"/>
                    <a:pt x="16" y="188"/>
                  </a:cubicBezTo>
                  <a:cubicBezTo>
                    <a:pt x="31" y="204"/>
                    <a:pt x="45" y="195"/>
                    <a:pt x="62" y="190"/>
                  </a:cubicBezTo>
                  <a:cubicBezTo>
                    <a:pt x="43" y="213"/>
                    <a:pt x="33" y="224"/>
                    <a:pt x="4" y="221"/>
                  </a:cubicBezTo>
                  <a:cubicBezTo>
                    <a:pt x="15" y="235"/>
                    <a:pt x="23" y="236"/>
                    <a:pt x="40" y="234"/>
                  </a:cubicBezTo>
                  <a:cubicBezTo>
                    <a:pt x="32" y="246"/>
                    <a:pt x="23" y="247"/>
                    <a:pt x="11" y="247"/>
                  </a:cubicBezTo>
                  <a:cubicBezTo>
                    <a:pt x="25" y="254"/>
                    <a:pt x="35" y="255"/>
                    <a:pt x="50" y="252"/>
                  </a:cubicBezTo>
                  <a:cubicBezTo>
                    <a:pt x="44" y="265"/>
                    <a:pt x="18" y="277"/>
                    <a:pt x="5" y="278"/>
                  </a:cubicBezTo>
                  <a:cubicBezTo>
                    <a:pt x="18" y="289"/>
                    <a:pt x="35" y="284"/>
                    <a:pt x="50" y="283"/>
                  </a:cubicBezTo>
                  <a:cubicBezTo>
                    <a:pt x="35" y="303"/>
                    <a:pt x="23" y="312"/>
                    <a:pt x="0" y="313"/>
                  </a:cubicBezTo>
                  <a:cubicBezTo>
                    <a:pt x="37" y="328"/>
                    <a:pt x="65" y="330"/>
                    <a:pt x="101" y="326"/>
                  </a:cubicBezTo>
                  <a:cubicBezTo>
                    <a:pt x="101" y="329"/>
                    <a:pt x="101" y="333"/>
                    <a:pt x="101" y="336"/>
                  </a:cubicBezTo>
                  <a:cubicBezTo>
                    <a:pt x="111" y="336"/>
                    <a:pt x="111" y="336"/>
                    <a:pt x="111" y="336"/>
                  </a:cubicBezTo>
                  <a:cubicBezTo>
                    <a:pt x="111" y="332"/>
                    <a:pt x="111" y="329"/>
                    <a:pt x="111" y="325"/>
                  </a:cubicBezTo>
                  <a:cubicBezTo>
                    <a:pt x="126" y="333"/>
                    <a:pt x="189" y="324"/>
                    <a:pt x="213" y="3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7"/>
            <p:cNvSpPr/>
            <p:nvPr/>
          </p:nvSpPr>
          <p:spPr>
            <a:xfrm>
              <a:off x="-165" y="7392"/>
              <a:ext cx="2893" cy="3673"/>
            </a:xfrm>
            <a:custGeom>
              <a:avLst/>
              <a:gdLst>
                <a:gd name="txL" fmla="*/ 0 w 489"/>
                <a:gd name="txT" fmla="*/ 0 h 620"/>
                <a:gd name="txR" fmla="*/ 489 w 489"/>
                <a:gd name="txB" fmla="*/ 620 h 620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0768615" y="2147483646"/>
                </a:cxn>
                <a:cxn ang="0">
                  <a:pos x="1848194137" y="2147483646"/>
                </a:cxn>
                <a:cxn ang="0">
                  <a:pos x="987586603" y="2147483646"/>
                </a:cxn>
                <a:cxn ang="0">
                  <a:pos x="1693002922" y="2147483646"/>
                </a:cxn>
                <a:cxn ang="0">
                  <a:pos x="409141841" y="2147483646"/>
                </a:cxn>
                <a:cxn ang="0">
                  <a:pos x="1382620493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523703757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691308368" y="2147483646"/>
                </a:cxn>
                <a:cxn ang="0">
                  <a:pos x="564333055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89" h="620">
                  <a:moveTo>
                    <a:pt x="407" y="620"/>
                  </a:moveTo>
                  <a:cubicBezTo>
                    <a:pt x="403" y="616"/>
                    <a:pt x="400" y="611"/>
                    <a:pt x="397" y="606"/>
                  </a:cubicBezTo>
                  <a:cubicBezTo>
                    <a:pt x="439" y="611"/>
                    <a:pt x="460" y="609"/>
                    <a:pt x="489" y="572"/>
                  </a:cubicBezTo>
                  <a:cubicBezTo>
                    <a:pt x="414" y="580"/>
                    <a:pt x="389" y="553"/>
                    <a:pt x="338" y="493"/>
                  </a:cubicBezTo>
                  <a:cubicBezTo>
                    <a:pt x="383" y="504"/>
                    <a:pt x="419" y="528"/>
                    <a:pt x="457" y="486"/>
                  </a:cubicBezTo>
                  <a:cubicBezTo>
                    <a:pt x="417" y="489"/>
                    <a:pt x="378" y="469"/>
                    <a:pt x="348" y="438"/>
                  </a:cubicBezTo>
                  <a:cubicBezTo>
                    <a:pt x="374" y="445"/>
                    <a:pt x="390" y="446"/>
                    <a:pt x="417" y="432"/>
                  </a:cubicBezTo>
                  <a:cubicBezTo>
                    <a:pt x="382" y="419"/>
                    <a:pt x="338" y="404"/>
                    <a:pt x="326" y="362"/>
                  </a:cubicBezTo>
                  <a:cubicBezTo>
                    <a:pt x="342" y="368"/>
                    <a:pt x="356" y="370"/>
                    <a:pt x="376" y="367"/>
                  </a:cubicBezTo>
                  <a:cubicBezTo>
                    <a:pt x="351" y="355"/>
                    <a:pt x="335" y="346"/>
                    <a:pt x="315" y="325"/>
                  </a:cubicBezTo>
                  <a:cubicBezTo>
                    <a:pt x="348" y="330"/>
                    <a:pt x="370" y="334"/>
                    <a:pt x="402" y="325"/>
                  </a:cubicBezTo>
                  <a:cubicBezTo>
                    <a:pt x="264" y="271"/>
                    <a:pt x="231" y="155"/>
                    <a:pt x="223" y="0"/>
                  </a:cubicBezTo>
                  <a:cubicBezTo>
                    <a:pt x="215" y="155"/>
                    <a:pt x="183" y="271"/>
                    <a:pt x="44" y="325"/>
                  </a:cubicBezTo>
                  <a:cubicBezTo>
                    <a:pt x="76" y="334"/>
                    <a:pt x="99" y="330"/>
                    <a:pt x="131" y="325"/>
                  </a:cubicBezTo>
                  <a:cubicBezTo>
                    <a:pt x="111" y="346"/>
                    <a:pt x="95" y="355"/>
                    <a:pt x="70" y="367"/>
                  </a:cubicBezTo>
                  <a:cubicBezTo>
                    <a:pt x="90" y="370"/>
                    <a:pt x="105" y="368"/>
                    <a:pt x="120" y="362"/>
                  </a:cubicBezTo>
                  <a:cubicBezTo>
                    <a:pt x="108" y="404"/>
                    <a:pt x="64" y="419"/>
                    <a:pt x="29" y="432"/>
                  </a:cubicBezTo>
                  <a:cubicBezTo>
                    <a:pt x="57" y="446"/>
                    <a:pt x="72" y="445"/>
                    <a:pt x="98" y="438"/>
                  </a:cubicBezTo>
                  <a:cubicBezTo>
                    <a:pt x="71" y="466"/>
                    <a:pt x="37" y="485"/>
                    <a:pt x="0" y="486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35" y="524"/>
                    <a:pt x="68" y="503"/>
                    <a:pt x="108" y="493"/>
                  </a:cubicBezTo>
                  <a:cubicBezTo>
                    <a:pt x="69" y="540"/>
                    <a:pt x="45" y="567"/>
                    <a:pt x="0" y="573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14" y="609"/>
                    <a:pt x="29" y="609"/>
                    <a:pt x="49" y="606"/>
                  </a:cubicBezTo>
                  <a:cubicBezTo>
                    <a:pt x="46" y="611"/>
                    <a:pt x="43" y="616"/>
                    <a:pt x="40" y="620"/>
                  </a:cubicBezTo>
                  <a:lnTo>
                    <a:pt x="407" y="62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>
            <a:xfrm>
              <a:off x="1793" y="8217"/>
              <a:ext cx="2662" cy="2863"/>
            </a:xfrm>
            <a:custGeom>
              <a:avLst/>
              <a:gdLst>
                <a:gd name="txL" fmla="*/ 0 w 450"/>
                <a:gd name="txT" fmla="*/ 0 h 483"/>
                <a:gd name="txR" fmla="*/ 450 w 450"/>
                <a:gd name="txB" fmla="*/ 483 h 48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748128998" y="2147483646"/>
                </a:cxn>
                <a:cxn ang="0">
                  <a:pos x="1933845361" y="2147483646"/>
                </a:cxn>
                <a:cxn ang="0">
                  <a:pos x="1101020459" y="2147483646"/>
                </a:cxn>
                <a:cxn ang="0">
                  <a:pos x="1778572667" y="2147483646"/>
                </a:cxn>
                <a:cxn ang="0">
                  <a:pos x="550510230" y="2147483646"/>
                </a:cxn>
                <a:cxn ang="0">
                  <a:pos x="1482146394" y="2147483646"/>
                </a:cxn>
                <a:cxn ang="0">
                  <a:pos x="0" y="2147483646"/>
                </a:cxn>
                <a:cxn ang="0">
                  <a:pos x="254080199" y="2147483646"/>
                </a:cxn>
                <a:cxn ang="0">
                  <a:pos x="1242177796" y="2147483646"/>
                </a:cxn>
                <a:cxn ang="0">
                  <a:pos x="1623299973" y="2147483646"/>
                </a:cxn>
                <a:cxn ang="0">
                  <a:pos x="1524492468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450" h="483">
                  <a:moveTo>
                    <a:pt x="343" y="483"/>
                  </a:moveTo>
                  <a:cubicBezTo>
                    <a:pt x="340" y="480"/>
                    <a:pt x="338" y="477"/>
                    <a:pt x="336" y="475"/>
                  </a:cubicBezTo>
                  <a:cubicBezTo>
                    <a:pt x="345" y="477"/>
                    <a:pt x="354" y="480"/>
                    <a:pt x="363" y="483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39" y="479"/>
                    <a:pt x="444" y="474"/>
                    <a:pt x="450" y="468"/>
                  </a:cubicBezTo>
                  <a:cubicBezTo>
                    <a:pt x="411" y="470"/>
                    <a:pt x="374" y="452"/>
                    <a:pt x="345" y="421"/>
                  </a:cubicBezTo>
                  <a:cubicBezTo>
                    <a:pt x="371" y="428"/>
                    <a:pt x="386" y="429"/>
                    <a:pt x="412" y="416"/>
                  </a:cubicBezTo>
                  <a:cubicBezTo>
                    <a:pt x="378" y="403"/>
                    <a:pt x="336" y="389"/>
                    <a:pt x="325" y="348"/>
                  </a:cubicBezTo>
                  <a:cubicBezTo>
                    <a:pt x="339" y="354"/>
                    <a:pt x="353" y="356"/>
                    <a:pt x="372" y="353"/>
                  </a:cubicBezTo>
                  <a:cubicBezTo>
                    <a:pt x="348" y="342"/>
                    <a:pt x="333" y="333"/>
                    <a:pt x="314" y="313"/>
                  </a:cubicBezTo>
                  <a:cubicBezTo>
                    <a:pt x="345" y="318"/>
                    <a:pt x="367" y="321"/>
                    <a:pt x="398" y="313"/>
                  </a:cubicBezTo>
                  <a:cubicBezTo>
                    <a:pt x="264" y="261"/>
                    <a:pt x="233" y="150"/>
                    <a:pt x="225" y="0"/>
                  </a:cubicBezTo>
                  <a:cubicBezTo>
                    <a:pt x="217" y="150"/>
                    <a:pt x="186" y="261"/>
                    <a:pt x="53" y="313"/>
                  </a:cubicBezTo>
                  <a:cubicBezTo>
                    <a:pt x="84" y="321"/>
                    <a:pt x="106" y="318"/>
                    <a:pt x="137" y="313"/>
                  </a:cubicBezTo>
                  <a:cubicBezTo>
                    <a:pt x="118" y="333"/>
                    <a:pt x="103" y="342"/>
                    <a:pt x="78" y="353"/>
                  </a:cubicBezTo>
                  <a:cubicBezTo>
                    <a:pt x="98" y="356"/>
                    <a:pt x="111" y="354"/>
                    <a:pt x="126" y="348"/>
                  </a:cubicBezTo>
                  <a:cubicBezTo>
                    <a:pt x="114" y="389"/>
                    <a:pt x="72" y="403"/>
                    <a:pt x="39" y="416"/>
                  </a:cubicBezTo>
                  <a:cubicBezTo>
                    <a:pt x="65" y="429"/>
                    <a:pt x="80" y="428"/>
                    <a:pt x="105" y="421"/>
                  </a:cubicBezTo>
                  <a:cubicBezTo>
                    <a:pt x="77" y="452"/>
                    <a:pt x="39" y="470"/>
                    <a:pt x="0" y="468"/>
                  </a:cubicBezTo>
                  <a:cubicBezTo>
                    <a:pt x="6" y="474"/>
                    <a:pt x="12" y="479"/>
                    <a:pt x="18" y="483"/>
                  </a:cubicBezTo>
                  <a:cubicBezTo>
                    <a:pt x="88" y="483"/>
                    <a:pt x="88" y="483"/>
                    <a:pt x="88" y="483"/>
                  </a:cubicBezTo>
                  <a:cubicBezTo>
                    <a:pt x="97" y="480"/>
                    <a:pt x="105" y="477"/>
                    <a:pt x="115" y="475"/>
                  </a:cubicBezTo>
                  <a:cubicBezTo>
                    <a:pt x="113" y="477"/>
                    <a:pt x="110" y="480"/>
                    <a:pt x="108" y="483"/>
                  </a:cubicBezTo>
                  <a:lnTo>
                    <a:pt x="343" y="48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"/>
            <p:cNvSpPr/>
            <p:nvPr/>
          </p:nvSpPr>
          <p:spPr>
            <a:xfrm>
              <a:off x="1350" y="8312"/>
              <a:ext cx="1845" cy="2768"/>
            </a:xfrm>
            <a:custGeom>
              <a:avLst/>
              <a:gdLst>
                <a:gd name="txL" fmla="*/ 0 w 312"/>
                <a:gd name="txT" fmla="*/ 0 h 467"/>
                <a:gd name="txR" fmla="*/ 312 w 312"/>
                <a:gd name="txB" fmla="*/ 467 h 46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775522569" y="2147483646"/>
                </a:cxn>
                <a:cxn ang="0">
                  <a:pos x="1466440150" y="2147483646"/>
                </a:cxn>
                <a:cxn ang="0">
                  <a:pos x="987025652" y="2147483646"/>
                </a:cxn>
                <a:cxn ang="0">
                  <a:pos x="1381838917" y="2147483646"/>
                </a:cxn>
                <a:cxn ang="0">
                  <a:pos x="662717170" y="2147483646"/>
                </a:cxn>
                <a:cxn ang="0">
                  <a:pos x="1212632696" y="2147483646"/>
                </a:cxn>
                <a:cxn ang="0">
                  <a:pos x="338408688" y="2147483646"/>
                </a:cxn>
                <a:cxn ang="0">
                  <a:pos x="1283133723" y="2147483646"/>
                </a:cxn>
                <a:cxn ang="0">
                  <a:pos x="84601233" y="2147483646"/>
                </a:cxn>
                <a:cxn ang="0">
                  <a:pos x="817823186" y="2147483646"/>
                </a:cxn>
                <a:cxn ang="0">
                  <a:pos x="225607044" y="2147483646"/>
                </a:cxn>
                <a:cxn ang="0">
                  <a:pos x="1029330024" y="2147483646"/>
                </a:cxn>
                <a:cxn ang="0">
                  <a:pos x="98701439" y="2147483646"/>
                </a:cxn>
                <a:cxn ang="0">
                  <a:pos x="1029330024" y="2147483646"/>
                </a:cxn>
                <a:cxn ang="0">
                  <a:pos x="0" y="2147483646"/>
                </a:cxn>
                <a:cxn ang="0">
                  <a:pos x="31020827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312" h="467">
                  <a:moveTo>
                    <a:pt x="312" y="458"/>
                  </a:moveTo>
                  <a:cubicBezTo>
                    <a:pt x="279" y="456"/>
                    <a:pt x="261" y="444"/>
                    <a:pt x="239" y="414"/>
                  </a:cubicBezTo>
                  <a:cubicBezTo>
                    <a:pt x="261" y="416"/>
                    <a:pt x="286" y="422"/>
                    <a:pt x="305" y="407"/>
                  </a:cubicBezTo>
                  <a:cubicBezTo>
                    <a:pt x="286" y="406"/>
                    <a:pt x="248" y="388"/>
                    <a:pt x="239" y="369"/>
                  </a:cubicBezTo>
                  <a:cubicBezTo>
                    <a:pt x="260" y="374"/>
                    <a:pt x="276" y="372"/>
                    <a:pt x="296" y="362"/>
                  </a:cubicBezTo>
                  <a:cubicBezTo>
                    <a:pt x="278" y="361"/>
                    <a:pt x="265" y="361"/>
                    <a:pt x="254" y="342"/>
                  </a:cubicBezTo>
                  <a:cubicBezTo>
                    <a:pt x="278" y="345"/>
                    <a:pt x="289" y="344"/>
                    <a:pt x="306" y="323"/>
                  </a:cubicBezTo>
                  <a:cubicBezTo>
                    <a:pt x="264" y="328"/>
                    <a:pt x="249" y="313"/>
                    <a:pt x="221" y="279"/>
                  </a:cubicBezTo>
                  <a:cubicBezTo>
                    <a:pt x="246" y="285"/>
                    <a:pt x="266" y="298"/>
                    <a:pt x="288" y="275"/>
                  </a:cubicBezTo>
                  <a:cubicBezTo>
                    <a:pt x="265" y="276"/>
                    <a:pt x="243" y="265"/>
                    <a:pt x="226" y="247"/>
                  </a:cubicBezTo>
                  <a:cubicBezTo>
                    <a:pt x="241" y="251"/>
                    <a:pt x="250" y="252"/>
                    <a:pt x="265" y="244"/>
                  </a:cubicBezTo>
                  <a:cubicBezTo>
                    <a:pt x="246" y="237"/>
                    <a:pt x="221" y="228"/>
                    <a:pt x="214" y="205"/>
                  </a:cubicBezTo>
                  <a:cubicBezTo>
                    <a:pt x="223" y="208"/>
                    <a:pt x="231" y="209"/>
                    <a:pt x="242" y="207"/>
                  </a:cubicBezTo>
                  <a:cubicBezTo>
                    <a:pt x="228" y="201"/>
                    <a:pt x="219" y="195"/>
                    <a:pt x="208" y="184"/>
                  </a:cubicBezTo>
                  <a:cubicBezTo>
                    <a:pt x="226" y="187"/>
                    <a:pt x="239" y="189"/>
                    <a:pt x="257" y="184"/>
                  </a:cubicBezTo>
                  <a:cubicBezTo>
                    <a:pt x="179" y="154"/>
                    <a:pt x="160" y="88"/>
                    <a:pt x="156" y="0"/>
                  </a:cubicBezTo>
                  <a:cubicBezTo>
                    <a:pt x="151" y="88"/>
                    <a:pt x="133" y="154"/>
                    <a:pt x="55" y="184"/>
                  </a:cubicBezTo>
                  <a:cubicBezTo>
                    <a:pt x="73" y="189"/>
                    <a:pt x="86" y="187"/>
                    <a:pt x="104" y="184"/>
                  </a:cubicBezTo>
                  <a:cubicBezTo>
                    <a:pt x="93" y="195"/>
                    <a:pt x="84" y="201"/>
                    <a:pt x="70" y="207"/>
                  </a:cubicBezTo>
                  <a:cubicBezTo>
                    <a:pt x="81" y="209"/>
                    <a:pt x="89" y="208"/>
                    <a:pt x="98" y="205"/>
                  </a:cubicBezTo>
                  <a:cubicBezTo>
                    <a:pt x="91" y="228"/>
                    <a:pt x="66" y="237"/>
                    <a:pt x="47" y="244"/>
                  </a:cubicBezTo>
                  <a:cubicBezTo>
                    <a:pt x="62" y="252"/>
                    <a:pt x="71" y="251"/>
                    <a:pt x="86" y="247"/>
                  </a:cubicBezTo>
                  <a:cubicBezTo>
                    <a:pt x="69" y="265"/>
                    <a:pt x="47" y="276"/>
                    <a:pt x="24" y="275"/>
                  </a:cubicBezTo>
                  <a:cubicBezTo>
                    <a:pt x="46" y="298"/>
                    <a:pt x="66" y="285"/>
                    <a:pt x="91" y="279"/>
                  </a:cubicBezTo>
                  <a:cubicBezTo>
                    <a:pt x="63" y="313"/>
                    <a:pt x="48" y="328"/>
                    <a:pt x="6" y="323"/>
                  </a:cubicBezTo>
                  <a:cubicBezTo>
                    <a:pt x="22" y="344"/>
                    <a:pt x="34" y="345"/>
                    <a:pt x="58" y="342"/>
                  </a:cubicBezTo>
                  <a:cubicBezTo>
                    <a:pt x="47" y="361"/>
                    <a:pt x="34" y="361"/>
                    <a:pt x="16" y="362"/>
                  </a:cubicBezTo>
                  <a:cubicBezTo>
                    <a:pt x="36" y="372"/>
                    <a:pt x="51" y="374"/>
                    <a:pt x="73" y="369"/>
                  </a:cubicBezTo>
                  <a:cubicBezTo>
                    <a:pt x="64" y="388"/>
                    <a:pt x="26" y="406"/>
                    <a:pt x="7" y="407"/>
                  </a:cubicBezTo>
                  <a:cubicBezTo>
                    <a:pt x="26" y="422"/>
                    <a:pt x="51" y="416"/>
                    <a:pt x="73" y="414"/>
                  </a:cubicBezTo>
                  <a:cubicBezTo>
                    <a:pt x="51" y="444"/>
                    <a:pt x="33" y="456"/>
                    <a:pt x="0" y="458"/>
                  </a:cubicBezTo>
                  <a:cubicBezTo>
                    <a:pt x="7" y="462"/>
                    <a:pt x="15" y="464"/>
                    <a:pt x="22" y="467"/>
                  </a:cubicBezTo>
                  <a:cubicBezTo>
                    <a:pt x="289" y="467"/>
                    <a:pt x="289" y="467"/>
                    <a:pt x="289" y="467"/>
                  </a:cubicBezTo>
                  <a:cubicBezTo>
                    <a:pt x="298" y="464"/>
                    <a:pt x="306" y="461"/>
                    <a:pt x="312" y="45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1"/>
            <p:cNvSpPr/>
            <p:nvPr/>
          </p:nvSpPr>
          <p:spPr>
            <a:xfrm>
              <a:off x="17648" y="7739"/>
              <a:ext cx="1871" cy="3386"/>
            </a:xfrm>
            <a:custGeom>
              <a:avLst/>
              <a:gdLst>
                <a:gd name="txL" fmla="*/ 0 w 269"/>
                <a:gd name="txT" fmla="*/ 0 h 509"/>
                <a:gd name="txR" fmla="*/ 269 w 269"/>
                <a:gd name="txB" fmla="*/ 509 h 509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87737726" y="0"/>
                </a:cxn>
                <a:cxn ang="0">
                  <a:pos x="662116459" y="2147483646"/>
                </a:cxn>
                <a:cxn ang="0">
                  <a:pos x="1267883939" y="2147483646"/>
                </a:cxn>
                <a:cxn ang="0">
                  <a:pos x="845257211" y="2147483646"/>
                </a:cxn>
                <a:cxn ang="0">
                  <a:pos x="1183358593" y="2147483646"/>
                </a:cxn>
                <a:cxn ang="0">
                  <a:pos x="563504807" y="2147483646"/>
                </a:cxn>
                <a:cxn ang="0">
                  <a:pos x="1042484268" y="2147483646"/>
                </a:cxn>
                <a:cxn ang="0">
                  <a:pos x="295838710" y="2147483646"/>
                </a:cxn>
                <a:cxn ang="0">
                  <a:pos x="1112919554" y="2147483646"/>
                </a:cxn>
                <a:cxn ang="0">
                  <a:pos x="70439039" y="2147483646"/>
                </a:cxn>
                <a:cxn ang="0">
                  <a:pos x="704379132" y="2147483646"/>
                </a:cxn>
                <a:cxn ang="0">
                  <a:pos x="197227058" y="2147483646"/>
                </a:cxn>
                <a:cxn ang="0">
                  <a:pos x="887519883" y="2147483646"/>
                </a:cxn>
                <a:cxn ang="0">
                  <a:pos x="84525346" y="2147483646"/>
                </a:cxn>
                <a:cxn ang="0">
                  <a:pos x="887519883" y="2147483646"/>
                </a:cxn>
                <a:cxn ang="0">
                  <a:pos x="0" y="2147483646"/>
                </a:cxn>
                <a:cxn ang="0">
                  <a:pos x="1789126073" y="2147483646"/>
                </a:cxn>
                <a:cxn ang="0">
                  <a:pos x="1704600728" y="2147483646"/>
                </a:cxn>
                <a:cxn ang="0">
                  <a:pos x="2028615804" y="2147483646"/>
                </a:cxn>
                <a:cxn ang="0">
                  <a:pos x="1972263071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69" h="509">
                  <a:moveTo>
                    <a:pt x="269" y="450"/>
                  </a:moveTo>
                  <a:cubicBezTo>
                    <a:pt x="240" y="448"/>
                    <a:pt x="224" y="435"/>
                    <a:pt x="205" y="406"/>
                  </a:cubicBezTo>
                  <a:cubicBezTo>
                    <a:pt x="224" y="408"/>
                    <a:pt x="246" y="414"/>
                    <a:pt x="262" y="399"/>
                  </a:cubicBezTo>
                  <a:cubicBezTo>
                    <a:pt x="246" y="398"/>
                    <a:pt x="213" y="381"/>
                    <a:pt x="205" y="362"/>
                  </a:cubicBezTo>
                  <a:cubicBezTo>
                    <a:pt x="224" y="366"/>
                    <a:pt x="237" y="365"/>
                    <a:pt x="255" y="354"/>
                  </a:cubicBezTo>
                  <a:cubicBezTo>
                    <a:pt x="239" y="354"/>
                    <a:pt x="228" y="354"/>
                    <a:pt x="218" y="336"/>
                  </a:cubicBezTo>
                  <a:cubicBezTo>
                    <a:pt x="239" y="339"/>
                    <a:pt x="249" y="337"/>
                    <a:pt x="263" y="317"/>
                  </a:cubicBezTo>
                  <a:cubicBezTo>
                    <a:pt x="227" y="321"/>
                    <a:pt x="214" y="306"/>
                    <a:pt x="190" y="273"/>
                  </a:cubicBezTo>
                  <a:cubicBezTo>
                    <a:pt x="212" y="279"/>
                    <a:pt x="229" y="293"/>
                    <a:pt x="248" y="269"/>
                  </a:cubicBezTo>
                  <a:cubicBezTo>
                    <a:pt x="228" y="271"/>
                    <a:pt x="209" y="260"/>
                    <a:pt x="195" y="242"/>
                  </a:cubicBezTo>
                  <a:cubicBezTo>
                    <a:pt x="207" y="247"/>
                    <a:pt x="215" y="247"/>
                    <a:pt x="228" y="239"/>
                  </a:cubicBezTo>
                  <a:cubicBezTo>
                    <a:pt x="211" y="232"/>
                    <a:pt x="190" y="224"/>
                    <a:pt x="184" y="201"/>
                  </a:cubicBezTo>
                  <a:cubicBezTo>
                    <a:pt x="192" y="204"/>
                    <a:pt x="199" y="205"/>
                    <a:pt x="208" y="203"/>
                  </a:cubicBezTo>
                  <a:cubicBezTo>
                    <a:pt x="196" y="197"/>
                    <a:pt x="188" y="192"/>
                    <a:pt x="179" y="180"/>
                  </a:cubicBezTo>
                  <a:cubicBezTo>
                    <a:pt x="194" y="183"/>
                    <a:pt x="206" y="185"/>
                    <a:pt x="221" y="180"/>
                  </a:cubicBezTo>
                  <a:cubicBezTo>
                    <a:pt x="154" y="151"/>
                    <a:pt x="138" y="86"/>
                    <a:pt x="134" y="0"/>
                  </a:cubicBezTo>
                  <a:cubicBezTo>
                    <a:pt x="130" y="86"/>
                    <a:pt x="115" y="151"/>
                    <a:pt x="47" y="180"/>
                  </a:cubicBezTo>
                  <a:cubicBezTo>
                    <a:pt x="63" y="185"/>
                    <a:pt x="74" y="183"/>
                    <a:pt x="90" y="180"/>
                  </a:cubicBezTo>
                  <a:cubicBezTo>
                    <a:pt x="80" y="192"/>
                    <a:pt x="72" y="197"/>
                    <a:pt x="60" y="203"/>
                  </a:cubicBezTo>
                  <a:cubicBezTo>
                    <a:pt x="70" y="205"/>
                    <a:pt x="77" y="204"/>
                    <a:pt x="84" y="201"/>
                  </a:cubicBezTo>
                  <a:cubicBezTo>
                    <a:pt x="78" y="224"/>
                    <a:pt x="57" y="232"/>
                    <a:pt x="40" y="239"/>
                  </a:cubicBezTo>
                  <a:cubicBezTo>
                    <a:pt x="54" y="247"/>
                    <a:pt x="61" y="247"/>
                    <a:pt x="74" y="242"/>
                  </a:cubicBezTo>
                  <a:cubicBezTo>
                    <a:pt x="59" y="260"/>
                    <a:pt x="41" y="271"/>
                    <a:pt x="21" y="269"/>
                  </a:cubicBezTo>
                  <a:cubicBezTo>
                    <a:pt x="40" y="293"/>
                    <a:pt x="57" y="279"/>
                    <a:pt x="79" y="273"/>
                  </a:cubicBezTo>
                  <a:cubicBezTo>
                    <a:pt x="54" y="306"/>
                    <a:pt x="42" y="321"/>
                    <a:pt x="5" y="317"/>
                  </a:cubicBezTo>
                  <a:cubicBezTo>
                    <a:pt x="20" y="337"/>
                    <a:pt x="30" y="339"/>
                    <a:pt x="50" y="336"/>
                  </a:cubicBezTo>
                  <a:cubicBezTo>
                    <a:pt x="41" y="354"/>
                    <a:pt x="29" y="354"/>
                    <a:pt x="14" y="354"/>
                  </a:cubicBezTo>
                  <a:cubicBezTo>
                    <a:pt x="31" y="365"/>
                    <a:pt x="45" y="366"/>
                    <a:pt x="63" y="362"/>
                  </a:cubicBezTo>
                  <a:cubicBezTo>
                    <a:pt x="55" y="381"/>
                    <a:pt x="23" y="398"/>
                    <a:pt x="6" y="399"/>
                  </a:cubicBezTo>
                  <a:cubicBezTo>
                    <a:pt x="22" y="414"/>
                    <a:pt x="44" y="408"/>
                    <a:pt x="63" y="406"/>
                  </a:cubicBezTo>
                  <a:cubicBezTo>
                    <a:pt x="44" y="435"/>
                    <a:pt x="29" y="448"/>
                    <a:pt x="0" y="450"/>
                  </a:cubicBezTo>
                  <a:cubicBezTo>
                    <a:pt x="47" y="471"/>
                    <a:pt x="83" y="473"/>
                    <a:pt x="127" y="467"/>
                  </a:cubicBezTo>
                  <a:cubicBezTo>
                    <a:pt x="128" y="484"/>
                    <a:pt x="126" y="495"/>
                    <a:pt x="121" y="509"/>
                  </a:cubicBezTo>
                  <a:cubicBezTo>
                    <a:pt x="144" y="509"/>
                    <a:pt x="144" y="509"/>
                    <a:pt x="144" y="509"/>
                  </a:cubicBezTo>
                  <a:cubicBezTo>
                    <a:pt x="140" y="495"/>
                    <a:pt x="139" y="485"/>
                    <a:pt x="140" y="467"/>
                  </a:cubicBezTo>
                  <a:cubicBezTo>
                    <a:pt x="158" y="478"/>
                    <a:pt x="238" y="465"/>
                    <a:pt x="269" y="45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2"/>
            <p:cNvSpPr/>
            <p:nvPr/>
          </p:nvSpPr>
          <p:spPr>
            <a:xfrm>
              <a:off x="16980" y="8805"/>
              <a:ext cx="1260" cy="1990"/>
            </a:xfrm>
            <a:custGeom>
              <a:avLst/>
              <a:gdLst>
                <a:gd name="txL" fmla="*/ 0 w 213"/>
                <a:gd name="txT" fmla="*/ 0 h 336"/>
                <a:gd name="txR" fmla="*/ 213 w 213"/>
                <a:gd name="txB" fmla="*/ 336 h 336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3062122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0069683" y="1980173398"/>
                </a:cxn>
                <a:cxn ang="0">
                  <a:pos x="2147483646" y="1994318004"/>
                </a:cxn>
                <a:cxn ang="0">
                  <a:pos x="2003630704" y="1768011828"/>
                </a:cxn>
                <a:cxn ang="0">
                  <a:pos x="2147483646" y="1768011828"/>
                </a:cxn>
                <a:cxn ang="0">
                  <a:pos x="1495668625" y="0"/>
                </a:cxn>
                <a:cxn ang="0">
                  <a:pos x="522074641" y="1768011828"/>
                </a:cxn>
                <a:cxn ang="0">
                  <a:pos x="1001815352" y="1768011828"/>
                </a:cxn>
                <a:cxn ang="0">
                  <a:pos x="677282772" y="1994318004"/>
                </a:cxn>
                <a:cxn ang="0">
                  <a:pos x="945376373" y="1980173398"/>
                </a:cxn>
                <a:cxn ang="0">
                  <a:pos x="451523100" y="2147483646"/>
                </a:cxn>
                <a:cxn ang="0">
                  <a:pos x="818385854" y="2147483646"/>
                </a:cxn>
                <a:cxn ang="0">
                  <a:pos x="225759672" y="2147483646"/>
                </a:cxn>
                <a:cxn ang="0">
                  <a:pos x="874824832" y="2147483646"/>
                </a:cxn>
                <a:cxn ang="0">
                  <a:pos x="56438979" y="2147483646"/>
                </a:cxn>
                <a:cxn ang="0">
                  <a:pos x="564404814" y="2147483646"/>
                </a:cxn>
                <a:cxn ang="0">
                  <a:pos x="155211887" y="2147483646"/>
                </a:cxn>
                <a:cxn ang="0">
                  <a:pos x="705504139" y="2147483646"/>
                </a:cxn>
                <a:cxn ang="0">
                  <a:pos x="70551541" y="2147483646"/>
                </a:cxn>
                <a:cxn ang="0">
                  <a:pos x="705504139" y="2147483646"/>
                </a:cxn>
                <a:cxn ang="0">
                  <a:pos x="0" y="2147483646"/>
                </a:cxn>
                <a:cxn ang="0">
                  <a:pos x="1425117085" y="2147483646"/>
                </a:cxn>
                <a:cxn ang="0">
                  <a:pos x="1425117085" y="2147483646"/>
                </a:cxn>
                <a:cxn ang="0">
                  <a:pos x="1566220166" y="2147483646"/>
                </a:cxn>
                <a:cxn ang="0">
                  <a:pos x="156622016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13" h="336">
                  <a:moveTo>
                    <a:pt x="213" y="313"/>
                  </a:moveTo>
                  <a:cubicBezTo>
                    <a:pt x="190" y="312"/>
                    <a:pt x="178" y="303"/>
                    <a:pt x="163" y="283"/>
                  </a:cubicBezTo>
                  <a:cubicBezTo>
                    <a:pt x="178" y="284"/>
                    <a:pt x="196" y="289"/>
                    <a:pt x="208" y="278"/>
                  </a:cubicBezTo>
                  <a:cubicBezTo>
                    <a:pt x="195" y="277"/>
                    <a:pt x="169" y="265"/>
                    <a:pt x="163" y="252"/>
                  </a:cubicBezTo>
                  <a:cubicBezTo>
                    <a:pt x="178" y="255"/>
                    <a:pt x="188" y="254"/>
                    <a:pt x="202" y="247"/>
                  </a:cubicBezTo>
                  <a:cubicBezTo>
                    <a:pt x="190" y="247"/>
                    <a:pt x="181" y="246"/>
                    <a:pt x="174" y="234"/>
                  </a:cubicBezTo>
                  <a:cubicBezTo>
                    <a:pt x="190" y="236"/>
                    <a:pt x="198" y="235"/>
                    <a:pt x="209" y="221"/>
                  </a:cubicBezTo>
                  <a:cubicBezTo>
                    <a:pt x="180" y="224"/>
                    <a:pt x="170" y="213"/>
                    <a:pt x="151" y="190"/>
                  </a:cubicBezTo>
                  <a:cubicBezTo>
                    <a:pt x="168" y="195"/>
                    <a:pt x="182" y="204"/>
                    <a:pt x="197" y="188"/>
                  </a:cubicBezTo>
                  <a:cubicBezTo>
                    <a:pt x="181" y="188"/>
                    <a:pt x="166" y="181"/>
                    <a:pt x="155" y="169"/>
                  </a:cubicBezTo>
                  <a:cubicBezTo>
                    <a:pt x="165" y="172"/>
                    <a:pt x="171" y="172"/>
                    <a:pt x="181" y="167"/>
                  </a:cubicBezTo>
                  <a:cubicBezTo>
                    <a:pt x="168" y="161"/>
                    <a:pt x="151" y="156"/>
                    <a:pt x="146" y="140"/>
                  </a:cubicBezTo>
                  <a:cubicBezTo>
                    <a:pt x="152" y="142"/>
                    <a:pt x="158" y="143"/>
                    <a:pt x="165" y="141"/>
                  </a:cubicBezTo>
                  <a:cubicBezTo>
                    <a:pt x="156" y="137"/>
                    <a:pt x="150" y="133"/>
                    <a:pt x="142" y="125"/>
                  </a:cubicBezTo>
                  <a:cubicBezTo>
                    <a:pt x="154" y="128"/>
                    <a:pt x="163" y="129"/>
                    <a:pt x="176" y="125"/>
                  </a:cubicBezTo>
                  <a:cubicBezTo>
                    <a:pt x="122" y="105"/>
                    <a:pt x="110" y="60"/>
                    <a:pt x="106" y="0"/>
                  </a:cubicBezTo>
                  <a:cubicBezTo>
                    <a:pt x="103" y="60"/>
                    <a:pt x="91" y="105"/>
                    <a:pt x="37" y="125"/>
                  </a:cubicBezTo>
                  <a:cubicBezTo>
                    <a:pt x="50" y="129"/>
                    <a:pt x="59" y="128"/>
                    <a:pt x="71" y="125"/>
                  </a:cubicBezTo>
                  <a:cubicBezTo>
                    <a:pt x="64" y="133"/>
                    <a:pt x="57" y="137"/>
                    <a:pt x="48" y="141"/>
                  </a:cubicBezTo>
                  <a:cubicBezTo>
                    <a:pt x="55" y="143"/>
                    <a:pt x="61" y="142"/>
                    <a:pt x="67" y="140"/>
                  </a:cubicBezTo>
                  <a:cubicBezTo>
                    <a:pt x="62" y="156"/>
                    <a:pt x="45" y="161"/>
                    <a:pt x="32" y="167"/>
                  </a:cubicBezTo>
                  <a:cubicBezTo>
                    <a:pt x="42" y="172"/>
                    <a:pt x="48" y="172"/>
                    <a:pt x="58" y="169"/>
                  </a:cubicBezTo>
                  <a:cubicBezTo>
                    <a:pt x="47" y="181"/>
                    <a:pt x="32" y="188"/>
                    <a:pt x="16" y="188"/>
                  </a:cubicBezTo>
                  <a:cubicBezTo>
                    <a:pt x="31" y="204"/>
                    <a:pt x="45" y="195"/>
                    <a:pt x="62" y="190"/>
                  </a:cubicBezTo>
                  <a:cubicBezTo>
                    <a:pt x="43" y="213"/>
                    <a:pt x="33" y="224"/>
                    <a:pt x="4" y="221"/>
                  </a:cubicBezTo>
                  <a:cubicBezTo>
                    <a:pt x="15" y="235"/>
                    <a:pt x="23" y="236"/>
                    <a:pt x="40" y="234"/>
                  </a:cubicBezTo>
                  <a:cubicBezTo>
                    <a:pt x="32" y="246"/>
                    <a:pt x="23" y="247"/>
                    <a:pt x="11" y="247"/>
                  </a:cubicBezTo>
                  <a:cubicBezTo>
                    <a:pt x="25" y="254"/>
                    <a:pt x="35" y="255"/>
                    <a:pt x="50" y="252"/>
                  </a:cubicBezTo>
                  <a:cubicBezTo>
                    <a:pt x="44" y="265"/>
                    <a:pt x="18" y="277"/>
                    <a:pt x="5" y="278"/>
                  </a:cubicBezTo>
                  <a:cubicBezTo>
                    <a:pt x="18" y="289"/>
                    <a:pt x="35" y="284"/>
                    <a:pt x="50" y="283"/>
                  </a:cubicBezTo>
                  <a:cubicBezTo>
                    <a:pt x="35" y="303"/>
                    <a:pt x="23" y="312"/>
                    <a:pt x="0" y="313"/>
                  </a:cubicBezTo>
                  <a:cubicBezTo>
                    <a:pt x="37" y="328"/>
                    <a:pt x="65" y="330"/>
                    <a:pt x="101" y="326"/>
                  </a:cubicBezTo>
                  <a:cubicBezTo>
                    <a:pt x="101" y="329"/>
                    <a:pt x="101" y="333"/>
                    <a:pt x="101" y="336"/>
                  </a:cubicBezTo>
                  <a:cubicBezTo>
                    <a:pt x="111" y="336"/>
                    <a:pt x="111" y="336"/>
                    <a:pt x="111" y="336"/>
                  </a:cubicBezTo>
                  <a:cubicBezTo>
                    <a:pt x="111" y="332"/>
                    <a:pt x="111" y="329"/>
                    <a:pt x="111" y="325"/>
                  </a:cubicBezTo>
                  <a:cubicBezTo>
                    <a:pt x="126" y="333"/>
                    <a:pt x="189" y="324"/>
                    <a:pt x="213" y="3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55563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" name="图片 8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" y="635"/>
            <a:ext cx="10972800" cy="5073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" name="文本框 162"/>
          <p:cNvSpPr txBox="1"/>
          <p:nvPr/>
        </p:nvSpPr>
        <p:spPr>
          <a:xfrm>
            <a:off x="494030" y="2776220"/>
            <a:ext cx="5571490" cy="18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5F7EA"/>
                </a:solidFill>
              </a14:hiddenFill>
            </a:ext>
          </a:extLst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5F7EA"/>
                </a:solidFill>
              </a:rPr>
              <a:t>圣诞节活动</a:t>
            </a: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5F7EA"/>
                </a:solidFill>
              </a:rPr>
              <a:t>总结计划</a:t>
            </a:r>
            <a:r>
              <a:rPr lang="en-US" altLang="zh-CN" sz="4800" b="1" dirty="0">
                <a:solidFill>
                  <a:srgbClr val="F5F7EA"/>
                </a:solidFill>
              </a:rPr>
              <a:t>PPT</a:t>
            </a:r>
            <a:r>
              <a:rPr lang="zh-CN" altLang="en-US" sz="4800" b="1" dirty="0">
                <a:solidFill>
                  <a:srgbClr val="F5F7EA"/>
                </a:solidFill>
              </a:rPr>
              <a:t>模板</a:t>
            </a: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7695438" y="-1302257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5098811" y="-1140894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2734818" y="-1210817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8073301" y="-1084415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1203197" y="-1439418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3424652" y="-1713738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7029808" y="-744205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9639883" y="-1542961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10932145" y="-1100551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483858" y="-1507998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1820418" y="-1005078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2186178" y="-1027938"/>
            <a:ext cx="648000" cy="6480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608838" y="-64723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4152138" y="-176737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10141458" y="-72085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5295138" y="-2453178"/>
            <a:ext cx="820800" cy="820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9044178" y="-56083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5510290" y="-820038"/>
            <a:ext cx="820800" cy="820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2.9642E-6 C -0.01094 0.03386 -0.01823 0.06661 -0.02552 0.09992 C -0.02413 0.16209 -0.02726 0.22565 -0.01389 0.28643 C -0.0118 0.32223 -0.00573 0.35415 -0.00226 0.3894 C -0.0026 0.40994 0.00399 0.51735 -0.00816 0.57286 C -0.01319 0.59645 -0.01875 0.61976 -0.02552 0.6428 C -0.02743 0.64946 -0.02934 0.65612 -0.03125 0.66278 C -0.03229 0.66611 -0.0342 0.67278 -0.0342 0.67305 C -0.03976 0.75521 -0.06337 0.86234 -0.00816 0.9259 C -0.00712 0.92923 -0.0066 0.93284 -0.00521 0.93589 C -0.00173 0.94255 0.00643 0.95587 0.00643 0.95615 C 0.01302 1.01471 0.01129 0.99029 0.00643 1.09243 C 0.00573 1.10714 -0.0059 1.12101 -0.00816 1.13572 C -0.01146 1.15848 -0.01875 1.17597 -0.02847 1.19567 C -0.03854 1.21649 -0.04722 1.21566 -0.03715 1.21566 " pathEditMode="relative" rAng="0" ptsTypes="ffffffffffffffA">
                                      <p:cBhvr>
                                        <p:cTn id="36" dur="4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60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E-6 2.57286E-6 C -0.00417 0.01998 -0.00938 0.03885 -0.01459 0.05828 C -0.01355 0.09464 -0.01579 0.13128 -0.00625 0.1668 C -0.00469 0.18762 -0.00035 0.20621 0.00209 0.22675 C 0.0019 0.23869 0.0066 0.30141 -0.00209 0.33361 C -0.00573 0.34749 -0.00972 0.36109 -0.01459 0.37441 C -0.01598 0.37829 -0.01737 0.38218 -0.01875 0.38606 C -0.01945 0.38801 -0.02084 0.39189 -0.02084 0.39217 C -0.02483 0.43991 -0.04185 0.50236 -0.00209 0.53927 C -0.00139 0.54121 -0.00105 0.54343 5E-6 0.5451 C 0.00244 0.54898 0.00833 0.55676 0.00833 0.55703 C 0.01303 0.59117 0.01181 0.57702 0.00833 0.63641 C 0.00781 0.64502 -0.00052 0.65306 -0.00209 0.66167 C -0.00451 0.67499 -0.00972 0.68498 -0.01667 0.69664 C -0.02395 0.70885 -0.03021 0.7083 -0.02292 0.7083 " pathEditMode="relative" rAng="0" ptsTypes="ffffffffffffffA">
                                      <p:cBhvr>
                                        <p:cTn id="41" dur="4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35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4.80433E-6 C -0.0007 0.0086 -0.0007 0.01693 -0.00208 0.02497 C -0.00278 0.02886 -0.00608 0.03053 -0.00625 0.03413 C -0.00747 0.06744 -0.00261 0.09353 0.00417 0.12323 C 0.00677 0.13461 0.01406 0.14293 0.01667 0.15431 C 0.01962 0.16763 0.01719 0.16125 0.025 0.17291 C 0.02986 0.19456 0.02917 0.189 0.02917 0.22842 C 0.02917 0.25228 0.0283 0.27588 0.02708 0.29947 C 0.02656 0.3089 0.02344 0.31029 0.02083 0.31806 C 0.01423 0.33749 0.00764 0.35803 1.66667E-6 0.3769 C -0.01077 0.40327 -0.00625 0.38634 -0.01042 0.40466 C -0.00972 0.45406 -0.01007 0.50374 -0.00833 0.55315 C -0.00764 0.57091 -0.00313 0.58867 1.66667E-6 0.6056 C 0.00226 0.61809 0.00156 0.63225 0.00625 0.64279 C 0.01059 0.65251 0.01371 0.66305 0.01667 0.6736 C 0.02187 0.69331 0.02361 0.71218 0.02708 0.73244 C 0.02969 0.76769 0.0316 0.79628 0.02083 0.82819 C 0.01632 0.84179 0.01476 0.85373 0.00625 0.86233 C 0.0026 0.87871 0.00538 0.86872 -0.00417 0.89009 C -0.0066 0.89536 -0.00695 0.90258 -0.00833 0.90868 C -0.00903 0.91174 -0.00972 0.91479 -0.01042 0.91784 C -0.01111 0.92117 -0.0125 0.927 -0.0125 0.92728 C -0.01458 0.95753 -0.01528 0.98834 -0.02292 1.01665 C -0.02535 1.07077 -0.02292 1.12378 -0.02292 1.1779 " pathEditMode="relative" rAng="0" ptsTypes="fffffffffffffffffffffffA">
                                      <p:cBhvr>
                                        <p:cTn id="49" dur="40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589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92 -4.07993E-6 C 0.01892 0.03386 0.03142 0.06662 0.04357 0.09992 C 0.04114 0.16209 0.04653 0.22565 0.02396 0.28643 C 0.02014 0.32224 0.00989 0.35415 0.00417 0.3894 C 0.00469 0.40994 -0.00643 0.51735 0.01423 0.57286 C 0.02257 0.59645 0.03212 0.61977 0.04357 0.6428 C 0.04687 0.64946 0.05 0.65612 0.05347 0.66279 C 0.05503 0.66612 0.05833 0.67278 0.05833 0.67305 C 0.06771 0.75521 0.10816 0.86234 0.01423 0.9259 C 0.0125 0.92923 0.01163 0.93284 0.0092 0.93589 C 0.00347 0.94255 -0.01042 0.95587 -0.01042 0.95615 C -0.02136 1.01471 -0.01875 0.99029 -0.01042 1.09243 C -0.0092 1.10714 0.01042 1.12101 0.01423 1.13572 C 0.01996 1.15848 0.03212 1.17597 0.04861 1.19567 C 0.0658 1.21649 0.08038 1.21566 0.06319 1.21566 " pathEditMode="relative" rAng="0" ptsTypes="ffffffffffffffA">
                                      <p:cBhvr>
                                        <p:cTn id="54" dur="3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0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04 3.83014E-7 C 0.00157 0.02304 0.00469 0.04524 0.00782 0.06772 C 0.00712 0.11046 0.00851 0.15321 0.00278 0.19317 C 0.00191 0.21732 -0.00069 0.23897 -0.00225 0.26256 C -0.00208 0.27671 -0.00486 0.34915 0.00018 0.38662 C 0.00261 0.40272 0.00487 0.41826 0.00782 0.4338 C 0.00869 0.43825 0.00955 0.44269 0.01025 0.4474 C 0.01077 0.44962 0.01164 0.45407 0.01164 0.45434 C 0.01407 0.50985 0.02448 0.58201 0.00018 0.62476 C -0.00017 0.62725 -0.00034 0.62948 -0.00104 0.6317 C -0.00243 0.63614 -0.0059 0.6453 -0.0059 0.64557 C -0.00868 0.68498 -0.00815 0.66833 -0.0059 0.73744 C -0.00572 0.74743 -0.00069 0.75687 0.00018 0.76658 C 0.00174 0.78213 0.00487 0.79378 0.00903 0.80738 C 0.01355 0.82154 0.01719 0.8207 0.01285 0.8207 " pathEditMode="relative" rAng="0" ptsTypes="ffffffffffffffA">
                                      <p:cBhvr>
                                        <p:cTn id="59" dur="3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411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2256E-6 C -0.00417 0.03636 -0.00938 0.07105 -0.01459 0.1063 C -0.01355 0.17291 -0.02032 0.31197 -0.01077 0.37608 C -0.00417 0.47988 0.02777 0.60311 0.02465 0.72745 C 0.02395 0.85956 -0.02205 0.94005 -0.02448 1.05024 C -0.03247 1.1446 0.02031 1.22343 0.02066 1.26367 " pathEditMode="relative" rAng="0" ptsTypes="ffffff">
                                      <p:cBhvr>
                                        <p:cTn id="67" dur="3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632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2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6 3.68859E-6 C -0.00417 0.03275 -0.00938 0.06411 -0.01458 0.0963 C -0.01354 0.1557 -0.0158 0.21676 -0.00625 0.27532 C -0.00469 0.30974 -0.00035 0.34027 0.00208 0.37413 C 0.00191 0.39411 0.0066 0.49736 -0.00208 0.55065 C -0.00573 0.57341 -0.00972 0.59561 -0.01458 0.61781 C -0.01597 0.6242 -0.01736 0.63058 -0.01875 0.63697 C -0.01945 0.6403 -0.02083 0.64668 -0.02083 0.64696 C -0.02483 0.72606 -0.04184 0.82903 -0.00208 0.89009 C -0.00139 0.89314 -0.00104 0.89675 1.66667E-6 0.89952 C 0.00243 0.90619 0.00833 0.91895 0.00833 0.91923 C 0.01302 0.97557 0.0118 0.95198 0.00833 1.05023 C 0.00781 1.06439 -0.00052 1.07771 -0.00208 1.09186 C -0.00452 1.11379 -0.00972 1.13044 -0.01667 1.14932 C -0.02396 1.16958 -0.03021 1.16874 -0.02292 1.16874 " pathEditMode="relative" rAng="0" ptsTypes="ffffffffffffffA">
                                      <p:cBhvr>
                                        <p:cTn id="72" dur="3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8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6.66667E-6 C -0.00417 0.0339 -0.00938 0.06667 -0.01459 0.10001 C -0.01354 0.16223 -0.0158 0.22584 -0.00625 0.28667 C -0.00469 0.32251 -0.00034 0.35445 0.00209 0.38973 C 0.00192 0.41028 0.0066 0.51778 -0.00209 0.57334 C -0.00573 0.59695 -0.00973 0.62028 -0.01459 0.64334 C -0.01598 0.65001 -0.01736 0.65667 -0.01875 0.66334 C -0.01945 0.66667 -0.02084 0.67334 -0.02084 0.67334 C -0.02483 0.75584 -0.04184 0.86306 -0.00209 0.92667 C -0.00139 0.93001 -0.00104 0.93362 5E-6 0.93667 C 0.00244 0.94334 0.00834 0.95667 0.00834 0.95667 C 0.01303 1.01556 0.01181 0.99112 0.00834 1.09334 C 0.00782 1.10806 -0.00051 1.12195 -0.00209 1.13667 C -0.00452 1.15945 -0.00973 1.17695 -0.01667 1.19667 C -0.02396 1.21751 -0.03021 1.21667 -0.02292 1.21667 " pathEditMode="relative" ptsTypes="ffffffffffffffA">
                                      <p:cBhvr>
                                        <p:cTn id="77" dur="30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5E-6 6.66667E-6 C -0.00417 0.0339 -0.00938 0.06667 -0.01459 0.10001 C -0.01354 0.16223 -0.0158 0.22584 -0.00625 0.28667 C -0.00469 0.32251 -0.00034 0.35445 0.00209 0.38973 C 0.00192 0.41028 0.0066 0.51778 -0.00209 0.57334 C -0.00573 0.59695 -0.00973 0.62028 -0.01459 0.64334 C -0.01598 0.65001 -0.01736 0.65667 -0.01875 0.66334 C -0.01945 0.66667 -0.02084 0.67334 -0.02084 0.67334 C -0.02483 0.75584 -0.04184 0.86306 -0.00209 0.92667 C -0.00139 0.93001 -0.00104 0.93362 5E-6 0.93667 C 0.00244 0.94334 0.00834 0.95667 0.00834 0.95667 C 0.01303 1.01556 0.01181 0.99112 0.00834 1.09334 C 0.00782 1.10806 -0.00051 1.12195 -0.00209 1.13667 C -0.00452 1.15945 -0.00973 1.17695 -0.01667 1.19667 C -0.02396 1.21751 -0.03021 1.21667 -0.02292 1.21667 " pathEditMode="relative" ptsTypes="ffffffffffffffA">
                                      <p:cBhvr>
                                        <p:cTn id="82" dur="3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-2.92256E-6 C 0.00365 0.03553 0.00816 0.06967 0.01251 0.10492 C 0.01164 0.16903 0.01355 0.23508 0.00538 0.29837 C 0.004 0.33556 0.00035 0.36886 -0.00173 0.4055 C -0.00157 0.42715 -0.01754 0.46906 -0.01007 0.52679 C -0.00694 0.55149 0.00833 0.64558 0.01251 0.66972 C 0.01667 0.7219 0.0349 0.76631 0.03316 0.81543 C 0.03664 0.9012 0.03612 0.89842 0.00174 0.96475 C 0.00122 0.96809 0.00087 0.97197 5E-6 0.97502 C -0.00208 0.98196 -0.00711 0.99584 -0.00711 0.99612 C -0.01112 1.05718 -0.01007 1.03164 -0.00711 1.13822 C -0.00677 1.15349 0.00053 1.16792 0.00174 1.18318 C 0.00382 1.20705 0.00833 1.22509 0.01441 1.24563 C 0.02066 1.26756 0.02605 1.26645 0.0198 1.26645 " pathEditMode="relative" rAng="0" ptsTypes="ffffffffffffff">
                                      <p:cBhvr>
                                        <p:cTn id="87" dur="4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634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88889E-6 4.80433E-6 C 0.00365 0.03386 0.00834 0.06661 0.01302 0.09991 C 0.01216 0.16208 0.01407 0.22564 0.00556 0.28642 C 0.00417 0.32223 0.00018 0.35414 -0.00191 0.38939 C -0.00173 0.40993 -0.0059 0.51734 0.00174 0.57285 C 0.00504 0.59644 0.00868 0.61976 0.01302 0.64279 C 0.01424 0.64945 0.01546 0.65612 0.01667 0.66278 C 0.01737 0.66611 0.01858 0.67277 0.01858 0.67305 C 0.02223 0.7552 0.0375 0.86233 0.00174 0.92589 C 0.00122 0.92922 0.00087 0.93283 -3.88889E-6 0.93588 C -0.00225 0.94254 -0.00746 0.95587 -0.00746 0.95614 C -0.01163 1.01471 -0.01059 0.99028 -0.00746 1.09242 C -0.00711 1.10713 0.00035 1.12101 0.00174 1.13572 C 0.004 1.15847 0.00868 1.17596 0.01493 1.19567 C 0.02136 1.21648 0.02691 1.21565 0.02049 1.21565 " pathEditMode="relative" rAng="0" ptsTypes="ffffffffffffffA">
                                      <p:cBhvr>
                                        <p:cTn id="92" dur="39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60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3.33333E-6 C 0.00035 0.065 -0.01945 0.07333 -0.01979 0.16805 C -0.01997 0.18889 -0.00486 0.43944 -0.01354 0.495 C -0.01528 0.56833 -0.03924 0.59611 -0.04271 0.64833 " pathEditMode="relative" rAng="0" ptsTypes="ffff">
                                      <p:cBhvr>
                                        <p:cTn id="97" dur="3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324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05" dur="3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2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13" dur="3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21" dur="4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29" dur="39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8.33333E-7 3.33333E-6 C 0.00052 0.07111 0.01927 0.16 0.01858 0.26389 C 0.0184 0.28666 0.0349 0.39666 0.01858 0.45777 C 0.01545 0.53833 0.02517 0.63083 0.01858 0.68833 " pathEditMode="relative" rAng="0" ptsTypes="ffff">
                                      <p:cBhvr>
                                        <p:cTn id="137" dur="2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344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22222E-6 2.49514E-6 C -0.00139 0.07105 0.02153 0.17707 0.01996 0.27588 C 0.0184 0.37469 -0.00886 0.50652 -0.00955 0.59256 C -0.01025 0.67832 0.01076 0.7491 0.01597 0.79017 " pathEditMode="relative" rAng="0" ptsTypes="faaf">
                                      <p:cBhvr>
                                        <p:cTn id="145" dur="35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95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8" grpId="1" animBg="1"/>
      <p:bldP spid="4098" grpId="2" animBg="1"/>
      <p:bldP spid="4098" grpId="3" animBg="1"/>
      <p:bldP spid="4098" grpId="4" animBg="1"/>
      <p:bldP spid="4098" grpId="5" animBg="1"/>
      <p:bldP spid="4098" grpId="6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3" grpId="6" animBg="1"/>
      <p:bldP spid="163" grpId="7" animBg="1"/>
      <p:bldP spid="163" grpId="8" animBg="1"/>
      <p:bldP spid="163" grpId="9" animBg="1"/>
      <p:bldP spid="163" grpId="10" animBg="1"/>
      <p:bldP spid="163" grpId="11" animBg="1"/>
      <p:bldP spid="163" grpId="12" animBg="1"/>
      <p:bldP spid="163" grpId="13" animBg="1"/>
      <p:bldP spid="163" grpId="14" animBg="1"/>
      <p:bldP spid="163" grpId="15" animBg="1"/>
      <p:bldP spid="163" grpId="16" animBg="1"/>
      <p:bldP spid="163" grpId="17" animBg="1"/>
      <p:bldP spid="163" grpId="18" animBg="1"/>
      <p:bldP spid="163" grpId="19" animBg="1"/>
      <p:bldP spid="163" grpId="20"/>
      <p:bldP spid="163" grpId="21"/>
      <p:bldP spid="163" grpId="2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880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88484" y="2438472"/>
            <a:ext cx="9015032" cy="2386745"/>
            <a:chOff x="1008063" y="1833563"/>
            <a:chExt cx="7129462" cy="1887537"/>
          </a:xfrm>
        </p:grpSpPr>
        <p:sp>
          <p:nvSpPr>
            <p:cNvPr id="18" name="椭圆 1"/>
            <p:cNvSpPr>
              <a:spLocks noChangeArrowheads="1"/>
            </p:cNvSpPr>
            <p:nvPr/>
          </p:nvSpPr>
          <p:spPr bwMode="auto">
            <a:xfrm>
              <a:off x="1008063" y="1833563"/>
              <a:ext cx="1751012" cy="1871662"/>
            </a:xfrm>
            <a:custGeom>
              <a:avLst/>
              <a:gdLst>
                <a:gd name="T0" fmla="*/ 935969 w 1751265"/>
                <a:gd name="T1" fmla="*/ 0 h 1872208"/>
                <a:gd name="T2" fmla="*/ 1751012 w 1751265"/>
                <a:gd name="T3" fmla="*/ 476658 h 1872208"/>
                <a:gd name="T4" fmla="*/ 1620794 w 1751265"/>
                <a:gd name="T5" fmla="*/ 951124 h 1872208"/>
                <a:gd name="T6" fmla="*/ 1741720 w 1751265"/>
                <a:gd name="T7" fmla="*/ 1410297 h 1872208"/>
                <a:gd name="T8" fmla="*/ 935969 w 1751265"/>
                <a:gd name="T9" fmla="*/ 1871662 h 1872208"/>
                <a:gd name="T10" fmla="*/ 0 w 1751265"/>
                <a:gd name="T11" fmla="*/ 935831 h 1872208"/>
                <a:gd name="T12" fmla="*/ 935969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1"/>
            <p:cNvSpPr>
              <a:spLocks noChangeArrowheads="1"/>
            </p:cNvSpPr>
            <p:nvPr/>
          </p:nvSpPr>
          <p:spPr bwMode="auto">
            <a:xfrm>
              <a:off x="6264275" y="1849438"/>
              <a:ext cx="1873250" cy="1871662"/>
            </a:xfrm>
            <a:prstGeom prst="ellipse">
              <a:avLst/>
            </a:pr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2759075" y="1849438"/>
              <a:ext cx="1752600" cy="1871662"/>
            </a:xfrm>
            <a:custGeom>
              <a:avLst/>
              <a:gdLst>
                <a:gd name="T0" fmla="*/ 936818 w 1751265"/>
                <a:gd name="T1" fmla="*/ 0 h 1872208"/>
                <a:gd name="T2" fmla="*/ 1752600 w 1751265"/>
                <a:gd name="T3" fmla="*/ 476658 h 1872208"/>
                <a:gd name="T4" fmla="*/ 1622264 w 1751265"/>
                <a:gd name="T5" fmla="*/ 951124 h 1872208"/>
                <a:gd name="T6" fmla="*/ 1743300 w 1751265"/>
                <a:gd name="T7" fmla="*/ 1410297 h 1872208"/>
                <a:gd name="T8" fmla="*/ 936818 w 1751265"/>
                <a:gd name="T9" fmla="*/ 1871662 h 1872208"/>
                <a:gd name="T10" fmla="*/ 0 w 1751265"/>
                <a:gd name="T11" fmla="*/ 935831 h 1872208"/>
                <a:gd name="T12" fmla="*/ 936818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1"/>
            <p:cNvSpPr>
              <a:spLocks noChangeArrowheads="1"/>
            </p:cNvSpPr>
            <p:nvPr/>
          </p:nvSpPr>
          <p:spPr bwMode="auto">
            <a:xfrm>
              <a:off x="4511675" y="1849438"/>
              <a:ext cx="1751013" cy="1871662"/>
            </a:xfrm>
            <a:custGeom>
              <a:avLst/>
              <a:gdLst>
                <a:gd name="T0" fmla="*/ 935969 w 1751265"/>
                <a:gd name="T1" fmla="*/ 0 h 1872208"/>
                <a:gd name="T2" fmla="*/ 1751013 w 1751265"/>
                <a:gd name="T3" fmla="*/ 476658 h 1872208"/>
                <a:gd name="T4" fmla="*/ 1620795 w 1751265"/>
                <a:gd name="T5" fmla="*/ 951124 h 1872208"/>
                <a:gd name="T6" fmla="*/ 1741721 w 1751265"/>
                <a:gd name="T7" fmla="*/ 1410297 h 1872208"/>
                <a:gd name="T8" fmla="*/ 935969 w 1751265"/>
                <a:gd name="T9" fmla="*/ 1871662 h 1872208"/>
                <a:gd name="T10" fmla="*/ 0 w 1751265"/>
                <a:gd name="T11" fmla="*/ 935831 h 1872208"/>
                <a:gd name="T12" fmla="*/ 935969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4"/>
            <p:cNvSpPr>
              <a:spLocks noChangeArrowheads="1"/>
            </p:cNvSpPr>
            <p:nvPr/>
          </p:nvSpPr>
          <p:spPr bwMode="auto">
            <a:xfrm>
              <a:off x="1429656" y="2258977"/>
              <a:ext cx="988299" cy="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FFD0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4" name="TextBox 15"/>
            <p:cNvSpPr>
              <a:spLocks noChangeArrowheads="1"/>
            </p:cNvSpPr>
            <p:nvPr/>
          </p:nvSpPr>
          <p:spPr bwMode="auto">
            <a:xfrm>
              <a:off x="3198179" y="2258977"/>
              <a:ext cx="988299" cy="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FFD0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5" name="TextBox 16"/>
            <p:cNvSpPr>
              <a:spLocks noChangeArrowheads="1"/>
            </p:cNvSpPr>
            <p:nvPr/>
          </p:nvSpPr>
          <p:spPr bwMode="auto">
            <a:xfrm>
              <a:off x="4892721" y="2258977"/>
              <a:ext cx="988299" cy="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FFD0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6" name="TextBox 17"/>
            <p:cNvSpPr>
              <a:spLocks noChangeArrowheads="1"/>
            </p:cNvSpPr>
            <p:nvPr/>
          </p:nvSpPr>
          <p:spPr bwMode="auto">
            <a:xfrm>
              <a:off x="6673459" y="2258977"/>
              <a:ext cx="988299" cy="28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FFD0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7" name="直接连接符 18"/>
            <p:cNvSpPr>
              <a:spLocks noChangeShapeType="1"/>
            </p:cNvSpPr>
            <p:nvPr/>
          </p:nvSpPr>
          <p:spPr bwMode="auto">
            <a:xfrm>
              <a:off x="1225972" y="2615688"/>
              <a:ext cx="1285875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8" name="直接连接符 19"/>
            <p:cNvSpPr>
              <a:spLocks noChangeShapeType="1"/>
            </p:cNvSpPr>
            <p:nvPr/>
          </p:nvSpPr>
          <p:spPr bwMode="auto">
            <a:xfrm>
              <a:off x="2992438" y="2614181"/>
              <a:ext cx="1285875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9" name="直接连接符 20"/>
            <p:cNvSpPr>
              <a:spLocks noChangeShapeType="1"/>
            </p:cNvSpPr>
            <p:nvPr/>
          </p:nvSpPr>
          <p:spPr bwMode="auto">
            <a:xfrm>
              <a:off x="4743952" y="2612674"/>
              <a:ext cx="1285875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0" name="直接连接符 21"/>
            <p:cNvSpPr>
              <a:spLocks noChangeShapeType="1"/>
            </p:cNvSpPr>
            <p:nvPr/>
          </p:nvSpPr>
          <p:spPr bwMode="auto">
            <a:xfrm>
              <a:off x="6486914" y="2611168"/>
              <a:ext cx="1435100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" name="TextBox 23"/>
            <p:cNvSpPr>
              <a:spLocks noChangeArrowheads="1"/>
            </p:cNvSpPr>
            <p:nvPr/>
          </p:nvSpPr>
          <p:spPr bwMode="auto">
            <a:xfrm>
              <a:off x="1225745" y="2621370"/>
              <a:ext cx="1412875" cy="80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4" name="TextBox 25"/>
            <p:cNvSpPr>
              <a:spLocks noChangeArrowheads="1"/>
            </p:cNvSpPr>
            <p:nvPr/>
          </p:nvSpPr>
          <p:spPr bwMode="auto">
            <a:xfrm>
              <a:off x="2933892" y="2621370"/>
              <a:ext cx="1517648" cy="80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6" name="TextBox 27"/>
            <p:cNvSpPr>
              <a:spLocks noChangeArrowheads="1"/>
            </p:cNvSpPr>
            <p:nvPr/>
          </p:nvSpPr>
          <p:spPr bwMode="auto">
            <a:xfrm>
              <a:off x="4686492" y="2621370"/>
              <a:ext cx="1401763" cy="80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8" name="TextBox 29"/>
            <p:cNvSpPr>
              <a:spLocks noChangeArrowheads="1"/>
            </p:cNvSpPr>
            <p:nvPr/>
          </p:nvSpPr>
          <p:spPr bwMode="auto">
            <a:xfrm>
              <a:off x="6412899" y="2621370"/>
              <a:ext cx="1509713" cy="80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890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活动受众分析</a:t>
            </a:r>
            <a:endParaRPr lang="en-US" altLang="zh-CN" sz="1600">
              <a:solidFill>
                <a:srgbClr val="B20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1270" y="3894455"/>
            <a:ext cx="1578610" cy="425450"/>
          </a:xfrm>
          <a:prstGeom prst="rect">
            <a:avLst/>
          </a:prstGeom>
          <a:solidFill>
            <a:srgbClr val="FFD03B"/>
          </a:solidFill>
          <a:ln w="25400">
            <a:solidFill>
              <a:srgbClr val="FFD03B"/>
            </a:solidFill>
            <a:bevel/>
          </a:ln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8" name="矩形 26"/>
          <p:cNvSpPr>
            <a:spLocks noChangeArrowheads="1"/>
          </p:cNvSpPr>
          <p:nvPr/>
        </p:nvSpPr>
        <p:spPr bwMode="auto">
          <a:xfrm>
            <a:off x="1579457" y="4349538"/>
            <a:ext cx="1248833" cy="425451"/>
          </a:xfrm>
          <a:prstGeom prst="rect">
            <a:avLst/>
          </a:prstGeom>
          <a:solidFill>
            <a:srgbClr val="FFD03B"/>
          </a:solidFill>
          <a:ln w="25400">
            <a:solidFill>
              <a:srgbClr val="FFD03B"/>
            </a:solidFill>
            <a:bevel/>
          </a:ln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矩形 27"/>
          <p:cNvSpPr>
            <a:spLocks noChangeArrowheads="1"/>
          </p:cNvSpPr>
          <p:nvPr/>
        </p:nvSpPr>
        <p:spPr bwMode="auto">
          <a:xfrm>
            <a:off x="2836757" y="4774989"/>
            <a:ext cx="1248833" cy="425449"/>
          </a:xfrm>
          <a:prstGeom prst="rect">
            <a:avLst/>
          </a:prstGeom>
          <a:solidFill>
            <a:srgbClr val="FFD03B"/>
          </a:solidFill>
          <a:ln w="25400">
            <a:solidFill>
              <a:srgbClr val="FFD03B"/>
            </a:solidFill>
            <a:bevel/>
          </a:ln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矩形 28"/>
          <p:cNvSpPr>
            <a:spLocks noChangeArrowheads="1"/>
          </p:cNvSpPr>
          <p:nvPr/>
        </p:nvSpPr>
        <p:spPr bwMode="auto">
          <a:xfrm>
            <a:off x="4106757" y="5198322"/>
            <a:ext cx="1248833" cy="425449"/>
          </a:xfrm>
          <a:prstGeom prst="rect">
            <a:avLst/>
          </a:prstGeom>
          <a:solidFill>
            <a:srgbClr val="FFD03B"/>
          </a:solidFill>
          <a:ln w="25400">
            <a:solidFill>
              <a:srgbClr val="FFD03B"/>
            </a:solidFill>
            <a:bevel/>
          </a:ln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1" name="直接连接符 3"/>
          <p:cNvSpPr>
            <a:spLocks noChangeShapeType="1"/>
          </p:cNvSpPr>
          <p:nvPr/>
        </p:nvSpPr>
        <p:spPr bwMode="auto">
          <a:xfrm>
            <a:off x="6543040" y="6073776"/>
            <a:ext cx="5700184" cy="0"/>
          </a:xfrm>
          <a:prstGeom prst="line">
            <a:avLst/>
          </a:prstGeom>
          <a:noFill/>
          <a:ln w="9525">
            <a:solidFill>
              <a:srgbClr val="FFD03B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7182" name="Picture 2" descr="E:\必备常用\20131215045729701_easyicon_ne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34" y="286385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矩形 69"/>
          <p:cNvSpPr>
            <a:spLocks noChangeArrowheads="1"/>
          </p:cNvSpPr>
          <p:nvPr/>
        </p:nvSpPr>
        <p:spPr bwMode="auto">
          <a:xfrm>
            <a:off x="5380991" y="5640705"/>
            <a:ext cx="1248833" cy="425451"/>
          </a:xfrm>
          <a:prstGeom prst="rect">
            <a:avLst/>
          </a:prstGeom>
          <a:solidFill>
            <a:srgbClr val="FFD03B"/>
          </a:solidFill>
          <a:ln w="25400">
            <a:solidFill>
              <a:srgbClr val="FFD03B"/>
            </a:solidFill>
            <a:bevel/>
          </a:ln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5" name="Picture 2" descr="E:\必备常用\20131215045729701_easyicon_net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712211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" descr="E:\必备常用\snowflak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73" y="3962189"/>
            <a:ext cx="658284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" descr="E:\必备常用\snowflak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07" y="5420572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" descr="E:\必备常用\snowflak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24" y="5198322"/>
            <a:ext cx="1026583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3" descr="E:\必备常用\snowflak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24" y="5081905"/>
            <a:ext cx="658283" cy="6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:\必备常用\snowflake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" y="2799715"/>
            <a:ext cx="417195" cy="4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必备常用\snowflak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924" y="-120438"/>
            <a:ext cx="1026583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:\必备常用\snowflake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486600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必备常用\snowflak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84" y="5969000"/>
            <a:ext cx="658283" cy="6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必备常用\snowflak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70" y="248920"/>
            <a:ext cx="55372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33"/>
          <p:cNvSpPr>
            <a:spLocks noChangeArrowheads="1"/>
          </p:cNvSpPr>
          <p:nvPr/>
        </p:nvSpPr>
        <p:spPr bwMode="auto">
          <a:xfrm>
            <a:off x="7008495" y="2149475"/>
            <a:ext cx="3883025" cy="2716530"/>
          </a:xfrm>
          <a:prstGeom prst="roundRect">
            <a:avLst>
              <a:gd name="adj" fmla="val 8926"/>
            </a:avLst>
          </a:prstGeom>
          <a:solidFill>
            <a:srgbClr val="B20202"/>
          </a:solidFill>
          <a:ln w="25400">
            <a:noFill/>
            <a:bevel/>
          </a:ln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C0294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TextBox 27"/>
          <p:cNvSpPr>
            <a:spLocks noChangeArrowheads="1"/>
          </p:cNvSpPr>
          <p:nvPr/>
        </p:nvSpPr>
        <p:spPr bwMode="auto">
          <a:xfrm>
            <a:off x="7403465" y="2678430"/>
            <a:ext cx="3008630" cy="197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请替换文字内容，添加相关标题，修改文字内容，也可以直接复制你的内容到此。</a:t>
            </a:r>
          </a:p>
          <a:p>
            <a:pPr algn="ctr">
              <a:lnSpc>
                <a:spcPct val="125000"/>
              </a:lnSpc>
            </a:pPr>
            <a:endParaRPr lang="zh-CN" altLang="en-US" sz="1400" dirty="0">
              <a:solidFill>
                <a:srgbClr val="F5F7E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5000"/>
              </a:lnSpc>
            </a:pPr>
            <a:endParaRPr lang="zh-CN" altLang="en-US" sz="1400" dirty="0">
              <a:solidFill>
                <a:srgbClr val="F5F7E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75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10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901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活动受众分析</a:t>
            </a:r>
            <a:endParaRPr lang="en-US" altLang="zh-CN" sz="1600">
              <a:solidFill>
                <a:srgbClr val="B20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千图PPT彼岸天：ID 8661124矩形 3"/>
          <p:cNvSpPr/>
          <p:nvPr>
            <p:custDataLst>
              <p:tags r:id="rId1"/>
            </p:custDataLst>
          </p:nvPr>
        </p:nvSpPr>
        <p:spPr>
          <a:xfrm>
            <a:off x="0" y="1980972"/>
            <a:ext cx="12192000" cy="2664296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6" name="千图PPT彼岸天：ID 8661124直接连接符 4"/>
          <p:cNvCxnSpPr/>
          <p:nvPr>
            <p:custDataLst>
              <p:tags r:id="rId2"/>
            </p:custDataLst>
          </p:nvPr>
        </p:nvCxnSpPr>
        <p:spPr>
          <a:xfrm>
            <a:off x="0" y="1836956"/>
            <a:ext cx="12192000" cy="0"/>
          </a:xfrm>
          <a:prstGeom prst="line">
            <a:avLst/>
          </a:prstGeom>
          <a:ln w="57150">
            <a:solidFill>
              <a:srgbClr val="B2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千图PPT彼岸天：ID 8661124直接连接符 5"/>
          <p:cNvCxnSpPr/>
          <p:nvPr>
            <p:custDataLst>
              <p:tags r:id="rId3"/>
            </p:custDataLst>
          </p:nvPr>
        </p:nvCxnSpPr>
        <p:spPr>
          <a:xfrm>
            <a:off x="0" y="4789284"/>
            <a:ext cx="12192000" cy="0"/>
          </a:xfrm>
          <a:prstGeom prst="line">
            <a:avLst/>
          </a:prstGeom>
          <a:ln w="57150">
            <a:solidFill>
              <a:srgbClr val="B2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千图PPT彼岸天：ID 8661124椭圆 22"/>
          <p:cNvSpPr/>
          <p:nvPr>
            <p:custDataLst>
              <p:tags r:id="rId4"/>
            </p:custDataLst>
          </p:nvPr>
        </p:nvSpPr>
        <p:spPr>
          <a:xfrm>
            <a:off x="1069480" y="5221332"/>
            <a:ext cx="775130" cy="775130"/>
          </a:xfrm>
          <a:prstGeom prst="ellipse">
            <a:avLst/>
          </a:prstGeom>
          <a:solidFill>
            <a:srgbClr val="B20202"/>
          </a:solidFill>
          <a:ln w="3175">
            <a:solidFill>
              <a:srgbClr val="B20202"/>
            </a:solidFill>
            <a:prstDash val="sysDash"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千图PPT彼岸天：ID 8661124椭圆 23"/>
          <p:cNvSpPr/>
          <p:nvPr>
            <p:custDataLst>
              <p:tags r:id="rId5"/>
            </p:custDataLst>
          </p:nvPr>
        </p:nvSpPr>
        <p:spPr>
          <a:xfrm>
            <a:off x="1098864" y="5250716"/>
            <a:ext cx="716362" cy="716362"/>
          </a:xfrm>
          <a:prstGeom prst="ellipse">
            <a:avLst/>
          </a:prstGeom>
          <a:solidFill>
            <a:srgbClr val="B20202"/>
          </a:solidFill>
          <a:ln>
            <a:solidFill>
              <a:srgbClr val="B2020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>
                <a:solidFill>
                  <a:srgbClr val="FFD03B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2" name="千图PPT彼岸天：ID 8661124矩形 21"/>
          <p:cNvSpPr/>
          <p:nvPr>
            <p:custDataLst>
              <p:tags r:id="rId6"/>
            </p:custDataLst>
          </p:nvPr>
        </p:nvSpPr>
        <p:spPr bwMode="auto">
          <a:xfrm>
            <a:off x="1845247" y="5285100"/>
            <a:ext cx="2520280" cy="7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千图PPT彼岸天：ID 8661124椭圆 18"/>
          <p:cNvSpPr/>
          <p:nvPr>
            <p:custDataLst>
              <p:tags r:id="rId7"/>
            </p:custDataLst>
          </p:nvPr>
        </p:nvSpPr>
        <p:spPr>
          <a:xfrm>
            <a:off x="4489860" y="5221332"/>
            <a:ext cx="775130" cy="775130"/>
          </a:xfrm>
          <a:prstGeom prst="ellipse">
            <a:avLst/>
          </a:prstGeom>
          <a:solidFill>
            <a:srgbClr val="B20202"/>
          </a:solidFill>
          <a:ln w="3175">
            <a:solidFill>
              <a:srgbClr val="B20202"/>
            </a:solidFill>
            <a:prstDash val="sysDash"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千图PPT彼岸天：ID 8661124椭圆 19"/>
          <p:cNvSpPr/>
          <p:nvPr>
            <p:custDataLst>
              <p:tags r:id="rId8"/>
            </p:custDataLst>
          </p:nvPr>
        </p:nvSpPr>
        <p:spPr>
          <a:xfrm>
            <a:off x="4519244" y="5250716"/>
            <a:ext cx="716362" cy="716362"/>
          </a:xfrm>
          <a:prstGeom prst="ellipse">
            <a:avLst/>
          </a:prstGeom>
          <a:solidFill>
            <a:srgbClr val="B20202"/>
          </a:solidFill>
          <a:ln>
            <a:solidFill>
              <a:srgbClr val="B2020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>
                <a:solidFill>
                  <a:srgbClr val="FFD03B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8" name="千图PPT彼岸天：ID 8661124矩形 17"/>
          <p:cNvSpPr/>
          <p:nvPr>
            <p:custDataLst>
              <p:tags r:id="rId9"/>
            </p:custDataLst>
          </p:nvPr>
        </p:nvSpPr>
        <p:spPr bwMode="auto">
          <a:xfrm>
            <a:off x="5265627" y="5285100"/>
            <a:ext cx="2520280" cy="7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5" name="千图PPT彼岸天：ID 8661124椭圆 14"/>
          <p:cNvSpPr/>
          <p:nvPr>
            <p:custDataLst>
              <p:tags r:id="rId10"/>
            </p:custDataLst>
          </p:nvPr>
        </p:nvSpPr>
        <p:spPr>
          <a:xfrm>
            <a:off x="7910240" y="5221332"/>
            <a:ext cx="775130" cy="775130"/>
          </a:xfrm>
          <a:prstGeom prst="ellipse">
            <a:avLst/>
          </a:prstGeom>
          <a:solidFill>
            <a:srgbClr val="B20202"/>
          </a:solidFill>
          <a:ln w="3175">
            <a:solidFill>
              <a:srgbClr val="B20202"/>
            </a:solidFill>
            <a:prstDash val="sysDash"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千图PPT彼岸天：ID 8661124椭圆 15"/>
          <p:cNvSpPr/>
          <p:nvPr>
            <p:custDataLst>
              <p:tags r:id="rId11"/>
            </p:custDataLst>
          </p:nvPr>
        </p:nvSpPr>
        <p:spPr>
          <a:xfrm>
            <a:off x="7939624" y="5250716"/>
            <a:ext cx="716362" cy="716362"/>
          </a:xfrm>
          <a:prstGeom prst="ellipse">
            <a:avLst/>
          </a:prstGeom>
          <a:solidFill>
            <a:srgbClr val="B20202"/>
          </a:solidFill>
          <a:ln>
            <a:solidFill>
              <a:srgbClr val="B2020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>
                <a:solidFill>
                  <a:srgbClr val="FFD03B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4" name="千图PPT彼岸天：ID 8661124矩形 13"/>
          <p:cNvSpPr/>
          <p:nvPr>
            <p:custDataLst>
              <p:tags r:id="rId12"/>
            </p:custDataLst>
          </p:nvPr>
        </p:nvSpPr>
        <p:spPr bwMode="auto">
          <a:xfrm>
            <a:off x="8686007" y="5285100"/>
            <a:ext cx="2520280" cy="7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5" grpId="0" bldLvl="0" animBg="1"/>
      <p:bldP spid="23" grpId="0" bldLvl="0" animBg="1"/>
      <p:bldP spid="24" grpId="0" bldLvl="0" animBg="1"/>
      <p:bldP spid="22" grpId="0"/>
      <p:bldP spid="19" grpId="0" bldLvl="0" animBg="1"/>
      <p:bldP spid="20" grpId="0" bldLvl="0" animBg="1"/>
      <p:bldP spid="18" grpId="0"/>
      <p:bldP spid="15" grpId="0" bldLvl="0" animBg="1"/>
      <p:bldP spid="16" grpId="0" bldLvl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890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活动受众分析</a:t>
            </a:r>
            <a:endParaRPr lang="en-US" altLang="zh-CN" sz="1600">
              <a:solidFill>
                <a:srgbClr val="B20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8439" name="组合 24"/>
          <p:cNvGrpSpPr/>
          <p:nvPr/>
        </p:nvGrpSpPr>
        <p:grpSpPr bwMode="auto">
          <a:xfrm>
            <a:off x="3973513" y="-838200"/>
            <a:ext cx="3608387" cy="6500813"/>
            <a:chOff x="3515201" y="-342900"/>
            <a:chExt cx="3609500" cy="6501814"/>
          </a:xfrm>
        </p:grpSpPr>
        <p:sp>
          <p:nvSpPr>
            <p:cNvPr id="60" name="矩形 59"/>
            <p:cNvSpPr/>
            <p:nvPr/>
          </p:nvSpPr>
          <p:spPr>
            <a:xfrm>
              <a:off x="5247697" y="4269498"/>
              <a:ext cx="127039" cy="1270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515201" y="2549970"/>
              <a:ext cx="3609500" cy="3608944"/>
            </a:xfrm>
            <a:prstGeom prst="ellipse">
              <a:avLst/>
            </a:prstGeom>
            <a:solidFill>
              <a:srgbClr val="FFD03B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8476" name="组合 65"/>
            <p:cNvGrpSpPr/>
            <p:nvPr/>
          </p:nvGrpSpPr>
          <p:grpSpPr bwMode="auto">
            <a:xfrm>
              <a:off x="3658120" y="-342900"/>
              <a:ext cx="3325250" cy="6358917"/>
              <a:chOff x="2458099" y="-914448"/>
              <a:chExt cx="3325250" cy="6358917"/>
            </a:xfrm>
          </p:grpSpPr>
          <p:grpSp>
            <p:nvGrpSpPr>
              <p:cNvPr id="18479" name="组合 52"/>
              <p:cNvGrpSpPr/>
              <p:nvPr/>
            </p:nvGrpSpPr>
            <p:grpSpPr bwMode="auto">
              <a:xfrm>
                <a:off x="2458099" y="1465948"/>
                <a:ext cx="3325250" cy="3978521"/>
                <a:chOff x="2458099" y="1465948"/>
                <a:chExt cx="3325250" cy="3978521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3662266" y="1465948"/>
                  <a:ext cx="916782" cy="785085"/>
                  <a:chOff x="5375671" y="1465948"/>
                  <a:chExt cx="916782" cy="785085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7" name="矩形: 圆角 2"/>
                  <p:cNvSpPr/>
                  <p:nvPr/>
                </p:nvSpPr>
                <p:spPr>
                  <a:xfrm>
                    <a:off x="5455443" y="1834753"/>
                    <a:ext cx="757238" cy="416280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B2020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" name="矩形: 圆角 3"/>
                  <p:cNvSpPr/>
                  <p:nvPr/>
                </p:nvSpPr>
                <p:spPr>
                  <a:xfrm>
                    <a:off x="5375671" y="1925414"/>
                    <a:ext cx="916782" cy="108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D0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9" name="圆: 空心 4"/>
                  <p:cNvSpPr/>
                  <p:nvPr/>
                </p:nvSpPr>
                <p:spPr>
                  <a:xfrm>
                    <a:off x="5629921" y="1465948"/>
                    <a:ext cx="415340" cy="415338"/>
                  </a:xfrm>
                  <a:prstGeom prst="donut">
                    <a:avLst>
                      <a:gd name="adj" fmla="val 21298"/>
                    </a:avLst>
                  </a:prstGeom>
                  <a:solidFill>
                    <a:srgbClr val="B2020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" name="椭圆 9"/>
                <p:cNvSpPr/>
                <p:nvPr/>
              </p:nvSpPr>
              <p:spPr>
                <a:xfrm>
                  <a:off x="2458099" y="2119732"/>
                  <a:ext cx="3325250" cy="3324737"/>
                </a:xfrm>
                <a:prstGeom prst="ellipse">
                  <a:avLst/>
                </a:prstGeom>
                <a:solidFill>
                  <a:srgbClr val="B202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52" name="直接连接符 51"/>
              <p:cNvCxnSpPr/>
              <p:nvPr/>
            </p:nvCxnSpPr>
            <p:spPr>
              <a:xfrm flipH="1" flipV="1">
                <a:off x="4101668" y="-914448"/>
                <a:ext cx="19056" cy="2519751"/>
              </a:xfrm>
              <a:prstGeom prst="line">
                <a:avLst/>
              </a:prstGeom>
              <a:ln w="19050" cap="rnd">
                <a:solidFill>
                  <a:srgbClr val="B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文本框 44"/>
            <p:cNvSpPr txBox="1"/>
            <p:nvPr/>
          </p:nvSpPr>
          <p:spPr>
            <a:xfrm>
              <a:off x="4619486" y="3696957"/>
              <a:ext cx="1402512" cy="1272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点击添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加标题</a:t>
              </a:r>
            </a:p>
          </p:txBody>
        </p:sp>
      </p:grpSp>
      <p:sp>
        <p:nvSpPr>
          <p:cNvPr id="18442" name="文本框 53"/>
          <p:cNvSpPr txBox="1">
            <a:spLocks noChangeArrowheads="1"/>
          </p:cNvSpPr>
          <p:nvPr/>
        </p:nvSpPr>
        <p:spPr bwMode="auto">
          <a:xfrm>
            <a:off x="1368743" y="3375978"/>
            <a:ext cx="2363787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" name="文本框 53"/>
          <p:cNvSpPr txBox="1">
            <a:spLocks noChangeArrowheads="1"/>
          </p:cNvSpPr>
          <p:nvPr/>
        </p:nvSpPr>
        <p:spPr bwMode="auto">
          <a:xfrm>
            <a:off x="7995603" y="3375978"/>
            <a:ext cx="2363787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1844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05" y="-13335"/>
            <a:ext cx="12189460" cy="6947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70341" y="3198544"/>
            <a:ext cx="301706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807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574855" y="2772797"/>
            <a:ext cx="94488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D03B"/>
                </a:solidFill>
                <a:latin typeface="DFGothic-EB" panose="02010609010101010101" charset="-128"/>
                <a:ea typeface="DFGothic-EB" panose="02010609010101010101" charset="-128"/>
              </a:rPr>
              <a:t>03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7698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0807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7698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pic>
        <p:nvPicPr>
          <p:cNvPr id="2" name="图片 1" descr="f684e5220829725cbe4561a45d3adc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5" y="1344930"/>
            <a:ext cx="3597910" cy="431673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91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" y="2001084"/>
            <a:ext cx="5172075" cy="34724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30" y="1986475"/>
            <a:ext cx="5196840" cy="34787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1" name="Straight Connector 66"/>
          <p:cNvCxnSpPr/>
          <p:nvPr/>
        </p:nvCxnSpPr>
        <p:spPr>
          <a:xfrm>
            <a:off x="6062345" y="1997075"/>
            <a:ext cx="0" cy="347218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42" name="直角三角形 41"/>
          <p:cNvSpPr/>
          <p:nvPr/>
        </p:nvSpPr>
        <p:spPr>
          <a:xfrm rot="10800000">
            <a:off x="9439801" y="1986086"/>
            <a:ext cx="557248" cy="557248"/>
          </a:xfrm>
          <a:prstGeom prst="rtTriangle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11"/>
          <p:cNvGrpSpPr/>
          <p:nvPr/>
        </p:nvGrpSpPr>
        <p:grpSpPr>
          <a:xfrm>
            <a:off x="590550" y="4863465"/>
            <a:ext cx="5220335" cy="619760"/>
            <a:chOff x="938940" y="4785360"/>
            <a:chExt cx="4727592" cy="561169"/>
          </a:xfrm>
          <a:solidFill>
            <a:srgbClr val="B20202"/>
          </a:solidFill>
        </p:grpSpPr>
        <p:sp>
          <p:nvSpPr>
            <p:cNvPr id="45" name="矩形 44"/>
            <p:cNvSpPr/>
            <p:nvPr/>
          </p:nvSpPr>
          <p:spPr>
            <a:xfrm>
              <a:off x="938940" y="4785360"/>
              <a:ext cx="4727592" cy="5611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15"/>
            <p:cNvSpPr txBox="1"/>
            <p:nvPr/>
          </p:nvSpPr>
          <p:spPr>
            <a:xfrm>
              <a:off x="2171119" y="4898930"/>
              <a:ext cx="2780041" cy="333482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47" name="组合 16"/>
          <p:cNvGrpSpPr/>
          <p:nvPr/>
        </p:nvGrpSpPr>
        <p:grpSpPr>
          <a:xfrm>
            <a:off x="6320797" y="4863465"/>
            <a:ext cx="5197475" cy="601980"/>
            <a:chOff x="662350" y="4785360"/>
            <a:chExt cx="4727592" cy="865483"/>
          </a:xfrm>
        </p:grpSpPr>
        <p:sp>
          <p:nvSpPr>
            <p:cNvPr id="48" name="矩形 47"/>
            <p:cNvSpPr/>
            <p:nvPr/>
          </p:nvSpPr>
          <p:spPr>
            <a:xfrm>
              <a:off x="662350" y="4785360"/>
              <a:ext cx="4727592" cy="865483"/>
            </a:xfrm>
            <a:prstGeom prst="rect">
              <a:avLst/>
            </a:prstGeom>
            <a:solidFill>
              <a:srgbClr val="B2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18"/>
            <p:cNvSpPr txBox="1"/>
            <p:nvPr/>
          </p:nvSpPr>
          <p:spPr>
            <a:xfrm>
              <a:off x="1881152" y="4966575"/>
              <a:ext cx="2780040" cy="5295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4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901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活动执行流程</a:t>
            </a:r>
            <a:endParaRPr lang="en-US" altLang="zh-CN" sz="1600">
              <a:solidFill>
                <a:srgbClr val="B20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100652" y="1768875"/>
            <a:ext cx="2432615" cy="3107977"/>
          </a:xfrm>
          <a:prstGeom prst="roundRect">
            <a:avLst/>
          </a:prstGeom>
          <a:solidFill>
            <a:srgbClr val="B20202"/>
          </a:solidFill>
          <a:ln w="38100">
            <a:solidFill>
              <a:srgbClr val="A60A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zh-CN" altLang="en-US" sz="1865" dirty="0"/>
          </a:p>
        </p:txBody>
      </p:sp>
      <p:sp>
        <p:nvSpPr>
          <p:cNvPr id="19" name="圆角矩形 18"/>
          <p:cNvSpPr/>
          <p:nvPr/>
        </p:nvSpPr>
        <p:spPr>
          <a:xfrm>
            <a:off x="3603088" y="2726031"/>
            <a:ext cx="2432614" cy="3107977"/>
          </a:xfrm>
          <a:prstGeom prst="roundRect">
            <a:avLst/>
          </a:prstGeom>
          <a:solidFill>
            <a:srgbClr val="B20202"/>
          </a:solidFill>
          <a:ln w="38100">
            <a:solidFill>
              <a:srgbClr val="B2020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zh-CN" altLang="en-US" sz="1865" dirty="0"/>
          </a:p>
        </p:txBody>
      </p:sp>
      <p:sp>
        <p:nvSpPr>
          <p:cNvPr id="22" name="圆角矩形 21"/>
          <p:cNvSpPr/>
          <p:nvPr/>
        </p:nvSpPr>
        <p:spPr>
          <a:xfrm>
            <a:off x="6105523" y="1768875"/>
            <a:ext cx="2432615" cy="3107977"/>
          </a:xfrm>
          <a:prstGeom prst="roundRect">
            <a:avLst/>
          </a:prstGeom>
          <a:solidFill>
            <a:srgbClr val="B20202"/>
          </a:solidFill>
          <a:ln w="38100">
            <a:solidFill>
              <a:srgbClr val="A60A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zh-CN" altLang="en-US" sz="1865" dirty="0"/>
          </a:p>
        </p:txBody>
      </p:sp>
      <p:sp>
        <p:nvSpPr>
          <p:cNvPr id="47113" name="文本框 13"/>
          <p:cNvSpPr txBox="1">
            <a:spLocks noChangeArrowheads="1"/>
          </p:cNvSpPr>
          <p:nvPr/>
        </p:nvSpPr>
        <p:spPr bwMode="auto">
          <a:xfrm>
            <a:off x="1430835" y="2517579"/>
            <a:ext cx="1771452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01" tIns="45700" rIns="91401" bIns="4570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7114" name="文本框 14"/>
          <p:cNvSpPr txBox="1">
            <a:spLocks noChangeArrowheads="1"/>
          </p:cNvSpPr>
          <p:nvPr/>
        </p:nvSpPr>
        <p:spPr bwMode="auto">
          <a:xfrm>
            <a:off x="3903067" y="3296013"/>
            <a:ext cx="1755321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01" tIns="45700" rIns="91401" bIns="4570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7115" name="文本框 15"/>
          <p:cNvSpPr txBox="1">
            <a:spLocks noChangeArrowheads="1"/>
          </p:cNvSpPr>
          <p:nvPr/>
        </p:nvSpPr>
        <p:spPr bwMode="auto">
          <a:xfrm>
            <a:off x="6399154" y="2627750"/>
            <a:ext cx="1861990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01" tIns="45700" rIns="91401" bIns="4570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8628588" y="2713333"/>
            <a:ext cx="2434202" cy="3107977"/>
          </a:xfrm>
          <a:prstGeom prst="roundRect">
            <a:avLst/>
          </a:prstGeom>
          <a:solidFill>
            <a:srgbClr val="FFD03B"/>
          </a:solidFill>
          <a:ln w="38100">
            <a:solidFill>
              <a:srgbClr val="FFD0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endParaRPr lang="zh-CN" altLang="en-US" sz="1865" dirty="0"/>
          </a:p>
        </p:txBody>
      </p:sp>
      <p:sp>
        <p:nvSpPr>
          <p:cNvPr id="47118" name="文本框 21"/>
          <p:cNvSpPr txBox="1">
            <a:spLocks noChangeArrowheads="1"/>
          </p:cNvSpPr>
          <p:nvPr/>
        </p:nvSpPr>
        <p:spPr bwMode="auto">
          <a:xfrm>
            <a:off x="8917455" y="3283315"/>
            <a:ext cx="1836111" cy="335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01" tIns="45700" rIns="91401" bIns="4570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Oval 53"/>
          <p:cNvSpPr>
            <a:spLocks noChangeArrowheads="1"/>
          </p:cNvSpPr>
          <p:nvPr/>
        </p:nvSpPr>
        <p:spPr bwMode="auto">
          <a:xfrm>
            <a:off x="862949" y="1479720"/>
            <a:ext cx="728959" cy="73014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6" name="Oval 53"/>
          <p:cNvSpPr>
            <a:spLocks noChangeArrowheads="1"/>
          </p:cNvSpPr>
          <p:nvPr/>
        </p:nvSpPr>
        <p:spPr bwMode="auto">
          <a:xfrm>
            <a:off x="3317778" y="5433740"/>
            <a:ext cx="728959" cy="730146"/>
          </a:xfrm>
          <a:prstGeom prst="ellipse">
            <a:avLst/>
          </a:prstGeom>
          <a:solidFill>
            <a:srgbClr val="B20202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9" name="Oval 53"/>
          <p:cNvSpPr>
            <a:spLocks noChangeArrowheads="1"/>
          </p:cNvSpPr>
          <p:nvPr/>
        </p:nvSpPr>
        <p:spPr bwMode="auto">
          <a:xfrm>
            <a:off x="5840843" y="1460671"/>
            <a:ext cx="728959" cy="73014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0" name="Oval 53"/>
          <p:cNvSpPr>
            <a:spLocks noChangeArrowheads="1"/>
          </p:cNvSpPr>
          <p:nvPr/>
        </p:nvSpPr>
        <p:spPr bwMode="auto">
          <a:xfrm>
            <a:off x="10679096" y="5432153"/>
            <a:ext cx="728959" cy="730146"/>
          </a:xfrm>
          <a:prstGeom prst="ellipse">
            <a:avLst/>
          </a:prstGeom>
          <a:solidFill>
            <a:srgbClr val="FFD03B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>
              <a:defRPr/>
            </a:pPr>
            <a:r>
              <a:rPr lang="en-US" altLang="zh-CN" sz="2135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矩形 30"/>
          <p:cNvSpPr/>
          <p:nvPr/>
        </p:nvSpPr>
        <p:spPr>
          <a:xfrm>
            <a:off x="1232989" y="2854001"/>
            <a:ext cx="2167614" cy="138414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2" name="矩形 24"/>
          <p:cNvSpPr/>
          <p:nvPr/>
        </p:nvSpPr>
        <p:spPr>
          <a:xfrm>
            <a:off x="3744314" y="3519083"/>
            <a:ext cx="2167614" cy="138414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3" name="矩形 24"/>
          <p:cNvSpPr/>
          <p:nvPr/>
        </p:nvSpPr>
        <p:spPr>
          <a:xfrm>
            <a:off x="6265793" y="2853390"/>
            <a:ext cx="2167614" cy="138414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4" name="矩形 24"/>
          <p:cNvSpPr/>
          <p:nvPr/>
        </p:nvSpPr>
        <p:spPr>
          <a:xfrm>
            <a:off x="8777749" y="3523239"/>
            <a:ext cx="2167614" cy="138414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50"/>
                            </p:stCondLst>
                            <p:childTnLst>
                              <p:par>
                                <p:cTn id="8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750"/>
                            </p:stCondLst>
                            <p:childTnLst>
                              <p:par>
                                <p:cTn id="9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15" grpId="0" bldLvl="0" animBg="1"/>
      <p:bldP spid="19" grpId="0" bldLvl="0" animBg="1"/>
      <p:bldP spid="22" grpId="0" bldLvl="0" animBg="1"/>
      <p:bldP spid="47113" grpId="0"/>
      <p:bldP spid="47114" grpId="0"/>
      <p:bldP spid="47115" grpId="0"/>
      <p:bldP spid="24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922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活动执行流程</a:t>
            </a:r>
            <a:endParaRPr lang="en-US" altLang="zh-CN" sz="1600">
              <a:solidFill>
                <a:srgbClr val="B20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05" y="4256405"/>
            <a:ext cx="12192000" cy="2658745"/>
          </a:xfrm>
          <a:prstGeom prst="rect">
            <a:avLst/>
          </a:prstGeom>
          <a:solidFill>
            <a:srgbClr val="B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" y="1781177"/>
            <a:ext cx="5216525" cy="6033130"/>
          </a:xfrm>
          <a:prstGeom prst="rect">
            <a:avLst/>
          </a:prstGeom>
        </p:spPr>
      </p:pic>
      <p:sp>
        <p:nvSpPr>
          <p:cNvPr id="32" name="矩形 24"/>
          <p:cNvSpPr/>
          <p:nvPr/>
        </p:nvSpPr>
        <p:spPr>
          <a:xfrm>
            <a:off x="5516880" y="4893310"/>
            <a:ext cx="6171565" cy="13843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aphicFrame>
        <p:nvGraphicFramePr>
          <p:cNvPr id="17414" name="图表 49"/>
          <p:cNvGraphicFramePr/>
          <p:nvPr/>
        </p:nvGraphicFramePr>
        <p:xfrm>
          <a:off x="7660799" y="1363028"/>
          <a:ext cx="4530725" cy="289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33900" imgH="2895600" progId="Excel.Chart.8">
                  <p:embed/>
                </p:oleObj>
              </mc:Choice>
              <mc:Fallback>
                <p:oleObj r:id="rId3" imgW="4533900" imgH="2895600" progId="Excel.Chart.8">
                  <p:embed/>
                  <p:pic>
                    <p:nvPicPr>
                      <p:cNvPr id="0" name="图表 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0799" y="1363028"/>
                        <a:ext cx="4530725" cy="28930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prstClr val="black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5175250" y="1778953"/>
            <a:ext cx="3406775" cy="2061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ea typeface="+mn-ea"/>
              </a:rPr>
              <a:t>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32" grpId="0" bldLvl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859905"/>
          </a:xfrm>
          <a:prstGeom prst="rect">
            <a:avLst/>
          </a:prstGeom>
          <a:solidFill>
            <a:srgbClr val="F5F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11553"/>
            <a:ext cx="12189460" cy="67923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5" name="矩形 30"/>
          <p:cNvSpPr/>
          <p:nvPr/>
        </p:nvSpPr>
        <p:spPr>
          <a:xfrm>
            <a:off x="1270" y="-10795"/>
            <a:ext cx="12190095" cy="21717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30"/>
          <p:cNvSpPr/>
          <p:nvPr/>
        </p:nvSpPr>
        <p:spPr>
          <a:xfrm>
            <a:off x="1905" y="6635750"/>
            <a:ext cx="12190095" cy="21717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椭圆 28"/>
          <p:cNvSpPr/>
          <p:nvPr/>
        </p:nvSpPr>
        <p:spPr>
          <a:xfrm>
            <a:off x="8143875" y="1116965"/>
            <a:ext cx="3302000" cy="3302000"/>
          </a:xfrm>
          <a:prstGeom prst="ellipse">
            <a:avLst/>
          </a:prstGeom>
          <a:solidFill>
            <a:srgbClr val="C00000">
              <a:alpha val="54117"/>
            </a:srgbClr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椭圆 3"/>
          <p:cNvSpPr/>
          <p:nvPr/>
        </p:nvSpPr>
        <p:spPr>
          <a:xfrm>
            <a:off x="8288338" y="1263015"/>
            <a:ext cx="3013075" cy="3011488"/>
          </a:xfrm>
          <a:prstGeom prst="ellipse">
            <a:avLst/>
          </a:prstGeom>
          <a:solidFill>
            <a:srgbClr val="C00000">
              <a:alpha val="54117"/>
            </a:srgbClr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等腰三角形 9"/>
          <p:cNvSpPr/>
          <p:nvPr/>
        </p:nvSpPr>
        <p:spPr>
          <a:xfrm rot="-7200000">
            <a:off x="7959725" y="3252153"/>
            <a:ext cx="587375" cy="855662"/>
          </a:xfrm>
          <a:prstGeom prst="triangle">
            <a:avLst>
              <a:gd name="adj" fmla="val 50000"/>
            </a:avLst>
          </a:prstGeom>
          <a:solidFill>
            <a:srgbClr val="FFD03B">
              <a:alpha val="45097"/>
            </a:srgbClr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文本框 4"/>
          <p:cNvSpPr/>
          <p:nvPr/>
        </p:nvSpPr>
        <p:spPr>
          <a:xfrm>
            <a:off x="8782050" y="1647190"/>
            <a:ext cx="206375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bg1"/>
                </a:solidFill>
                <a:latin typeface="Showcard Gothic" panose="04020904020102020604" pitchFamily="82" charset="0"/>
                <a:ea typeface="宋体" panose="02010600030101010101" pitchFamily="2" charset="-122"/>
                <a:sym typeface="Showcard Gothic" panose="04020904020102020604" pitchFamily="82" charset="0"/>
              </a:rPr>
              <a:t>hello</a:t>
            </a:r>
            <a:endParaRPr lang="zh-CN" altLang="en-US" sz="4800" dirty="0">
              <a:solidFill>
                <a:schemeClr val="bg1"/>
              </a:solidFill>
              <a:latin typeface="Showcard Gothic" panose="04020904020102020604" pitchFamily="82" charset="0"/>
              <a:ea typeface="宋体" panose="02010600030101010101" pitchFamily="2" charset="-122"/>
              <a:sym typeface="Showcard Gothic" panose="04020904020102020604" pitchFamily="82" charset="0"/>
            </a:endParaRPr>
          </a:p>
        </p:txBody>
      </p:sp>
      <p:sp>
        <p:nvSpPr>
          <p:cNvPr id="9224" name="文本框 5"/>
          <p:cNvSpPr/>
          <p:nvPr/>
        </p:nvSpPr>
        <p:spPr>
          <a:xfrm>
            <a:off x="8603139" y="2310765"/>
            <a:ext cx="24231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Showcard Gothic" panose="04020904020102020604" pitchFamily="82" charset="0"/>
                <a:ea typeface="宋体" panose="02010600030101010101" pitchFamily="2" charset="-122"/>
                <a:sym typeface="Showcard Gothic" panose="04020904020102020604" pitchFamily="82" charset="0"/>
              </a:rPr>
              <a:t>CHRISTMAS</a:t>
            </a:r>
            <a:endParaRPr lang="zh-CN" altLang="en-US" sz="3200" dirty="0">
              <a:solidFill>
                <a:schemeClr val="bg1"/>
              </a:solidFill>
              <a:latin typeface="Showcard Gothic" panose="04020904020102020604" pitchFamily="82" charset="0"/>
              <a:ea typeface="宋体" panose="02010600030101010101" pitchFamily="2" charset="-122"/>
              <a:sym typeface="Showcard Gothic" panose="04020904020102020604" pitchFamily="82" charset="0"/>
            </a:endParaRPr>
          </a:p>
        </p:txBody>
      </p:sp>
      <p:sp>
        <p:nvSpPr>
          <p:cNvPr id="9225" name="矩形 6"/>
          <p:cNvSpPr/>
          <p:nvPr/>
        </p:nvSpPr>
        <p:spPr>
          <a:xfrm>
            <a:off x="8486775" y="3023553"/>
            <a:ext cx="25146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Supporters say that the ease of use of presentation software can save a lot of time for people who otherwise would have used other types.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直接连接符 8"/>
          <p:cNvSpPr/>
          <p:nvPr/>
        </p:nvSpPr>
        <p:spPr>
          <a:xfrm>
            <a:off x="8302625" y="2914015"/>
            <a:ext cx="2852738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9233" name="椭圆 29"/>
          <p:cNvSpPr/>
          <p:nvPr/>
        </p:nvSpPr>
        <p:spPr>
          <a:xfrm>
            <a:off x="7940675" y="915353"/>
            <a:ext cx="3708400" cy="3706812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prstDash val="dash"/>
            <a:bevel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05" y="-13335"/>
            <a:ext cx="12189460" cy="6982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70341" y="3198544"/>
            <a:ext cx="301706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807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574855" y="2772797"/>
            <a:ext cx="94488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D03B"/>
                </a:solidFill>
                <a:latin typeface="DFGothic-EB" panose="02010609010101010101" charset="-128"/>
                <a:ea typeface="DFGothic-EB" panose="02010609010101010101" charset="-128"/>
              </a:rPr>
              <a:t>04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7698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0807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7698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pic>
        <p:nvPicPr>
          <p:cNvPr id="2" name="图片 1" descr="f684e5220829725cbe4561a45d3adc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5" y="1344930"/>
            <a:ext cx="3597910" cy="431673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230735" cy="69030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458" name="组合 73"/>
          <p:cNvGrpSpPr/>
          <p:nvPr/>
        </p:nvGrpSpPr>
        <p:grpSpPr bwMode="auto">
          <a:xfrm>
            <a:off x="4208463" y="-1162050"/>
            <a:ext cx="2095500" cy="4679950"/>
            <a:chOff x="1200542" y="-552450"/>
            <a:chExt cx="3194207" cy="7132105"/>
          </a:xfrm>
        </p:grpSpPr>
        <p:sp>
          <p:nvSpPr>
            <p:cNvPr id="19859" name="Oval 402"/>
            <p:cNvSpPr>
              <a:spLocks noChangeArrowheads="1"/>
            </p:cNvSpPr>
            <p:nvPr/>
          </p:nvSpPr>
          <p:spPr bwMode="auto">
            <a:xfrm>
              <a:off x="1200542" y="3385448"/>
              <a:ext cx="3194207" cy="3194207"/>
            </a:xfrm>
            <a:prstGeom prst="ellipse">
              <a:avLst/>
            </a:prstGeom>
            <a:solidFill>
              <a:srgbClr val="B2020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71" name="Rectangle 403"/>
            <p:cNvSpPr>
              <a:spLocks noChangeArrowheads="1"/>
            </p:cNvSpPr>
            <p:nvPr/>
          </p:nvSpPr>
          <p:spPr bwMode="auto">
            <a:xfrm>
              <a:off x="2497584" y="2962798"/>
              <a:ext cx="597703" cy="4548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404"/>
            <p:cNvSpPr>
              <a:spLocks noEditPoints="1"/>
            </p:cNvSpPr>
            <p:nvPr/>
          </p:nvSpPr>
          <p:spPr bwMode="auto">
            <a:xfrm>
              <a:off x="2437087" y="2357972"/>
              <a:ext cx="725956" cy="723371"/>
            </a:xfrm>
            <a:custGeom>
              <a:avLst/>
              <a:gdLst>
                <a:gd name="T0" fmla="*/ 60 w 121"/>
                <a:gd name="T1" fmla="*/ 0 h 121"/>
                <a:gd name="T2" fmla="*/ 103 w 121"/>
                <a:gd name="T3" fmla="*/ 18 h 121"/>
                <a:gd name="T4" fmla="*/ 121 w 121"/>
                <a:gd name="T5" fmla="*/ 61 h 121"/>
                <a:gd name="T6" fmla="*/ 103 w 121"/>
                <a:gd name="T7" fmla="*/ 103 h 121"/>
                <a:gd name="T8" fmla="*/ 60 w 121"/>
                <a:gd name="T9" fmla="*/ 121 h 121"/>
                <a:gd name="T10" fmla="*/ 60 w 121"/>
                <a:gd name="T11" fmla="*/ 91 h 121"/>
                <a:gd name="T12" fmla="*/ 82 w 121"/>
                <a:gd name="T13" fmla="*/ 82 h 121"/>
                <a:gd name="T14" fmla="*/ 91 w 121"/>
                <a:gd name="T15" fmla="*/ 61 h 121"/>
                <a:gd name="T16" fmla="*/ 82 w 121"/>
                <a:gd name="T17" fmla="*/ 39 h 121"/>
                <a:gd name="T18" fmla="*/ 60 w 121"/>
                <a:gd name="T19" fmla="*/ 30 h 121"/>
                <a:gd name="T20" fmla="*/ 60 w 121"/>
                <a:gd name="T21" fmla="*/ 0 h 121"/>
                <a:gd name="T22" fmla="*/ 60 w 121"/>
                <a:gd name="T23" fmla="*/ 121 h 121"/>
                <a:gd name="T24" fmla="*/ 17 w 121"/>
                <a:gd name="T25" fmla="*/ 104 h 121"/>
                <a:gd name="T26" fmla="*/ 0 w 121"/>
                <a:gd name="T27" fmla="*/ 61 h 121"/>
                <a:gd name="T28" fmla="*/ 17 w 121"/>
                <a:gd name="T29" fmla="*/ 18 h 121"/>
                <a:gd name="T30" fmla="*/ 60 w 121"/>
                <a:gd name="T31" fmla="*/ 0 h 121"/>
                <a:gd name="T32" fmla="*/ 60 w 121"/>
                <a:gd name="T33" fmla="*/ 30 h 121"/>
                <a:gd name="T34" fmla="*/ 39 w 121"/>
                <a:gd name="T35" fmla="*/ 39 h 121"/>
                <a:gd name="T36" fmla="*/ 30 w 121"/>
                <a:gd name="T37" fmla="*/ 61 h 121"/>
                <a:gd name="T38" fmla="*/ 39 w 121"/>
                <a:gd name="T39" fmla="*/ 82 h 121"/>
                <a:gd name="T40" fmla="*/ 60 w 121"/>
                <a:gd name="T41" fmla="*/ 91 h 121"/>
                <a:gd name="T42" fmla="*/ 60 w 121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77" y="0"/>
                    <a:pt x="92" y="7"/>
                    <a:pt x="103" y="18"/>
                  </a:cubicBezTo>
                  <a:cubicBezTo>
                    <a:pt x="114" y="29"/>
                    <a:pt x="121" y="44"/>
                    <a:pt x="121" y="61"/>
                  </a:cubicBezTo>
                  <a:cubicBezTo>
                    <a:pt x="121" y="77"/>
                    <a:pt x="114" y="93"/>
                    <a:pt x="103" y="103"/>
                  </a:cubicBezTo>
                  <a:cubicBezTo>
                    <a:pt x="92" y="114"/>
                    <a:pt x="77" y="121"/>
                    <a:pt x="60" y="12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9" y="91"/>
                    <a:pt x="76" y="88"/>
                    <a:pt x="82" y="82"/>
                  </a:cubicBezTo>
                  <a:cubicBezTo>
                    <a:pt x="87" y="77"/>
                    <a:pt x="91" y="69"/>
                    <a:pt x="91" y="61"/>
                  </a:cubicBezTo>
                  <a:cubicBezTo>
                    <a:pt x="91" y="52"/>
                    <a:pt x="87" y="45"/>
                    <a:pt x="82" y="39"/>
                  </a:cubicBezTo>
                  <a:cubicBezTo>
                    <a:pt x="76" y="34"/>
                    <a:pt x="69" y="30"/>
                    <a:pt x="60" y="30"/>
                  </a:cubicBezTo>
                  <a:lnTo>
                    <a:pt x="60" y="0"/>
                  </a:lnTo>
                  <a:close/>
                  <a:moveTo>
                    <a:pt x="60" y="121"/>
                  </a:moveTo>
                  <a:cubicBezTo>
                    <a:pt x="43" y="121"/>
                    <a:pt x="28" y="114"/>
                    <a:pt x="17" y="104"/>
                  </a:cubicBezTo>
                  <a:cubicBezTo>
                    <a:pt x="6" y="93"/>
                    <a:pt x="0" y="77"/>
                    <a:pt x="0" y="61"/>
                  </a:cubicBezTo>
                  <a:cubicBezTo>
                    <a:pt x="0" y="44"/>
                    <a:pt x="6" y="29"/>
                    <a:pt x="17" y="18"/>
                  </a:cubicBezTo>
                  <a:cubicBezTo>
                    <a:pt x="28" y="7"/>
                    <a:pt x="43" y="0"/>
                    <a:pt x="60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44" y="34"/>
                    <a:pt x="39" y="39"/>
                  </a:cubicBezTo>
                  <a:cubicBezTo>
                    <a:pt x="33" y="45"/>
                    <a:pt x="30" y="52"/>
                    <a:pt x="30" y="61"/>
                  </a:cubicBezTo>
                  <a:cubicBezTo>
                    <a:pt x="30" y="69"/>
                    <a:pt x="33" y="77"/>
                    <a:pt x="39" y="82"/>
                  </a:cubicBezTo>
                  <a:cubicBezTo>
                    <a:pt x="44" y="88"/>
                    <a:pt x="52" y="91"/>
                    <a:pt x="60" y="91"/>
                  </a:cubicBezTo>
                  <a:lnTo>
                    <a:pt x="60" y="12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Rectangle 405"/>
            <p:cNvSpPr>
              <a:spLocks noChangeArrowheads="1"/>
            </p:cNvSpPr>
            <p:nvPr/>
          </p:nvSpPr>
          <p:spPr bwMode="auto">
            <a:xfrm>
              <a:off x="2761347" y="-552450"/>
              <a:ext cx="67756" cy="2999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9459" name="组合 2"/>
          <p:cNvGrpSpPr/>
          <p:nvPr/>
        </p:nvGrpSpPr>
        <p:grpSpPr bwMode="auto">
          <a:xfrm>
            <a:off x="798513" y="-704850"/>
            <a:ext cx="3251200" cy="7132638"/>
            <a:chOff x="3119439" y="3175"/>
            <a:chExt cx="1270000" cy="2786063"/>
          </a:xfrm>
        </p:grpSpPr>
        <p:sp>
          <p:nvSpPr>
            <p:cNvPr id="19793" name="Freeform 391"/>
            <p:cNvSpPr/>
            <p:nvPr/>
          </p:nvSpPr>
          <p:spPr bwMode="auto">
            <a:xfrm>
              <a:off x="3794126" y="909638"/>
              <a:ext cx="369888" cy="368300"/>
            </a:xfrm>
            <a:custGeom>
              <a:avLst/>
              <a:gdLst>
                <a:gd name="T0" fmla="*/ 369888 w 233"/>
                <a:gd name="T1" fmla="*/ 265113 h 232"/>
                <a:gd name="T2" fmla="*/ 104775 w 233"/>
                <a:gd name="T3" fmla="*/ 0 h 232"/>
                <a:gd name="T4" fmla="*/ 0 w 233"/>
                <a:gd name="T5" fmla="*/ 103188 h 232"/>
                <a:gd name="T6" fmla="*/ 266700 w 233"/>
                <a:gd name="T7" fmla="*/ 368300 h 232"/>
                <a:gd name="T8" fmla="*/ 369888 w 233"/>
                <a:gd name="T9" fmla="*/ 265113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232"/>
                <a:gd name="T17" fmla="*/ 233 w 233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232">
                  <a:moveTo>
                    <a:pt x="233" y="167"/>
                  </a:moveTo>
                  <a:lnTo>
                    <a:pt x="66" y="0"/>
                  </a:lnTo>
                  <a:lnTo>
                    <a:pt x="0" y="65"/>
                  </a:lnTo>
                  <a:lnTo>
                    <a:pt x="168" y="232"/>
                  </a:lnTo>
                  <a:lnTo>
                    <a:pt x="233" y="167"/>
                  </a:ln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794" name="Freeform 392"/>
            <p:cNvSpPr/>
            <p:nvPr/>
          </p:nvSpPr>
          <p:spPr bwMode="auto">
            <a:xfrm>
              <a:off x="3819526" y="909638"/>
              <a:ext cx="344488" cy="342900"/>
            </a:xfrm>
            <a:custGeom>
              <a:avLst/>
              <a:gdLst>
                <a:gd name="T0" fmla="*/ 344488 w 217"/>
                <a:gd name="T1" fmla="*/ 265113 h 216"/>
                <a:gd name="T2" fmla="*/ 79375 w 217"/>
                <a:gd name="T3" fmla="*/ 0 h 216"/>
                <a:gd name="T4" fmla="*/ 0 w 217"/>
                <a:gd name="T5" fmla="*/ 80963 h 216"/>
                <a:gd name="T6" fmla="*/ 266700 w 217"/>
                <a:gd name="T7" fmla="*/ 342900 h 216"/>
                <a:gd name="T8" fmla="*/ 344488 w 217"/>
                <a:gd name="T9" fmla="*/ 265113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16"/>
                <a:gd name="T17" fmla="*/ 217 w 217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16">
                  <a:moveTo>
                    <a:pt x="217" y="167"/>
                  </a:moveTo>
                  <a:lnTo>
                    <a:pt x="50" y="0"/>
                  </a:lnTo>
                  <a:lnTo>
                    <a:pt x="0" y="51"/>
                  </a:lnTo>
                  <a:lnTo>
                    <a:pt x="168" y="216"/>
                  </a:lnTo>
                  <a:lnTo>
                    <a:pt x="217" y="167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795" name="Freeform 393"/>
            <p:cNvSpPr/>
            <p:nvPr/>
          </p:nvSpPr>
          <p:spPr bwMode="auto">
            <a:xfrm>
              <a:off x="3756026" y="869950"/>
              <a:ext cx="161925" cy="161925"/>
            </a:xfrm>
            <a:custGeom>
              <a:avLst/>
              <a:gdLst>
                <a:gd name="T0" fmla="*/ 49282 w 69"/>
                <a:gd name="T1" fmla="*/ 154885 h 69"/>
                <a:gd name="T2" fmla="*/ 152538 w 69"/>
                <a:gd name="T3" fmla="*/ 51628 h 69"/>
                <a:gd name="T4" fmla="*/ 152538 w 69"/>
                <a:gd name="T5" fmla="*/ 30508 h 69"/>
                <a:gd name="T6" fmla="*/ 105603 w 69"/>
                <a:gd name="T7" fmla="*/ 7040 h 69"/>
                <a:gd name="T8" fmla="*/ 7040 w 69"/>
                <a:gd name="T9" fmla="*/ 107950 h 69"/>
                <a:gd name="T10" fmla="*/ 30508 w 69"/>
                <a:gd name="T11" fmla="*/ 154885 h 69"/>
                <a:gd name="T12" fmla="*/ 49282 w 69"/>
                <a:gd name="T13" fmla="*/ 154885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9"/>
                <a:gd name="T23" fmla="*/ 69 w 69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9">
                  <a:moveTo>
                    <a:pt x="21" y="66"/>
                  </a:moveTo>
                  <a:cubicBezTo>
                    <a:pt x="30" y="49"/>
                    <a:pt x="51" y="29"/>
                    <a:pt x="65" y="22"/>
                  </a:cubicBezTo>
                  <a:cubicBezTo>
                    <a:pt x="69" y="20"/>
                    <a:pt x="67" y="15"/>
                    <a:pt x="65" y="13"/>
                  </a:cubicBezTo>
                  <a:cubicBezTo>
                    <a:pt x="59" y="6"/>
                    <a:pt x="52" y="0"/>
                    <a:pt x="45" y="3"/>
                  </a:cubicBezTo>
                  <a:cubicBezTo>
                    <a:pt x="28" y="12"/>
                    <a:pt x="11" y="29"/>
                    <a:pt x="3" y="46"/>
                  </a:cubicBezTo>
                  <a:cubicBezTo>
                    <a:pt x="0" y="53"/>
                    <a:pt x="7" y="60"/>
                    <a:pt x="13" y="66"/>
                  </a:cubicBezTo>
                  <a:cubicBezTo>
                    <a:pt x="16" y="68"/>
                    <a:pt x="20" y="69"/>
                    <a:pt x="21" y="66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796" name="Freeform 394"/>
            <p:cNvSpPr/>
            <p:nvPr/>
          </p:nvSpPr>
          <p:spPr bwMode="auto">
            <a:xfrm>
              <a:off x="3671889" y="784225"/>
              <a:ext cx="215900" cy="203200"/>
            </a:xfrm>
            <a:custGeom>
              <a:avLst/>
              <a:gdLst>
                <a:gd name="T0" fmla="*/ 166618 w 92"/>
                <a:gd name="T1" fmla="*/ 60726 h 87"/>
                <a:gd name="T2" fmla="*/ 100910 w 92"/>
                <a:gd name="T3" fmla="*/ 51384 h 87"/>
                <a:gd name="T4" fmla="*/ 28161 w 92"/>
                <a:gd name="T5" fmla="*/ 53720 h 87"/>
                <a:gd name="T6" fmla="*/ 98563 w 92"/>
                <a:gd name="T7" fmla="*/ 184515 h 87"/>
                <a:gd name="T8" fmla="*/ 166618 w 92"/>
                <a:gd name="T9" fmla="*/ 6072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87"/>
                <a:gd name="T17" fmla="*/ 92 w 92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87">
                  <a:moveTo>
                    <a:pt x="71" y="26"/>
                  </a:moveTo>
                  <a:cubicBezTo>
                    <a:pt x="60" y="6"/>
                    <a:pt x="44" y="0"/>
                    <a:pt x="43" y="22"/>
                  </a:cubicBezTo>
                  <a:cubicBezTo>
                    <a:pt x="37" y="14"/>
                    <a:pt x="16" y="14"/>
                    <a:pt x="12" y="23"/>
                  </a:cubicBezTo>
                  <a:cubicBezTo>
                    <a:pt x="0" y="54"/>
                    <a:pt x="10" y="64"/>
                    <a:pt x="42" y="79"/>
                  </a:cubicBezTo>
                  <a:cubicBezTo>
                    <a:pt x="60" y="87"/>
                    <a:pt x="92" y="61"/>
                    <a:pt x="71" y="26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797" name="Freeform 395"/>
            <p:cNvSpPr/>
            <p:nvPr/>
          </p:nvSpPr>
          <p:spPr bwMode="auto">
            <a:xfrm>
              <a:off x="3752851" y="865188"/>
              <a:ext cx="160338" cy="160338"/>
            </a:xfrm>
            <a:custGeom>
              <a:avLst/>
              <a:gdLst>
                <a:gd name="T0" fmla="*/ 48799 w 69"/>
                <a:gd name="T1" fmla="*/ 153264 h 68"/>
                <a:gd name="T2" fmla="*/ 148719 w 69"/>
                <a:gd name="T3" fmla="*/ 49516 h 68"/>
                <a:gd name="T4" fmla="*/ 151043 w 69"/>
                <a:gd name="T5" fmla="*/ 28295 h 68"/>
                <a:gd name="T6" fmla="*/ 104568 w 69"/>
                <a:gd name="T7" fmla="*/ 7074 h 68"/>
                <a:gd name="T8" fmla="*/ 6971 w 69"/>
                <a:gd name="T9" fmla="*/ 108464 h 68"/>
                <a:gd name="T10" fmla="*/ 27885 w 69"/>
                <a:gd name="T11" fmla="*/ 153264 h 68"/>
                <a:gd name="T12" fmla="*/ 48799 w 69"/>
                <a:gd name="T13" fmla="*/ 15326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8"/>
                <a:gd name="T23" fmla="*/ 69 w 69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8">
                  <a:moveTo>
                    <a:pt x="21" y="65"/>
                  </a:moveTo>
                  <a:cubicBezTo>
                    <a:pt x="30" y="48"/>
                    <a:pt x="51" y="28"/>
                    <a:pt x="64" y="21"/>
                  </a:cubicBezTo>
                  <a:cubicBezTo>
                    <a:pt x="69" y="19"/>
                    <a:pt x="67" y="15"/>
                    <a:pt x="65" y="12"/>
                  </a:cubicBezTo>
                  <a:cubicBezTo>
                    <a:pt x="59" y="6"/>
                    <a:pt x="52" y="0"/>
                    <a:pt x="45" y="3"/>
                  </a:cubicBezTo>
                  <a:cubicBezTo>
                    <a:pt x="28" y="12"/>
                    <a:pt x="11" y="29"/>
                    <a:pt x="3" y="46"/>
                  </a:cubicBezTo>
                  <a:cubicBezTo>
                    <a:pt x="0" y="53"/>
                    <a:pt x="6" y="60"/>
                    <a:pt x="12" y="65"/>
                  </a:cubicBezTo>
                  <a:cubicBezTo>
                    <a:pt x="15" y="68"/>
                    <a:pt x="19" y="68"/>
                    <a:pt x="21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798" name="Freeform 396"/>
            <p:cNvSpPr/>
            <p:nvPr/>
          </p:nvSpPr>
          <p:spPr bwMode="auto">
            <a:xfrm>
              <a:off x="3409951" y="1476375"/>
              <a:ext cx="231775" cy="234950"/>
            </a:xfrm>
            <a:custGeom>
              <a:avLst/>
              <a:gdLst>
                <a:gd name="T0" fmla="*/ 142811 w 99"/>
                <a:gd name="T1" fmla="*/ 35242 h 100"/>
                <a:gd name="T2" fmla="*/ 67894 w 99"/>
                <a:gd name="T3" fmla="*/ 9398 h 100"/>
                <a:gd name="T4" fmla="*/ 32776 w 99"/>
                <a:gd name="T5" fmla="*/ 140970 h 100"/>
                <a:gd name="T6" fmla="*/ 175587 w 99"/>
                <a:gd name="T7" fmla="*/ 206756 h 100"/>
                <a:gd name="T8" fmla="*/ 142811 w 99"/>
                <a:gd name="T9" fmla="*/ 3524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0"/>
                <a:gd name="T17" fmla="*/ 99 w 9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0">
                  <a:moveTo>
                    <a:pt x="61" y="15"/>
                  </a:moveTo>
                  <a:cubicBezTo>
                    <a:pt x="54" y="15"/>
                    <a:pt x="45" y="0"/>
                    <a:pt x="29" y="4"/>
                  </a:cubicBezTo>
                  <a:cubicBezTo>
                    <a:pt x="14" y="7"/>
                    <a:pt x="0" y="17"/>
                    <a:pt x="14" y="60"/>
                  </a:cubicBezTo>
                  <a:cubicBezTo>
                    <a:pt x="27" y="100"/>
                    <a:pt x="52" y="100"/>
                    <a:pt x="75" y="88"/>
                  </a:cubicBezTo>
                  <a:cubicBezTo>
                    <a:pt x="99" y="76"/>
                    <a:pt x="85" y="15"/>
                    <a:pt x="61" y="15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799" name="Freeform 397"/>
            <p:cNvSpPr/>
            <p:nvPr/>
          </p:nvSpPr>
          <p:spPr bwMode="auto">
            <a:xfrm>
              <a:off x="3444876" y="1500188"/>
              <a:ext cx="82550" cy="104775"/>
            </a:xfrm>
            <a:custGeom>
              <a:avLst/>
              <a:gdLst>
                <a:gd name="T0" fmla="*/ 77833 w 35"/>
                <a:gd name="T1" fmla="*/ 46567 h 45"/>
                <a:gd name="T2" fmla="*/ 47171 w 35"/>
                <a:gd name="T3" fmla="*/ 100118 h 45"/>
                <a:gd name="T4" fmla="*/ 4717 w 35"/>
                <a:gd name="T5" fmla="*/ 58208 h 45"/>
                <a:gd name="T6" fmla="*/ 35379 w 35"/>
                <a:gd name="T7" fmla="*/ 4657 h 45"/>
                <a:gd name="T8" fmla="*/ 77833 w 35"/>
                <a:gd name="T9" fmla="*/ 4656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33" y="20"/>
                  </a:moveTo>
                  <a:cubicBezTo>
                    <a:pt x="35" y="31"/>
                    <a:pt x="29" y="42"/>
                    <a:pt x="20" y="43"/>
                  </a:cubicBezTo>
                  <a:cubicBezTo>
                    <a:pt x="11" y="45"/>
                    <a:pt x="3" y="37"/>
                    <a:pt x="2" y="25"/>
                  </a:cubicBezTo>
                  <a:cubicBezTo>
                    <a:pt x="0" y="14"/>
                    <a:pt x="6" y="3"/>
                    <a:pt x="15" y="2"/>
                  </a:cubicBezTo>
                  <a:cubicBezTo>
                    <a:pt x="23" y="0"/>
                    <a:pt x="32" y="8"/>
                    <a:pt x="33" y="20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00" name="Freeform 398"/>
            <p:cNvSpPr/>
            <p:nvPr/>
          </p:nvSpPr>
          <p:spPr bwMode="auto">
            <a:xfrm>
              <a:off x="3602039" y="1412875"/>
              <a:ext cx="477838" cy="257175"/>
            </a:xfrm>
            <a:custGeom>
              <a:avLst/>
              <a:gdLst>
                <a:gd name="T0" fmla="*/ 444500 w 301"/>
                <a:gd name="T1" fmla="*/ 0 h 162"/>
                <a:gd name="T2" fmla="*/ 0 w 301"/>
                <a:gd name="T3" fmla="*/ 82550 h 162"/>
                <a:gd name="T4" fmla="*/ 30163 w 301"/>
                <a:gd name="T5" fmla="*/ 257175 h 162"/>
                <a:gd name="T6" fmla="*/ 477838 w 301"/>
                <a:gd name="T7" fmla="*/ 176212 h 162"/>
                <a:gd name="T8" fmla="*/ 444500 w 301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62"/>
                <a:gd name="T17" fmla="*/ 301 w 301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62">
                  <a:moveTo>
                    <a:pt x="280" y="0"/>
                  </a:moveTo>
                  <a:lnTo>
                    <a:pt x="0" y="52"/>
                  </a:lnTo>
                  <a:lnTo>
                    <a:pt x="19" y="162"/>
                  </a:lnTo>
                  <a:lnTo>
                    <a:pt x="301" y="11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01" name="Freeform 399"/>
            <p:cNvSpPr/>
            <p:nvPr/>
          </p:nvSpPr>
          <p:spPr bwMode="auto">
            <a:xfrm>
              <a:off x="3602039" y="1487488"/>
              <a:ext cx="77788" cy="182563"/>
            </a:xfrm>
            <a:custGeom>
              <a:avLst/>
              <a:gdLst>
                <a:gd name="T0" fmla="*/ 47144 w 33"/>
                <a:gd name="T1" fmla="*/ 0 h 78"/>
                <a:gd name="T2" fmla="*/ 0 w 33"/>
                <a:gd name="T3" fmla="*/ 7022 h 78"/>
                <a:gd name="T4" fmla="*/ 30644 w 33"/>
                <a:gd name="T5" fmla="*/ 182563 h 78"/>
                <a:gd name="T6" fmla="*/ 77788 w 33"/>
                <a:gd name="T7" fmla="*/ 173201 h 78"/>
                <a:gd name="T8" fmla="*/ 77788 w 33"/>
                <a:gd name="T9" fmla="*/ 173201 h 78"/>
                <a:gd name="T10" fmla="*/ 44787 w 33"/>
                <a:gd name="T11" fmla="*/ 0 h 78"/>
                <a:gd name="T12" fmla="*/ 47144 w 33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78"/>
                <a:gd name="T23" fmla="*/ 33 w 33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78">
                  <a:moveTo>
                    <a:pt x="2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23" y="53"/>
                    <a:pt x="17" y="18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02" name="Freeform 400"/>
            <p:cNvSpPr/>
            <p:nvPr/>
          </p:nvSpPr>
          <p:spPr bwMode="auto">
            <a:xfrm>
              <a:off x="3536951" y="1479550"/>
              <a:ext cx="119063" cy="214313"/>
            </a:xfrm>
            <a:custGeom>
              <a:avLst/>
              <a:gdLst>
                <a:gd name="T0" fmla="*/ 114394 w 51"/>
                <a:gd name="T1" fmla="*/ 186359 h 92"/>
                <a:gd name="T2" fmla="*/ 84044 w 51"/>
                <a:gd name="T3" fmla="*/ 13977 h 92"/>
                <a:gd name="T4" fmla="*/ 63033 w 51"/>
                <a:gd name="T5" fmla="*/ 0 h 92"/>
                <a:gd name="T6" fmla="*/ 9338 w 51"/>
                <a:gd name="T7" fmla="*/ 30283 h 92"/>
                <a:gd name="T8" fmla="*/ 39688 w 51"/>
                <a:gd name="T9" fmla="*/ 198007 h 92"/>
                <a:gd name="T10" fmla="*/ 100386 w 51"/>
                <a:gd name="T11" fmla="*/ 207325 h 92"/>
                <a:gd name="T12" fmla="*/ 114394 w 51"/>
                <a:gd name="T13" fmla="*/ 186359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92"/>
                <a:gd name="T23" fmla="*/ 51 w 51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92">
                  <a:moveTo>
                    <a:pt x="49" y="80"/>
                  </a:moveTo>
                  <a:cubicBezTo>
                    <a:pt x="39" y="59"/>
                    <a:pt x="33" y="25"/>
                    <a:pt x="36" y="6"/>
                  </a:cubicBezTo>
                  <a:cubicBezTo>
                    <a:pt x="36" y="1"/>
                    <a:pt x="31" y="0"/>
                    <a:pt x="27" y="0"/>
                  </a:cubicBezTo>
                  <a:cubicBezTo>
                    <a:pt x="16" y="2"/>
                    <a:pt x="5" y="4"/>
                    <a:pt x="4" y="13"/>
                  </a:cubicBezTo>
                  <a:cubicBezTo>
                    <a:pt x="0" y="36"/>
                    <a:pt x="5" y="65"/>
                    <a:pt x="17" y="85"/>
                  </a:cubicBezTo>
                  <a:cubicBezTo>
                    <a:pt x="22" y="92"/>
                    <a:pt x="33" y="91"/>
                    <a:pt x="43" y="89"/>
                  </a:cubicBezTo>
                  <a:cubicBezTo>
                    <a:pt x="48" y="88"/>
                    <a:pt x="51" y="84"/>
                    <a:pt x="49" y="8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03" name="Freeform 401"/>
            <p:cNvSpPr/>
            <p:nvPr/>
          </p:nvSpPr>
          <p:spPr bwMode="auto">
            <a:xfrm>
              <a:off x="3551239" y="1476375"/>
              <a:ext cx="115888" cy="215900"/>
            </a:xfrm>
            <a:custGeom>
              <a:avLst/>
              <a:gdLst>
                <a:gd name="T0" fmla="*/ 111252 w 50"/>
                <a:gd name="T1" fmla="*/ 187739 h 92"/>
                <a:gd name="T2" fmla="*/ 81122 w 50"/>
                <a:gd name="T3" fmla="*/ 14080 h 92"/>
                <a:gd name="T4" fmla="*/ 60262 w 50"/>
                <a:gd name="T5" fmla="*/ 0 h 92"/>
                <a:gd name="T6" fmla="*/ 9271 w 50"/>
                <a:gd name="T7" fmla="*/ 30508 h 92"/>
                <a:gd name="T8" fmla="*/ 39402 w 50"/>
                <a:gd name="T9" fmla="*/ 199473 h 92"/>
                <a:gd name="T10" fmla="*/ 97346 w 50"/>
                <a:gd name="T11" fmla="*/ 208860 h 92"/>
                <a:gd name="T12" fmla="*/ 111252 w 50"/>
                <a:gd name="T13" fmla="*/ 187739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92"/>
                <a:gd name="T23" fmla="*/ 50 w 5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92">
                  <a:moveTo>
                    <a:pt x="48" y="80"/>
                  </a:moveTo>
                  <a:cubicBezTo>
                    <a:pt x="38" y="59"/>
                    <a:pt x="32" y="24"/>
                    <a:pt x="35" y="6"/>
                  </a:cubicBezTo>
                  <a:cubicBezTo>
                    <a:pt x="35" y="1"/>
                    <a:pt x="30" y="0"/>
                    <a:pt x="26" y="0"/>
                  </a:cubicBezTo>
                  <a:cubicBezTo>
                    <a:pt x="16" y="2"/>
                    <a:pt x="5" y="4"/>
                    <a:pt x="4" y="13"/>
                  </a:cubicBezTo>
                  <a:cubicBezTo>
                    <a:pt x="0" y="37"/>
                    <a:pt x="6" y="65"/>
                    <a:pt x="17" y="85"/>
                  </a:cubicBezTo>
                  <a:cubicBezTo>
                    <a:pt x="22" y="92"/>
                    <a:pt x="33" y="91"/>
                    <a:pt x="42" y="89"/>
                  </a:cubicBezTo>
                  <a:cubicBezTo>
                    <a:pt x="47" y="88"/>
                    <a:pt x="50" y="84"/>
                    <a:pt x="48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04" name="Oval 402"/>
            <p:cNvSpPr>
              <a:spLocks noChangeArrowheads="1"/>
            </p:cNvSpPr>
            <p:nvPr/>
          </p:nvSpPr>
          <p:spPr bwMode="auto">
            <a:xfrm>
              <a:off x="3119439" y="1541463"/>
              <a:ext cx="1247775" cy="1247775"/>
            </a:xfrm>
            <a:prstGeom prst="ellipse">
              <a:avLst/>
            </a:prstGeom>
            <a:solidFill>
              <a:srgbClr val="B2020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6" name="Rectangle 403"/>
            <p:cNvSpPr>
              <a:spLocks noChangeArrowheads="1"/>
            </p:cNvSpPr>
            <p:nvPr/>
          </p:nvSpPr>
          <p:spPr bwMode="auto">
            <a:xfrm>
              <a:off x="3626075" y="1376053"/>
              <a:ext cx="233164" cy="1779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404"/>
            <p:cNvSpPr>
              <a:spLocks noEditPoints="1"/>
            </p:cNvSpPr>
            <p:nvPr/>
          </p:nvSpPr>
          <p:spPr bwMode="auto">
            <a:xfrm>
              <a:off x="3601890" y="1139800"/>
              <a:ext cx="284014" cy="282761"/>
            </a:xfrm>
            <a:custGeom>
              <a:avLst/>
              <a:gdLst>
                <a:gd name="T0" fmla="*/ 60 w 121"/>
                <a:gd name="T1" fmla="*/ 0 h 121"/>
                <a:gd name="T2" fmla="*/ 103 w 121"/>
                <a:gd name="T3" fmla="*/ 18 h 121"/>
                <a:gd name="T4" fmla="*/ 121 w 121"/>
                <a:gd name="T5" fmla="*/ 61 h 121"/>
                <a:gd name="T6" fmla="*/ 103 w 121"/>
                <a:gd name="T7" fmla="*/ 103 h 121"/>
                <a:gd name="T8" fmla="*/ 60 w 121"/>
                <a:gd name="T9" fmla="*/ 121 h 121"/>
                <a:gd name="T10" fmla="*/ 60 w 121"/>
                <a:gd name="T11" fmla="*/ 91 h 121"/>
                <a:gd name="T12" fmla="*/ 82 w 121"/>
                <a:gd name="T13" fmla="*/ 82 h 121"/>
                <a:gd name="T14" fmla="*/ 91 w 121"/>
                <a:gd name="T15" fmla="*/ 61 h 121"/>
                <a:gd name="T16" fmla="*/ 82 w 121"/>
                <a:gd name="T17" fmla="*/ 39 h 121"/>
                <a:gd name="T18" fmla="*/ 60 w 121"/>
                <a:gd name="T19" fmla="*/ 30 h 121"/>
                <a:gd name="T20" fmla="*/ 60 w 121"/>
                <a:gd name="T21" fmla="*/ 0 h 121"/>
                <a:gd name="T22" fmla="*/ 60 w 121"/>
                <a:gd name="T23" fmla="*/ 121 h 121"/>
                <a:gd name="T24" fmla="*/ 17 w 121"/>
                <a:gd name="T25" fmla="*/ 104 h 121"/>
                <a:gd name="T26" fmla="*/ 0 w 121"/>
                <a:gd name="T27" fmla="*/ 61 h 121"/>
                <a:gd name="T28" fmla="*/ 17 w 121"/>
                <a:gd name="T29" fmla="*/ 18 h 121"/>
                <a:gd name="T30" fmla="*/ 60 w 121"/>
                <a:gd name="T31" fmla="*/ 0 h 121"/>
                <a:gd name="T32" fmla="*/ 60 w 121"/>
                <a:gd name="T33" fmla="*/ 30 h 121"/>
                <a:gd name="T34" fmla="*/ 39 w 121"/>
                <a:gd name="T35" fmla="*/ 39 h 121"/>
                <a:gd name="T36" fmla="*/ 30 w 121"/>
                <a:gd name="T37" fmla="*/ 61 h 121"/>
                <a:gd name="T38" fmla="*/ 39 w 121"/>
                <a:gd name="T39" fmla="*/ 82 h 121"/>
                <a:gd name="T40" fmla="*/ 60 w 121"/>
                <a:gd name="T41" fmla="*/ 91 h 121"/>
                <a:gd name="T42" fmla="*/ 60 w 121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77" y="0"/>
                    <a:pt x="92" y="7"/>
                    <a:pt x="103" y="18"/>
                  </a:cubicBezTo>
                  <a:cubicBezTo>
                    <a:pt x="114" y="29"/>
                    <a:pt x="121" y="44"/>
                    <a:pt x="121" y="61"/>
                  </a:cubicBezTo>
                  <a:cubicBezTo>
                    <a:pt x="121" y="77"/>
                    <a:pt x="114" y="93"/>
                    <a:pt x="103" y="103"/>
                  </a:cubicBezTo>
                  <a:cubicBezTo>
                    <a:pt x="92" y="114"/>
                    <a:pt x="77" y="121"/>
                    <a:pt x="60" y="12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9" y="91"/>
                    <a:pt x="76" y="88"/>
                    <a:pt x="82" y="82"/>
                  </a:cubicBezTo>
                  <a:cubicBezTo>
                    <a:pt x="87" y="77"/>
                    <a:pt x="91" y="69"/>
                    <a:pt x="91" y="61"/>
                  </a:cubicBezTo>
                  <a:cubicBezTo>
                    <a:pt x="91" y="52"/>
                    <a:pt x="87" y="45"/>
                    <a:pt x="82" y="39"/>
                  </a:cubicBezTo>
                  <a:cubicBezTo>
                    <a:pt x="76" y="34"/>
                    <a:pt x="69" y="30"/>
                    <a:pt x="60" y="30"/>
                  </a:cubicBezTo>
                  <a:lnTo>
                    <a:pt x="60" y="0"/>
                  </a:lnTo>
                  <a:close/>
                  <a:moveTo>
                    <a:pt x="60" y="121"/>
                  </a:moveTo>
                  <a:cubicBezTo>
                    <a:pt x="43" y="121"/>
                    <a:pt x="28" y="114"/>
                    <a:pt x="17" y="104"/>
                  </a:cubicBezTo>
                  <a:cubicBezTo>
                    <a:pt x="6" y="93"/>
                    <a:pt x="0" y="77"/>
                    <a:pt x="0" y="61"/>
                  </a:cubicBezTo>
                  <a:cubicBezTo>
                    <a:pt x="0" y="44"/>
                    <a:pt x="6" y="29"/>
                    <a:pt x="17" y="18"/>
                  </a:cubicBezTo>
                  <a:cubicBezTo>
                    <a:pt x="28" y="7"/>
                    <a:pt x="43" y="0"/>
                    <a:pt x="60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44" y="34"/>
                    <a:pt x="39" y="39"/>
                  </a:cubicBezTo>
                  <a:cubicBezTo>
                    <a:pt x="33" y="45"/>
                    <a:pt x="30" y="52"/>
                    <a:pt x="30" y="61"/>
                  </a:cubicBezTo>
                  <a:cubicBezTo>
                    <a:pt x="30" y="69"/>
                    <a:pt x="33" y="77"/>
                    <a:pt x="39" y="82"/>
                  </a:cubicBezTo>
                  <a:cubicBezTo>
                    <a:pt x="44" y="88"/>
                    <a:pt x="52" y="91"/>
                    <a:pt x="60" y="91"/>
                  </a:cubicBezTo>
                  <a:lnTo>
                    <a:pt x="60" y="12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Rectangle 405"/>
            <p:cNvSpPr>
              <a:spLocks noChangeArrowheads="1"/>
            </p:cNvSpPr>
            <p:nvPr/>
          </p:nvSpPr>
          <p:spPr bwMode="auto">
            <a:xfrm>
              <a:off x="3729014" y="3175"/>
              <a:ext cx="27285" cy="1171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08" name="Freeform 407"/>
            <p:cNvSpPr/>
            <p:nvPr/>
          </p:nvSpPr>
          <p:spPr bwMode="auto">
            <a:xfrm>
              <a:off x="3902076" y="768350"/>
              <a:ext cx="379413" cy="376238"/>
            </a:xfrm>
            <a:custGeom>
              <a:avLst/>
              <a:gdLst>
                <a:gd name="T0" fmla="*/ 229521 w 162"/>
                <a:gd name="T1" fmla="*/ 21032 h 161"/>
                <a:gd name="T2" fmla="*/ 23421 w 162"/>
                <a:gd name="T3" fmla="*/ 149560 h 161"/>
                <a:gd name="T4" fmla="*/ 149892 w 162"/>
                <a:gd name="T5" fmla="*/ 355206 h 161"/>
                <a:gd name="T6" fmla="*/ 355992 w 162"/>
                <a:gd name="T7" fmla="*/ 226678 h 161"/>
                <a:gd name="T8" fmla="*/ 229521 w 162"/>
                <a:gd name="T9" fmla="*/ 21032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61"/>
                <a:gd name="T17" fmla="*/ 162 w 162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61">
                  <a:moveTo>
                    <a:pt x="98" y="9"/>
                  </a:moveTo>
                  <a:cubicBezTo>
                    <a:pt x="58" y="0"/>
                    <a:pt x="19" y="25"/>
                    <a:pt x="10" y="64"/>
                  </a:cubicBezTo>
                  <a:cubicBezTo>
                    <a:pt x="0" y="103"/>
                    <a:pt x="25" y="143"/>
                    <a:pt x="64" y="152"/>
                  </a:cubicBezTo>
                  <a:cubicBezTo>
                    <a:pt x="104" y="161"/>
                    <a:pt x="143" y="137"/>
                    <a:pt x="152" y="97"/>
                  </a:cubicBezTo>
                  <a:cubicBezTo>
                    <a:pt x="162" y="58"/>
                    <a:pt x="137" y="19"/>
                    <a:pt x="9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09" name="Freeform 412"/>
            <p:cNvSpPr/>
            <p:nvPr/>
          </p:nvSpPr>
          <p:spPr bwMode="auto">
            <a:xfrm>
              <a:off x="3627438" y="1652588"/>
              <a:ext cx="269875" cy="238125"/>
            </a:xfrm>
            <a:custGeom>
              <a:avLst/>
              <a:gdLst>
                <a:gd name="T0" fmla="*/ 126724 w 115"/>
                <a:gd name="T1" fmla="*/ 23346 h 102"/>
                <a:gd name="T2" fmla="*/ 49282 w 115"/>
                <a:gd name="T3" fmla="*/ 35018 h 102"/>
                <a:gd name="T4" fmla="*/ 75096 w 115"/>
                <a:gd name="T5" fmla="*/ 168088 h 102"/>
                <a:gd name="T6" fmla="*/ 234674 w 115"/>
                <a:gd name="T7" fmla="*/ 161085 h 102"/>
                <a:gd name="T8" fmla="*/ 126724 w 115"/>
                <a:gd name="T9" fmla="*/ 233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02"/>
                <a:gd name="T17" fmla="*/ 115 w 115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02">
                  <a:moveTo>
                    <a:pt x="54" y="10"/>
                  </a:moveTo>
                  <a:cubicBezTo>
                    <a:pt x="48" y="14"/>
                    <a:pt x="33" y="5"/>
                    <a:pt x="21" y="15"/>
                  </a:cubicBezTo>
                  <a:cubicBezTo>
                    <a:pt x="9" y="25"/>
                    <a:pt x="0" y="40"/>
                    <a:pt x="32" y="72"/>
                  </a:cubicBezTo>
                  <a:cubicBezTo>
                    <a:pt x="62" y="102"/>
                    <a:pt x="84" y="90"/>
                    <a:pt x="100" y="69"/>
                  </a:cubicBezTo>
                  <a:cubicBezTo>
                    <a:pt x="115" y="48"/>
                    <a:pt x="75" y="0"/>
                    <a:pt x="54" y="1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0" name="Freeform 413"/>
            <p:cNvSpPr/>
            <p:nvPr/>
          </p:nvSpPr>
          <p:spPr bwMode="auto">
            <a:xfrm>
              <a:off x="3667126" y="1692275"/>
              <a:ext cx="92075" cy="104775"/>
            </a:xfrm>
            <a:custGeom>
              <a:avLst/>
              <a:gdLst>
                <a:gd name="T0" fmla="*/ 75549 w 39"/>
                <a:gd name="T1" fmla="*/ 27940 h 45"/>
                <a:gd name="T2" fmla="*/ 73188 w 39"/>
                <a:gd name="T3" fmla="*/ 93133 h 45"/>
                <a:gd name="T4" fmla="*/ 16526 w 39"/>
                <a:gd name="T5" fmla="*/ 74507 h 45"/>
                <a:gd name="T6" fmla="*/ 18887 w 39"/>
                <a:gd name="T7" fmla="*/ 11642 h 45"/>
                <a:gd name="T8" fmla="*/ 75549 w 39"/>
                <a:gd name="T9" fmla="*/ 2794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5"/>
                <a:gd name="T17" fmla="*/ 39 w 3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5">
                  <a:moveTo>
                    <a:pt x="32" y="12"/>
                  </a:moveTo>
                  <a:cubicBezTo>
                    <a:pt x="39" y="22"/>
                    <a:pt x="38" y="34"/>
                    <a:pt x="31" y="40"/>
                  </a:cubicBezTo>
                  <a:cubicBezTo>
                    <a:pt x="24" y="45"/>
                    <a:pt x="13" y="42"/>
                    <a:pt x="7" y="32"/>
                  </a:cubicBezTo>
                  <a:cubicBezTo>
                    <a:pt x="0" y="22"/>
                    <a:pt x="1" y="10"/>
                    <a:pt x="8" y="5"/>
                  </a:cubicBezTo>
                  <a:cubicBezTo>
                    <a:pt x="15" y="0"/>
                    <a:pt x="26" y="3"/>
                    <a:pt x="32" y="12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1" name="Freeform 414"/>
            <p:cNvSpPr/>
            <p:nvPr/>
          </p:nvSpPr>
          <p:spPr bwMode="auto">
            <a:xfrm>
              <a:off x="3792538" y="1368425"/>
              <a:ext cx="466725" cy="414338"/>
            </a:xfrm>
            <a:custGeom>
              <a:avLst/>
              <a:gdLst>
                <a:gd name="T0" fmla="*/ 360362 w 294"/>
                <a:gd name="T1" fmla="*/ 0 h 261"/>
                <a:gd name="T2" fmla="*/ 0 w 294"/>
                <a:gd name="T3" fmla="*/ 271463 h 261"/>
                <a:gd name="T4" fmla="*/ 104775 w 294"/>
                <a:gd name="T5" fmla="*/ 414338 h 261"/>
                <a:gd name="T6" fmla="*/ 466725 w 294"/>
                <a:gd name="T7" fmla="*/ 141288 h 261"/>
                <a:gd name="T8" fmla="*/ 360362 w 29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261"/>
                <a:gd name="T17" fmla="*/ 294 w 29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261">
                  <a:moveTo>
                    <a:pt x="227" y="0"/>
                  </a:moveTo>
                  <a:lnTo>
                    <a:pt x="0" y="171"/>
                  </a:lnTo>
                  <a:lnTo>
                    <a:pt x="66" y="261"/>
                  </a:lnTo>
                  <a:lnTo>
                    <a:pt x="294" y="8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2" name="Freeform 415"/>
            <p:cNvSpPr/>
            <p:nvPr/>
          </p:nvSpPr>
          <p:spPr bwMode="auto">
            <a:xfrm>
              <a:off x="3792538" y="1612900"/>
              <a:ext cx="144463" cy="169863"/>
            </a:xfrm>
            <a:custGeom>
              <a:avLst/>
              <a:gdLst>
                <a:gd name="T0" fmla="*/ 37281 w 62"/>
                <a:gd name="T1" fmla="*/ 0 h 73"/>
                <a:gd name="T2" fmla="*/ 0 w 62"/>
                <a:gd name="T3" fmla="*/ 27923 h 73"/>
                <a:gd name="T4" fmla="*/ 104852 w 62"/>
                <a:gd name="T5" fmla="*/ 169863 h 73"/>
                <a:gd name="T6" fmla="*/ 144463 w 62"/>
                <a:gd name="T7" fmla="*/ 141940 h 73"/>
                <a:gd name="T8" fmla="*/ 142133 w 62"/>
                <a:gd name="T9" fmla="*/ 139613 h 73"/>
                <a:gd name="T10" fmla="*/ 37281 w 62"/>
                <a:gd name="T11" fmla="*/ 2327 h 73"/>
                <a:gd name="T12" fmla="*/ 37281 w 62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73"/>
                <a:gd name="T23" fmla="*/ 62 w 62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73">
                  <a:moveTo>
                    <a:pt x="16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1" y="60"/>
                    <a:pt x="61" y="60"/>
                  </a:cubicBezTo>
                  <a:cubicBezTo>
                    <a:pt x="43" y="46"/>
                    <a:pt x="22" y="18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3" name="Freeform 416"/>
            <p:cNvSpPr/>
            <p:nvPr/>
          </p:nvSpPr>
          <p:spPr bwMode="auto">
            <a:xfrm>
              <a:off x="3743326" y="1619250"/>
              <a:ext cx="177800" cy="206375"/>
            </a:xfrm>
            <a:custGeom>
              <a:avLst/>
              <a:gdLst>
                <a:gd name="T0" fmla="*/ 170782 w 76"/>
                <a:gd name="T1" fmla="*/ 152436 h 88"/>
                <a:gd name="T2" fmla="*/ 63166 w 76"/>
                <a:gd name="T3" fmla="*/ 11726 h 88"/>
                <a:gd name="T4" fmla="*/ 39771 w 76"/>
                <a:gd name="T5" fmla="*/ 7036 h 88"/>
                <a:gd name="T6" fmla="*/ 4679 w 76"/>
                <a:gd name="T7" fmla="*/ 60974 h 88"/>
                <a:gd name="T8" fmla="*/ 107616 w 76"/>
                <a:gd name="T9" fmla="*/ 196994 h 88"/>
                <a:gd name="T10" fmla="*/ 166103 w 76"/>
                <a:gd name="T11" fmla="*/ 175888 h 88"/>
                <a:gd name="T12" fmla="*/ 170782 w 76"/>
                <a:gd name="T13" fmla="*/ 152436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88"/>
                <a:gd name="T23" fmla="*/ 76 w 76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88">
                  <a:moveTo>
                    <a:pt x="73" y="65"/>
                  </a:moveTo>
                  <a:cubicBezTo>
                    <a:pt x="54" y="51"/>
                    <a:pt x="33" y="23"/>
                    <a:pt x="27" y="5"/>
                  </a:cubicBezTo>
                  <a:cubicBezTo>
                    <a:pt x="25" y="0"/>
                    <a:pt x="20" y="1"/>
                    <a:pt x="17" y="3"/>
                  </a:cubicBezTo>
                  <a:cubicBezTo>
                    <a:pt x="8" y="10"/>
                    <a:pt x="0" y="17"/>
                    <a:pt x="2" y="26"/>
                  </a:cubicBezTo>
                  <a:cubicBezTo>
                    <a:pt x="9" y="48"/>
                    <a:pt x="27" y="71"/>
                    <a:pt x="46" y="84"/>
                  </a:cubicBezTo>
                  <a:cubicBezTo>
                    <a:pt x="54" y="88"/>
                    <a:pt x="63" y="81"/>
                    <a:pt x="71" y="75"/>
                  </a:cubicBezTo>
                  <a:cubicBezTo>
                    <a:pt x="75" y="72"/>
                    <a:pt x="76" y="67"/>
                    <a:pt x="73" y="65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4" name="Freeform 417"/>
            <p:cNvSpPr/>
            <p:nvPr/>
          </p:nvSpPr>
          <p:spPr bwMode="auto">
            <a:xfrm>
              <a:off x="3752851" y="1612900"/>
              <a:ext cx="177800" cy="203200"/>
            </a:xfrm>
            <a:custGeom>
              <a:avLst/>
              <a:gdLst>
                <a:gd name="T0" fmla="*/ 170782 w 76"/>
                <a:gd name="T1" fmla="*/ 151816 h 87"/>
                <a:gd name="T2" fmla="*/ 63166 w 76"/>
                <a:gd name="T3" fmla="*/ 11678 h 87"/>
                <a:gd name="T4" fmla="*/ 39771 w 76"/>
                <a:gd name="T5" fmla="*/ 7007 h 87"/>
                <a:gd name="T6" fmla="*/ 7018 w 76"/>
                <a:gd name="T7" fmla="*/ 58391 h 87"/>
                <a:gd name="T8" fmla="*/ 109955 w 76"/>
                <a:gd name="T9" fmla="*/ 193857 h 87"/>
                <a:gd name="T10" fmla="*/ 166103 w 76"/>
                <a:gd name="T11" fmla="*/ 175172 h 87"/>
                <a:gd name="T12" fmla="*/ 170782 w 76"/>
                <a:gd name="T13" fmla="*/ 15181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87"/>
                <a:gd name="T23" fmla="*/ 76 w 76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87">
                  <a:moveTo>
                    <a:pt x="73" y="65"/>
                  </a:moveTo>
                  <a:cubicBezTo>
                    <a:pt x="54" y="51"/>
                    <a:pt x="34" y="22"/>
                    <a:pt x="27" y="5"/>
                  </a:cubicBezTo>
                  <a:cubicBezTo>
                    <a:pt x="25" y="0"/>
                    <a:pt x="20" y="1"/>
                    <a:pt x="17" y="3"/>
                  </a:cubicBezTo>
                  <a:cubicBezTo>
                    <a:pt x="9" y="9"/>
                    <a:pt x="0" y="16"/>
                    <a:pt x="3" y="25"/>
                  </a:cubicBezTo>
                  <a:cubicBezTo>
                    <a:pt x="11" y="47"/>
                    <a:pt x="28" y="70"/>
                    <a:pt x="47" y="83"/>
                  </a:cubicBezTo>
                  <a:cubicBezTo>
                    <a:pt x="54" y="87"/>
                    <a:pt x="64" y="81"/>
                    <a:pt x="71" y="75"/>
                  </a:cubicBezTo>
                  <a:cubicBezTo>
                    <a:pt x="75" y="72"/>
                    <a:pt x="76" y="67"/>
                    <a:pt x="73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5" name="Freeform 418"/>
            <p:cNvSpPr/>
            <p:nvPr/>
          </p:nvSpPr>
          <p:spPr bwMode="auto">
            <a:xfrm>
              <a:off x="3656013" y="1017588"/>
              <a:ext cx="617538" cy="600075"/>
            </a:xfrm>
            <a:custGeom>
              <a:avLst/>
              <a:gdLst>
                <a:gd name="T0" fmla="*/ 269003 w 264"/>
                <a:gd name="T1" fmla="*/ 0 h 256"/>
                <a:gd name="T2" fmla="*/ 0 w 264"/>
                <a:gd name="T3" fmla="*/ 461776 h 256"/>
                <a:gd name="T4" fmla="*/ 594146 w 264"/>
                <a:gd name="T5" fmla="*/ 600075 h 256"/>
                <a:gd name="T6" fmla="*/ 547363 w 264"/>
                <a:gd name="T7" fmla="*/ 65633 h 256"/>
                <a:gd name="T8" fmla="*/ 269003 w 26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56"/>
                <a:gd name="T17" fmla="*/ 264 w 2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56">
                  <a:moveTo>
                    <a:pt x="115" y="0"/>
                  </a:moveTo>
                  <a:cubicBezTo>
                    <a:pt x="68" y="47"/>
                    <a:pt x="12" y="150"/>
                    <a:pt x="0" y="197"/>
                  </a:cubicBezTo>
                  <a:cubicBezTo>
                    <a:pt x="91" y="239"/>
                    <a:pt x="154" y="254"/>
                    <a:pt x="254" y="256"/>
                  </a:cubicBezTo>
                  <a:cubicBezTo>
                    <a:pt x="264" y="207"/>
                    <a:pt x="257" y="89"/>
                    <a:pt x="234" y="28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6" name="Freeform 419"/>
            <p:cNvSpPr/>
            <p:nvPr/>
          </p:nvSpPr>
          <p:spPr bwMode="auto">
            <a:xfrm>
              <a:off x="3694113" y="1296988"/>
              <a:ext cx="568325" cy="212725"/>
            </a:xfrm>
            <a:custGeom>
              <a:avLst/>
              <a:gdLst>
                <a:gd name="T0" fmla="*/ 0 w 243"/>
                <a:gd name="T1" fmla="*/ 79480 h 91"/>
                <a:gd name="T2" fmla="*/ 163715 w 243"/>
                <a:gd name="T3" fmla="*/ 149609 h 91"/>
                <a:gd name="T4" fmla="*/ 175409 w 243"/>
                <a:gd name="T5" fmla="*/ 161297 h 91"/>
                <a:gd name="T6" fmla="*/ 247911 w 243"/>
                <a:gd name="T7" fmla="*/ 182336 h 91"/>
                <a:gd name="T8" fmla="*/ 264283 w 243"/>
                <a:gd name="T9" fmla="*/ 175323 h 91"/>
                <a:gd name="T10" fmla="*/ 565986 w 243"/>
                <a:gd name="T11" fmla="*/ 212725 h 91"/>
                <a:gd name="T12" fmla="*/ 565986 w 243"/>
                <a:gd name="T13" fmla="*/ 123895 h 91"/>
                <a:gd name="T14" fmla="*/ 285332 w 243"/>
                <a:gd name="T15" fmla="*/ 86493 h 91"/>
                <a:gd name="T16" fmla="*/ 273638 w 243"/>
                <a:gd name="T17" fmla="*/ 74804 h 91"/>
                <a:gd name="T18" fmla="*/ 201136 w 243"/>
                <a:gd name="T19" fmla="*/ 53766 h 91"/>
                <a:gd name="T20" fmla="*/ 184764 w 243"/>
                <a:gd name="T21" fmla="*/ 60779 h 91"/>
                <a:gd name="T22" fmla="*/ 39759 w 243"/>
                <a:gd name="T23" fmla="*/ 0 h 91"/>
                <a:gd name="T24" fmla="*/ 0 w 243"/>
                <a:gd name="T25" fmla="*/ 7948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91"/>
                <a:gd name="T41" fmla="*/ 243 w 243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91">
                  <a:moveTo>
                    <a:pt x="0" y="34"/>
                  </a:moveTo>
                  <a:cubicBezTo>
                    <a:pt x="35" y="50"/>
                    <a:pt x="45" y="53"/>
                    <a:pt x="70" y="64"/>
                  </a:cubicBezTo>
                  <a:cubicBezTo>
                    <a:pt x="70" y="66"/>
                    <a:pt x="72" y="69"/>
                    <a:pt x="75" y="69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9" y="79"/>
                    <a:pt x="112" y="77"/>
                    <a:pt x="113" y="75"/>
                  </a:cubicBezTo>
                  <a:cubicBezTo>
                    <a:pt x="150" y="83"/>
                    <a:pt x="204" y="89"/>
                    <a:pt x="242" y="91"/>
                  </a:cubicBezTo>
                  <a:cubicBezTo>
                    <a:pt x="243" y="79"/>
                    <a:pt x="242" y="66"/>
                    <a:pt x="242" y="53"/>
                  </a:cubicBezTo>
                  <a:cubicBezTo>
                    <a:pt x="208" y="52"/>
                    <a:pt x="151" y="43"/>
                    <a:pt x="122" y="37"/>
                  </a:cubicBezTo>
                  <a:cubicBezTo>
                    <a:pt x="122" y="35"/>
                    <a:pt x="120" y="32"/>
                    <a:pt x="117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3" y="23"/>
                    <a:pt x="80" y="24"/>
                    <a:pt x="79" y="26"/>
                  </a:cubicBezTo>
                  <a:cubicBezTo>
                    <a:pt x="50" y="18"/>
                    <a:pt x="48" y="14"/>
                    <a:pt x="17" y="0"/>
                  </a:cubicBezTo>
                  <a:cubicBezTo>
                    <a:pt x="11" y="12"/>
                    <a:pt x="5" y="23"/>
                    <a:pt x="0" y="34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7" name="Freeform 420"/>
            <p:cNvSpPr/>
            <p:nvPr/>
          </p:nvSpPr>
          <p:spPr bwMode="auto">
            <a:xfrm>
              <a:off x="3862388" y="1017588"/>
              <a:ext cx="365125" cy="212725"/>
            </a:xfrm>
            <a:custGeom>
              <a:avLst/>
              <a:gdLst>
                <a:gd name="T0" fmla="*/ 318314 w 156"/>
                <a:gd name="T1" fmla="*/ 130908 h 91"/>
                <a:gd name="T2" fmla="*/ 318314 w 156"/>
                <a:gd name="T3" fmla="*/ 130908 h 91"/>
                <a:gd name="T4" fmla="*/ 318314 w 156"/>
                <a:gd name="T5" fmla="*/ 130908 h 91"/>
                <a:gd name="T6" fmla="*/ 318314 w 156"/>
                <a:gd name="T7" fmla="*/ 130908 h 91"/>
                <a:gd name="T8" fmla="*/ 318314 w 156"/>
                <a:gd name="T9" fmla="*/ 130908 h 91"/>
                <a:gd name="T10" fmla="*/ 318314 w 156"/>
                <a:gd name="T11" fmla="*/ 130908 h 91"/>
                <a:gd name="T12" fmla="*/ 318314 w 156"/>
                <a:gd name="T13" fmla="*/ 130908 h 91"/>
                <a:gd name="T14" fmla="*/ 318314 w 156"/>
                <a:gd name="T15" fmla="*/ 130908 h 91"/>
                <a:gd name="T16" fmla="*/ 318314 w 156"/>
                <a:gd name="T17" fmla="*/ 130908 h 91"/>
                <a:gd name="T18" fmla="*/ 318314 w 156"/>
                <a:gd name="T19" fmla="*/ 130908 h 91"/>
                <a:gd name="T20" fmla="*/ 318314 w 156"/>
                <a:gd name="T21" fmla="*/ 130908 h 91"/>
                <a:gd name="T22" fmla="*/ 318314 w 156"/>
                <a:gd name="T23" fmla="*/ 130908 h 91"/>
                <a:gd name="T24" fmla="*/ 315974 w 156"/>
                <a:gd name="T25" fmla="*/ 130908 h 91"/>
                <a:gd name="T26" fmla="*/ 315974 w 156"/>
                <a:gd name="T27" fmla="*/ 142596 h 91"/>
                <a:gd name="T28" fmla="*/ 292568 w 156"/>
                <a:gd name="T29" fmla="*/ 179998 h 91"/>
                <a:gd name="T30" fmla="*/ 292568 w 156"/>
                <a:gd name="T31" fmla="*/ 182336 h 91"/>
                <a:gd name="T32" fmla="*/ 292568 w 156"/>
                <a:gd name="T33" fmla="*/ 182336 h 91"/>
                <a:gd name="T34" fmla="*/ 290228 w 156"/>
                <a:gd name="T35" fmla="*/ 182336 h 91"/>
                <a:gd name="T36" fmla="*/ 290228 w 156"/>
                <a:gd name="T37" fmla="*/ 184673 h 91"/>
                <a:gd name="T38" fmla="*/ 290228 w 156"/>
                <a:gd name="T39" fmla="*/ 184673 h 91"/>
                <a:gd name="T40" fmla="*/ 290228 w 156"/>
                <a:gd name="T41" fmla="*/ 187011 h 91"/>
                <a:gd name="T42" fmla="*/ 287887 w 156"/>
                <a:gd name="T43" fmla="*/ 187011 h 91"/>
                <a:gd name="T44" fmla="*/ 287887 w 156"/>
                <a:gd name="T45" fmla="*/ 187011 h 91"/>
                <a:gd name="T46" fmla="*/ 287887 w 156"/>
                <a:gd name="T47" fmla="*/ 189349 h 91"/>
                <a:gd name="T48" fmla="*/ 287887 w 156"/>
                <a:gd name="T49" fmla="*/ 189349 h 91"/>
                <a:gd name="T50" fmla="*/ 287887 w 156"/>
                <a:gd name="T51" fmla="*/ 189349 h 91"/>
                <a:gd name="T52" fmla="*/ 287887 w 156"/>
                <a:gd name="T53" fmla="*/ 189349 h 91"/>
                <a:gd name="T54" fmla="*/ 212990 w 156"/>
                <a:gd name="T55" fmla="*/ 194024 h 91"/>
                <a:gd name="T56" fmla="*/ 65535 w 156"/>
                <a:gd name="T57" fmla="*/ 137921 h 91"/>
                <a:gd name="T58" fmla="*/ 65535 w 156"/>
                <a:gd name="T59" fmla="*/ 137921 h 91"/>
                <a:gd name="T60" fmla="*/ 65535 w 156"/>
                <a:gd name="T61" fmla="*/ 137921 h 91"/>
                <a:gd name="T62" fmla="*/ 65535 w 156"/>
                <a:gd name="T63" fmla="*/ 137921 h 91"/>
                <a:gd name="T64" fmla="*/ 65535 w 156"/>
                <a:gd name="T65" fmla="*/ 135583 h 91"/>
                <a:gd name="T66" fmla="*/ 65535 w 156"/>
                <a:gd name="T67" fmla="*/ 135583 h 91"/>
                <a:gd name="T68" fmla="*/ 65535 w 156"/>
                <a:gd name="T69" fmla="*/ 135583 h 91"/>
                <a:gd name="T70" fmla="*/ 65535 w 156"/>
                <a:gd name="T71" fmla="*/ 133245 h 91"/>
                <a:gd name="T72" fmla="*/ 65535 w 156"/>
                <a:gd name="T73" fmla="*/ 133245 h 91"/>
                <a:gd name="T74" fmla="*/ 65535 w 156"/>
                <a:gd name="T75" fmla="*/ 130908 h 91"/>
                <a:gd name="T76" fmla="*/ 65535 w 156"/>
                <a:gd name="T77" fmla="*/ 130908 h 91"/>
                <a:gd name="T78" fmla="*/ 65535 w 156"/>
                <a:gd name="T79" fmla="*/ 128570 h 91"/>
                <a:gd name="T80" fmla="*/ 65535 w 156"/>
                <a:gd name="T81" fmla="*/ 128570 h 91"/>
                <a:gd name="T82" fmla="*/ 65535 w 156"/>
                <a:gd name="T83" fmla="*/ 126232 h 91"/>
                <a:gd name="T84" fmla="*/ 23405 w 156"/>
                <a:gd name="T85" fmla="*/ 56103 h 91"/>
                <a:gd name="T86" fmla="*/ 21065 w 156"/>
                <a:gd name="T87" fmla="*/ 56103 h 91"/>
                <a:gd name="T88" fmla="*/ 21065 w 156"/>
                <a:gd name="T89" fmla="*/ 56103 h 91"/>
                <a:gd name="T90" fmla="*/ 21065 w 156"/>
                <a:gd name="T91" fmla="*/ 56103 h 91"/>
                <a:gd name="T92" fmla="*/ 21065 w 156"/>
                <a:gd name="T93" fmla="*/ 56103 h 91"/>
                <a:gd name="T94" fmla="*/ 18724 w 156"/>
                <a:gd name="T95" fmla="*/ 56103 h 91"/>
                <a:gd name="T96" fmla="*/ 18724 w 156"/>
                <a:gd name="T97" fmla="*/ 56103 h 91"/>
                <a:gd name="T98" fmla="*/ 18724 w 156"/>
                <a:gd name="T99" fmla="*/ 56103 h 91"/>
                <a:gd name="T100" fmla="*/ 18724 w 156"/>
                <a:gd name="T101" fmla="*/ 56103 h 91"/>
                <a:gd name="T102" fmla="*/ 18724 w 156"/>
                <a:gd name="T103" fmla="*/ 53766 h 91"/>
                <a:gd name="T104" fmla="*/ 18724 w 156"/>
                <a:gd name="T105" fmla="*/ 53766 h 91"/>
                <a:gd name="T106" fmla="*/ 16384 w 156"/>
                <a:gd name="T107" fmla="*/ 53766 h 91"/>
                <a:gd name="T108" fmla="*/ 16384 w 156"/>
                <a:gd name="T109" fmla="*/ 53766 h 91"/>
                <a:gd name="T110" fmla="*/ 16384 w 156"/>
                <a:gd name="T111" fmla="*/ 53766 h 91"/>
                <a:gd name="T112" fmla="*/ 16384 w 156"/>
                <a:gd name="T113" fmla="*/ 53766 h 91"/>
                <a:gd name="T114" fmla="*/ 51492 w 156"/>
                <a:gd name="T115" fmla="*/ 30389 h 91"/>
                <a:gd name="T116" fmla="*/ 306611 w 156"/>
                <a:gd name="T117" fmla="*/ 86493 h 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6"/>
                <a:gd name="T178" fmla="*/ 0 h 91"/>
                <a:gd name="T179" fmla="*/ 156 w 156"/>
                <a:gd name="T180" fmla="*/ 91 h 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6" h="91">
                  <a:moveTo>
                    <a:pt x="156" y="43"/>
                  </a:moveTo>
                  <a:cubicBezTo>
                    <a:pt x="153" y="51"/>
                    <a:pt x="145" y="57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6" y="58"/>
                    <a:pt x="136" y="55"/>
                    <a:pt x="135" y="61"/>
                  </a:cubicBezTo>
                  <a:cubicBezTo>
                    <a:pt x="133" y="68"/>
                    <a:pt x="136" y="80"/>
                    <a:pt x="130" y="79"/>
                  </a:cubicBezTo>
                  <a:cubicBezTo>
                    <a:pt x="124" y="77"/>
                    <a:pt x="127" y="78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18" y="88"/>
                    <a:pt x="110" y="91"/>
                    <a:pt x="102" y="89"/>
                  </a:cubicBezTo>
                  <a:cubicBezTo>
                    <a:pt x="97" y="88"/>
                    <a:pt x="93" y="86"/>
                    <a:pt x="91" y="83"/>
                  </a:cubicBezTo>
                  <a:cubicBezTo>
                    <a:pt x="86" y="88"/>
                    <a:pt x="79" y="91"/>
                    <a:pt x="71" y="89"/>
                  </a:cubicBezTo>
                  <a:cubicBezTo>
                    <a:pt x="63" y="87"/>
                    <a:pt x="58" y="82"/>
                    <a:pt x="56" y="75"/>
                  </a:cubicBezTo>
                  <a:cubicBezTo>
                    <a:pt x="52" y="76"/>
                    <a:pt x="48" y="77"/>
                    <a:pt x="43" y="76"/>
                  </a:cubicBezTo>
                  <a:cubicBezTo>
                    <a:pt x="35" y="74"/>
                    <a:pt x="29" y="67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12" y="51"/>
                    <a:pt x="5" y="40"/>
                    <a:pt x="8" y="29"/>
                  </a:cubicBezTo>
                  <a:cubicBezTo>
                    <a:pt x="8" y="28"/>
                    <a:pt x="9" y="26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1"/>
                    <a:pt x="2" y="19"/>
                    <a:pt x="0" y="16"/>
                  </a:cubicBezTo>
                  <a:cubicBezTo>
                    <a:pt x="8" y="17"/>
                    <a:pt x="21" y="18"/>
                    <a:pt x="22" y="1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2" y="5"/>
                    <a:pt x="25" y="2"/>
                    <a:pt x="27" y="0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9"/>
                    <a:pt x="130" y="33"/>
                    <a:pt x="131" y="37"/>
                  </a:cubicBezTo>
                  <a:lnTo>
                    <a:pt x="156" y="43"/>
                  </a:ln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8" name="Freeform 421"/>
            <p:cNvSpPr/>
            <p:nvPr/>
          </p:nvSpPr>
          <p:spPr bwMode="auto">
            <a:xfrm>
              <a:off x="3921126" y="681038"/>
              <a:ext cx="381000" cy="381000"/>
            </a:xfrm>
            <a:custGeom>
              <a:avLst/>
              <a:gdLst>
                <a:gd name="T0" fmla="*/ 229067 w 163"/>
                <a:gd name="T1" fmla="*/ 21037 h 163"/>
                <a:gd name="T2" fmla="*/ 21037 w 163"/>
                <a:gd name="T3" fmla="*/ 149595 h 163"/>
                <a:gd name="T4" fmla="*/ 151933 w 163"/>
                <a:gd name="T5" fmla="*/ 357626 h 163"/>
                <a:gd name="T6" fmla="*/ 359963 w 163"/>
                <a:gd name="T7" fmla="*/ 229067 h 163"/>
                <a:gd name="T8" fmla="*/ 229067 w 163"/>
                <a:gd name="T9" fmla="*/ 21037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3"/>
                <a:gd name="T17" fmla="*/ 163 w 163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3">
                  <a:moveTo>
                    <a:pt x="98" y="9"/>
                  </a:moveTo>
                  <a:cubicBezTo>
                    <a:pt x="58" y="0"/>
                    <a:pt x="19" y="24"/>
                    <a:pt x="9" y="64"/>
                  </a:cubicBezTo>
                  <a:cubicBezTo>
                    <a:pt x="0" y="104"/>
                    <a:pt x="25" y="144"/>
                    <a:pt x="65" y="153"/>
                  </a:cubicBezTo>
                  <a:cubicBezTo>
                    <a:pt x="105" y="163"/>
                    <a:pt x="144" y="138"/>
                    <a:pt x="154" y="98"/>
                  </a:cubicBezTo>
                  <a:cubicBezTo>
                    <a:pt x="163" y="58"/>
                    <a:pt x="138" y="18"/>
                    <a:pt x="98" y="9"/>
                  </a:cubicBezTo>
                  <a:close/>
                </a:path>
              </a:pathLst>
            </a:custGeom>
            <a:solidFill>
              <a:srgbClr val="F8C8B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19" name="Freeform 422"/>
            <p:cNvSpPr/>
            <p:nvPr/>
          </p:nvSpPr>
          <p:spPr bwMode="auto">
            <a:xfrm>
              <a:off x="4179888" y="536575"/>
              <a:ext cx="160338" cy="158750"/>
            </a:xfrm>
            <a:custGeom>
              <a:avLst/>
              <a:gdLst>
                <a:gd name="T0" fmla="*/ 117896 w 68"/>
                <a:gd name="T1" fmla="*/ 18676 h 68"/>
                <a:gd name="T2" fmla="*/ 18863 w 68"/>
                <a:gd name="T3" fmla="*/ 42022 h 68"/>
                <a:gd name="T4" fmla="*/ 42442 w 68"/>
                <a:gd name="T5" fmla="*/ 137739 h 68"/>
                <a:gd name="T6" fmla="*/ 141475 w 68"/>
                <a:gd name="T7" fmla="*/ 116728 h 68"/>
                <a:gd name="T8" fmla="*/ 117896 w 68"/>
                <a:gd name="T9" fmla="*/ 1867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8"/>
                <a:gd name="T17" fmla="*/ 68 w 6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8">
                  <a:moveTo>
                    <a:pt x="50" y="8"/>
                  </a:moveTo>
                  <a:cubicBezTo>
                    <a:pt x="36" y="0"/>
                    <a:pt x="17" y="4"/>
                    <a:pt x="8" y="18"/>
                  </a:cubicBezTo>
                  <a:cubicBezTo>
                    <a:pt x="0" y="32"/>
                    <a:pt x="4" y="51"/>
                    <a:pt x="18" y="59"/>
                  </a:cubicBezTo>
                  <a:cubicBezTo>
                    <a:pt x="32" y="68"/>
                    <a:pt x="51" y="64"/>
                    <a:pt x="60" y="50"/>
                  </a:cubicBezTo>
                  <a:cubicBezTo>
                    <a:pt x="68" y="35"/>
                    <a:pt x="64" y="17"/>
                    <a:pt x="50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0" name="Freeform 423"/>
            <p:cNvSpPr/>
            <p:nvPr/>
          </p:nvSpPr>
          <p:spPr bwMode="auto">
            <a:xfrm>
              <a:off x="4183063" y="596900"/>
              <a:ext cx="123825" cy="95250"/>
            </a:xfrm>
            <a:custGeom>
              <a:avLst/>
              <a:gdLst>
                <a:gd name="T0" fmla="*/ 9345 w 53"/>
                <a:gd name="T1" fmla="*/ 0 h 41"/>
                <a:gd name="T2" fmla="*/ 39717 w 53"/>
                <a:gd name="T3" fmla="*/ 76665 h 41"/>
                <a:gd name="T4" fmla="*/ 123825 w 53"/>
                <a:gd name="T5" fmla="*/ 69695 h 41"/>
                <a:gd name="T6" fmla="*/ 70090 w 53"/>
                <a:gd name="T7" fmla="*/ 27878 h 41"/>
                <a:gd name="T8" fmla="*/ 9345 w 5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1"/>
                <a:gd name="T17" fmla="*/ 53 w 5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1">
                  <a:moveTo>
                    <a:pt x="4" y="0"/>
                  </a:moveTo>
                  <a:cubicBezTo>
                    <a:pt x="0" y="12"/>
                    <a:pt x="6" y="26"/>
                    <a:pt x="17" y="33"/>
                  </a:cubicBezTo>
                  <a:cubicBezTo>
                    <a:pt x="29" y="41"/>
                    <a:pt x="43" y="39"/>
                    <a:pt x="53" y="30"/>
                  </a:cubicBezTo>
                  <a:cubicBezTo>
                    <a:pt x="46" y="23"/>
                    <a:pt x="39" y="17"/>
                    <a:pt x="30" y="12"/>
                  </a:cubicBezTo>
                  <a:cubicBezTo>
                    <a:pt x="22" y="7"/>
                    <a:pt x="13" y="3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1" name="Freeform 424"/>
            <p:cNvSpPr/>
            <p:nvPr/>
          </p:nvSpPr>
          <p:spPr bwMode="auto">
            <a:xfrm>
              <a:off x="3943351" y="581025"/>
              <a:ext cx="409575" cy="292100"/>
            </a:xfrm>
            <a:custGeom>
              <a:avLst/>
              <a:gdLst>
                <a:gd name="T0" fmla="*/ 248085 w 175"/>
                <a:gd name="T1" fmla="*/ 30378 h 125"/>
                <a:gd name="T2" fmla="*/ 4681 w 175"/>
                <a:gd name="T3" fmla="*/ 161239 h 125"/>
                <a:gd name="T4" fmla="*/ 0 w 175"/>
                <a:gd name="T5" fmla="*/ 182270 h 125"/>
                <a:gd name="T6" fmla="*/ 374469 w 175"/>
                <a:gd name="T7" fmla="*/ 292100 h 125"/>
                <a:gd name="T8" fmla="*/ 379149 w 175"/>
                <a:gd name="T9" fmla="*/ 273406 h 125"/>
                <a:gd name="T10" fmla="*/ 248085 w 175"/>
                <a:gd name="T11" fmla="*/ 30378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125"/>
                <a:gd name="T20" fmla="*/ 175 w 175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125">
                  <a:moveTo>
                    <a:pt x="106" y="13"/>
                  </a:moveTo>
                  <a:cubicBezTo>
                    <a:pt x="62" y="0"/>
                    <a:pt x="15" y="25"/>
                    <a:pt x="2" y="69"/>
                  </a:cubicBezTo>
                  <a:cubicBezTo>
                    <a:pt x="1" y="72"/>
                    <a:pt x="1" y="75"/>
                    <a:pt x="0" y="78"/>
                  </a:cubicBezTo>
                  <a:cubicBezTo>
                    <a:pt x="54" y="83"/>
                    <a:pt x="112" y="100"/>
                    <a:pt x="160" y="125"/>
                  </a:cubicBezTo>
                  <a:cubicBezTo>
                    <a:pt x="161" y="122"/>
                    <a:pt x="161" y="120"/>
                    <a:pt x="162" y="117"/>
                  </a:cubicBezTo>
                  <a:cubicBezTo>
                    <a:pt x="175" y="73"/>
                    <a:pt x="150" y="26"/>
                    <a:pt x="106" y="13"/>
                  </a:cubicBez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2" name="Freeform 425"/>
            <p:cNvSpPr/>
            <p:nvPr/>
          </p:nvSpPr>
          <p:spPr bwMode="auto">
            <a:xfrm>
              <a:off x="3946526" y="641350"/>
              <a:ext cx="390525" cy="223838"/>
            </a:xfrm>
            <a:custGeom>
              <a:avLst/>
              <a:gdLst>
                <a:gd name="T0" fmla="*/ 74831 w 167"/>
                <a:gd name="T1" fmla="*/ 0 h 96"/>
                <a:gd name="T2" fmla="*/ 2338 w 167"/>
                <a:gd name="T3" fmla="*/ 100261 h 96"/>
                <a:gd name="T4" fmla="*/ 0 w 167"/>
                <a:gd name="T5" fmla="*/ 114251 h 96"/>
                <a:gd name="T6" fmla="*/ 7015 w 167"/>
                <a:gd name="T7" fmla="*/ 114251 h 96"/>
                <a:gd name="T8" fmla="*/ 367140 w 167"/>
                <a:gd name="T9" fmla="*/ 221506 h 96"/>
                <a:gd name="T10" fmla="*/ 371817 w 167"/>
                <a:gd name="T11" fmla="*/ 223838 h 96"/>
                <a:gd name="T12" fmla="*/ 376494 w 167"/>
                <a:gd name="T13" fmla="*/ 212180 h 96"/>
                <a:gd name="T14" fmla="*/ 371817 w 167"/>
                <a:gd name="T15" fmla="*/ 88603 h 96"/>
                <a:gd name="T16" fmla="*/ 74831 w 167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96"/>
                <a:gd name="T29" fmla="*/ 167 w 167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96">
                  <a:moveTo>
                    <a:pt x="32" y="0"/>
                  </a:moveTo>
                  <a:cubicBezTo>
                    <a:pt x="18" y="10"/>
                    <a:pt x="7" y="25"/>
                    <a:pt x="1" y="43"/>
                  </a:cubicBezTo>
                  <a:cubicBezTo>
                    <a:pt x="1" y="45"/>
                    <a:pt x="0" y="47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54" y="45"/>
                    <a:pt x="125" y="70"/>
                    <a:pt x="157" y="95"/>
                  </a:cubicBezTo>
                  <a:cubicBezTo>
                    <a:pt x="158" y="95"/>
                    <a:pt x="159" y="96"/>
                    <a:pt x="159" y="96"/>
                  </a:cubicBezTo>
                  <a:cubicBezTo>
                    <a:pt x="160" y="95"/>
                    <a:pt x="161" y="93"/>
                    <a:pt x="161" y="91"/>
                  </a:cubicBezTo>
                  <a:cubicBezTo>
                    <a:pt x="167" y="73"/>
                    <a:pt x="166" y="54"/>
                    <a:pt x="159" y="38"/>
                  </a:cubicBezTo>
                  <a:cubicBezTo>
                    <a:pt x="123" y="14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3" name="Freeform 426"/>
            <p:cNvSpPr/>
            <p:nvPr/>
          </p:nvSpPr>
          <p:spPr bwMode="auto">
            <a:xfrm>
              <a:off x="4011613" y="808038"/>
              <a:ext cx="23813" cy="36513"/>
            </a:xfrm>
            <a:custGeom>
              <a:avLst/>
              <a:gdLst>
                <a:gd name="T0" fmla="*/ 16669 w 10"/>
                <a:gd name="T1" fmla="*/ 2282 h 16"/>
                <a:gd name="T2" fmla="*/ 2381 w 10"/>
                <a:gd name="T3" fmla="*/ 15974 h 16"/>
                <a:gd name="T4" fmla="*/ 7144 w 10"/>
                <a:gd name="T5" fmla="*/ 36513 h 16"/>
                <a:gd name="T6" fmla="*/ 21432 w 10"/>
                <a:gd name="T7" fmla="*/ 20539 h 16"/>
                <a:gd name="T8" fmla="*/ 16669 w 10"/>
                <a:gd name="T9" fmla="*/ 228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6"/>
                <a:gd name="T17" fmla="*/ 10 w 1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6">
                  <a:moveTo>
                    <a:pt x="7" y="1"/>
                  </a:moveTo>
                  <a:cubicBezTo>
                    <a:pt x="5" y="0"/>
                    <a:pt x="2" y="3"/>
                    <a:pt x="1" y="7"/>
                  </a:cubicBezTo>
                  <a:cubicBezTo>
                    <a:pt x="0" y="11"/>
                    <a:pt x="1" y="15"/>
                    <a:pt x="3" y="16"/>
                  </a:cubicBezTo>
                  <a:cubicBezTo>
                    <a:pt x="5" y="16"/>
                    <a:pt x="8" y="13"/>
                    <a:pt x="9" y="9"/>
                  </a:cubicBezTo>
                  <a:cubicBezTo>
                    <a:pt x="10" y="5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4" name="Freeform 427"/>
            <p:cNvSpPr/>
            <p:nvPr/>
          </p:nvSpPr>
          <p:spPr bwMode="auto">
            <a:xfrm>
              <a:off x="4130676" y="835025"/>
              <a:ext cx="22225" cy="38100"/>
            </a:xfrm>
            <a:custGeom>
              <a:avLst/>
              <a:gdLst>
                <a:gd name="T0" fmla="*/ 14817 w 9"/>
                <a:gd name="T1" fmla="*/ 2381 h 16"/>
                <a:gd name="T2" fmla="*/ 2469 w 9"/>
                <a:gd name="T3" fmla="*/ 16669 h 16"/>
                <a:gd name="T4" fmla="*/ 7408 w 9"/>
                <a:gd name="T5" fmla="*/ 35719 h 16"/>
                <a:gd name="T6" fmla="*/ 19756 w 9"/>
                <a:gd name="T7" fmla="*/ 21431 h 16"/>
                <a:gd name="T8" fmla="*/ 14817 w 9"/>
                <a:gd name="T9" fmla="*/ 238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6" y="1"/>
                  </a:moveTo>
                  <a:cubicBezTo>
                    <a:pt x="4" y="0"/>
                    <a:pt x="2" y="3"/>
                    <a:pt x="1" y="7"/>
                  </a:cubicBezTo>
                  <a:cubicBezTo>
                    <a:pt x="0" y="11"/>
                    <a:pt x="1" y="15"/>
                    <a:pt x="3" y="15"/>
                  </a:cubicBezTo>
                  <a:cubicBezTo>
                    <a:pt x="5" y="16"/>
                    <a:pt x="7" y="13"/>
                    <a:pt x="8" y="9"/>
                  </a:cubicBezTo>
                  <a:cubicBezTo>
                    <a:pt x="9" y="5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5" name="Freeform 428"/>
            <p:cNvSpPr/>
            <p:nvPr/>
          </p:nvSpPr>
          <p:spPr bwMode="auto">
            <a:xfrm>
              <a:off x="3857626" y="803275"/>
              <a:ext cx="465138" cy="396875"/>
            </a:xfrm>
            <a:custGeom>
              <a:avLst/>
              <a:gdLst>
                <a:gd name="T0" fmla="*/ 376318 w 199"/>
                <a:gd name="T1" fmla="*/ 168088 h 170"/>
                <a:gd name="T2" fmla="*/ 404366 w 199"/>
                <a:gd name="T3" fmla="*/ 172757 h 170"/>
                <a:gd name="T4" fmla="*/ 423065 w 199"/>
                <a:gd name="T5" fmla="*/ 81710 h 170"/>
                <a:gd name="T6" fmla="*/ 460463 w 199"/>
                <a:gd name="T7" fmla="*/ 137739 h 170"/>
                <a:gd name="T8" fmla="*/ 437089 w 199"/>
                <a:gd name="T9" fmla="*/ 168088 h 170"/>
                <a:gd name="T10" fmla="*/ 451114 w 199"/>
                <a:gd name="T11" fmla="*/ 214779 h 170"/>
                <a:gd name="T12" fmla="*/ 418390 w 199"/>
                <a:gd name="T13" fmla="*/ 249798 h 170"/>
                <a:gd name="T14" fmla="*/ 423065 w 199"/>
                <a:gd name="T15" fmla="*/ 282482 h 170"/>
                <a:gd name="T16" fmla="*/ 373980 w 199"/>
                <a:gd name="T17" fmla="*/ 319835 h 170"/>
                <a:gd name="T18" fmla="*/ 371643 w 199"/>
                <a:gd name="T19" fmla="*/ 331507 h 170"/>
                <a:gd name="T20" fmla="*/ 315546 w 199"/>
                <a:gd name="T21" fmla="*/ 366526 h 170"/>
                <a:gd name="T22" fmla="*/ 303859 w 199"/>
                <a:gd name="T23" fmla="*/ 361857 h 170"/>
                <a:gd name="T24" fmla="*/ 250099 w 199"/>
                <a:gd name="T25" fmla="*/ 392206 h 170"/>
                <a:gd name="T26" fmla="*/ 224388 w 199"/>
                <a:gd name="T27" fmla="*/ 375864 h 170"/>
                <a:gd name="T28" fmla="*/ 177641 w 199"/>
                <a:gd name="T29" fmla="*/ 392206 h 170"/>
                <a:gd name="T30" fmla="*/ 142580 w 199"/>
                <a:gd name="T31" fmla="*/ 357188 h 170"/>
                <a:gd name="T32" fmla="*/ 114531 w 199"/>
                <a:gd name="T33" fmla="*/ 361857 h 170"/>
                <a:gd name="T34" fmla="*/ 77133 w 199"/>
                <a:gd name="T35" fmla="*/ 310496 h 170"/>
                <a:gd name="T36" fmla="*/ 65447 w 199"/>
                <a:gd name="T37" fmla="*/ 308162 h 170"/>
                <a:gd name="T38" fmla="*/ 30386 w 199"/>
                <a:gd name="T39" fmla="*/ 252132 h 170"/>
                <a:gd name="T40" fmla="*/ 35061 w 199"/>
                <a:gd name="T41" fmla="*/ 240460 h 170"/>
                <a:gd name="T42" fmla="*/ 7012 w 199"/>
                <a:gd name="T43" fmla="*/ 186765 h 170"/>
                <a:gd name="T44" fmla="*/ 25711 w 199"/>
                <a:gd name="T45" fmla="*/ 158750 h 170"/>
                <a:gd name="T46" fmla="*/ 11687 w 199"/>
                <a:gd name="T47" fmla="*/ 112059 h 170"/>
                <a:gd name="T48" fmla="*/ 44410 w 199"/>
                <a:gd name="T49" fmla="*/ 77040 h 170"/>
                <a:gd name="T50" fmla="*/ 37398 w 199"/>
                <a:gd name="T51" fmla="*/ 39688 h 170"/>
                <a:gd name="T52" fmla="*/ 93495 w 199"/>
                <a:gd name="T53" fmla="*/ 4669 h 170"/>
                <a:gd name="T54" fmla="*/ 72459 w 199"/>
                <a:gd name="T55" fmla="*/ 95717 h 170"/>
                <a:gd name="T56" fmla="*/ 98170 w 199"/>
                <a:gd name="T57" fmla="*/ 102721 h 170"/>
                <a:gd name="T58" fmla="*/ 376318 w 199"/>
                <a:gd name="T59" fmla="*/ 168088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9"/>
                <a:gd name="T91" fmla="*/ 0 h 170"/>
                <a:gd name="T92" fmla="*/ 199 w 199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9" h="170">
                  <a:moveTo>
                    <a:pt x="161" y="72"/>
                  </a:moveTo>
                  <a:cubicBezTo>
                    <a:pt x="173" y="74"/>
                    <a:pt x="173" y="74"/>
                    <a:pt x="173" y="74"/>
                  </a:cubicBezTo>
                  <a:cubicBezTo>
                    <a:pt x="177" y="66"/>
                    <a:pt x="180" y="62"/>
                    <a:pt x="181" y="35"/>
                  </a:cubicBezTo>
                  <a:cubicBezTo>
                    <a:pt x="192" y="37"/>
                    <a:pt x="199" y="51"/>
                    <a:pt x="197" y="59"/>
                  </a:cubicBezTo>
                  <a:cubicBezTo>
                    <a:pt x="195" y="68"/>
                    <a:pt x="192" y="70"/>
                    <a:pt x="187" y="72"/>
                  </a:cubicBezTo>
                  <a:cubicBezTo>
                    <a:pt x="192" y="77"/>
                    <a:pt x="195" y="85"/>
                    <a:pt x="193" y="92"/>
                  </a:cubicBezTo>
                  <a:cubicBezTo>
                    <a:pt x="192" y="99"/>
                    <a:pt x="186" y="105"/>
                    <a:pt x="179" y="107"/>
                  </a:cubicBezTo>
                  <a:cubicBezTo>
                    <a:pt x="181" y="111"/>
                    <a:pt x="182" y="116"/>
                    <a:pt x="181" y="121"/>
                  </a:cubicBezTo>
                  <a:cubicBezTo>
                    <a:pt x="179" y="131"/>
                    <a:pt x="170" y="138"/>
                    <a:pt x="160" y="137"/>
                  </a:cubicBezTo>
                  <a:cubicBezTo>
                    <a:pt x="160" y="139"/>
                    <a:pt x="160" y="140"/>
                    <a:pt x="159" y="142"/>
                  </a:cubicBezTo>
                  <a:cubicBezTo>
                    <a:pt x="157" y="153"/>
                    <a:pt x="146" y="160"/>
                    <a:pt x="135" y="157"/>
                  </a:cubicBezTo>
                  <a:cubicBezTo>
                    <a:pt x="133" y="157"/>
                    <a:pt x="132" y="156"/>
                    <a:pt x="130" y="155"/>
                  </a:cubicBezTo>
                  <a:cubicBezTo>
                    <a:pt x="127" y="165"/>
                    <a:pt x="117" y="170"/>
                    <a:pt x="107" y="168"/>
                  </a:cubicBezTo>
                  <a:cubicBezTo>
                    <a:pt x="102" y="167"/>
                    <a:pt x="99" y="165"/>
                    <a:pt x="96" y="161"/>
                  </a:cubicBezTo>
                  <a:cubicBezTo>
                    <a:pt x="91" y="167"/>
                    <a:pt x="84" y="170"/>
                    <a:pt x="76" y="168"/>
                  </a:cubicBezTo>
                  <a:cubicBezTo>
                    <a:pt x="69" y="166"/>
                    <a:pt x="63" y="160"/>
                    <a:pt x="61" y="153"/>
                  </a:cubicBezTo>
                  <a:cubicBezTo>
                    <a:pt x="57" y="155"/>
                    <a:pt x="53" y="156"/>
                    <a:pt x="49" y="155"/>
                  </a:cubicBezTo>
                  <a:cubicBezTo>
                    <a:pt x="39" y="152"/>
                    <a:pt x="32" y="143"/>
                    <a:pt x="33" y="133"/>
                  </a:cubicBezTo>
                  <a:cubicBezTo>
                    <a:pt x="31" y="133"/>
                    <a:pt x="30" y="133"/>
                    <a:pt x="28" y="132"/>
                  </a:cubicBezTo>
                  <a:cubicBezTo>
                    <a:pt x="17" y="130"/>
                    <a:pt x="10" y="119"/>
                    <a:pt x="13" y="108"/>
                  </a:cubicBezTo>
                  <a:cubicBezTo>
                    <a:pt x="13" y="106"/>
                    <a:pt x="14" y="105"/>
                    <a:pt x="15" y="103"/>
                  </a:cubicBezTo>
                  <a:cubicBezTo>
                    <a:pt x="6" y="99"/>
                    <a:pt x="0" y="90"/>
                    <a:pt x="3" y="80"/>
                  </a:cubicBezTo>
                  <a:cubicBezTo>
                    <a:pt x="4" y="75"/>
                    <a:pt x="7" y="70"/>
                    <a:pt x="11" y="68"/>
                  </a:cubicBezTo>
                  <a:cubicBezTo>
                    <a:pt x="6" y="63"/>
                    <a:pt x="3" y="55"/>
                    <a:pt x="5" y="48"/>
                  </a:cubicBezTo>
                  <a:cubicBezTo>
                    <a:pt x="6" y="40"/>
                    <a:pt x="12" y="35"/>
                    <a:pt x="19" y="33"/>
                  </a:cubicBezTo>
                  <a:cubicBezTo>
                    <a:pt x="16" y="29"/>
                    <a:pt x="15" y="23"/>
                    <a:pt x="16" y="17"/>
                  </a:cubicBezTo>
                  <a:cubicBezTo>
                    <a:pt x="19" y="6"/>
                    <a:pt x="29" y="0"/>
                    <a:pt x="40" y="2"/>
                  </a:cubicBezTo>
                  <a:cubicBezTo>
                    <a:pt x="36" y="15"/>
                    <a:pt x="33" y="29"/>
                    <a:pt x="31" y="41"/>
                  </a:cubicBezTo>
                  <a:cubicBezTo>
                    <a:pt x="42" y="44"/>
                    <a:pt x="42" y="44"/>
                    <a:pt x="42" y="44"/>
                  </a:cubicBezTo>
                  <a:lnTo>
                    <a:pt x="161" y="7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6" name="Freeform 429"/>
            <p:cNvSpPr/>
            <p:nvPr/>
          </p:nvSpPr>
          <p:spPr bwMode="auto">
            <a:xfrm>
              <a:off x="3863976" y="785813"/>
              <a:ext cx="461963" cy="377825"/>
            </a:xfrm>
            <a:custGeom>
              <a:avLst/>
              <a:gdLst>
                <a:gd name="T0" fmla="*/ 377543 w 197"/>
                <a:gd name="T1" fmla="*/ 161925 h 161"/>
                <a:gd name="T2" fmla="*/ 403338 w 197"/>
                <a:gd name="T3" fmla="*/ 168965 h 161"/>
                <a:gd name="T4" fmla="*/ 422098 w 197"/>
                <a:gd name="T5" fmla="*/ 82136 h 161"/>
                <a:gd name="T6" fmla="*/ 459618 w 197"/>
                <a:gd name="T7" fmla="*/ 136111 h 161"/>
                <a:gd name="T8" fmla="*/ 436168 w 197"/>
                <a:gd name="T9" fmla="*/ 164272 h 161"/>
                <a:gd name="T10" fmla="*/ 452583 w 197"/>
                <a:gd name="T11" fmla="*/ 208860 h 161"/>
                <a:gd name="T12" fmla="*/ 419753 w 197"/>
                <a:gd name="T13" fmla="*/ 239367 h 161"/>
                <a:gd name="T14" fmla="*/ 424443 w 197"/>
                <a:gd name="T15" fmla="*/ 272222 h 161"/>
                <a:gd name="T16" fmla="*/ 375198 w 197"/>
                <a:gd name="T17" fmla="*/ 305076 h 161"/>
                <a:gd name="T18" fmla="*/ 375198 w 197"/>
                <a:gd name="T19" fmla="*/ 316810 h 161"/>
                <a:gd name="T20" fmla="*/ 318919 w 197"/>
                <a:gd name="T21" fmla="*/ 349664 h 161"/>
                <a:gd name="T22" fmla="*/ 307194 w 197"/>
                <a:gd name="T23" fmla="*/ 344971 h 161"/>
                <a:gd name="T24" fmla="*/ 253259 w 197"/>
                <a:gd name="T25" fmla="*/ 373132 h 161"/>
                <a:gd name="T26" fmla="*/ 227464 w 197"/>
                <a:gd name="T27" fmla="*/ 356704 h 161"/>
                <a:gd name="T28" fmla="*/ 180564 w 197"/>
                <a:gd name="T29" fmla="*/ 370785 h 161"/>
                <a:gd name="T30" fmla="*/ 145389 w 197"/>
                <a:gd name="T31" fmla="*/ 337930 h 161"/>
                <a:gd name="T32" fmla="*/ 114905 w 197"/>
                <a:gd name="T33" fmla="*/ 340277 h 161"/>
                <a:gd name="T34" fmla="*/ 79730 w 197"/>
                <a:gd name="T35" fmla="*/ 290996 h 161"/>
                <a:gd name="T36" fmla="*/ 65660 w 197"/>
                <a:gd name="T37" fmla="*/ 290996 h 161"/>
                <a:gd name="T38" fmla="*/ 30485 w 197"/>
                <a:gd name="T39" fmla="*/ 237021 h 161"/>
                <a:gd name="T40" fmla="*/ 35175 w 197"/>
                <a:gd name="T41" fmla="*/ 225287 h 161"/>
                <a:gd name="T42" fmla="*/ 4690 w 197"/>
                <a:gd name="T43" fmla="*/ 173659 h 161"/>
                <a:gd name="T44" fmla="*/ 25795 w 197"/>
                <a:gd name="T45" fmla="*/ 147845 h 161"/>
                <a:gd name="T46" fmla="*/ 9380 w 197"/>
                <a:gd name="T47" fmla="*/ 103257 h 161"/>
                <a:gd name="T48" fmla="*/ 42210 w 197"/>
                <a:gd name="T49" fmla="*/ 72749 h 161"/>
                <a:gd name="T50" fmla="*/ 35175 w 197"/>
                <a:gd name="T51" fmla="*/ 37548 h 161"/>
                <a:gd name="T52" fmla="*/ 91455 w 197"/>
                <a:gd name="T53" fmla="*/ 4693 h 161"/>
                <a:gd name="T54" fmla="*/ 70350 w 197"/>
                <a:gd name="T55" fmla="*/ 91523 h 161"/>
                <a:gd name="T56" fmla="*/ 98490 w 197"/>
                <a:gd name="T57" fmla="*/ 96216 h 161"/>
                <a:gd name="T58" fmla="*/ 377543 w 197"/>
                <a:gd name="T59" fmla="*/ 161925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7"/>
                <a:gd name="T91" fmla="*/ 0 h 161"/>
                <a:gd name="T92" fmla="*/ 197 w 197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7" h="161">
                  <a:moveTo>
                    <a:pt x="161" y="69"/>
                  </a:moveTo>
                  <a:cubicBezTo>
                    <a:pt x="172" y="72"/>
                    <a:pt x="172" y="72"/>
                    <a:pt x="172" y="72"/>
                  </a:cubicBezTo>
                  <a:cubicBezTo>
                    <a:pt x="176" y="64"/>
                    <a:pt x="179" y="60"/>
                    <a:pt x="180" y="35"/>
                  </a:cubicBezTo>
                  <a:cubicBezTo>
                    <a:pt x="191" y="37"/>
                    <a:pt x="197" y="50"/>
                    <a:pt x="196" y="58"/>
                  </a:cubicBezTo>
                  <a:cubicBezTo>
                    <a:pt x="194" y="66"/>
                    <a:pt x="191" y="68"/>
                    <a:pt x="186" y="70"/>
                  </a:cubicBezTo>
                  <a:cubicBezTo>
                    <a:pt x="192" y="74"/>
                    <a:pt x="194" y="82"/>
                    <a:pt x="193" y="89"/>
                  </a:cubicBezTo>
                  <a:cubicBezTo>
                    <a:pt x="191" y="95"/>
                    <a:pt x="186" y="101"/>
                    <a:pt x="179" y="102"/>
                  </a:cubicBezTo>
                  <a:cubicBezTo>
                    <a:pt x="181" y="106"/>
                    <a:pt x="182" y="111"/>
                    <a:pt x="181" y="116"/>
                  </a:cubicBezTo>
                  <a:cubicBezTo>
                    <a:pt x="179" y="125"/>
                    <a:pt x="170" y="131"/>
                    <a:pt x="160" y="130"/>
                  </a:cubicBezTo>
                  <a:cubicBezTo>
                    <a:pt x="160" y="132"/>
                    <a:pt x="160" y="134"/>
                    <a:pt x="160" y="135"/>
                  </a:cubicBezTo>
                  <a:cubicBezTo>
                    <a:pt x="157" y="145"/>
                    <a:pt x="147" y="151"/>
                    <a:pt x="136" y="149"/>
                  </a:cubicBezTo>
                  <a:cubicBezTo>
                    <a:pt x="134" y="148"/>
                    <a:pt x="132" y="148"/>
                    <a:pt x="131" y="147"/>
                  </a:cubicBezTo>
                  <a:cubicBezTo>
                    <a:pt x="128" y="156"/>
                    <a:pt x="118" y="161"/>
                    <a:pt x="108" y="159"/>
                  </a:cubicBezTo>
                  <a:cubicBezTo>
                    <a:pt x="103" y="158"/>
                    <a:pt x="99" y="155"/>
                    <a:pt x="97" y="152"/>
                  </a:cubicBezTo>
                  <a:cubicBezTo>
                    <a:pt x="92" y="157"/>
                    <a:pt x="85" y="160"/>
                    <a:pt x="77" y="158"/>
                  </a:cubicBezTo>
                  <a:cubicBezTo>
                    <a:pt x="70" y="156"/>
                    <a:pt x="64" y="151"/>
                    <a:pt x="62" y="144"/>
                  </a:cubicBezTo>
                  <a:cubicBezTo>
                    <a:pt x="58" y="146"/>
                    <a:pt x="54" y="146"/>
                    <a:pt x="49" y="145"/>
                  </a:cubicBezTo>
                  <a:cubicBezTo>
                    <a:pt x="39" y="143"/>
                    <a:pt x="33" y="134"/>
                    <a:pt x="34" y="124"/>
                  </a:cubicBezTo>
                  <a:cubicBezTo>
                    <a:pt x="32" y="124"/>
                    <a:pt x="30" y="124"/>
                    <a:pt x="28" y="124"/>
                  </a:cubicBezTo>
                  <a:cubicBezTo>
                    <a:pt x="18" y="121"/>
                    <a:pt x="11" y="111"/>
                    <a:pt x="13" y="101"/>
                  </a:cubicBezTo>
                  <a:cubicBezTo>
                    <a:pt x="14" y="99"/>
                    <a:pt x="14" y="98"/>
                    <a:pt x="15" y="96"/>
                  </a:cubicBezTo>
                  <a:cubicBezTo>
                    <a:pt x="6" y="93"/>
                    <a:pt x="0" y="83"/>
                    <a:pt x="2" y="74"/>
                  </a:cubicBezTo>
                  <a:cubicBezTo>
                    <a:pt x="4" y="69"/>
                    <a:pt x="7" y="65"/>
                    <a:pt x="11" y="63"/>
                  </a:cubicBezTo>
                  <a:cubicBezTo>
                    <a:pt x="5" y="58"/>
                    <a:pt x="2" y="51"/>
                    <a:pt x="4" y="44"/>
                  </a:cubicBezTo>
                  <a:cubicBezTo>
                    <a:pt x="6" y="37"/>
                    <a:pt x="11" y="32"/>
                    <a:pt x="18" y="31"/>
                  </a:cubicBezTo>
                  <a:cubicBezTo>
                    <a:pt x="15" y="26"/>
                    <a:pt x="14" y="21"/>
                    <a:pt x="15" y="16"/>
                  </a:cubicBezTo>
                  <a:cubicBezTo>
                    <a:pt x="17" y="6"/>
                    <a:pt x="28" y="0"/>
                    <a:pt x="39" y="2"/>
                  </a:cubicBezTo>
                  <a:cubicBezTo>
                    <a:pt x="35" y="14"/>
                    <a:pt x="32" y="27"/>
                    <a:pt x="30" y="39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161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7" name="Freeform 430"/>
            <p:cNvSpPr/>
            <p:nvPr/>
          </p:nvSpPr>
          <p:spPr bwMode="auto">
            <a:xfrm>
              <a:off x="4049713" y="874713"/>
              <a:ext cx="174625" cy="150813"/>
            </a:xfrm>
            <a:custGeom>
              <a:avLst/>
              <a:gdLst>
                <a:gd name="T0" fmla="*/ 174625 w 75"/>
                <a:gd name="T1" fmla="*/ 28277 h 64"/>
                <a:gd name="T2" fmla="*/ 30268 w 75"/>
                <a:gd name="T3" fmla="*/ 101327 h 64"/>
                <a:gd name="T4" fmla="*/ 39582 w 75"/>
                <a:gd name="T5" fmla="*/ 14139 h 64"/>
                <a:gd name="T6" fmla="*/ 174625 w 75"/>
                <a:gd name="T7" fmla="*/ 2827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4"/>
                <a:gd name="T14" fmla="*/ 75 w 7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4">
                  <a:moveTo>
                    <a:pt x="75" y="12"/>
                  </a:moveTo>
                  <a:cubicBezTo>
                    <a:pt x="70" y="53"/>
                    <a:pt x="37" y="64"/>
                    <a:pt x="13" y="43"/>
                  </a:cubicBezTo>
                  <a:cubicBezTo>
                    <a:pt x="0" y="32"/>
                    <a:pt x="5" y="10"/>
                    <a:pt x="17" y="6"/>
                  </a:cubicBezTo>
                  <a:cubicBezTo>
                    <a:pt x="37" y="0"/>
                    <a:pt x="60" y="56"/>
                    <a:pt x="75" y="12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8" name="Freeform 431"/>
            <p:cNvSpPr/>
            <p:nvPr/>
          </p:nvSpPr>
          <p:spPr bwMode="auto">
            <a:xfrm>
              <a:off x="3908426" y="838200"/>
              <a:ext cx="177800" cy="147638"/>
            </a:xfrm>
            <a:custGeom>
              <a:avLst/>
              <a:gdLst>
                <a:gd name="T0" fmla="*/ 30413 w 76"/>
                <a:gd name="T1" fmla="*/ 0 h 63"/>
                <a:gd name="T2" fmla="*/ 128671 w 76"/>
                <a:gd name="T3" fmla="*/ 128890 h 63"/>
                <a:gd name="T4" fmla="*/ 159084 w 76"/>
                <a:gd name="T5" fmla="*/ 46869 h 63"/>
                <a:gd name="T6" fmla="*/ 30413 w 76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3"/>
                <a:gd name="T14" fmla="*/ 76 w 76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3">
                  <a:moveTo>
                    <a:pt x="13" y="0"/>
                  </a:moveTo>
                  <a:cubicBezTo>
                    <a:pt x="0" y="38"/>
                    <a:pt x="24" y="63"/>
                    <a:pt x="55" y="55"/>
                  </a:cubicBezTo>
                  <a:cubicBezTo>
                    <a:pt x="72" y="51"/>
                    <a:pt x="76" y="29"/>
                    <a:pt x="68" y="20"/>
                  </a:cubicBezTo>
                  <a:cubicBezTo>
                    <a:pt x="52" y="6"/>
                    <a:pt x="7" y="46"/>
                    <a:pt x="13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29" name="Freeform 432"/>
            <p:cNvSpPr/>
            <p:nvPr/>
          </p:nvSpPr>
          <p:spPr bwMode="auto">
            <a:xfrm>
              <a:off x="4054476" y="863600"/>
              <a:ext cx="173038" cy="138113"/>
            </a:xfrm>
            <a:custGeom>
              <a:avLst/>
              <a:gdLst>
                <a:gd name="T0" fmla="*/ 173038 w 74"/>
                <a:gd name="T1" fmla="*/ 28091 h 59"/>
                <a:gd name="T2" fmla="*/ 30399 w 74"/>
                <a:gd name="T3" fmla="*/ 91295 h 59"/>
                <a:gd name="T4" fmla="*/ 37414 w 74"/>
                <a:gd name="T5" fmla="*/ 14045 h 59"/>
                <a:gd name="T6" fmla="*/ 173038 w 74"/>
                <a:gd name="T7" fmla="*/ 2809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9"/>
                <a:gd name="T14" fmla="*/ 74 w 74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9">
                  <a:moveTo>
                    <a:pt x="74" y="12"/>
                  </a:moveTo>
                  <a:cubicBezTo>
                    <a:pt x="69" y="49"/>
                    <a:pt x="37" y="59"/>
                    <a:pt x="13" y="39"/>
                  </a:cubicBezTo>
                  <a:cubicBezTo>
                    <a:pt x="0" y="29"/>
                    <a:pt x="5" y="9"/>
                    <a:pt x="16" y="6"/>
                  </a:cubicBezTo>
                  <a:cubicBezTo>
                    <a:pt x="36" y="0"/>
                    <a:pt x="60" y="52"/>
                    <a:pt x="7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0" name="Freeform 433"/>
            <p:cNvSpPr/>
            <p:nvPr/>
          </p:nvSpPr>
          <p:spPr bwMode="auto">
            <a:xfrm>
              <a:off x="3913188" y="825500"/>
              <a:ext cx="177800" cy="133350"/>
            </a:xfrm>
            <a:custGeom>
              <a:avLst/>
              <a:gdLst>
                <a:gd name="T0" fmla="*/ 28074 w 76"/>
                <a:gd name="T1" fmla="*/ 0 h 57"/>
                <a:gd name="T2" fmla="*/ 128671 w 76"/>
                <a:gd name="T3" fmla="*/ 119313 h 57"/>
                <a:gd name="T4" fmla="*/ 156745 w 76"/>
                <a:gd name="T5" fmla="*/ 44450 h 57"/>
                <a:gd name="T6" fmla="*/ 28074 w 76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57"/>
                <a:gd name="T14" fmla="*/ 76 w 76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57">
                  <a:moveTo>
                    <a:pt x="12" y="0"/>
                  </a:moveTo>
                  <a:cubicBezTo>
                    <a:pt x="0" y="35"/>
                    <a:pt x="24" y="57"/>
                    <a:pt x="55" y="51"/>
                  </a:cubicBezTo>
                  <a:cubicBezTo>
                    <a:pt x="71" y="47"/>
                    <a:pt x="76" y="27"/>
                    <a:pt x="67" y="19"/>
                  </a:cubicBezTo>
                  <a:cubicBezTo>
                    <a:pt x="52" y="6"/>
                    <a:pt x="7" y="4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1" name="Freeform 434"/>
            <p:cNvSpPr/>
            <p:nvPr/>
          </p:nvSpPr>
          <p:spPr bwMode="auto">
            <a:xfrm>
              <a:off x="4035426" y="844550"/>
              <a:ext cx="74613" cy="74613"/>
            </a:xfrm>
            <a:custGeom>
              <a:avLst/>
              <a:gdLst>
                <a:gd name="T0" fmla="*/ 44301 w 32"/>
                <a:gd name="T1" fmla="*/ 4663 h 32"/>
                <a:gd name="T2" fmla="*/ 4663 w 32"/>
                <a:gd name="T3" fmla="*/ 30312 h 32"/>
                <a:gd name="T4" fmla="*/ 30312 w 32"/>
                <a:gd name="T5" fmla="*/ 69950 h 32"/>
                <a:gd name="T6" fmla="*/ 69950 w 32"/>
                <a:gd name="T7" fmla="*/ 44301 h 32"/>
                <a:gd name="T8" fmla="*/ 44301 w 32"/>
                <a:gd name="T9" fmla="*/ 466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9" y="2"/>
                  </a:moveTo>
                  <a:cubicBezTo>
                    <a:pt x="11" y="0"/>
                    <a:pt x="4" y="5"/>
                    <a:pt x="2" y="13"/>
                  </a:cubicBezTo>
                  <a:cubicBezTo>
                    <a:pt x="0" y="21"/>
                    <a:pt x="5" y="29"/>
                    <a:pt x="13" y="30"/>
                  </a:cubicBezTo>
                  <a:cubicBezTo>
                    <a:pt x="21" y="32"/>
                    <a:pt x="29" y="27"/>
                    <a:pt x="30" y="19"/>
                  </a:cubicBezTo>
                  <a:cubicBezTo>
                    <a:pt x="32" y="12"/>
                    <a:pt x="27" y="4"/>
                    <a:pt x="19" y="2"/>
                  </a:cubicBezTo>
                  <a:close/>
                </a:path>
              </a:pathLst>
            </a:custGeom>
            <a:solidFill>
              <a:srgbClr val="D6A38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2" name="Freeform 435"/>
            <p:cNvSpPr/>
            <p:nvPr/>
          </p:nvSpPr>
          <p:spPr bwMode="auto">
            <a:xfrm>
              <a:off x="4037013" y="835025"/>
              <a:ext cx="76200" cy="74613"/>
            </a:xfrm>
            <a:custGeom>
              <a:avLst/>
              <a:gdLst>
                <a:gd name="T0" fmla="*/ 45244 w 32"/>
                <a:gd name="T1" fmla="*/ 4663 h 32"/>
                <a:gd name="T2" fmla="*/ 4763 w 32"/>
                <a:gd name="T3" fmla="*/ 30312 h 32"/>
                <a:gd name="T4" fmla="*/ 30956 w 32"/>
                <a:gd name="T5" fmla="*/ 69950 h 32"/>
                <a:gd name="T6" fmla="*/ 71437 w 32"/>
                <a:gd name="T7" fmla="*/ 44301 h 32"/>
                <a:gd name="T8" fmla="*/ 45244 w 32"/>
                <a:gd name="T9" fmla="*/ 466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9" y="2"/>
                  </a:moveTo>
                  <a:cubicBezTo>
                    <a:pt x="11" y="0"/>
                    <a:pt x="3" y="5"/>
                    <a:pt x="2" y="13"/>
                  </a:cubicBezTo>
                  <a:cubicBezTo>
                    <a:pt x="0" y="21"/>
                    <a:pt x="5" y="29"/>
                    <a:pt x="13" y="30"/>
                  </a:cubicBezTo>
                  <a:cubicBezTo>
                    <a:pt x="21" y="32"/>
                    <a:pt x="28" y="27"/>
                    <a:pt x="30" y="19"/>
                  </a:cubicBezTo>
                  <a:cubicBezTo>
                    <a:pt x="32" y="12"/>
                    <a:pt x="27" y="4"/>
                    <a:pt x="19" y="2"/>
                  </a:cubicBezTo>
                  <a:close/>
                </a:path>
              </a:pathLst>
            </a:custGeom>
            <a:solidFill>
              <a:srgbClr val="F8C8B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3" name="Freeform 436"/>
            <p:cNvSpPr/>
            <p:nvPr/>
          </p:nvSpPr>
          <p:spPr bwMode="auto">
            <a:xfrm>
              <a:off x="4238626" y="828675"/>
              <a:ext cx="53975" cy="55563"/>
            </a:xfrm>
            <a:custGeom>
              <a:avLst/>
              <a:gdLst>
                <a:gd name="T0" fmla="*/ 32854 w 23"/>
                <a:gd name="T1" fmla="*/ 4630 h 24"/>
                <a:gd name="T2" fmla="*/ 2347 w 23"/>
                <a:gd name="T3" fmla="*/ 23151 h 24"/>
                <a:gd name="T4" fmla="*/ 21121 w 23"/>
                <a:gd name="T5" fmla="*/ 50933 h 24"/>
                <a:gd name="T6" fmla="*/ 51628 w 23"/>
                <a:gd name="T7" fmla="*/ 32412 h 24"/>
                <a:gd name="T8" fmla="*/ 32854 w 23"/>
                <a:gd name="T9" fmla="*/ 46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4" y="2"/>
                  </a:moveTo>
                  <a:cubicBezTo>
                    <a:pt x="8" y="0"/>
                    <a:pt x="3" y="4"/>
                    <a:pt x="1" y="10"/>
                  </a:cubicBezTo>
                  <a:cubicBezTo>
                    <a:pt x="0" y="15"/>
                    <a:pt x="4" y="21"/>
                    <a:pt x="9" y="22"/>
                  </a:cubicBezTo>
                  <a:cubicBezTo>
                    <a:pt x="15" y="24"/>
                    <a:pt x="21" y="20"/>
                    <a:pt x="22" y="14"/>
                  </a:cubicBezTo>
                  <a:cubicBezTo>
                    <a:pt x="23" y="9"/>
                    <a:pt x="20" y="3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4" name="Freeform 437"/>
            <p:cNvSpPr/>
            <p:nvPr/>
          </p:nvSpPr>
          <p:spPr bwMode="auto">
            <a:xfrm>
              <a:off x="4227513" y="887413"/>
              <a:ext cx="53975" cy="53975"/>
            </a:xfrm>
            <a:custGeom>
              <a:avLst/>
              <a:gdLst>
                <a:gd name="T0" fmla="*/ 32854 w 23"/>
                <a:gd name="T1" fmla="*/ 2347 h 23"/>
                <a:gd name="T2" fmla="*/ 2347 w 23"/>
                <a:gd name="T3" fmla="*/ 21121 h 23"/>
                <a:gd name="T4" fmla="*/ 21121 w 23"/>
                <a:gd name="T5" fmla="*/ 51628 h 23"/>
                <a:gd name="T6" fmla="*/ 51628 w 23"/>
                <a:gd name="T7" fmla="*/ 32854 h 23"/>
                <a:gd name="T8" fmla="*/ 32854 w 23"/>
                <a:gd name="T9" fmla="*/ 23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4" y="1"/>
                  </a:moveTo>
                  <a:cubicBezTo>
                    <a:pt x="8" y="0"/>
                    <a:pt x="3" y="4"/>
                    <a:pt x="1" y="9"/>
                  </a:cubicBezTo>
                  <a:cubicBezTo>
                    <a:pt x="0" y="15"/>
                    <a:pt x="3" y="21"/>
                    <a:pt x="9" y="22"/>
                  </a:cubicBezTo>
                  <a:cubicBezTo>
                    <a:pt x="15" y="23"/>
                    <a:pt x="21" y="20"/>
                    <a:pt x="22" y="14"/>
                  </a:cubicBezTo>
                  <a:cubicBezTo>
                    <a:pt x="23" y="8"/>
                    <a:pt x="20" y="3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5" name="Freeform 438"/>
            <p:cNvSpPr/>
            <p:nvPr/>
          </p:nvSpPr>
          <p:spPr bwMode="auto">
            <a:xfrm>
              <a:off x="4217988" y="912813"/>
              <a:ext cx="53975" cy="53975"/>
            </a:xfrm>
            <a:custGeom>
              <a:avLst/>
              <a:gdLst>
                <a:gd name="T0" fmla="*/ 32854 w 23"/>
                <a:gd name="T1" fmla="*/ 2347 h 23"/>
                <a:gd name="T2" fmla="*/ 2347 w 23"/>
                <a:gd name="T3" fmla="*/ 21121 h 23"/>
                <a:gd name="T4" fmla="*/ 21121 w 23"/>
                <a:gd name="T5" fmla="*/ 51628 h 23"/>
                <a:gd name="T6" fmla="*/ 51628 w 23"/>
                <a:gd name="T7" fmla="*/ 32854 h 23"/>
                <a:gd name="T8" fmla="*/ 32854 w 23"/>
                <a:gd name="T9" fmla="*/ 23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4" y="1"/>
                  </a:moveTo>
                  <a:cubicBezTo>
                    <a:pt x="8" y="0"/>
                    <a:pt x="3" y="3"/>
                    <a:pt x="1" y="9"/>
                  </a:cubicBezTo>
                  <a:cubicBezTo>
                    <a:pt x="0" y="15"/>
                    <a:pt x="3" y="21"/>
                    <a:pt x="9" y="22"/>
                  </a:cubicBezTo>
                  <a:cubicBezTo>
                    <a:pt x="15" y="23"/>
                    <a:pt x="21" y="20"/>
                    <a:pt x="22" y="14"/>
                  </a:cubicBezTo>
                  <a:cubicBezTo>
                    <a:pt x="23" y="8"/>
                    <a:pt x="20" y="3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6" name="Freeform 439"/>
            <p:cNvSpPr/>
            <p:nvPr/>
          </p:nvSpPr>
          <p:spPr bwMode="auto">
            <a:xfrm>
              <a:off x="4243388" y="857250"/>
              <a:ext cx="53975" cy="52388"/>
            </a:xfrm>
            <a:custGeom>
              <a:avLst/>
              <a:gdLst>
                <a:gd name="T0" fmla="*/ 32854 w 23"/>
                <a:gd name="T1" fmla="*/ 2278 h 23"/>
                <a:gd name="T2" fmla="*/ 2347 w 23"/>
                <a:gd name="T3" fmla="*/ 20500 h 23"/>
                <a:gd name="T4" fmla="*/ 21121 w 23"/>
                <a:gd name="T5" fmla="*/ 50110 h 23"/>
                <a:gd name="T6" fmla="*/ 51628 w 23"/>
                <a:gd name="T7" fmla="*/ 31888 h 23"/>
                <a:gd name="T8" fmla="*/ 32854 w 23"/>
                <a:gd name="T9" fmla="*/ 227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4" y="1"/>
                  </a:moveTo>
                  <a:cubicBezTo>
                    <a:pt x="8" y="0"/>
                    <a:pt x="2" y="3"/>
                    <a:pt x="1" y="9"/>
                  </a:cubicBezTo>
                  <a:cubicBezTo>
                    <a:pt x="0" y="15"/>
                    <a:pt x="3" y="20"/>
                    <a:pt x="9" y="22"/>
                  </a:cubicBezTo>
                  <a:cubicBezTo>
                    <a:pt x="15" y="23"/>
                    <a:pt x="20" y="19"/>
                    <a:pt x="22" y="14"/>
                  </a:cubicBezTo>
                  <a:cubicBezTo>
                    <a:pt x="23" y="8"/>
                    <a:pt x="19" y="2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7" name="Freeform 440"/>
            <p:cNvSpPr/>
            <p:nvPr/>
          </p:nvSpPr>
          <p:spPr bwMode="auto">
            <a:xfrm>
              <a:off x="4246563" y="857250"/>
              <a:ext cx="85725" cy="106363"/>
            </a:xfrm>
            <a:custGeom>
              <a:avLst/>
              <a:gdLst>
                <a:gd name="T0" fmla="*/ 64873 w 37"/>
                <a:gd name="T1" fmla="*/ 9249 h 46"/>
                <a:gd name="T2" fmla="*/ 11584 w 37"/>
                <a:gd name="T3" fmla="*/ 39308 h 46"/>
                <a:gd name="T4" fmla="*/ 20852 w 37"/>
                <a:gd name="T5" fmla="*/ 99426 h 46"/>
                <a:gd name="T6" fmla="*/ 74141 w 37"/>
                <a:gd name="T7" fmla="*/ 67055 h 46"/>
                <a:gd name="T8" fmla="*/ 64873 w 37"/>
                <a:gd name="T9" fmla="*/ 924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6"/>
                <a:gd name="T17" fmla="*/ 37 w 3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6">
                  <a:moveTo>
                    <a:pt x="28" y="4"/>
                  </a:moveTo>
                  <a:cubicBezTo>
                    <a:pt x="20" y="0"/>
                    <a:pt x="10" y="6"/>
                    <a:pt x="5" y="17"/>
                  </a:cubicBezTo>
                  <a:cubicBezTo>
                    <a:pt x="0" y="28"/>
                    <a:pt x="2" y="39"/>
                    <a:pt x="9" y="43"/>
                  </a:cubicBezTo>
                  <a:cubicBezTo>
                    <a:pt x="17" y="46"/>
                    <a:pt x="27" y="40"/>
                    <a:pt x="32" y="29"/>
                  </a:cubicBezTo>
                  <a:cubicBezTo>
                    <a:pt x="37" y="19"/>
                    <a:pt x="35" y="7"/>
                    <a:pt x="28" y="4"/>
                  </a:cubicBezTo>
                  <a:close/>
                </a:path>
              </a:pathLst>
            </a:custGeom>
            <a:solidFill>
              <a:srgbClr val="D6A38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8" name="Freeform 441"/>
            <p:cNvSpPr/>
            <p:nvPr/>
          </p:nvSpPr>
          <p:spPr bwMode="auto">
            <a:xfrm>
              <a:off x="4246563" y="857250"/>
              <a:ext cx="80963" cy="100013"/>
            </a:xfrm>
            <a:custGeom>
              <a:avLst/>
              <a:gdLst>
                <a:gd name="T0" fmla="*/ 60144 w 35"/>
                <a:gd name="T1" fmla="*/ 6978 h 43"/>
                <a:gd name="T2" fmla="*/ 11566 w 35"/>
                <a:gd name="T3" fmla="*/ 34888 h 43"/>
                <a:gd name="T4" fmla="*/ 20819 w 35"/>
                <a:gd name="T5" fmla="*/ 93035 h 43"/>
                <a:gd name="T6" fmla="*/ 69397 w 35"/>
                <a:gd name="T7" fmla="*/ 62799 h 43"/>
                <a:gd name="T8" fmla="*/ 60144 w 35"/>
                <a:gd name="T9" fmla="*/ 697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3"/>
                <a:gd name="T17" fmla="*/ 35 w 3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3">
                  <a:moveTo>
                    <a:pt x="26" y="3"/>
                  </a:moveTo>
                  <a:cubicBezTo>
                    <a:pt x="19" y="0"/>
                    <a:pt x="9" y="5"/>
                    <a:pt x="5" y="15"/>
                  </a:cubicBezTo>
                  <a:cubicBezTo>
                    <a:pt x="0" y="26"/>
                    <a:pt x="2" y="36"/>
                    <a:pt x="9" y="40"/>
                  </a:cubicBezTo>
                  <a:cubicBezTo>
                    <a:pt x="16" y="43"/>
                    <a:pt x="25" y="37"/>
                    <a:pt x="30" y="27"/>
                  </a:cubicBezTo>
                  <a:cubicBezTo>
                    <a:pt x="35" y="17"/>
                    <a:pt x="33" y="6"/>
                    <a:pt x="26" y="3"/>
                  </a:cubicBezTo>
                  <a:close/>
                </a:path>
              </a:pathLst>
            </a:custGeom>
            <a:solidFill>
              <a:srgbClr val="F8C8B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39" name="Freeform 442"/>
            <p:cNvSpPr/>
            <p:nvPr/>
          </p:nvSpPr>
          <p:spPr bwMode="auto">
            <a:xfrm>
              <a:off x="3902076" y="660400"/>
              <a:ext cx="484188" cy="266700"/>
            </a:xfrm>
            <a:custGeom>
              <a:avLst/>
              <a:gdLst>
                <a:gd name="T0" fmla="*/ 35086 w 207"/>
                <a:gd name="T1" fmla="*/ 135689 h 114"/>
                <a:gd name="T2" fmla="*/ 416355 w 207"/>
                <a:gd name="T3" fmla="*/ 245645 h 114"/>
                <a:gd name="T4" fmla="*/ 460797 w 207"/>
                <a:gd name="T5" fmla="*/ 229268 h 114"/>
                <a:gd name="T6" fmla="*/ 446763 w 207"/>
                <a:gd name="T7" fmla="*/ 116974 h 114"/>
                <a:gd name="T8" fmla="*/ 77189 w 207"/>
                <a:gd name="T9" fmla="*/ 11697 h 114"/>
                <a:gd name="T10" fmla="*/ 4678 w 207"/>
                <a:gd name="T11" fmla="*/ 95918 h 114"/>
                <a:gd name="T12" fmla="*/ 35086 w 207"/>
                <a:gd name="T13" fmla="*/ 135689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7"/>
                <a:gd name="T22" fmla="*/ 0 h 114"/>
                <a:gd name="T23" fmla="*/ 207 w 207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7" h="114">
                  <a:moveTo>
                    <a:pt x="15" y="58"/>
                  </a:moveTo>
                  <a:cubicBezTo>
                    <a:pt x="72" y="47"/>
                    <a:pt x="147" y="73"/>
                    <a:pt x="178" y="105"/>
                  </a:cubicBezTo>
                  <a:cubicBezTo>
                    <a:pt x="186" y="114"/>
                    <a:pt x="195" y="104"/>
                    <a:pt x="197" y="98"/>
                  </a:cubicBezTo>
                  <a:cubicBezTo>
                    <a:pt x="203" y="80"/>
                    <a:pt x="207" y="62"/>
                    <a:pt x="191" y="50"/>
                  </a:cubicBezTo>
                  <a:cubicBezTo>
                    <a:pt x="147" y="18"/>
                    <a:pt x="84" y="0"/>
                    <a:pt x="33" y="5"/>
                  </a:cubicBezTo>
                  <a:cubicBezTo>
                    <a:pt x="14" y="6"/>
                    <a:pt x="7" y="24"/>
                    <a:pt x="2" y="41"/>
                  </a:cubicBezTo>
                  <a:cubicBezTo>
                    <a:pt x="0" y="49"/>
                    <a:pt x="5" y="60"/>
                    <a:pt x="15" y="58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0" name="Freeform 443"/>
            <p:cNvSpPr/>
            <p:nvPr/>
          </p:nvSpPr>
          <p:spPr bwMode="auto">
            <a:xfrm>
              <a:off x="3908426" y="647700"/>
              <a:ext cx="481013" cy="260350"/>
            </a:xfrm>
            <a:custGeom>
              <a:avLst/>
              <a:gdLst>
                <a:gd name="T0" fmla="*/ 32850 w 205"/>
                <a:gd name="T1" fmla="*/ 129002 h 111"/>
                <a:gd name="T2" fmla="*/ 415314 w 205"/>
                <a:gd name="T3" fmla="*/ 241586 h 111"/>
                <a:gd name="T4" fmla="*/ 459895 w 205"/>
                <a:gd name="T5" fmla="*/ 222822 h 111"/>
                <a:gd name="T6" fmla="*/ 443471 w 205"/>
                <a:gd name="T7" fmla="*/ 114929 h 111"/>
                <a:gd name="T8" fmla="*/ 72739 w 205"/>
                <a:gd name="T9" fmla="*/ 9382 h 111"/>
                <a:gd name="T10" fmla="*/ 4693 w 205"/>
                <a:gd name="T11" fmla="*/ 91474 h 111"/>
                <a:gd name="T12" fmla="*/ 32850 w 205"/>
                <a:gd name="T13" fmla="*/ 12900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111"/>
                <a:gd name="T23" fmla="*/ 205 w 205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111">
                  <a:moveTo>
                    <a:pt x="14" y="55"/>
                  </a:moveTo>
                  <a:cubicBezTo>
                    <a:pt x="71" y="45"/>
                    <a:pt x="146" y="71"/>
                    <a:pt x="177" y="103"/>
                  </a:cubicBezTo>
                  <a:cubicBezTo>
                    <a:pt x="185" y="111"/>
                    <a:pt x="194" y="101"/>
                    <a:pt x="196" y="95"/>
                  </a:cubicBezTo>
                  <a:cubicBezTo>
                    <a:pt x="202" y="78"/>
                    <a:pt x="205" y="61"/>
                    <a:pt x="189" y="49"/>
                  </a:cubicBezTo>
                  <a:cubicBezTo>
                    <a:pt x="146" y="18"/>
                    <a:pt x="82" y="0"/>
                    <a:pt x="31" y="4"/>
                  </a:cubicBezTo>
                  <a:cubicBezTo>
                    <a:pt x="13" y="5"/>
                    <a:pt x="6" y="22"/>
                    <a:pt x="2" y="39"/>
                  </a:cubicBezTo>
                  <a:cubicBezTo>
                    <a:pt x="0" y="46"/>
                    <a:pt x="5" y="57"/>
                    <a:pt x="14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1" name="Freeform 444"/>
            <p:cNvSpPr/>
            <p:nvPr/>
          </p:nvSpPr>
          <p:spPr bwMode="auto">
            <a:xfrm>
              <a:off x="3700463" y="1287463"/>
              <a:ext cx="561975" cy="204788"/>
            </a:xfrm>
            <a:custGeom>
              <a:avLst/>
              <a:gdLst>
                <a:gd name="T0" fmla="*/ 0 w 240"/>
                <a:gd name="T1" fmla="*/ 74468 h 88"/>
                <a:gd name="T2" fmla="*/ 559633 w 240"/>
                <a:gd name="T3" fmla="*/ 204788 h 88"/>
                <a:gd name="T4" fmla="*/ 559633 w 240"/>
                <a:gd name="T5" fmla="*/ 121011 h 88"/>
                <a:gd name="T6" fmla="*/ 37465 w 240"/>
                <a:gd name="T7" fmla="*/ 0 h 88"/>
                <a:gd name="T8" fmla="*/ 0 w 240"/>
                <a:gd name="T9" fmla="*/ 7446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8"/>
                <a:gd name="T17" fmla="*/ 240 w 24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8">
                  <a:moveTo>
                    <a:pt x="0" y="32"/>
                  </a:moveTo>
                  <a:cubicBezTo>
                    <a:pt x="85" y="71"/>
                    <a:pt x="146" y="86"/>
                    <a:pt x="239" y="88"/>
                  </a:cubicBezTo>
                  <a:cubicBezTo>
                    <a:pt x="240" y="77"/>
                    <a:pt x="239" y="65"/>
                    <a:pt x="239" y="52"/>
                  </a:cubicBezTo>
                  <a:cubicBezTo>
                    <a:pt x="154" y="49"/>
                    <a:pt x="94" y="35"/>
                    <a:pt x="16" y="0"/>
                  </a:cubicBezTo>
                  <a:cubicBezTo>
                    <a:pt x="10" y="11"/>
                    <a:pt x="5" y="22"/>
                    <a:pt x="0" y="32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2" name="Freeform 445"/>
            <p:cNvSpPr/>
            <p:nvPr/>
          </p:nvSpPr>
          <p:spPr bwMode="auto">
            <a:xfrm>
              <a:off x="3636963" y="1412875"/>
              <a:ext cx="641350" cy="211138"/>
            </a:xfrm>
            <a:custGeom>
              <a:avLst/>
              <a:gdLst>
                <a:gd name="T0" fmla="*/ 7022 w 274"/>
                <a:gd name="T1" fmla="*/ 30498 h 90"/>
                <a:gd name="T2" fmla="*/ 11703 w 274"/>
                <a:gd name="T3" fmla="*/ 68033 h 90"/>
                <a:gd name="T4" fmla="*/ 608580 w 274"/>
                <a:gd name="T5" fmla="*/ 211138 h 90"/>
                <a:gd name="T6" fmla="*/ 639009 w 274"/>
                <a:gd name="T7" fmla="*/ 175948 h 90"/>
                <a:gd name="T8" fmla="*/ 622624 w 274"/>
                <a:gd name="T9" fmla="*/ 143105 h 90"/>
                <a:gd name="T10" fmla="*/ 35110 w 274"/>
                <a:gd name="T11" fmla="*/ 4692 h 90"/>
                <a:gd name="T12" fmla="*/ 7022 w 274"/>
                <a:gd name="T13" fmla="*/ 30498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90"/>
                <a:gd name="T23" fmla="*/ 274 w 27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90">
                  <a:moveTo>
                    <a:pt x="3" y="13"/>
                  </a:moveTo>
                  <a:cubicBezTo>
                    <a:pt x="0" y="22"/>
                    <a:pt x="0" y="26"/>
                    <a:pt x="5" y="29"/>
                  </a:cubicBezTo>
                  <a:cubicBezTo>
                    <a:pt x="76" y="63"/>
                    <a:pt x="161" y="89"/>
                    <a:pt x="260" y="90"/>
                  </a:cubicBezTo>
                  <a:cubicBezTo>
                    <a:pt x="267" y="90"/>
                    <a:pt x="271" y="88"/>
                    <a:pt x="273" y="75"/>
                  </a:cubicBezTo>
                  <a:cubicBezTo>
                    <a:pt x="274" y="64"/>
                    <a:pt x="272" y="60"/>
                    <a:pt x="266" y="61"/>
                  </a:cubicBezTo>
                  <a:cubicBezTo>
                    <a:pt x="197" y="65"/>
                    <a:pt x="90" y="42"/>
                    <a:pt x="15" y="2"/>
                  </a:cubicBezTo>
                  <a:cubicBezTo>
                    <a:pt x="13" y="0"/>
                    <a:pt x="7" y="3"/>
                    <a:pt x="3" y="13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3" name="Freeform 446"/>
            <p:cNvSpPr/>
            <p:nvPr/>
          </p:nvSpPr>
          <p:spPr bwMode="auto">
            <a:xfrm>
              <a:off x="3640138" y="1401763"/>
              <a:ext cx="642938" cy="207963"/>
            </a:xfrm>
            <a:custGeom>
              <a:avLst/>
              <a:gdLst>
                <a:gd name="T0" fmla="*/ 9352 w 275"/>
                <a:gd name="T1" fmla="*/ 30377 h 89"/>
                <a:gd name="T2" fmla="*/ 14028 w 275"/>
                <a:gd name="T3" fmla="*/ 65427 h 89"/>
                <a:gd name="T4" fmla="*/ 607869 w 275"/>
                <a:gd name="T5" fmla="*/ 207963 h 89"/>
                <a:gd name="T6" fmla="*/ 638262 w 275"/>
                <a:gd name="T7" fmla="*/ 175250 h 89"/>
                <a:gd name="T8" fmla="*/ 621896 w 275"/>
                <a:gd name="T9" fmla="*/ 140200 h 89"/>
                <a:gd name="T10" fmla="*/ 37407 w 275"/>
                <a:gd name="T11" fmla="*/ 2337 h 89"/>
                <a:gd name="T12" fmla="*/ 9352 w 275"/>
                <a:gd name="T13" fmla="*/ 30377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89"/>
                <a:gd name="T23" fmla="*/ 275 w 275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89">
                  <a:moveTo>
                    <a:pt x="4" y="13"/>
                  </a:moveTo>
                  <a:cubicBezTo>
                    <a:pt x="0" y="22"/>
                    <a:pt x="0" y="26"/>
                    <a:pt x="6" y="28"/>
                  </a:cubicBezTo>
                  <a:cubicBezTo>
                    <a:pt x="77" y="62"/>
                    <a:pt x="161" y="88"/>
                    <a:pt x="260" y="89"/>
                  </a:cubicBezTo>
                  <a:cubicBezTo>
                    <a:pt x="267" y="89"/>
                    <a:pt x="272" y="88"/>
                    <a:pt x="273" y="75"/>
                  </a:cubicBezTo>
                  <a:cubicBezTo>
                    <a:pt x="275" y="63"/>
                    <a:pt x="273" y="60"/>
                    <a:pt x="266" y="60"/>
                  </a:cubicBezTo>
                  <a:cubicBezTo>
                    <a:pt x="197" y="64"/>
                    <a:pt x="91" y="42"/>
                    <a:pt x="16" y="1"/>
                  </a:cubicBezTo>
                  <a:cubicBezTo>
                    <a:pt x="13" y="0"/>
                    <a:pt x="7" y="3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4" name="Freeform 447"/>
            <p:cNvSpPr>
              <a:spLocks noEditPoints="1"/>
            </p:cNvSpPr>
            <p:nvPr/>
          </p:nvSpPr>
          <p:spPr bwMode="auto">
            <a:xfrm>
              <a:off x="3857626" y="1333500"/>
              <a:ext cx="125413" cy="131763"/>
            </a:xfrm>
            <a:custGeom>
              <a:avLst/>
              <a:gdLst>
                <a:gd name="T0" fmla="*/ 102188 w 54"/>
                <a:gd name="T1" fmla="*/ 32941 h 56"/>
                <a:gd name="T2" fmla="*/ 62707 w 54"/>
                <a:gd name="T3" fmla="*/ 23529 h 56"/>
                <a:gd name="T4" fmla="*/ 62707 w 54"/>
                <a:gd name="T5" fmla="*/ 9412 h 56"/>
                <a:gd name="T6" fmla="*/ 113801 w 54"/>
                <a:gd name="T7" fmla="*/ 21176 h 56"/>
                <a:gd name="T8" fmla="*/ 123091 w 54"/>
                <a:gd name="T9" fmla="*/ 39999 h 56"/>
                <a:gd name="T10" fmla="*/ 102188 w 54"/>
                <a:gd name="T11" fmla="*/ 119998 h 56"/>
                <a:gd name="T12" fmla="*/ 83609 w 54"/>
                <a:gd name="T13" fmla="*/ 129410 h 56"/>
                <a:gd name="T14" fmla="*/ 62707 w 54"/>
                <a:gd name="T15" fmla="*/ 124704 h 56"/>
                <a:gd name="T16" fmla="*/ 62707 w 54"/>
                <a:gd name="T17" fmla="*/ 110587 h 56"/>
                <a:gd name="T18" fmla="*/ 81286 w 54"/>
                <a:gd name="T19" fmla="*/ 115293 h 56"/>
                <a:gd name="T20" fmla="*/ 90576 w 54"/>
                <a:gd name="T21" fmla="*/ 108234 h 56"/>
                <a:gd name="T22" fmla="*/ 109156 w 54"/>
                <a:gd name="T23" fmla="*/ 44705 h 56"/>
                <a:gd name="T24" fmla="*/ 102188 w 54"/>
                <a:gd name="T25" fmla="*/ 32941 h 56"/>
                <a:gd name="T26" fmla="*/ 62707 w 54"/>
                <a:gd name="T27" fmla="*/ 23529 h 56"/>
                <a:gd name="T28" fmla="*/ 44127 w 54"/>
                <a:gd name="T29" fmla="*/ 16470 h 56"/>
                <a:gd name="T30" fmla="*/ 32514 w 54"/>
                <a:gd name="T31" fmla="*/ 23529 h 56"/>
                <a:gd name="T32" fmla="*/ 16257 w 54"/>
                <a:gd name="T33" fmla="*/ 87058 h 56"/>
                <a:gd name="T34" fmla="*/ 23225 w 54"/>
                <a:gd name="T35" fmla="*/ 98822 h 56"/>
                <a:gd name="T36" fmla="*/ 62707 w 54"/>
                <a:gd name="T37" fmla="*/ 110587 h 56"/>
                <a:gd name="T38" fmla="*/ 62707 w 54"/>
                <a:gd name="T39" fmla="*/ 124704 h 56"/>
                <a:gd name="T40" fmla="*/ 11612 w 54"/>
                <a:gd name="T41" fmla="*/ 110587 h 56"/>
                <a:gd name="T42" fmla="*/ 2322 w 54"/>
                <a:gd name="T43" fmla="*/ 91764 h 56"/>
                <a:gd name="T44" fmla="*/ 23225 w 54"/>
                <a:gd name="T45" fmla="*/ 14117 h 56"/>
                <a:gd name="T46" fmla="*/ 41804 w 54"/>
                <a:gd name="T47" fmla="*/ 2353 h 56"/>
                <a:gd name="T48" fmla="*/ 62707 w 54"/>
                <a:gd name="T49" fmla="*/ 9412 h 56"/>
                <a:gd name="T50" fmla="*/ 62707 w 54"/>
                <a:gd name="T51" fmla="*/ 23529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56"/>
                <a:gd name="T80" fmla="*/ 54 w 54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56">
                  <a:moveTo>
                    <a:pt x="44" y="14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2" y="10"/>
                    <a:pt x="54" y="14"/>
                    <a:pt x="53" y="17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4"/>
                    <a:pt x="39" y="56"/>
                    <a:pt x="36" y="55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7" y="49"/>
                    <a:pt x="39" y="48"/>
                    <a:pt x="39" y="46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7"/>
                    <a:pt x="46" y="15"/>
                    <a:pt x="44" y="14"/>
                  </a:cubicBezTo>
                  <a:close/>
                  <a:moveTo>
                    <a:pt x="27" y="10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5" y="8"/>
                    <a:pt x="14" y="10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9"/>
                    <a:pt x="7" y="41"/>
                    <a:pt x="10" y="42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6"/>
                    <a:pt x="0" y="42"/>
                    <a:pt x="1" y="3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2"/>
                    <a:pt x="14" y="0"/>
                    <a:pt x="18" y="1"/>
                  </a:cubicBezTo>
                  <a:cubicBezTo>
                    <a:pt x="27" y="4"/>
                    <a:pt x="27" y="4"/>
                    <a:pt x="27" y="4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E094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5" name="Freeform 448"/>
            <p:cNvSpPr/>
            <p:nvPr/>
          </p:nvSpPr>
          <p:spPr bwMode="auto">
            <a:xfrm>
              <a:off x="3952876" y="1204913"/>
              <a:ext cx="68263" cy="68263"/>
            </a:xfrm>
            <a:custGeom>
              <a:avLst/>
              <a:gdLst>
                <a:gd name="T0" fmla="*/ 40016 w 29"/>
                <a:gd name="T1" fmla="*/ 4708 h 29"/>
                <a:gd name="T2" fmla="*/ 4708 w 29"/>
                <a:gd name="T3" fmla="*/ 28247 h 29"/>
                <a:gd name="T4" fmla="*/ 28247 w 29"/>
                <a:gd name="T5" fmla="*/ 63555 h 29"/>
                <a:gd name="T6" fmla="*/ 63555 w 29"/>
                <a:gd name="T7" fmla="*/ 40016 h 29"/>
                <a:gd name="T8" fmla="*/ 40016 w 29"/>
                <a:gd name="T9" fmla="*/ 470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17" y="2"/>
                  </a:moveTo>
                  <a:cubicBezTo>
                    <a:pt x="10" y="0"/>
                    <a:pt x="3" y="5"/>
                    <a:pt x="2" y="12"/>
                  </a:cubicBezTo>
                  <a:cubicBezTo>
                    <a:pt x="0" y="19"/>
                    <a:pt x="4" y="26"/>
                    <a:pt x="12" y="27"/>
                  </a:cubicBezTo>
                  <a:cubicBezTo>
                    <a:pt x="19" y="29"/>
                    <a:pt x="26" y="25"/>
                    <a:pt x="27" y="17"/>
                  </a:cubicBezTo>
                  <a:cubicBezTo>
                    <a:pt x="29" y="10"/>
                    <a:pt x="24" y="3"/>
                    <a:pt x="17" y="2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6" name="Freeform 449"/>
            <p:cNvSpPr/>
            <p:nvPr/>
          </p:nvSpPr>
          <p:spPr bwMode="auto">
            <a:xfrm>
              <a:off x="3956051" y="1198563"/>
              <a:ext cx="68263" cy="65088"/>
            </a:xfrm>
            <a:custGeom>
              <a:avLst/>
              <a:gdLst>
                <a:gd name="T0" fmla="*/ 40016 w 29"/>
                <a:gd name="T1" fmla="*/ 2325 h 28"/>
                <a:gd name="T2" fmla="*/ 4708 w 29"/>
                <a:gd name="T3" fmla="*/ 25570 h 28"/>
                <a:gd name="T4" fmla="*/ 25893 w 29"/>
                <a:gd name="T5" fmla="*/ 62763 h 28"/>
                <a:gd name="T6" fmla="*/ 63555 w 29"/>
                <a:gd name="T7" fmla="*/ 39518 h 28"/>
                <a:gd name="T8" fmla="*/ 40016 w 29"/>
                <a:gd name="T9" fmla="*/ 232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17" y="1"/>
                  </a:moveTo>
                  <a:cubicBezTo>
                    <a:pt x="10" y="0"/>
                    <a:pt x="3" y="4"/>
                    <a:pt x="2" y="11"/>
                  </a:cubicBezTo>
                  <a:cubicBezTo>
                    <a:pt x="0" y="18"/>
                    <a:pt x="4" y="25"/>
                    <a:pt x="11" y="27"/>
                  </a:cubicBezTo>
                  <a:cubicBezTo>
                    <a:pt x="18" y="28"/>
                    <a:pt x="25" y="24"/>
                    <a:pt x="27" y="17"/>
                  </a:cubicBezTo>
                  <a:cubicBezTo>
                    <a:pt x="29" y="10"/>
                    <a:pt x="24" y="3"/>
                    <a:pt x="17" y="1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7" name="Freeform 450"/>
            <p:cNvSpPr/>
            <p:nvPr/>
          </p:nvSpPr>
          <p:spPr bwMode="auto">
            <a:xfrm>
              <a:off x="3960813" y="1198563"/>
              <a:ext cx="60325" cy="55563"/>
            </a:xfrm>
            <a:custGeom>
              <a:avLst/>
              <a:gdLst>
                <a:gd name="T0" fmla="*/ 0 w 26"/>
                <a:gd name="T1" fmla="*/ 20836 h 24"/>
                <a:gd name="T2" fmla="*/ 23202 w 26"/>
                <a:gd name="T3" fmla="*/ 50933 h 24"/>
                <a:gd name="T4" fmla="*/ 58005 w 26"/>
                <a:gd name="T5" fmla="*/ 34727 h 24"/>
                <a:gd name="T6" fmla="*/ 34803 w 26"/>
                <a:gd name="T7" fmla="*/ 2315 h 24"/>
                <a:gd name="T8" fmla="*/ 0 w 26"/>
                <a:gd name="T9" fmla="*/ 208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9"/>
                  </a:moveTo>
                  <a:cubicBezTo>
                    <a:pt x="0" y="15"/>
                    <a:pt x="4" y="21"/>
                    <a:pt x="10" y="22"/>
                  </a:cubicBezTo>
                  <a:cubicBezTo>
                    <a:pt x="17" y="24"/>
                    <a:pt x="23" y="20"/>
                    <a:pt x="25" y="15"/>
                  </a:cubicBezTo>
                  <a:cubicBezTo>
                    <a:pt x="26" y="8"/>
                    <a:pt x="22" y="3"/>
                    <a:pt x="15" y="1"/>
                  </a:cubicBezTo>
                  <a:cubicBezTo>
                    <a:pt x="9" y="0"/>
                    <a:pt x="3" y="3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8" name="Freeform 451"/>
            <p:cNvSpPr/>
            <p:nvPr/>
          </p:nvSpPr>
          <p:spPr bwMode="auto">
            <a:xfrm>
              <a:off x="3937001" y="1279525"/>
              <a:ext cx="65088" cy="68263"/>
            </a:xfrm>
            <a:custGeom>
              <a:avLst/>
              <a:gdLst>
                <a:gd name="T0" fmla="*/ 39518 w 28"/>
                <a:gd name="T1" fmla="*/ 4708 h 29"/>
                <a:gd name="T2" fmla="*/ 2325 w 28"/>
                <a:gd name="T3" fmla="*/ 28247 h 29"/>
                <a:gd name="T4" fmla="*/ 25570 w 28"/>
                <a:gd name="T5" fmla="*/ 65909 h 29"/>
                <a:gd name="T6" fmla="*/ 62763 w 28"/>
                <a:gd name="T7" fmla="*/ 42370 h 29"/>
                <a:gd name="T8" fmla="*/ 39518 w 28"/>
                <a:gd name="T9" fmla="*/ 470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9"/>
                <a:gd name="T17" fmla="*/ 28 w 2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9">
                  <a:moveTo>
                    <a:pt x="17" y="2"/>
                  </a:moveTo>
                  <a:cubicBezTo>
                    <a:pt x="10" y="0"/>
                    <a:pt x="3" y="5"/>
                    <a:pt x="1" y="12"/>
                  </a:cubicBezTo>
                  <a:cubicBezTo>
                    <a:pt x="0" y="19"/>
                    <a:pt x="4" y="26"/>
                    <a:pt x="11" y="28"/>
                  </a:cubicBezTo>
                  <a:cubicBezTo>
                    <a:pt x="18" y="29"/>
                    <a:pt x="25" y="25"/>
                    <a:pt x="27" y="18"/>
                  </a:cubicBezTo>
                  <a:cubicBezTo>
                    <a:pt x="28" y="11"/>
                    <a:pt x="24" y="4"/>
                    <a:pt x="17" y="2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49" name="Freeform 452"/>
            <p:cNvSpPr/>
            <p:nvPr/>
          </p:nvSpPr>
          <p:spPr bwMode="auto">
            <a:xfrm>
              <a:off x="3937001" y="1273175"/>
              <a:ext cx="68263" cy="68263"/>
            </a:xfrm>
            <a:custGeom>
              <a:avLst/>
              <a:gdLst>
                <a:gd name="T0" fmla="*/ 42370 w 29"/>
                <a:gd name="T1" fmla="*/ 2354 h 29"/>
                <a:gd name="T2" fmla="*/ 4708 w 29"/>
                <a:gd name="T3" fmla="*/ 25893 h 29"/>
                <a:gd name="T4" fmla="*/ 28247 w 29"/>
                <a:gd name="T5" fmla="*/ 63555 h 29"/>
                <a:gd name="T6" fmla="*/ 65909 w 29"/>
                <a:gd name="T7" fmla="*/ 40016 h 29"/>
                <a:gd name="T8" fmla="*/ 42370 w 29"/>
                <a:gd name="T9" fmla="*/ 235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18" y="1"/>
                  </a:moveTo>
                  <a:cubicBezTo>
                    <a:pt x="11" y="0"/>
                    <a:pt x="4" y="4"/>
                    <a:pt x="2" y="11"/>
                  </a:cubicBezTo>
                  <a:cubicBezTo>
                    <a:pt x="0" y="18"/>
                    <a:pt x="5" y="25"/>
                    <a:pt x="12" y="27"/>
                  </a:cubicBezTo>
                  <a:cubicBezTo>
                    <a:pt x="19" y="29"/>
                    <a:pt x="26" y="24"/>
                    <a:pt x="28" y="17"/>
                  </a:cubicBezTo>
                  <a:cubicBezTo>
                    <a:pt x="29" y="10"/>
                    <a:pt x="25" y="3"/>
                    <a:pt x="18" y="1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0" name="Freeform 453"/>
            <p:cNvSpPr/>
            <p:nvPr/>
          </p:nvSpPr>
          <p:spPr bwMode="auto">
            <a:xfrm>
              <a:off x="3941763" y="1273175"/>
              <a:ext cx="60325" cy="55563"/>
            </a:xfrm>
            <a:custGeom>
              <a:avLst/>
              <a:gdLst>
                <a:gd name="T0" fmla="*/ 2320 w 26"/>
                <a:gd name="T1" fmla="*/ 20836 h 24"/>
                <a:gd name="T2" fmla="*/ 25522 w 26"/>
                <a:gd name="T3" fmla="*/ 50933 h 24"/>
                <a:gd name="T4" fmla="*/ 60325 w 26"/>
                <a:gd name="T5" fmla="*/ 34727 h 24"/>
                <a:gd name="T6" fmla="*/ 37123 w 26"/>
                <a:gd name="T7" fmla="*/ 2315 h 24"/>
                <a:gd name="T8" fmla="*/ 2320 w 26"/>
                <a:gd name="T9" fmla="*/ 208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1" y="9"/>
                  </a:moveTo>
                  <a:cubicBezTo>
                    <a:pt x="0" y="15"/>
                    <a:pt x="5" y="21"/>
                    <a:pt x="11" y="22"/>
                  </a:cubicBezTo>
                  <a:cubicBezTo>
                    <a:pt x="17" y="24"/>
                    <a:pt x="23" y="21"/>
                    <a:pt x="26" y="15"/>
                  </a:cubicBezTo>
                  <a:cubicBezTo>
                    <a:pt x="26" y="9"/>
                    <a:pt x="22" y="3"/>
                    <a:pt x="16" y="1"/>
                  </a:cubicBezTo>
                  <a:cubicBezTo>
                    <a:pt x="9" y="0"/>
                    <a:pt x="3" y="3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1" name="Freeform 454"/>
            <p:cNvSpPr/>
            <p:nvPr/>
          </p:nvSpPr>
          <p:spPr bwMode="auto">
            <a:xfrm>
              <a:off x="3859213" y="1071563"/>
              <a:ext cx="333375" cy="227013"/>
            </a:xfrm>
            <a:custGeom>
              <a:avLst/>
              <a:gdLst>
                <a:gd name="T0" fmla="*/ 279378 w 142"/>
                <a:gd name="T1" fmla="*/ 81912 h 97"/>
                <a:gd name="T2" fmla="*/ 51650 w 142"/>
                <a:gd name="T3" fmla="*/ 0 h 97"/>
                <a:gd name="T4" fmla="*/ 0 w 142"/>
                <a:gd name="T5" fmla="*/ 138080 h 97"/>
                <a:gd name="T6" fmla="*/ 227728 w 142"/>
                <a:gd name="T7" fmla="*/ 219992 h 97"/>
                <a:gd name="T8" fmla="*/ 227728 w 142"/>
                <a:gd name="T9" fmla="*/ 217652 h 97"/>
                <a:gd name="T10" fmla="*/ 305202 w 142"/>
                <a:gd name="T11" fmla="*/ 196589 h 97"/>
                <a:gd name="T12" fmla="*/ 300507 w 142"/>
                <a:gd name="T13" fmla="*/ 95954 h 97"/>
                <a:gd name="T14" fmla="*/ 279378 w 142"/>
                <a:gd name="T15" fmla="*/ 81912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97"/>
                <a:gd name="T26" fmla="*/ 142 w 142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97">
                  <a:moveTo>
                    <a:pt x="119" y="35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97"/>
                    <a:pt x="122" y="94"/>
                    <a:pt x="130" y="84"/>
                  </a:cubicBezTo>
                  <a:cubicBezTo>
                    <a:pt x="142" y="72"/>
                    <a:pt x="141" y="52"/>
                    <a:pt x="128" y="41"/>
                  </a:cubicBezTo>
                  <a:cubicBezTo>
                    <a:pt x="125" y="38"/>
                    <a:pt x="122" y="37"/>
                    <a:pt x="119" y="35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2" name="Freeform 455"/>
            <p:cNvSpPr/>
            <p:nvPr/>
          </p:nvSpPr>
          <p:spPr bwMode="auto">
            <a:xfrm>
              <a:off x="3871913" y="1071563"/>
              <a:ext cx="320675" cy="206375"/>
            </a:xfrm>
            <a:custGeom>
              <a:avLst/>
              <a:gdLst>
                <a:gd name="T0" fmla="*/ 266839 w 137"/>
                <a:gd name="T1" fmla="*/ 82081 h 88"/>
                <a:gd name="T2" fmla="*/ 39792 w 137"/>
                <a:gd name="T3" fmla="*/ 0 h 88"/>
                <a:gd name="T4" fmla="*/ 0 w 137"/>
                <a:gd name="T5" fmla="*/ 103188 h 88"/>
                <a:gd name="T6" fmla="*/ 283224 w 137"/>
                <a:gd name="T7" fmla="*/ 206375 h 88"/>
                <a:gd name="T8" fmla="*/ 292587 w 137"/>
                <a:gd name="T9" fmla="*/ 196994 h 88"/>
                <a:gd name="T10" fmla="*/ 287905 w 137"/>
                <a:gd name="T11" fmla="*/ 96152 h 88"/>
                <a:gd name="T12" fmla="*/ 266839 w 137"/>
                <a:gd name="T13" fmla="*/ 8208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88"/>
                <a:gd name="T23" fmla="*/ 137 w 137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88">
                  <a:moveTo>
                    <a:pt x="114" y="3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2" y="87"/>
                    <a:pt x="124" y="86"/>
                    <a:pt x="125" y="84"/>
                  </a:cubicBezTo>
                  <a:cubicBezTo>
                    <a:pt x="137" y="72"/>
                    <a:pt x="136" y="52"/>
                    <a:pt x="123" y="41"/>
                  </a:cubicBezTo>
                  <a:cubicBezTo>
                    <a:pt x="120" y="38"/>
                    <a:pt x="117" y="37"/>
                    <a:pt x="114" y="35"/>
                  </a:cubicBez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3" name="Freeform 456"/>
            <p:cNvSpPr/>
            <p:nvPr/>
          </p:nvSpPr>
          <p:spPr bwMode="auto">
            <a:xfrm>
              <a:off x="3814763" y="1042988"/>
              <a:ext cx="117475" cy="180975"/>
            </a:xfrm>
            <a:custGeom>
              <a:avLst/>
              <a:gdLst>
                <a:gd name="T0" fmla="*/ 58738 w 50"/>
                <a:gd name="T1" fmla="*/ 169223 h 77"/>
                <a:gd name="T2" fmla="*/ 110427 w 50"/>
                <a:gd name="T3" fmla="*/ 32905 h 77"/>
                <a:gd name="T4" fmla="*/ 101029 w 50"/>
                <a:gd name="T5" fmla="*/ 14102 h 77"/>
                <a:gd name="T6" fmla="*/ 49340 w 50"/>
                <a:gd name="T7" fmla="*/ 14102 h 77"/>
                <a:gd name="T8" fmla="*/ 2350 w 50"/>
                <a:gd name="T9" fmla="*/ 148070 h 77"/>
                <a:gd name="T10" fmla="*/ 42291 w 50"/>
                <a:gd name="T11" fmla="*/ 178625 h 77"/>
                <a:gd name="T12" fmla="*/ 58738 w 50"/>
                <a:gd name="T13" fmla="*/ 169223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7"/>
                <a:gd name="T23" fmla="*/ 50 w 5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7">
                  <a:moveTo>
                    <a:pt x="25" y="72"/>
                  </a:moveTo>
                  <a:cubicBezTo>
                    <a:pt x="27" y="54"/>
                    <a:pt x="37" y="26"/>
                    <a:pt x="47" y="14"/>
                  </a:cubicBezTo>
                  <a:cubicBezTo>
                    <a:pt x="50" y="10"/>
                    <a:pt x="46" y="7"/>
                    <a:pt x="43" y="6"/>
                  </a:cubicBezTo>
                  <a:cubicBezTo>
                    <a:pt x="35" y="3"/>
                    <a:pt x="26" y="0"/>
                    <a:pt x="21" y="6"/>
                  </a:cubicBezTo>
                  <a:cubicBezTo>
                    <a:pt x="8" y="21"/>
                    <a:pt x="0" y="44"/>
                    <a:pt x="1" y="63"/>
                  </a:cubicBezTo>
                  <a:cubicBezTo>
                    <a:pt x="1" y="70"/>
                    <a:pt x="10" y="74"/>
                    <a:pt x="18" y="76"/>
                  </a:cubicBezTo>
                  <a:cubicBezTo>
                    <a:pt x="21" y="77"/>
                    <a:pt x="25" y="76"/>
                    <a:pt x="25" y="72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4" name="Freeform 457"/>
            <p:cNvSpPr/>
            <p:nvPr/>
          </p:nvSpPr>
          <p:spPr bwMode="auto">
            <a:xfrm>
              <a:off x="3671888" y="1006475"/>
              <a:ext cx="234950" cy="169863"/>
            </a:xfrm>
            <a:custGeom>
              <a:avLst/>
              <a:gdLst>
                <a:gd name="T0" fmla="*/ 157417 w 100"/>
                <a:gd name="T1" fmla="*/ 30250 h 73"/>
                <a:gd name="T2" fmla="*/ 91631 w 100"/>
                <a:gd name="T3" fmla="*/ 48865 h 73"/>
                <a:gd name="T4" fmla="*/ 23495 w 100"/>
                <a:gd name="T5" fmla="*/ 69807 h 73"/>
                <a:gd name="T6" fmla="*/ 145669 w 100"/>
                <a:gd name="T7" fmla="*/ 169863 h 73"/>
                <a:gd name="T8" fmla="*/ 157417 w 100"/>
                <a:gd name="T9" fmla="*/ 3025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73"/>
                <a:gd name="T17" fmla="*/ 100 w 100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73">
                  <a:moveTo>
                    <a:pt x="67" y="13"/>
                  </a:moveTo>
                  <a:cubicBezTo>
                    <a:pt x="48" y="0"/>
                    <a:pt x="31" y="1"/>
                    <a:pt x="39" y="21"/>
                  </a:cubicBezTo>
                  <a:cubicBezTo>
                    <a:pt x="31" y="17"/>
                    <a:pt x="15" y="15"/>
                    <a:pt x="10" y="30"/>
                  </a:cubicBezTo>
                  <a:cubicBezTo>
                    <a:pt x="0" y="58"/>
                    <a:pt x="27" y="73"/>
                    <a:pt x="62" y="73"/>
                  </a:cubicBezTo>
                  <a:cubicBezTo>
                    <a:pt x="82" y="73"/>
                    <a:pt x="100" y="36"/>
                    <a:pt x="67" y="1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5" name="Freeform 458"/>
            <p:cNvSpPr/>
            <p:nvPr/>
          </p:nvSpPr>
          <p:spPr bwMode="auto">
            <a:xfrm>
              <a:off x="3810001" y="1041400"/>
              <a:ext cx="112713" cy="179388"/>
            </a:xfrm>
            <a:custGeom>
              <a:avLst/>
              <a:gdLst>
                <a:gd name="T0" fmla="*/ 56357 w 48"/>
                <a:gd name="T1" fmla="*/ 167739 h 77"/>
                <a:gd name="T2" fmla="*/ 105668 w 48"/>
                <a:gd name="T3" fmla="*/ 32616 h 77"/>
                <a:gd name="T4" fmla="*/ 98624 w 48"/>
                <a:gd name="T5" fmla="*/ 13978 h 77"/>
                <a:gd name="T6" fmla="*/ 46964 w 48"/>
                <a:gd name="T7" fmla="*/ 13978 h 77"/>
                <a:gd name="T8" fmla="*/ 0 w 48"/>
                <a:gd name="T9" fmla="*/ 146772 h 77"/>
                <a:gd name="T10" fmla="*/ 37571 w 48"/>
                <a:gd name="T11" fmla="*/ 177058 h 77"/>
                <a:gd name="T12" fmla="*/ 56357 w 48"/>
                <a:gd name="T13" fmla="*/ 167739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77"/>
                <a:gd name="T23" fmla="*/ 48 w 48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77">
                  <a:moveTo>
                    <a:pt x="24" y="72"/>
                  </a:moveTo>
                  <a:cubicBezTo>
                    <a:pt x="25" y="53"/>
                    <a:pt x="36" y="26"/>
                    <a:pt x="45" y="14"/>
                  </a:cubicBezTo>
                  <a:cubicBezTo>
                    <a:pt x="48" y="10"/>
                    <a:pt x="44" y="7"/>
                    <a:pt x="42" y="6"/>
                  </a:cubicBezTo>
                  <a:cubicBezTo>
                    <a:pt x="34" y="3"/>
                    <a:pt x="25" y="0"/>
                    <a:pt x="20" y="6"/>
                  </a:cubicBezTo>
                  <a:cubicBezTo>
                    <a:pt x="8" y="21"/>
                    <a:pt x="0" y="44"/>
                    <a:pt x="0" y="63"/>
                  </a:cubicBezTo>
                  <a:cubicBezTo>
                    <a:pt x="0" y="70"/>
                    <a:pt x="9" y="73"/>
                    <a:pt x="16" y="76"/>
                  </a:cubicBezTo>
                  <a:cubicBezTo>
                    <a:pt x="20" y="77"/>
                    <a:pt x="24" y="76"/>
                    <a:pt x="24" y="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6" name="Freeform 459"/>
            <p:cNvSpPr/>
            <p:nvPr/>
          </p:nvSpPr>
          <p:spPr bwMode="auto">
            <a:xfrm>
              <a:off x="3694113" y="1060450"/>
              <a:ext cx="71438" cy="79375"/>
            </a:xfrm>
            <a:custGeom>
              <a:avLst/>
              <a:gdLst>
                <a:gd name="T0" fmla="*/ 48393 w 31"/>
                <a:gd name="T1" fmla="*/ 7004 h 34"/>
                <a:gd name="T2" fmla="*/ 66829 w 31"/>
                <a:gd name="T3" fmla="*/ 51360 h 34"/>
                <a:gd name="T4" fmla="*/ 23045 w 31"/>
                <a:gd name="T5" fmla="*/ 72371 h 34"/>
                <a:gd name="T6" fmla="*/ 6913 w 31"/>
                <a:gd name="T7" fmla="*/ 30349 h 34"/>
                <a:gd name="T8" fmla="*/ 48393 w 31"/>
                <a:gd name="T9" fmla="*/ 700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4"/>
                <a:gd name="T17" fmla="*/ 31 w 3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4">
                  <a:moveTo>
                    <a:pt x="21" y="3"/>
                  </a:moveTo>
                  <a:cubicBezTo>
                    <a:pt x="28" y="6"/>
                    <a:pt x="31" y="14"/>
                    <a:pt x="29" y="22"/>
                  </a:cubicBezTo>
                  <a:cubicBezTo>
                    <a:pt x="26" y="30"/>
                    <a:pt x="18" y="34"/>
                    <a:pt x="10" y="31"/>
                  </a:cubicBezTo>
                  <a:cubicBezTo>
                    <a:pt x="3" y="29"/>
                    <a:pt x="0" y="20"/>
                    <a:pt x="3" y="13"/>
                  </a:cubicBezTo>
                  <a:cubicBezTo>
                    <a:pt x="6" y="5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7" name="Oval 460"/>
            <p:cNvSpPr>
              <a:spLocks noChangeArrowheads="1"/>
            </p:cNvSpPr>
            <p:nvPr/>
          </p:nvSpPr>
          <p:spPr bwMode="auto">
            <a:xfrm>
              <a:off x="3695701" y="828675"/>
              <a:ext cx="68263" cy="10795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858" name="Oval 461"/>
            <p:cNvSpPr>
              <a:spLocks noChangeArrowheads="1"/>
            </p:cNvSpPr>
            <p:nvPr/>
          </p:nvSpPr>
          <p:spPr bwMode="auto">
            <a:xfrm>
              <a:off x="3705226" y="842963"/>
              <a:ext cx="47625" cy="71438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</p:grpSp>
      <p:grpSp>
        <p:nvGrpSpPr>
          <p:cNvPr id="19461" name="组合 74"/>
          <p:cNvGrpSpPr/>
          <p:nvPr/>
        </p:nvGrpSpPr>
        <p:grpSpPr bwMode="auto">
          <a:xfrm flipH="1">
            <a:off x="611188" y="-249238"/>
            <a:ext cx="833437" cy="1860551"/>
            <a:chOff x="1200542" y="-552450"/>
            <a:chExt cx="3194207" cy="7132105"/>
          </a:xfrm>
        </p:grpSpPr>
        <p:sp>
          <p:nvSpPr>
            <p:cNvPr id="19789" name="Oval 402"/>
            <p:cNvSpPr>
              <a:spLocks noChangeArrowheads="1"/>
            </p:cNvSpPr>
            <p:nvPr/>
          </p:nvSpPr>
          <p:spPr bwMode="auto">
            <a:xfrm>
              <a:off x="1200542" y="3385448"/>
              <a:ext cx="3194207" cy="3194207"/>
            </a:xfrm>
            <a:prstGeom prst="ellipse">
              <a:avLst/>
            </a:prstGeom>
            <a:solidFill>
              <a:srgbClr val="B2020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77" name="Rectangle 403"/>
            <p:cNvSpPr>
              <a:spLocks noChangeArrowheads="1"/>
            </p:cNvSpPr>
            <p:nvPr/>
          </p:nvSpPr>
          <p:spPr bwMode="auto">
            <a:xfrm>
              <a:off x="2496476" y="2964921"/>
              <a:ext cx="596252" cy="450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404"/>
            <p:cNvSpPr>
              <a:spLocks noEditPoints="1"/>
            </p:cNvSpPr>
            <p:nvPr/>
          </p:nvSpPr>
          <p:spPr bwMode="auto">
            <a:xfrm>
              <a:off x="2435634" y="2356380"/>
              <a:ext cx="730105" cy="724162"/>
            </a:xfrm>
            <a:custGeom>
              <a:avLst/>
              <a:gdLst>
                <a:gd name="T0" fmla="*/ 60 w 121"/>
                <a:gd name="T1" fmla="*/ 0 h 121"/>
                <a:gd name="T2" fmla="*/ 103 w 121"/>
                <a:gd name="T3" fmla="*/ 18 h 121"/>
                <a:gd name="T4" fmla="*/ 121 w 121"/>
                <a:gd name="T5" fmla="*/ 61 h 121"/>
                <a:gd name="T6" fmla="*/ 103 w 121"/>
                <a:gd name="T7" fmla="*/ 103 h 121"/>
                <a:gd name="T8" fmla="*/ 60 w 121"/>
                <a:gd name="T9" fmla="*/ 121 h 121"/>
                <a:gd name="T10" fmla="*/ 60 w 121"/>
                <a:gd name="T11" fmla="*/ 91 h 121"/>
                <a:gd name="T12" fmla="*/ 82 w 121"/>
                <a:gd name="T13" fmla="*/ 82 h 121"/>
                <a:gd name="T14" fmla="*/ 91 w 121"/>
                <a:gd name="T15" fmla="*/ 61 h 121"/>
                <a:gd name="T16" fmla="*/ 82 w 121"/>
                <a:gd name="T17" fmla="*/ 39 h 121"/>
                <a:gd name="T18" fmla="*/ 60 w 121"/>
                <a:gd name="T19" fmla="*/ 30 h 121"/>
                <a:gd name="T20" fmla="*/ 60 w 121"/>
                <a:gd name="T21" fmla="*/ 0 h 121"/>
                <a:gd name="T22" fmla="*/ 60 w 121"/>
                <a:gd name="T23" fmla="*/ 121 h 121"/>
                <a:gd name="T24" fmla="*/ 17 w 121"/>
                <a:gd name="T25" fmla="*/ 104 h 121"/>
                <a:gd name="T26" fmla="*/ 0 w 121"/>
                <a:gd name="T27" fmla="*/ 61 h 121"/>
                <a:gd name="T28" fmla="*/ 17 w 121"/>
                <a:gd name="T29" fmla="*/ 18 h 121"/>
                <a:gd name="T30" fmla="*/ 60 w 121"/>
                <a:gd name="T31" fmla="*/ 0 h 121"/>
                <a:gd name="T32" fmla="*/ 60 w 121"/>
                <a:gd name="T33" fmla="*/ 30 h 121"/>
                <a:gd name="T34" fmla="*/ 39 w 121"/>
                <a:gd name="T35" fmla="*/ 39 h 121"/>
                <a:gd name="T36" fmla="*/ 30 w 121"/>
                <a:gd name="T37" fmla="*/ 61 h 121"/>
                <a:gd name="T38" fmla="*/ 39 w 121"/>
                <a:gd name="T39" fmla="*/ 82 h 121"/>
                <a:gd name="T40" fmla="*/ 60 w 121"/>
                <a:gd name="T41" fmla="*/ 91 h 121"/>
                <a:gd name="T42" fmla="*/ 60 w 121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77" y="0"/>
                    <a:pt x="92" y="7"/>
                    <a:pt x="103" y="18"/>
                  </a:cubicBezTo>
                  <a:cubicBezTo>
                    <a:pt x="114" y="29"/>
                    <a:pt x="121" y="44"/>
                    <a:pt x="121" y="61"/>
                  </a:cubicBezTo>
                  <a:cubicBezTo>
                    <a:pt x="121" y="77"/>
                    <a:pt x="114" y="93"/>
                    <a:pt x="103" y="103"/>
                  </a:cubicBezTo>
                  <a:cubicBezTo>
                    <a:pt x="92" y="114"/>
                    <a:pt x="77" y="121"/>
                    <a:pt x="60" y="12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9" y="91"/>
                    <a:pt x="76" y="88"/>
                    <a:pt x="82" y="82"/>
                  </a:cubicBezTo>
                  <a:cubicBezTo>
                    <a:pt x="87" y="77"/>
                    <a:pt x="91" y="69"/>
                    <a:pt x="91" y="61"/>
                  </a:cubicBezTo>
                  <a:cubicBezTo>
                    <a:pt x="91" y="52"/>
                    <a:pt x="87" y="45"/>
                    <a:pt x="82" y="39"/>
                  </a:cubicBezTo>
                  <a:cubicBezTo>
                    <a:pt x="76" y="34"/>
                    <a:pt x="69" y="30"/>
                    <a:pt x="60" y="30"/>
                  </a:cubicBezTo>
                  <a:lnTo>
                    <a:pt x="60" y="0"/>
                  </a:lnTo>
                  <a:close/>
                  <a:moveTo>
                    <a:pt x="60" y="121"/>
                  </a:moveTo>
                  <a:cubicBezTo>
                    <a:pt x="43" y="121"/>
                    <a:pt x="28" y="114"/>
                    <a:pt x="17" y="104"/>
                  </a:cubicBezTo>
                  <a:cubicBezTo>
                    <a:pt x="6" y="93"/>
                    <a:pt x="0" y="77"/>
                    <a:pt x="0" y="61"/>
                  </a:cubicBezTo>
                  <a:cubicBezTo>
                    <a:pt x="0" y="44"/>
                    <a:pt x="6" y="29"/>
                    <a:pt x="17" y="18"/>
                  </a:cubicBezTo>
                  <a:cubicBezTo>
                    <a:pt x="28" y="7"/>
                    <a:pt x="43" y="0"/>
                    <a:pt x="60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44" y="34"/>
                    <a:pt x="39" y="39"/>
                  </a:cubicBezTo>
                  <a:cubicBezTo>
                    <a:pt x="33" y="45"/>
                    <a:pt x="30" y="52"/>
                    <a:pt x="30" y="61"/>
                  </a:cubicBezTo>
                  <a:cubicBezTo>
                    <a:pt x="30" y="69"/>
                    <a:pt x="33" y="77"/>
                    <a:pt x="39" y="82"/>
                  </a:cubicBezTo>
                  <a:cubicBezTo>
                    <a:pt x="44" y="88"/>
                    <a:pt x="52" y="91"/>
                    <a:pt x="60" y="91"/>
                  </a:cubicBezTo>
                  <a:lnTo>
                    <a:pt x="60" y="12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92" name="Rectangle 405"/>
            <p:cNvSpPr>
              <a:spLocks noChangeArrowheads="1"/>
            </p:cNvSpPr>
            <p:nvPr/>
          </p:nvSpPr>
          <p:spPr bwMode="auto">
            <a:xfrm>
              <a:off x="2761070" y="-552450"/>
              <a:ext cx="69087" cy="29991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666750" y="0"/>
            <a:ext cx="13768070" cy="2980690"/>
            <a:chOff x="-1050" y="0"/>
            <a:chExt cx="21682" cy="4694"/>
          </a:xfrm>
        </p:grpSpPr>
        <p:grpSp>
          <p:nvGrpSpPr>
            <p:cNvPr id="19463" name="组合 80"/>
            <p:cNvGrpSpPr/>
            <p:nvPr/>
          </p:nvGrpSpPr>
          <p:grpSpPr bwMode="auto">
            <a:xfrm>
              <a:off x="-1050" y="180"/>
              <a:ext cx="11463" cy="4515"/>
              <a:chOff x="350839" y="-580566"/>
              <a:chExt cx="7279482" cy="2866877"/>
            </a:xfrm>
          </p:grpSpPr>
          <p:grpSp>
            <p:nvGrpSpPr>
              <p:cNvPr id="19705" name="组合 81"/>
              <p:cNvGrpSpPr/>
              <p:nvPr/>
            </p:nvGrpSpPr>
            <p:grpSpPr bwMode="auto">
              <a:xfrm>
                <a:off x="350839" y="-314325"/>
                <a:ext cx="3336925" cy="2274887"/>
                <a:chOff x="4178301" y="-1073150"/>
                <a:chExt cx="3336925" cy="2274887"/>
              </a:xfrm>
            </p:grpSpPr>
            <p:sp>
              <p:nvSpPr>
                <p:cNvPr id="19748" name="Freeform 8"/>
                <p:cNvSpPr/>
                <p:nvPr/>
              </p:nvSpPr>
              <p:spPr bwMode="auto">
                <a:xfrm>
                  <a:off x="4883151" y="244475"/>
                  <a:ext cx="119063" cy="93663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3663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49" name="Freeform 9"/>
                <p:cNvSpPr/>
                <p:nvPr/>
              </p:nvSpPr>
              <p:spPr bwMode="auto">
                <a:xfrm>
                  <a:off x="5284789" y="-863600"/>
                  <a:ext cx="119063" cy="92075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2075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0" name="Freeform 15"/>
                <p:cNvSpPr/>
                <p:nvPr/>
              </p:nvSpPr>
              <p:spPr bwMode="auto">
                <a:xfrm>
                  <a:off x="4757739" y="1166812"/>
                  <a:ext cx="42863" cy="34925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4925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1" name="Freeform 16"/>
                <p:cNvSpPr/>
                <p:nvPr/>
              </p:nvSpPr>
              <p:spPr bwMode="auto">
                <a:xfrm>
                  <a:off x="4456114" y="249237"/>
                  <a:ext cx="42863" cy="33338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3338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2" name="Freeform 17"/>
                <p:cNvSpPr/>
                <p:nvPr/>
              </p:nvSpPr>
              <p:spPr bwMode="auto">
                <a:xfrm>
                  <a:off x="6365876" y="36195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3" name="Freeform 21"/>
                <p:cNvSpPr/>
                <p:nvPr/>
              </p:nvSpPr>
              <p:spPr bwMode="auto">
                <a:xfrm>
                  <a:off x="6911976" y="-100013"/>
                  <a:ext cx="31750" cy="25400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5400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4" name="Freeform 23"/>
                <p:cNvSpPr/>
                <p:nvPr/>
              </p:nvSpPr>
              <p:spPr bwMode="auto">
                <a:xfrm>
                  <a:off x="6510339" y="1046162"/>
                  <a:ext cx="31750" cy="23813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3813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5" name="Freeform 31"/>
                <p:cNvSpPr/>
                <p:nvPr/>
              </p:nvSpPr>
              <p:spPr bwMode="auto">
                <a:xfrm>
                  <a:off x="4178301" y="92710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6" name="Freeform 35"/>
                <p:cNvSpPr/>
                <p:nvPr/>
              </p:nvSpPr>
              <p:spPr bwMode="auto">
                <a:xfrm>
                  <a:off x="4843464" y="-622300"/>
                  <a:ext cx="53975" cy="41275"/>
                </a:xfrm>
                <a:custGeom>
                  <a:avLst/>
                  <a:gdLst>
                    <a:gd name="T0" fmla="*/ 26988 w 26"/>
                    <a:gd name="T1" fmla="*/ 41275 h 20"/>
                    <a:gd name="T2" fmla="*/ 26988 w 26"/>
                    <a:gd name="T3" fmla="*/ 0 h 20"/>
                    <a:gd name="T4" fmla="*/ 26988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7" name="Freeform 36"/>
                <p:cNvSpPr/>
                <p:nvPr/>
              </p:nvSpPr>
              <p:spPr bwMode="auto">
                <a:xfrm>
                  <a:off x="5483226" y="-93663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8" name="Freeform 37"/>
                <p:cNvSpPr/>
                <p:nvPr/>
              </p:nvSpPr>
              <p:spPr bwMode="auto">
                <a:xfrm>
                  <a:off x="6249989" y="-534988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59" name="Freeform 38"/>
                <p:cNvSpPr/>
                <p:nvPr/>
              </p:nvSpPr>
              <p:spPr bwMode="auto">
                <a:xfrm>
                  <a:off x="6275389" y="146050"/>
                  <a:ext cx="53975" cy="42863"/>
                </a:xfrm>
                <a:custGeom>
                  <a:avLst/>
                  <a:gdLst>
                    <a:gd name="T0" fmla="*/ 26988 w 26"/>
                    <a:gd name="T1" fmla="*/ 42863 h 20"/>
                    <a:gd name="T2" fmla="*/ 26988 w 26"/>
                    <a:gd name="T3" fmla="*/ 0 h 20"/>
                    <a:gd name="T4" fmla="*/ 26988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0" name="Freeform 39"/>
                <p:cNvSpPr/>
                <p:nvPr/>
              </p:nvSpPr>
              <p:spPr bwMode="auto">
                <a:xfrm>
                  <a:off x="6224589" y="6254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1" name="Freeform 40"/>
                <p:cNvSpPr/>
                <p:nvPr/>
              </p:nvSpPr>
              <p:spPr bwMode="auto">
                <a:xfrm>
                  <a:off x="6991351" y="-346075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2" name="Freeform 69"/>
                <p:cNvSpPr/>
                <p:nvPr/>
              </p:nvSpPr>
              <p:spPr bwMode="auto">
                <a:xfrm>
                  <a:off x="4427539" y="-2190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3" name="Freeform 70"/>
                <p:cNvSpPr/>
                <p:nvPr/>
              </p:nvSpPr>
              <p:spPr bwMode="auto">
                <a:xfrm>
                  <a:off x="4440239" y="-101282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4" name="Freeform 79"/>
                <p:cNvSpPr/>
                <p:nvPr/>
              </p:nvSpPr>
              <p:spPr bwMode="auto">
                <a:xfrm>
                  <a:off x="7331076" y="-625475"/>
                  <a:ext cx="26988" cy="22225"/>
                </a:xfrm>
                <a:custGeom>
                  <a:avLst/>
                  <a:gdLst>
                    <a:gd name="T0" fmla="*/ 14532 w 13"/>
                    <a:gd name="T1" fmla="*/ 22225 h 10"/>
                    <a:gd name="T2" fmla="*/ 14532 w 13"/>
                    <a:gd name="T3" fmla="*/ 0 h 10"/>
                    <a:gd name="T4" fmla="*/ 14532 w 13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5" name="Freeform 83"/>
                <p:cNvSpPr/>
                <p:nvPr/>
              </p:nvSpPr>
              <p:spPr bwMode="auto">
                <a:xfrm>
                  <a:off x="7129464" y="83820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6" name="Freeform 84"/>
                <p:cNvSpPr/>
                <p:nvPr/>
              </p:nvSpPr>
              <p:spPr bwMode="auto">
                <a:xfrm>
                  <a:off x="6326189" y="1165225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7" name="Freeform 96"/>
                <p:cNvSpPr/>
                <p:nvPr/>
              </p:nvSpPr>
              <p:spPr bwMode="auto">
                <a:xfrm>
                  <a:off x="5710239" y="106521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1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8" name="Freeform 99"/>
                <p:cNvSpPr/>
                <p:nvPr/>
              </p:nvSpPr>
              <p:spPr bwMode="auto">
                <a:xfrm>
                  <a:off x="5384801" y="1052512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69" name="Freeform 100"/>
                <p:cNvSpPr/>
                <p:nvPr/>
              </p:nvSpPr>
              <p:spPr bwMode="auto">
                <a:xfrm>
                  <a:off x="4845051" y="636587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0" name="Freeform 116"/>
                <p:cNvSpPr/>
                <p:nvPr/>
              </p:nvSpPr>
              <p:spPr bwMode="auto">
                <a:xfrm>
                  <a:off x="7356476" y="812800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1" name="Freeform 117"/>
                <p:cNvSpPr/>
                <p:nvPr/>
              </p:nvSpPr>
              <p:spPr bwMode="auto">
                <a:xfrm>
                  <a:off x="6865939" y="20796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2" name="Freeform 118"/>
                <p:cNvSpPr/>
                <p:nvPr/>
              </p:nvSpPr>
              <p:spPr bwMode="auto">
                <a:xfrm>
                  <a:off x="5922964" y="-3175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3" name="Freeform 135"/>
                <p:cNvSpPr/>
                <p:nvPr/>
              </p:nvSpPr>
              <p:spPr bwMode="auto">
                <a:xfrm>
                  <a:off x="4203701" y="446087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4" name="Freeform 136"/>
                <p:cNvSpPr/>
                <p:nvPr/>
              </p:nvSpPr>
              <p:spPr bwMode="auto">
                <a:xfrm>
                  <a:off x="4845051" y="685800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5" name="Freeform 139"/>
                <p:cNvSpPr/>
                <p:nvPr/>
              </p:nvSpPr>
              <p:spPr bwMode="auto">
                <a:xfrm>
                  <a:off x="7502526" y="-328613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6" name="Freeform 140"/>
                <p:cNvSpPr/>
                <p:nvPr/>
              </p:nvSpPr>
              <p:spPr bwMode="auto">
                <a:xfrm>
                  <a:off x="6661151" y="-542925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7" name="Freeform 141"/>
                <p:cNvSpPr/>
                <p:nvPr/>
              </p:nvSpPr>
              <p:spPr bwMode="auto">
                <a:xfrm>
                  <a:off x="6623051" y="49212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8" name="Freeform 142"/>
                <p:cNvSpPr/>
                <p:nvPr/>
              </p:nvSpPr>
              <p:spPr bwMode="auto">
                <a:xfrm>
                  <a:off x="5969001" y="-20320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79" name="Freeform 143"/>
                <p:cNvSpPr/>
                <p:nvPr/>
              </p:nvSpPr>
              <p:spPr bwMode="auto">
                <a:xfrm>
                  <a:off x="5794376" y="-479425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80" name="Freeform 144"/>
                <p:cNvSpPr/>
                <p:nvPr/>
              </p:nvSpPr>
              <p:spPr bwMode="auto">
                <a:xfrm>
                  <a:off x="6083301" y="-833438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81" name="Freeform 145"/>
                <p:cNvSpPr/>
                <p:nvPr/>
              </p:nvSpPr>
              <p:spPr bwMode="auto">
                <a:xfrm>
                  <a:off x="5140326" y="-107315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82" name="Freeform 146"/>
                <p:cNvSpPr/>
                <p:nvPr/>
              </p:nvSpPr>
              <p:spPr bwMode="auto">
                <a:xfrm>
                  <a:off x="6699251" y="819150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83" name="Line 156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84" name="Line 157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85" name="Freeform 158"/>
                <p:cNvSpPr/>
                <p:nvPr/>
              </p:nvSpPr>
              <p:spPr bwMode="auto">
                <a:xfrm>
                  <a:off x="6613526" y="-1062038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86" name="Freeform 163"/>
                <p:cNvSpPr/>
                <p:nvPr/>
              </p:nvSpPr>
              <p:spPr bwMode="auto">
                <a:xfrm>
                  <a:off x="5795964" y="-303213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87" name="Freeform 167"/>
                <p:cNvSpPr/>
                <p:nvPr/>
              </p:nvSpPr>
              <p:spPr bwMode="auto">
                <a:xfrm>
                  <a:off x="4903789" y="-454025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88" name="Freeform 168"/>
                <p:cNvSpPr/>
                <p:nvPr/>
              </p:nvSpPr>
              <p:spPr bwMode="auto">
                <a:xfrm>
                  <a:off x="6424614" y="-127000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9706" name="组合 82"/>
              <p:cNvGrpSpPr/>
              <p:nvPr/>
            </p:nvGrpSpPr>
            <p:grpSpPr bwMode="auto">
              <a:xfrm>
                <a:off x="3425034" y="-580566"/>
                <a:ext cx="4205287" cy="2866877"/>
                <a:chOff x="4178301" y="-1073150"/>
                <a:chExt cx="3336925" cy="2274887"/>
              </a:xfrm>
            </p:grpSpPr>
            <p:sp>
              <p:nvSpPr>
                <p:cNvPr id="19707" name="Freeform 8"/>
                <p:cNvSpPr/>
                <p:nvPr/>
              </p:nvSpPr>
              <p:spPr bwMode="auto">
                <a:xfrm>
                  <a:off x="4883151" y="244475"/>
                  <a:ext cx="119063" cy="93663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3663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08" name="Freeform 9"/>
                <p:cNvSpPr/>
                <p:nvPr/>
              </p:nvSpPr>
              <p:spPr bwMode="auto">
                <a:xfrm>
                  <a:off x="5284789" y="-863600"/>
                  <a:ext cx="119063" cy="92075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2075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09" name="Freeform 15"/>
                <p:cNvSpPr/>
                <p:nvPr/>
              </p:nvSpPr>
              <p:spPr bwMode="auto">
                <a:xfrm>
                  <a:off x="4757739" y="1166812"/>
                  <a:ext cx="42863" cy="34925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4925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0" name="Freeform 16"/>
                <p:cNvSpPr/>
                <p:nvPr/>
              </p:nvSpPr>
              <p:spPr bwMode="auto">
                <a:xfrm>
                  <a:off x="4456114" y="249237"/>
                  <a:ext cx="42863" cy="33338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3338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1" name="Freeform 17"/>
                <p:cNvSpPr/>
                <p:nvPr/>
              </p:nvSpPr>
              <p:spPr bwMode="auto">
                <a:xfrm>
                  <a:off x="6365876" y="36195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2" name="Freeform 21"/>
                <p:cNvSpPr/>
                <p:nvPr/>
              </p:nvSpPr>
              <p:spPr bwMode="auto">
                <a:xfrm>
                  <a:off x="6911976" y="-100013"/>
                  <a:ext cx="31750" cy="25400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5400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3" name="Freeform 23"/>
                <p:cNvSpPr/>
                <p:nvPr/>
              </p:nvSpPr>
              <p:spPr bwMode="auto">
                <a:xfrm>
                  <a:off x="6510339" y="1046162"/>
                  <a:ext cx="31750" cy="23813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3813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4" name="Freeform 31"/>
                <p:cNvSpPr/>
                <p:nvPr/>
              </p:nvSpPr>
              <p:spPr bwMode="auto">
                <a:xfrm>
                  <a:off x="4178301" y="92710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5" name="Freeform 35"/>
                <p:cNvSpPr/>
                <p:nvPr/>
              </p:nvSpPr>
              <p:spPr bwMode="auto">
                <a:xfrm>
                  <a:off x="4843464" y="-622300"/>
                  <a:ext cx="53975" cy="41275"/>
                </a:xfrm>
                <a:custGeom>
                  <a:avLst/>
                  <a:gdLst>
                    <a:gd name="T0" fmla="*/ 26988 w 26"/>
                    <a:gd name="T1" fmla="*/ 41275 h 20"/>
                    <a:gd name="T2" fmla="*/ 26988 w 26"/>
                    <a:gd name="T3" fmla="*/ 0 h 20"/>
                    <a:gd name="T4" fmla="*/ 26988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6" name="Freeform 36"/>
                <p:cNvSpPr/>
                <p:nvPr/>
              </p:nvSpPr>
              <p:spPr bwMode="auto">
                <a:xfrm>
                  <a:off x="5483226" y="-93663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7" name="Freeform 37"/>
                <p:cNvSpPr/>
                <p:nvPr/>
              </p:nvSpPr>
              <p:spPr bwMode="auto">
                <a:xfrm>
                  <a:off x="6249989" y="-534988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8" name="Freeform 38"/>
                <p:cNvSpPr/>
                <p:nvPr/>
              </p:nvSpPr>
              <p:spPr bwMode="auto">
                <a:xfrm>
                  <a:off x="6275389" y="146050"/>
                  <a:ext cx="53975" cy="42863"/>
                </a:xfrm>
                <a:custGeom>
                  <a:avLst/>
                  <a:gdLst>
                    <a:gd name="T0" fmla="*/ 26988 w 26"/>
                    <a:gd name="T1" fmla="*/ 42863 h 20"/>
                    <a:gd name="T2" fmla="*/ 26988 w 26"/>
                    <a:gd name="T3" fmla="*/ 0 h 20"/>
                    <a:gd name="T4" fmla="*/ 26988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19" name="Freeform 39"/>
                <p:cNvSpPr/>
                <p:nvPr/>
              </p:nvSpPr>
              <p:spPr bwMode="auto">
                <a:xfrm>
                  <a:off x="6224589" y="6254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0" name="Freeform 40"/>
                <p:cNvSpPr/>
                <p:nvPr/>
              </p:nvSpPr>
              <p:spPr bwMode="auto">
                <a:xfrm>
                  <a:off x="6991351" y="-346075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1" name="Freeform 69"/>
                <p:cNvSpPr/>
                <p:nvPr/>
              </p:nvSpPr>
              <p:spPr bwMode="auto">
                <a:xfrm>
                  <a:off x="4427539" y="-2190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2" name="Freeform 70"/>
                <p:cNvSpPr/>
                <p:nvPr/>
              </p:nvSpPr>
              <p:spPr bwMode="auto">
                <a:xfrm>
                  <a:off x="4440239" y="-101282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3" name="Freeform 79"/>
                <p:cNvSpPr/>
                <p:nvPr/>
              </p:nvSpPr>
              <p:spPr bwMode="auto">
                <a:xfrm>
                  <a:off x="7331076" y="-625475"/>
                  <a:ext cx="26988" cy="22225"/>
                </a:xfrm>
                <a:custGeom>
                  <a:avLst/>
                  <a:gdLst>
                    <a:gd name="T0" fmla="*/ 14532 w 13"/>
                    <a:gd name="T1" fmla="*/ 22225 h 10"/>
                    <a:gd name="T2" fmla="*/ 14532 w 13"/>
                    <a:gd name="T3" fmla="*/ 0 h 10"/>
                    <a:gd name="T4" fmla="*/ 14532 w 13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4" name="Freeform 83"/>
                <p:cNvSpPr/>
                <p:nvPr/>
              </p:nvSpPr>
              <p:spPr bwMode="auto">
                <a:xfrm>
                  <a:off x="7129464" y="83820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5" name="Freeform 84"/>
                <p:cNvSpPr/>
                <p:nvPr/>
              </p:nvSpPr>
              <p:spPr bwMode="auto">
                <a:xfrm>
                  <a:off x="6326189" y="1165225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6" name="Freeform 96"/>
                <p:cNvSpPr/>
                <p:nvPr/>
              </p:nvSpPr>
              <p:spPr bwMode="auto">
                <a:xfrm>
                  <a:off x="5710239" y="106521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1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7" name="Freeform 99"/>
                <p:cNvSpPr/>
                <p:nvPr/>
              </p:nvSpPr>
              <p:spPr bwMode="auto">
                <a:xfrm>
                  <a:off x="5384801" y="1052512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8" name="Freeform 100"/>
                <p:cNvSpPr/>
                <p:nvPr/>
              </p:nvSpPr>
              <p:spPr bwMode="auto">
                <a:xfrm>
                  <a:off x="4845051" y="636587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29" name="Freeform 116"/>
                <p:cNvSpPr/>
                <p:nvPr/>
              </p:nvSpPr>
              <p:spPr bwMode="auto">
                <a:xfrm>
                  <a:off x="7356476" y="812800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0" name="Freeform 117"/>
                <p:cNvSpPr/>
                <p:nvPr/>
              </p:nvSpPr>
              <p:spPr bwMode="auto">
                <a:xfrm>
                  <a:off x="6865939" y="20796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1" name="Freeform 118"/>
                <p:cNvSpPr/>
                <p:nvPr/>
              </p:nvSpPr>
              <p:spPr bwMode="auto">
                <a:xfrm>
                  <a:off x="5922964" y="-3175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2" name="Freeform 135"/>
                <p:cNvSpPr/>
                <p:nvPr/>
              </p:nvSpPr>
              <p:spPr bwMode="auto">
                <a:xfrm>
                  <a:off x="4203701" y="446087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3" name="Freeform 136"/>
                <p:cNvSpPr/>
                <p:nvPr/>
              </p:nvSpPr>
              <p:spPr bwMode="auto">
                <a:xfrm>
                  <a:off x="4845051" y="685800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4" name="Freeform 139"/>
                <p:cNvSpPr/>
                <p:nvPr/>
              </p:nvSpPr>
              <p:spPr bwMode="auto">
                <a:xfrm>
                  <a:off x="7502526" y="-328613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5" name="Freeform 140"/>
                <p:cNvSpPr/>
                <p:nvPr/>
              </p:nvSpPr>
              <p:spPr bwMode="auto">
                <a:xfrm>
                  <a:off x="6661151" y="-542925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6" name="Freeform 141"/>
                <p:cNvSpPr/>
                <p:nvPr/>
              </p:nvSpPr>
              <p:spPr bwMode="auto">
                <a:xfrm>
                  <a:off x="6623051" y="49212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7" name="Freeform 142"/>
                <p:cNvSpPr/>
                <p:nvPr/>
              </p:nvSpPr>
              <p:spPr bwMode="auto">
                <a:xfrm>
                  <a:off x="5969001" y="-20320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8" name="Freeform 143"/>
                <p:cNvSpPr/>
                <p:nvPr/>
              </p:nvSpPr>
              <p:spPr bwMode="auto">
                <a:xfrm>
                  <a:off x="5794376" y="-479425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39" name="Freeform 144"/>
                <p:cNvSpPr/>
                <p:nvPr/>
              </p:nvSpPr>
              <p:spPr bwMode="auto">
                <a:xfrm>
                  <a:off x="6083301" y="-833438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40" name="Freeform 145"/>
                <p:cNvSpPr/>
                <p:nvPr/>
              </p:nvSpPr>
              <p:spPr bwMode="auto">
                <a:xfrm>
                  <a:off x="5140326" y="-107315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41" name="Freeform 146"/>
                <p:cNvSpPr/>
                <p:nvPr/>
              </p:nvSpPr>
              <p:spPr bwMode="auto">
                <a:xfrm>
                  <a:off x="6699251" y="819150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42" name="Line 156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43" name="Line 157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44" name="Freeform 158"/>
                <p:cNvSpPr/>
                <p:nvPr/>
              </p:nvSpPr>
              <p:spPr bwMode="auto">
                <a:xfrm>
                  <a:off x="6613526" y="-1062038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45" name="Freeform 163"/>
                <p:cNvSpPr/>
                <p:nvPr/>
              </p:nvSpPr>
              <p:spPr bwMode="auto">
                <a:xfrm>
                  <a:off x="5795964" y="-303213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46" name="Freeform 167"/>
                <p:cNvSpPr/>
                <p:nvPr/>
              </p:nvSpPr>
              <p:spPr bwMode="auto">
                <a:xfrm>
                  <a:off x="4903789" y="-454025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47" name="Freeform 168"/>
                <p:cNvSpPr/>
                <p:nvPr/>
              </p:nvSpPr>
              <p:spPr bwMode="auto">
                <a:xfrm>
                  <a:off x="6424614" y="-127000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</p:grpSp>
        </p:grpSp>
        <p:grpSp>
          <p:nvGrpSpPr>
            <p:cNvPr id="19464" name="组合 165"/>
            <p:cNvGrpSpPr/>
            <p:nvPr/>
          </p:nvGrpSpPr>
          <p:grpSpPr bwMode="auto">
            <a:xfrm>
              <a:off x="9168" y="0"/>
              <a:ext cx="11465" cy="4513"/>
              <a:chOff x="350839" y="-580566"/>
              <a:chExt cx="7279482" cy="2866877"/>
            </a:xfrm>
          </p:grpSpPr>
          <p:grpSp>
            <p:nvGrpSpPr>
              <p:cNvPr id="19621" name="组合 166"/>
              <p:cNvGrpSpPr/>
              <p:nvPr/>
            </p:nvGrpSpPr>
            <p:grpSpPr bwMode="auto">
              <a:xfrm>
                <a:off x="350839" y="-314325"/>
                <a:ext cx="3336925" cy="2274887"/>
                <a:chOff x="4178301" y="-1073150"/>
                <a:chExt cx="3336925" cy="2274887"/>
              </a:xfrm>
            </p:grpSpPr>
            <p:sp>
              <p:nvSpPr>
                <p:cNvPr id="19664" name="Freeform 8"/>
                <p:cNvSpPr/>
                <p:nvPr/>
              </p:nvSpPr>
              <p:spPr bwMode="auto">
                <a:xfrm>
                  <a:off x="4883151" y="244475"/>
                  <a:ext cx="119063" cy="93663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3663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5" name="Freeform 9"/>
                <p:cNvSpPr/>
                <p:nvPr/>
              </p:nvSpPr>
              <p:spPr bwMode="auto">
                <a:xfrm>
                  <a:off x="5284789" y="-863600"/>
                  <a:ext cx="119063" cy="92075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2075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6" name="Freeform 15"/>
                <p:cNvSpPr/>
                <p:nvPr/>
              </p:nvSpPr>
              <p:spPr bwMode="auto">
                <a:xfrm>
                  <a:off x="4757739" y="1166812"/>
                  <a:ext cx="42863" cy="34925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4925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7" name="Freeform 16"/>
                <p:cNvSpPr/>
                <p:nvPr/>
              </p:nvSpPr>
              <p:spPr bwMode="auto">
                <a:xfrm>
                  <a:off x="4456114" y="249237"/>
                  <a:ext cx="42863" cy="33338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3338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8" name="Freeform 17"/>
                <p:cNvSpPr/>
                <p:nvPr/>
              </p:nvSpPr>
              <p:spPr bwMode="auto">
                <a:xfrm>
                  <a:off x="6365876" y="36195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9" name="Freeform 21"/>
                <p:cNvSpPr/>
                <p:nvPr/>
              </p:nvSpPr>
              <p:spPr bwMode="auto">
                <a:xfrm>
                  <a:off x="6911976" y="-100013"/>
                  <a:ext cx="31750" cy="25400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5400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0" name="Freeform 23"/>
                <p:cNvSpPr/>
                <p:nvPr/>
              </p:nvSpPr>
              <p:spPr bwMode="auto">
                <a:xfrm>
                  <a:off x="6510339" y="1046162"/>
                  <a:ext cx="31750" cy="23813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3813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1" name="Freeform 31"/>
                <p:cNvSpPr/>
                <p:nvPr/>
              </p:nvSpPr>
              <p:spPr bwMode="auto">
                <a:xfrm>
                  <a:off x="4178301" y="92710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2" name="Freeform 35"/>
                <p:cNvSpPr/>
                <p:nvPr/>
              </p:nvSpPr>
              <p:spPr bwMode="auto">
                <a:xfrm>
                  <a:off x="4843464" y="-622300"/>
                  <a:ext cx="53975" cy="41275"/>
                </a:xfrm>
                <a:custGeom>
                  <a:avLst/>
                  <a:gdLst>
                    <a:gd name="T0" fmla="*/ 26988 w 26"/>
                    <a:gd name="T1" fmla="*/ 41275 h 20"/>
                    <a:gd name="T2" fmla="*/ 26988 w 26"/>
                    <a:gd name="T3" fmla="*/ 0 h 20"/>
                    <a:gd name="T4" fmla="*/ 26988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3" name="Freeform 36"/>
                <p:cNvSpPr/>
                <p:nvPr/>
              </p:nvSpPr>
              <p:spPr bwMode="auto">
                <a:xfrm>
                  <a:off x="5483226" y="-93663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4" name="Freeform 37"/>
                <p:cNvSpPr/>
                <p:nvPr/>
              </p:nvSpPr>
              <p:spPr bwMode="auto">
                <a:xfrm>
                  <a:off x="6249989" y="-534988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5" name="Freeform 38"/>
                <p:cNvSpPr/>
                <p:nvPr/>
              </p:nvSpPr>
              <p:spPr bwMode="auto">
                <a:xfrm>
                  <a:off x="6275389" y="146050"/>
                  <a:ext cx="53975" cy="42863"/>
                </a:xfrm>
                <a:custGeom>
                  <a:avLst/>
                  <a:gdLst>
                    <a:gd name="T0" fmla="*/ 26988 w 26"/>
                    <a:gd name="T1" fmla="*/ 42863 h 20"/>
                    <a:gd name="T2" fmla="*/ 26988 w 26"/>
                    <a:gd name="T3" fmla="*/ 0 h 20"/>
                    <a:gd name="T4" fmla="*/ 26988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6" name="Freeform 39"/>
                <p:cNvSpPr/>
                <p:nvPr/>
              </p:nvSpPr>
              <p:spPr bwMode="auto">
                <a:xfrm>
                  <a:off x="6224589" y="6254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7" name="Freeform 40"/>
                <p:cNvSpPr/>
                <p:nvPr/>
              </p:nvSpPr>
              <p:spPr bwMode="auto">
                <a:xfrm>
                  <a:off x="6991351" y="-346075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8" name="Freeform 69"/>
                <p:cNvSpPr/>
                <p:nvPr/>
              </p:nvSpPr>
              <p:spPr bwMode="auto">
                <a:xfrm>
                  <a:off x="4427539" y="-2190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79" name="Freeform 70"/>
                <p:cNvSpPr/>
                <p:nvPr/>
              </p:nvSpPr>
              <p:spPr bwMode="auto">
                <a:xfrm>
                  <a:off x="4440239" y="-101282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0" name="Freeform 79"/>
                <p:cNvSpPr/>
                <p:nvPr/>
              </p:nvSpPr>
              <p:spPr bwMode="auto">
                <a:xfrm>
                  <a:off x="7331076" y="-625475"/>
                  <a:ext cx="26988" cy="22225"/>
                </a:xfrm>
                <a:custGeom>
                  <a:avLst/>
                  <a:gdLst>
                    <a:gd name="T0" fmla="*/ 14532 w 13"/>
                    <a:gd name="T1" fmla="*/ 22225 h 10"/>
                    <a:gd name="T2" fmla="*/ 14532 w 13"/>
                    <a:gd name="T3" fmla="*/ 0 h 10"/>
                    <a:gd name="T4" fmla="*/ 14532 w 13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1" name="Freeform 83"/>
                <p:cNvSpPr/>
                <p:nvPr/>
              </p:nvSpPr>
              <p:spPr bwMode="auto">
                <a:xfrm>
                  <a:off x="7129464" y="83820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2" name="Freeform 84"/>
                <p:cNvSpPr/>
                <p:nvPr/>
              </p:nvSpPr>
              <p:spPr bwMode="auto">
                <a:xfrm>
                  <a:off x="6326189" y="1165225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3" name="Freeform 96"/>
                <p:cNvSpPr/>
                <p:nvPr/>
              </p:nvSpPr>
              <p:spPr bwMode="auto">
                <a:xfrm>
                  <a:off x="5710239" y="106521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1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4" name="Freeform 99"/>
                <p:cNvSpPr/>
                <p:nvPr/>
              </p:nvSpPr>
              <p:spPr bwMode="auto">
                <a:xfrm>
                  <a:off x="5384801" y="1052512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5" name="Freeform 100"/>
                <p:cNvSpPr/>
                <p:nvPr/>
              </p:nvSpPr>
              <p:spPr bwMode="auto">
                <a:xfrm>
                  <a:off x="4845051" y="636587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6" name="Freeform 116"/>
                <p:cNvSpPr/>
                <p:nvPr/>
              </p:nvSpPr>
              <p:spPr bwMode="auto">
                <a:xfrm>
                  <a:off x="7356476" y="812800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7" name="Freeform 117"/>
                <p:cNvSpPr/>
                <p:nvPr/>
              </p:nvSpPr>
              <p:spPr bwMode="auto">
                <a:xfrm>
                  <a:off x="6865939" y="20796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8" name="Freeform 118"/>
                <p:cNvSpPr/>
                <p:nvPr/>
              </p:nvSpPr>
              <p:spPr bwMode="auto">
                <a:xfrm>
                  <a:off x="5922964" y="-3175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89" name="Freeform 135"/>
                <p:cNvSpPr/>
                <p:nvPr/>
              </p:nvSpPr>
              <p:spPr bwMode="auto">
                <a:xfrm>
                  <a:off x="4203701" y="446087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0" name="Freeform 136"/>
                <p:cNvSpPr/>
                <p:nvPr/>
              </p:nvSpPr>
              <p:spPr bwMode="auto">
                <a:xfrm>
                  <a:off x="4845051" y="685800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1" name="Freeform 139"/>
                <p:cNvSpPr/>
                <p:nvPr/>
              </p:nvSpPr>
              <p:spPr bwMode="auto">
                <a:xfrm>
                  <a:off x="7502526" y="-328613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2" name="Freeform 140"/>
                <p:cNvSpPr/>
                <p:nvPr/>
              </p:nvSpPr>
              <p:spPr bwMode="auto">
                <a:xfrm>
                  <a:off x="6661151" y="-542925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3" name="Freeform 141"/>
                <p:cNvSpPr/>
                <p:nvPr/>
              </p:nvSpPr>
              <p:spPr bwMode="auto">
                <a:xfrm>
                  <a:off x="6623051" y="49212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4" name="Freeform 142"/>
                <p:cNvSpPr/>
                <p:nvPr/>
              </p:nvSpPr>
              <p:spPr bwMode="auto">
                <a:xfrm>
                  <a:off x="5969001" y="-20320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5" name="Freeform 143"/>
                <p:cNvSpPr/>
                <p:nvPr/>
              </p:nvSpPr>
              <p:spPr bwMode="auto">
                <a:xfrm>
                  <a:off x="5794376" y="-479425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6" name="Freeform 144"/>
                <p:cNvSpPr/>
                <p:nvPr/>
              </p:nvSpPr>
              <p:spPr bwMode="auto">
                <a:xfrm>
                  <a:off x="6083301" y="-833438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7" name="Freeform 145"/>
                <p:cNvSpPr/>
                <p:nvPr/>
              </p:nvSpPr>
              <p:spPr bwMode="auto">
                <a:xfrm>
                  <a:off x="5140326" y="-107315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8" name="Freeform 146"/>
                <p:cNvSpPr/>
                <p:nvPr/>
              </p:nvSpPr>
              <p:spPr bwMode="auto">
                <a:xfrm>
                  <a:off x="6699251" y="819150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99" name="Line 156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00" name="Line 157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01" name="Freeform 158"/>
                <p:cNvSpPr/>
                <p:nvPr/>
              </p:nvSpPr>
              <p:spPr bwMode="auto">
                <a:xfrm>
                  <a:off x="6613526" y="-1062038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02" name="Freeform 163"/>
                <p:cNvSpPr/>
                <p:nvPr/>
              </p:nvSpPr>
              <p:spPr bwMode="auto">
                <a:xfrm>
                  <a:off x="5795964" y="-303213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03" name="Freeform 167"/>
                <p:cNvSpPr/>
                <p:nvPr/>
              </p:nvSpPr>
              <p:spPr bwMode="auto">
                <a:xfrm>
                  <a:off x="4903789" y="-454025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704" name="Freeform 168"/>
                <p:cNvSpPr/>
                <p:nvPr/>
              </p:nvSpPr>
              <p:spPr bwMode="auto">
                <a:xfrm>
                  <a:off x="6424614" y="-127000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19622" name="组合 167"/>
              <p:cNvGrpSpPr/>
              <p:nvPr/>
            </p:nvGrpSpPr>
            <p:grpSpPr bwMode="auto">
              <a:xfrm>
                <a:off x="3425034" y="-580566"/>
                <a:ext cx="4205287" cy="2866877"/>
                <a:chOff x="4178301" y="-1073150"/>
                <a:chExt cx="3336925" cy="2274887"/>
              </a:xfrm>
            </p:grpSpPr>
            <p:sp>
              <p:nvSpPr>
                <p:cNvPr id="19623" name="Freeform 8"/>
                <p:cNvSpPr/>
                <p:nvPr/>
              </p:nvSpPr>
              <p:spPr bwMode="auto">
                <a:xfrm>
                  <a:off x="4883151" y="244475"/>
                  <a:ext cx="119063" cy="93663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3663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24" name="Freeform 9"/>
                <p:cNvSpPr/>
                <p:nvPr/>
              </p:nvSpPr>
              <p:spPr bwMode="auto">
                <a:xfrm>
                  <a:off x="5284789" y="-863600"/>
                  <a:ext cx="119063" cy="92075"/>
                </a:xfrm>
                <a:custGeom>
                  <a:avLst/>
                  <a:gdLst>
                    <a:gd name="T0" fmla="*/ 60576 w 57"/>
                    <a:gd name="T1" fmla="*/ 0 h 44"/>
                    <a:gd name="T2" fmla="*/ 60576 w 57"/>
                    <a:gd name="T3" fmla="*/ 92075 h 44"/>
                    <a:gd name="T4" fmla="*/ 60576 w 57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4"/>
                    <a:gd name="T11" fmla="*/ 57 w 57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4">
                      <a:moveTo>
                        <a:pt x="29" y="0"/>
                      </a:moveTo>
                      <a:cubicBezTo>
                        <a:pt x="0" y="0"/>
                        <a:pt x="0" y="44"/>
                        <a:pt x="29" y="44"/>
                      </a:cubicBezTo>
                      <a:cubicBezTo>
                        <a:pt x="57" y="44"/>
                        <a:pt x="57" y="0"/>
                        <a:pt x="29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25" name="Freeform 15"/>
                <p:cNvSpPr/>
                <p:nvPr/>
              </p:nvSpPr>
              <p:spPr bwMode="auto">
                <a:xfrm>
                  <a:off x="4757739" y="1166812"/>
                  <a:ext cx="42863" cy="34925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4925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26" name="Freeform 16"/>
                <p:cNvSpPr/>
                <p:nvPr/>
              </p:nvSpPr>
              <p:spPr bwMode="auto">
                <a:xfrm>
                  <a:off x="4456114" y="249237"/>
                  <a:ext cx="42863" cy="33338"/>
                </a:xfrm>
                <a:custGeom>
                  <a:avLst/>
                  <a:gdLst>
                    <a:gd name="T0" fmla="*/ 22452 w 21"/>
                    <a:gd name="T1" fmla="*/ 0 h 16"/>
                    <a:gd name="T2" fmla="*/ 22452 w 21"/>
                    <a:gd name="T3" fmla="*/ 33338 h 16"/>
                    <a:gd name="T4" fmla="*/ 22452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27" name="Freeform 17"/>
                <p:cNvSpPr/>
                <p:nvPr/>
              </p:nvSpPr>
              <p:spPr bwMode="auto">
                <a:xfrm>
                  <a:off x="6365876" y="36195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28" name="Freeform 21"/>
                <p:cNvSpPr/>
                <p:nvPr/>
              </p:nvSpPr>
              <p:spPr bwMode="auto">
                <a:xfrm>
                  <a:off x="6911976" y="-100013"/>
                  <a:ext cx="31750" cy="25400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5400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29" name="Freeform 23"/>
                <p:cNvSpPr/>
                <p:nvPr/>
              </p:nvSpPr>
              <p:spPr bwMode="auto">
                <a:xfrm>
                  <a:off x="6510339" y="1046162"/>
                  <a:ext cx="31750" cy="23813"/>
                </a:xfrm>
                <a:custGeom>
                  <a:avLst/>
                  <a:gdLst>
                    <a:gd name="T0" fmla="*/ 16933 w 15"/>
                    <a:gd name="T1" fmla="*/ 0 h 12"/>
                    <a:gd name="T2" fmla="*/ 16933 w 15"/>
                    <a:gd name="T3" fmla="*/ 23813 h 12"/>
                    <a:gd name="T4" fmla="*/ 16933 w 1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2"/>
                    <a:gd name="T11" fmla="*/ 15 w 1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2">
                      <a:moveTo>
                        <a:pt x="8" y="0"/>
                      </a:moveTo>
                      <a:cubicBezTo>
                        <a:pt x="0" y="0"/>
                        <a:pt x="0" y="12"/>
                        <a:pt x="8" y="12"/>
                      </a:cubicBezTo>
                      <a:cubicBezTo>
                        <a:pt x="15" y="12"/>
                        <a:pt x="15" y="0"/>
                        <a:pt x="8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0" name="Freeform 31"/>
                <p:cNvSpPr/>
                <p:nvPr/>
              </p:nvSpPr>
              <p:spPr bwMode="auto">
                <a:xfrm>
                  <a:off x="4178301" y="927100"/>
                  <a:ext cx="44450" cy="34925"/>
                </a:xfrm>
                <a:custGeom>
                  <a:avLst/>
                  <a:gdLst>
                    <a:gd name="T0" fmla="*/ 23283 w 21"/>
                    <a:gd name="T1" fmla="*/ 0 h 16"/>
                    <a:gd name="T2" fmla="*/ 23283 w 21"/>
                    <a:gd name="T3" fmla="*/ 34925 h 16"/>
                    <a:gd name="T4" fmla="*/ 23283 w 21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"/>
                    <a:gd name="T11" fmla="*/ 21 w 21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">
                      <a:moveTo>
                        <a:pt x="11" y="0"/>
                      </a:moveTo>
                      <a:cubicBezTo>
                        <a:pt x="0" y="0"/>
                        <a:pt x="0" y="16"/>
                        <a:pt x="11" y="16"/>
                      </a:cubicBezTo>
                      <a:cubicBezTo>
                        <a:pt x="21" y="16"/>
                        <a:pt x="21" y="0"/>
                        <a:pt x="1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1" name="Freeform 35"/>
                <p:cNvSpPr/>
                <p:nvPr/>
              </p:nvSpPr>
              <p:spPr bwMode="auto">
                <a:xfrm>
                  <a:off x="4843464" y="-622300"/>
                  <a:ext cx="53975" cy="41275"/>
                </a:xfrm>
                <a:custGeom>
                  <a:avLst/>
                  <a:gdLst>
                    <a:gd name="T0" fmla="*/ 26988 w 26"/>
                    <a:gd name="T1" fmla="*/ 41275 h 20"/>
                    <a:gd name="T2" fmla="*/ 26988 w 26"/>
                    <a:gd name="T3" fmla="*/ 0 h 20"/>
                    <a:gd name="T4" fmla="*/ 26988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2" name="Freeform 36"/>
                <p:cNvSpPr/>
                <p:nvPr/>
              </p:nvSpPr>
              <p:spPr bwMode="auto">
                <a:xfrm>
                  <a:off x="5483226" y="-93663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3" name="Freeform 37"/>
                <p:cNvSpPr/>
                <p:nvPr/>
              </p:nvSpPr>
              <p:spPr bwMode="auto">
                <a:xfrm>
                  <a:off x="6249989" y="-534988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4" name="Freeform 38"/>
                <p:cNvSpPr/>
                <p:nvPr/>
              </p:nvSpPr>
              <p:spPr bwMode="auto">
                <a:xfrm>
                  <a:off x="6275389" y="146050"/>
                  <a:ext cx="53975" cy="42863"/>
                </a:xfrm>
                <a:custGeom>
                  <a:avLst/>
                  <a:gdLst>
                    <a:gd name="T0" fmla="*/ 26988 w 26"/>
                    <a:gd name="T1" fmla="*/ 42863 h 20"/>
                    <a:gd name="T2" fmla="*/ 26988 w 26"/>
                    <a:gd name="T3" fmla="*/ 0 h 20"/>
                    <a:gd name="T4" fmla="*/ 26988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5" name="Freeform 39"/>
                <p:cNvSpPr/>
                <p:nvPr/>
              </p:nvSpPr>
              <p:spPr bwMode="auto">
                <a:xfrm>
                  <a:off x="6224589" y="6254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6" name="Freeform 40"/>
                <p:cNvSpPr/>
                <p:nvPr/>
              </p:nvSpPr>
              <p:spPr bwMode="auto">
                <a:xfrm>
                  <a:off x="6991351" y="-346075"/>
                  <a:ext cx="55563" cy="42863"/>
                </a:xfrm>
                <a:custGeom>
                  <a:avLst/>
                  <a:gdLst>
                    <a:gd name="T0" fmla="*/ 27782 w 26"/>
                    <a:gd name="T1" fmla="*/ 42863 h 20"/>
                    <a:gd name="T2" fmla="*/ 27782 w 26"/>
                    <a:gd name="T3" fmla="*/ 0 h 20"/>
                    <a:gd name="T4" fmla="*/ 27782 w 26"/>
                    <a:gd name="T5" fmla="*/ 42863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7" name="Freeform 69"/>
                <p:cNvSpPr/>
                <p:nvPr/>
              </p:nvSpPr>
              <p:spPr bwMode="auto">
                <a:xfrm>
                  <a:off x="4427539" y="-21907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8" name="Freeform 70"/>
                <p:cNvSpPr/>
                <p:nvPr/>
              </p:nvSpPr>
              <p:spPr bwMode="auto">
                <a:xfrm>
                  <a:off x="4440239" y="-1012825"/>
                  <a:ext cx="55563" cy="41275"/>
                </a:xfrm>
                <a:custGeom>
                  <a:avLst/>
                  <a:gdLst>
                    <a:gd name="T0" fmla="*/ 27782 w 26"/>
                    <a:gd name="T1" fmla="*/ 41275 h 20"/>
                    <a:gd name="T2" fmla="*/ 27782 w 26"/>
                    <a:gd name="T3" fmla="*/ 0 h 20"/>
                    <a:gd name="T4" fmla="*/ 27782 w 26"/>
                    <a:gd name="T5" fmla="*/ 41275 h 20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20"/>
                    <a:gd name="T11" fmla="*/ 26 w 26"/>
                    <a:gd name="T12" fmla="*/ 20 h 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20">
                      <a:moveTo>
                        <a:pt x="13" y="20"/>
                      </a:moveTo>
                      <a:cubicBezTo>
                        <a:pt x="26" y="20"/>
                        <a:pt x="26" y="0"/>
                        <a:pt x="13" y="0"/>
                      </a:cubicBezTo>
                      <a:cubicBezTo>
                        <a:pt x="0" y="0"/>
                        <a:pt x="0" y="20"/>
                        <a:pt x="13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39" name="Freeform 79"/>
                <p:cNvSpPr/>
                <p:nvPr/>
              </p:nvSpPr>
              <p:spPr bwMode="auto">
                <a:xfrm>
                  <a:off x="7331076" y="-625475"/>
                  <a:ext cx="26988" cy="22225"/>
                </a:xfrm>
                <a:custGeom>
                  <a:avLst/>
                  <a:gdLst>
                    <a:gd name="T0" fmla="*/ 14532 w 13"/>
                    <a:gd name="T1" fmla="*/ 22225 h 10"/>
                    <a:gd name="T2" fmla="*/ 14532 w 13"/>
                    <a:gd name="T3" fmla="*/ 0 h 10"/>
                    <a:gd name="T4" fmla="*/ 14532 w 13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0" name="Freeform 83"/>
                <p:cNvSpPr/>
                <p:nvPr/>
              </p:nvSpPr>
              <p:spPr bwMode="auto">
                <a:xfrm>
                  <a:off x="7129464" y="83820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1" name="Freeform 84"/>
                <p:cNvSpPr/>
                <p:nvPr/>
              </p:nvSpPr>
              <p:spPr bwMode="auto">
                <a:xfrm>
                  <a:off x="6326189" y="1165225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2" name="Freeform 96"/>
                <p:cNvSpPr/>
                <p:nvPr/>
              </p:nvSpPr>
              <p:spPr bwMode="auto">
                <a:xfrm>
                  <a:off x="5710239" y="106521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1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3" name="Freeform 99"/>
                <p:cNvSpPr/>
                <p:nvPr/>
              </p:nvSpPr>
              <p:spPr bwMode="auto">
                <a:xfrm>
                  <a:off x="5384801" y="1052512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4" name="Freeform 100"/>
                <p:cNvSpPr/>
                <p:nvPr/>
              </p:nvSpPr>
              <p:spPr bwMode="auto">
                <a:xfrm>
                  <a:off x="4845051" y="636587"/>
                  <a:ext cx="25400" cy="20638"/>
                </a:xfrm>
                <a:custGeom>
                  <a:avLst/>
                  <a:gdLst>
                    <a:gd name="T0" fmla="*/ 12700 w 12"/>
                    <a:gd name="T1" fmla="*/ 20638 h 10"/>
                    <a:gd name="T2" fmla="*/ 12700 w 12"/>
                    <a:gd name="T3" fmla="*/ 0 h 10"/>
                    <a:gd name="T4" fmla="*/ 12700 w 12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5" name="Freeform 116"/>
                <p:cNvSpPr/>
                <p:nvPr/>
              </p:nvSpPr>
              <p:spPr bwMode="auto">
                <a:xfrm>
                  <a:off x="7356476" y="812800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6" name="Freeform 117"/>
                <p:cNvSpPr/>
                <p:nvPr/>
              </p:nvSpPr>
              <p:spPr bwMode="auto">
                <a:xfrm>
                  <a:off x="6865939" y="207962"/>
                  <a:ext cx="26988" cy="20638"/>
                </a:xfrm>
                <a:custGeom>
                  <a:avLst/>
                  <a:gdLst>
                    <a:gd name="T0" fmla="*/ 14532 w 13"/>
                    <a:gd name="T1" fmla="*/ 20638 h 10"/>
                    <a:gd name="T2" fmla="*/ 14532 w 13"/>
                    <a:gd name="T3" fmla="*/ 0 h 10"/>
                    <a:gd name="T4" fmla="*/ 14532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7" name="Freeform 118"/>
                <p:cNvSpPr/>
                <p:nvPr/>
              </p:nvSpPr>
              <p:spPr bwMode="auto">
                <a:xfrm>
                  <a:off x="5922964" y="-31750"/>
                  <a:ext cx="28575" cy="20638"/>
                </a:xfrm>
                <a:custGeom>
                  <a:avLst/>
                  <a:gdLst>
                    <a:gd name="T0" fmla="*/ 15387 w 13"/>
                    <a:gd name="T1" fmla="*/ 20638 h 10"/>
                    <a:gd name="T2" fmla="*/ 15387 w 13"/>
                    <a:gd name="T3" fmla="*/ 0 h 10"/>
                    <a:gd name="T4" fmla="*/ 15387 w 13"/>
                    <a:gd name="T5" fmla="*/ 20638 h 1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0"/>
                    <a:gd name="T11" fmla="*/ 13 w 13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0">
                      <a:moveTo>
                        <a:pt x="7" y="10"/>
                      </a:moveTo>
                      <a:cubicBezTo>
                        <a:pt x="13" y="10"/>
                        <a:pt x="13" y="0"/>
                        <a:pt x="7" y="0"/>
                      </a:cubicBezTo>
                      <a:cubicBezTo>
                        <a:pt x="0" y="0"/>
                        <a:pt x="0" y="10"/>
                        <a:pt x="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8" name="Freeform 135"/>
                <p:cNvSpPr/>
                <p:nvPr/>
              </p:nvSpPr>
              <p:spPr bwMode="auto">
                <a:xfrm>
                  <a:off x="4203701" y="446087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49" name="Freeform 136"/>
                <p:cNvSpPr/>
                <p:nvPr/>
              </p:nvSpPr>
              <p:spPr bwMode="auto">
                <a:xfrm>
                  <a:off x="4845051" y="685800"/>
                  <a:ext cx="25400" cy="22225"/>
                </a:xfrm>
                <a:custGeom>
                  <a:avLst/>
                  <a:gdLst>
                    <a:gd name="T0" fmla="*/ 12700 w 12"/>
                    <a:gd name="T1" fmla="*/ 22225 h 10"/>
                    <a:gd name="T2" fmla="*/ 12700 w 12"/>
                    <a:gd name="T3" fmla="*/ 0 h 10"/>
                    <a:gd name="T4" fmla="*/ 12700 w 12"/>
                    <a:gd name="T5" fmla="*/ 22225 h 1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0"/>
                    <a:gd name="T11" fmla="*/ 12 w 12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0">
                      <a:moveTo>
                        <a:pt x="6" y="10"/>
                      </a:moveTo>
                      <a:cubicBezTo>
                        <a:pt x="12" y="10"/>
                        <a:pt x="12" y="0"/>
                        <a:pt x="6" y="0"/>
                      </a:cubicBezTo>
                      <a:cubicBezTo>
                        <a:pt x="0" y="0"/>
                        <a:pt x="0" y="10"/>
                        <a:pt x="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0" name="Freeform 139"/>
                <p:cNvSpPr/>
                <p:nvPr/>
              </p:nvSpPr>
              <p:spPr bwMode="auto">
                <a:xfrm>
                  <a:off x="7502526" y="-328613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1" name="Freeform 140"/>
                <p:cNvSpPr/>
                <p:nvPr/>
              </p:nvSpPr>
              <p:spPr bwMode="auto">
                <a:xfrm>
                  <a:off x="6661151" y="-542925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2" name="Freeform 141"/>
                <p:cNvSpPr/>
                <p:nvPr/>
              </p:nvSpPr>
              <p:spPr bwMode="auto">
                <a:xfrm>
                  <a:off x="6623051" y="49212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3" name="Freeform 142"/>
                <p:cNvSpPr/>
                <p:nvPr/>
              </p:nvSpPr>
              <p:spPr bwMode="auto">
                <a:xfrm>
                  <a:off x="5969001" y="-20320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4" name="Freeform 143"/>
                <p:cNvSpPr/>
                <p:nvPr/>
              </p:nvSpPr>
              <p:spPr bwMode="auto">
                <a:xfrm>
                  <a:off x="5794376" y="-479425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5" name="Freeform 144"/>
                <p:cNvSpPr/>
                <p:nvPr/>
              </p:nvSpPr>
              <p:spPr bwMode="auto">
                <a:xfrm>
                  <a:off x="6083301" y="-833438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6" name="Freeform 145"/>
                <p:cNvSpPr/>
                <p:nvPr/>
              </p:nvSpPr>
              <p:spPr bwMode="auto">
                <a:xfrm>
                  <a:off x="5140326" y="-1073150"/>
                  <a:ext cx="12700" cy="11113"/>
                </a:xfrm>
                <a:custGeom>
                  <a:avLst/>
                  <a:gdLst>
                    <a:gd name="T0" fmla="*/ 6350 w 6"/>
                    <a:gd name="T1" fmla="*/ 11113 h 5"/>
                    <a:gd name="T2" fmla="*/ 6350 w 6"/>
                    <a:gd name="T3" fmla="*/ 0 h 5"/>
                    <a:gd name="T4" fmla="*/ 6350 w 6"/>
                    <a:gd name="T5" fmla="*/ 11113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7" name="Freeform 146"/>
                <p:cNvSpPr/>
                <p:nvPr/>
              </p:nvSpPr>
              <p:spPr bwMode="auto">
                <a:xfrm>
                  <a:off x="6699251" y="819150"/>
                  <a:ext cx="12700" cy="9525"/>
                </a:xfrm>
                <a:custGeom>
                  <a:avLst/>
                  <a:gdLst>
                    <a:gd name="T0" fmla="*/ 6350 w 6"/>
                    <a:gd name="T1" fmla="*/ 9525 h 5"/>
                    <a:gd name="T2" fmla="*/ 6350 w 6"/>
                    <a:gd name="T3" fmla="*/ 0 h 5"/>
                    <a:gd name="T4" fmla="*/ 6350 w 6"/>
                    <a:gd name="T5" fmla="*/ 9525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5"/>
                      </a:moveTo>
                      <a:cubicBezTo>
                        <a:pt x="6" y="5"/>
                        <a:pt x="6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58" name="Line 156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59" name="Line 157"/>
                <p:cNvSpPr>
                  <a:spLocks noChangeShapeType="1"/>
                </p:cNvSpPr>
                <p:nvPr/>
              </p:nvSpPr>
              <p:spPr bwMode="auto">
                <a:xfrm>
                  <a:off x="6465889" y="965200"/>
                  <a:ext cx="0" cy="0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60" name="Freeform 158"/>
                <p:cNvSpPr/>
                <p:nvPr/>
              </p:nvSpPr>
              <p:spPr bwMode="auto">
                <a:xfrm>
                  <a:off x="6613526" y="-1062038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1" name="Freeform 163"/>
                <p:cNvSpPr/>
                <p:nvPr/>
              </p:nvSpPr>
              <p:spPr bwMode="auto">
                <a:xfrm>
                  <a:off x="5795964" y="-303213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2" name="Freeform 167"/>
                <p:cNvSpPr/>
                <p:nvPr/>
              </p:nvSpPr>
              <p:spPr bwMode="auto">
                <a:xfrm>
                  <a:off x="4903789" y="-454025"/>
                  <a:ext cx="109538" cy="84138"/>
                </a:xfrm>
                <a:custGeom>
                  <a:avLst/>
                  <a:gdLst>
                    <a:gd name="T0" fmla="*/ 54769 w 52"/>
                    <a:gd name="T1" fmla="*/ 84138 h 40"/>
                    <a:gd name="T2" fmla="*/ 54769 w 52"/>
                    <a:gd name="T3" fmla="*/ 0 h 40"/>
                    <a:gd name="T4" fmla="*/ 54769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  <p:sp>
              <p:nvSpPr>
                <p:cNvPr id="19663" name="Freeform 168"/>
                <p:cNvSpPr/>
                <p:nvPr/>
              </p:nvSpPr>
              <p:spPr bwMode="auto">
                <a:xfrm>
                  <a:off x="6424614" y="-127000"/>
                  <a:ext cx="107950" cy="84138"/>
                </a:xfrm>
                <a:custGeom>
                  <a:avLst/>
                  <a:gdLst>
                    <a:gd name="T0" fmla="*/ 53975 w 52"/>
                    <a:gd name="T1" fmla="*/ 84138 h 40"/>
                    <a:gd name="T2" fmla="*/ 53975 w 52"/>
                    <a:gd name="T3" fmla="*/ 0 h 40"/>
                    <a:gd name="T4" fmla="*/ 53975 w 52"/>
                    <a:gd name="T5" fmla="*/ 84138 h 40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0"/>
                    <a:gd name="T11" fmla="*/ 52 w 52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0">
                      <a:moveTo>
                        <a:pt x="26" y="40"/>
                      </a:moveTo>
                      <a:cubicBezTo>
                        <a:pt x="52" y="40"/>
                        <a:pt x="52" y="0"/>
                        <a:pt x="26" y="0"/>
                      </a:cubicBezTo>
                      <a:cubicBezTo>
                        <a:pt x="0" y="0"/>
                        <a:pt x="0" y="40"/>
                        <a:pt x="26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Calibri" panose="020F0502020204030204" charset="0"/>
                  </a:endParaRPr>
                </a:p>
              </p:txBody>
            </p:sp>
          </p:grpSp>
        </p:grpSp>
      </p:grpSp>
      <p:sp>
        <p:nvSpPr>
          <p:cNvPr id="252" name="文本框 251"/>
          <p:cNvSpPr txBox="1"/>
          <p:nvPr/>
        </p:nvSpPr>
        <p:spPr>
          <a:xfrm>
            <a:off x="1123950" y="4690745"/>
            <a:ext cx="251968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rgbClr val="F5F7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53" name="文本框 252"/>
          <p:cNvSpPr txBox="1"/>
          <p:nvPr/>
        </p:nvSpPr>
        <p:spPr>
          <a:xfrm>
            <a:off x="4340860" y="2150745"/>
            <a:ext cx="1928813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>
                <a:solidFill>
                  <a:srgbClr val="F5F7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9467" name="组合 253"/>
          <p:cNvGrpSpPr/>
          <p:nvPr/>
        </p:nvGrpSpPr>
        <p:grpSpPr bwMode="auto">
          <a:xfrm>
            <a:off x="9832975" y="1789113"/>
            <a:ext cx="4416425" cy="5981700"/>
            <a:chOff x="3748088" y="285750"/>
            <a:chExt cx="4692650" cy="6356351"/>
          </a:xfrm>
        </p:grpSpPr>
        <p:sp>
          <p:nvSpPr>
            <p:cNvPr id="19468" name="Freeform 5"/>
            <p:cNvSpPr/>
            <p:nvPr/>
          </p:nvSpPr>
          <p:spPr bwMode="auto">
            <a:xfrm>
              <a:off x="5707063" y="5497513"/>
              <a:ext cx="581025" cy="1144588"/>
            </a:xfrm>
            <a:custGeom>
              <a:avLst/>
              <a:gdLst>
                <a:gd name="T0" fmla="*/ 36314 w 192"/>
                <a:gd name="T1" fmla="*/ 27324 h 377"/>
                <a:gd name="T2" fmla="*/ 57497 w 192"/>
                <a:gd name="T3" fmla="*/ 1020110 h 377"/>
                <a:gd name="T4" fmla="*/ 550763 w 192"/>
                <a:gd name="T5" fmla="*/ 1020110 h 377"/>
                <a:gd name="T6" fmla="*/ 581025 w 192"/>
                <a:gd name="T7" fmla="*/ 0 h 377"/>
                <a:gd name="T8" fmla="*/ 0 w 192"/>
                <a:gd name="T9" fmla="*/ 112334 h 377"/>
                <a:gd name="T10" fmla="*/ 36314 w 192"/>
                <a:gd name="T11" fmla="*/ 27324 h 3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377"/>
                <a:gd name="T20" fmla="*/ 192 w 192"/>
                <a:gd name="T21" fmla="*/ 377 h 3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377">
                  <a:moveTo>
                    <a:pt x="12" y="9"/>
                  </a:moveTo>
                  <a:cubicBezTo>
                    <a:pt x="19" y="336"/>
                    <a:pt x="19" y="336"/>
                    <a:pt x="19" y="336"/>
                  </a:cubicBezTo>
                  <a:cubicBezTo>
                    <a:pt x="19" y="336"/>
                    <a:pt x="114" y="377"/>
                    <a:pt x="182" y="336"/>
                  </a:cubicBezTo>
                  <a:cubicBezTo>
                    <a:pt x="175" y="311"/>
                    <a:pt x="192" y="0"/>
                    <a:pt x="192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9"/>
                    <a:pt x="12" y="9"/>
                    <a:pt x="12" y="9"/>
                  </a:cubicBezTo>
                </a:path>
              </a:pathLst>
            </a:custGeom>
            <a:solidFill>
              <a:srgbClr val="4E352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69" name="Freeform 6"/>
            <p:cNvSpPr>
              <a:spLocks noEditPoints="1"/>
            </p:cNvSpPr>
            <p:nvPr/>
          </p:nvSpPr>
          <p:spPr bwMode="auto">
            <a:xfrm>
              <a:off x="6254751" y="5880100"/>
              <a:ext cx="12700" cy="342900"/>
            </a:xfrm>
            <a:custGeom>
              <a:avLst/>
              <a:gdLst>
                <a:gd name="T0" fmla="*/ 6350 w 4"/>
                <a:gd name="T1" fmla="*/ 166898 h 113"/>
                <a:gd name="T2" fmla="*/ 0 w 4"/>
                <a:gd name="T3" fmla="*/ 342900 h 113"/>
                <a:gd name="T4" fmla="*/ 0 w 4"/>
                <a:gd name="T5" fmla="*/ 342900 h 113"/>
                <a:gd name="T6" fmla="*/ 6350 w 4"/>
                <a:gd name="T7" fmla="*/ 166898 h 113"/>
                <a:gd name="T8" fmla="*/ 6350 w 4"/>
                <a:gd name="T9" fmla="*/ 166898 h 113"/>
                <a:gd name="T10" fmla="*/ 12700 w 4"/>
                <a:gd name="T11" fmla="*/ 0 h 113"/>
                <a:gd name="T12" fmla="*/ 9525 w 4"/>
                <a:gd name="T13" fmla="*/ 94070 h 113"/>
                <a:gd name="T14" fmla="*/ 9525 w 4"/>
                <a:gd name="T15" fmla="*/ 94070 h 113"/>
                <a:gd name="T16" fmla="*/ 12700 w 4"/>
                <a:gd name="T17" fmla="*/ 0 h 113"/>
                <a:gd name="T18" fmla="*/ 12700 w 4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3"/>
                <a:gd name="T32" fmla="*/ 4 w 4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3">
                  <a:moveTo>
                    <a:pt x="2" y="55"/>
                  </a:moveTo>
                  <a:cubicBezTo>
                    <a:pt x="1" y="75"/>
                    <a:pt x="1" y="94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94"/>
                    <a:pt x="1" y="7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moveTo>
                    <a:pt x="4" y="0"/>
                  </a:moveTo>
                  <a:cubicBezTo>
                    <a:pt x="4" y="10"/>
                    <a:pt x="4" y="2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0"/>
                    <a:pt x="4" y="1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9E9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0" name="Freeform 7"/>
            <p:cNvSpPr>
              <a:spLocks noEditPoints="1"/>
            </p:cNvSpPr>
            <p:nvPr/>
          </p:nvSpPr>
          <p:spPr bwMode="auto">
            <a:xfrm>
              <a:off x="5757863" y="5849938"/>
              <a:ext cx="509588" cy="373063"/>
            </a:xfrm>
            <a:custGeom>
              <a:avLst/>
              <a:gdLst>
                <a:gd name="T0" fmla="*/ 224461 w 168"/>
                <a:gd name="T1" fmla="*/ 15165 h 123"/>
                <a:gd name="T2" fmla="*/ 0 w 168"/>
                <a:gd name="T3" fmla="*/ 181982 h 123"/>
                <a:gd name="T4" fmla="*/ 497455 w 168"/>
                <a:gd name="T5" fmla="*/ 373063 h 123"/>
                <a:gd name="T6" fmla="*/ 503521 w 168"/>
                <a:gd name="T7" fmla="*/ 197147 h 123"/>
                <a:gd name="T8" fmla="*/ 224461 w 168"/>
                <a:gd name="T9" fmla="*/ 15165 h 123"/>
                <a:gd name="T10" fmla="*/ 430723 w 168"/>
                <a:gd name="T11" fmla="*/ 0 h 123"/>
                <a:gd name="T12" fmla="*/ 506555 w 168"/>
                <a:gd name="T13" fmla="*/ 124354 h 123"/>
                <a:gd name="T14" fmla="*/ 509588 w 168"/>
                <a:gd name="T15" fmla="*/ 30330 h 123"/>
                <a:gd name="T16" fmla="*/ 430723 w 168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"/>
                <a:gd name="T28" fmla="*/ 0 h 123"/>
                <a:gd name="T29" fmla="*/ 168 w 168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" h="123">
                  <a:moveTo>
                    <a:pt x="74" y="5"/>
                  </a:moveTo>
                  <a:cubicBezTo>
                    <a:pt x="60" y="19"/>
                    <a:pt x="29" y="41"/>
                    <a:pt x="0" y="60"/>
                  </a:cubicBezTo>
                  <a:cubicBezTo>
                    <a:pt x="49" y="87"/>
                    <a:pt x="104" y="110"/>
                    <a:pt x="164" y="123"/>
                  </a:cubicBezTo>
                  <a:cubicBezTo>
                    <a:pt x="165" y="104"/>
                    <a:pt x="165" y="85"/>
                    <a:pt x="166" y="65"/>
                  </a:cubicBezTo>
                  <a:cubicBezTo>
                    <a:pt x="135" y="52"/>
                    <a:pt x="78" y="26"/>
                    <a:pt x="74" y="5"/>
                  </a:cubicBezTo>
                  <a:moveTo>
                    <a:pt x="142" y="0"/>
                  </a:moveTo>
                  <a:cubicBezTo>
                    <a:pt x="167" y="41"/>
                    <a:pt x="167" y="41"/>
                    <a:pt x="167" y="41"/>
                  </a:cubicBezTo>
                  <a:cubicBezTo>
                    <a:pt x="168" y="30"/>
                    <a:pt x="168" y="20"/>
                    <a:pt x="168" y="10"/>
                  </a:cubicBezTo>
                  <a:cubicBezTo>
                    <a:pt x="152" y="4"/>
                    <a:pt x="142" y="0"/>
                    <a:pt x="142" y="0"/>
                  </a:cubicBezTo>
                </a:path>
              </a:pathLst>
            </a:custGeom>
            <a:solidFill>
              <a:srgbClr val="34211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1" name="Freeform 8"/>
            <p:cNvSpPr/>
            <p:nvPr/>
          </p:nvSpPr>
          <p:spPr bwMode="auto">
            <a:xfrm>
              <a:off x="6084888" y="285750"/>
              <a:ext cx="19050" cy="20638"/>
            </a:xfrm>
            <a:custGeom>
              <a:avLst/>
              <a:gdLst>
                <a:gd name="T0" fmla="*/ 0 w 6"/>
                <a:gd name="T1" fmla="*/ 0 h 7"/>
                <a:gd name="T2" fmla="*/ 9525 w 6"/>
                <a:gd name="T3" fmla="*/ 20638 h 7"/>
                <a:gd name="T4" fmla="*/ 19050 w 6"/>
                <a:gd name="T5" fmla="*/ 0 h 7"/>
                <a:gd name="T6" fmla="*/ 0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0" y="0"/>
                  </a:moveTo>
                  <a:cubicBezTo>
                    <a:pt x="0" y="0"/>
                    <a:pt x="1" y="3"/>
                    <a:pt x="3" y="7"/>
                  </a:cubicBezTo>
                  <a:cubicBezTo>
                    <a:pt x="5" y="3"/>
                    <a:pt x="6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D7B7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2" name="Freeform 9"/>
            <p:cNvSpPr/>
            <p:nvPr/>
          </p:nvSpPr>
          <p:spPr bwMode="auto">
            <a:xfrm>
              <a:off x="4438651" y="4040188"/>
              <a:ext cx="11113" cy="3175"/>
            </a:xfrm>
            <a:custGeom>
              <a:avLst/>
              <a:gdLst>
                <a:gd name="T0" fmla="*/ 11113 w 4"/>
                <a:gd name="T1" fmla="*/ 0 h 1"/>
                <a:gd name="T2" fmla="*/ 0 w 4"/>
                <a:gd name="T3" fmla="*/ 3175 h 1"/>
                <a:gd name="T4" fmla="*/ 11113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0D7B7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3" name="Freeform 10"/>
            <p:cNvSpPr/>
            <p:nvPr/>
          </p:nvSpPr>
          <p:spPr bwMode="auto">
            <a:xfrm>
              <a:off x="7742238" y="4040188"/>
              <a:ext cx="7938" cy="3175"/>
            </a:xfrm>
            <a:custGeom>
              <a:avLst/>
              <a:gdLst>
                <a:gd name="T0" fmla="*/ 0 w 3"/>
                <a:gd name="T1" fmla="*/ 0 h 1"/>
                <a:gd name="T2" fmla="*/ 7938 w 3"/>
                <a:gd name="T3" fmla="*/ 3175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D7B7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4" name="Freeform 11"/>
            <p:cNvSpPr/>
            <p:nvPr/>
          </p:nvSpPr>
          <p:spPr bwMode="auto">
            <a:xfrm>
              <a:off x="3748088" y="306388"/>
              <a:ext cx="4692650" cy="5834063"/>
            </a:xfrm>
            <a:custGeom>
              <a:avLst/>
              <a:gdLst>
                <a:gd name="T0" fmla="*/ 4283935 w 1550"/>
                <a:gd name="T1" fmla="*/ 5175379 h 1922"/>
                <a:gd name="T2" fmla="*/ 4692650 w 1550"/>
                <a:gd name="T3" fmla="*/ 4917369 h 1922"/>
                <a:gd name="T4" fmla="*/ 4323293 w 1550"/>
                <a:gd name="T5" fmla="*/ 4674536 h 1922"/>
                <a:gd name="T6" fmla="*/ 4256688 w 1550"/>
                <a:gd name="T7" fmla="*/ 4492411 h 1922"/>
                <a:gd name="T8" fmla="*/ 3427149 w 1550"/>
                <a:gd name="T9" fmla="*/ 3827656 h 1922"/>
                <a:gd name="T10" fmla="*/ 3669350 w 1550"/>
                <a:gd name="T11" fmla="*/ 3915683 h 1922"/>
                <a:gd name="T12" fmla="*/ 3527057 w 1550"/>
                <a:gd name="T13" fmla="*/ 3684991 h 1922"/>
                <a:gd name="T14" fmla="*/ 3993294 w 1550"/>
                <a:gd name="T15" fmla="*/ 3733558 h 1922"/>
                <a:gd name="T16" fmla="*/ 3887331 w 1550"/>
                <a:gd name="T17" fmla="*/ 3326813 h 1922"/>
                <a:gd name="T18" fmla="*/ 3617882 w 1550"/>
                <a:gd name="T19" fmla="*/ 2464755 h 1922"/>
                <a:gd name="T20" fmla="*/ 3578524 w 1550"/>
                <a:gd name="T21" fmla="*/ 2285666 h 1922"/>
                <a:gd name="T22" fmla="*/ 3427149 w 1550"/>
                <a:gd name="T23" fmla="*/ 2106577 h 1922"/>
                <a:gd name="T24" fmla="*/ 3042653 w 1550"/>
                <a:gd name="T25" fmla="*/ 1375042 h 1922"/>
                <a:gd name="T26" fmla="*/ 3412011 w 1550"/>
                <a:gd name="T27" fmla="*/ 1426644 h 1922"/>
                <a:gd name="T28" fmla="*/ 3245498 w 1550"/>
                <a:gd name="T29" fmla="*/ 1283980 h 1922"/>
                <a:gd name="T30" fmla="*/ 3130452 w 1550"/>
                <a:gd name="T31" fmla="*/ 1016863 h 1922"/>
                <a:gd name="T32" fmla="*/ 3451369 w 1550"/>
                <a:gd name="T33" fmla="*/ 989545 h 1922"/>
                <a:gd name="T34" fmla="*/ 1241282 w 1550"/>
                <a:gd name="T35" fmla="*/ 989545 h 1922"/>
                <a:gd name="T36" fmla="*/ 1562199 w 1550"/>
                <a:gd name="T37" fmla="*/ 1016863 h 1922"/>
                <a:gd name="T38" fmla="*/ 1447153 w 1550"/>
                <a:gd name="T39" fmla="*/ 1283980 h 1922"/>
                <a:gd name="T40" fmla="*/ 1280639 w 1550"/>
                <a:gd name="T41" fmla="*/ 1426644 h 1922"/>
                <a:gd name="T42" fmla="*/ 1649997 w 1550"/>
                <a:gd name="T43" fmla="*/ 1375042 h 1922"/>
                <a:gd name="T44" fmla="*/ 1268529 w 1550"/>
                <a:gd name="T45" fmla="*/ 2106577 h 1922"/>
                <a:gd name="T46" fmla="*/ 1114126 w 1550"/>
                <a:gd name="T47" fmla="*/ 2285666 h 1922"/>
                <a:gd name="T48" fmla="*/ 1074768 w 1550"/>
                <a:gd name="T49" fmla="*/ 2464755 h 1922"/>
                <a:gd name="T50" fmla="*/ 805319 w 1550"/>
                <a:gd name="T51" fmla="*/ 3326813 h 1922"/>
                <a:gd name="T52" fmla="*/ 702384 w 1550"/>
                <a:gd name="T53" fmla="*/ 3733558 h 1922"/>
                <a:gd name="T54" fmla="*/ 1165594 w 1550"/>
                <a:gd name="T55" fmla="*/ 3684991 h 1922"/>
                <a:gd name="T56" fmla="*/ 1023300 w 1550"/>
                <a:gd name="T57" fmla="*/ 3915683 h 1922"/>
                <a:gd name="T58" fmla="*/ 1268529 w 1550"/>
                <a:gd name="T59" fmla="*/ 3827656 h 1922"/>
                <a:gd name="T60" fmla="*/ 666054 w 1550"/>
                <a:gd name="T61" fmla="*/ 4173693 h 1922"/>
                <a:gd name="T62" fmla="*/ 435962 w 1550"/>
                <a:gd name="T63" fmla="*/ 4492411 h 1922"/>
                <a:gd name="T64" fmla="*/ 372384 w 1550"/>
                <a:gd name="T65" fmla="*/ 4674536 h 1922"/>
                <a:gd name="T66" fmla="*/ 0 w 1550"/>
                <a:gd name="T67" fmla="*/ 4917369 h 1922"/>
                <a:gd name="T68" fmla="*/ 408715 w 1550"/>
                <a:gd name="T69" fmla="*/ 5175379 h 1922"/>
                <a:gd name="T70" fmla="*/ 230091 w 1550"/>
                <a:gd name="T71" fmla="*/ 5342326 h 1922"/>
                <a:gd name="T72" fmla="*/ 896145 w 1550"/>
                <a:gd name="T73" fmla="*/ 5457672 h 1922"/>
                <a:gd name="T74" fmla="*/ 1074768 w 1550"/>
                <a:gd name="T75" fmla="*/ 5545699 h 1922"/>
                <a:gd name="T76" fmla="*/ 908255 w 1550"/>
                <a:gd name="T77" fmla="*/ 5661045 h 1922"/>
                <a:gd name="T78" fmla="*/ 1677244 w 1550"/>
                <a:gd name="T79" fmla="*/ 5512309 h 1922"/>
                <a:gd name="T80" fmla="*/ 1961831 w 1550"/>
                <a:gd name="T81" fmla="*/ 5557841 h 1922"/>
                <a:gd name="T82" fmla="*/ 2234307 w 1550"/>
                <a:gd name="T83" fmla="*/ 5557841 h 1922"/>
                <a:gd name="T84" fmla="*/ 2440178 w 1550"/>
                <a:gd name="T85" fmla="*/ 5542663 h 1922"/>
                <a:gd name="T86" fmla="*/ 2861003 w 1550"/>
                <a:gd name="T87" fmla="*/ 5463743 h 1922"/>
                <a:gd name="T88" fmla="*/ 3784395 w 1550"/>
                <a:gd name="T89" fmla="*/ 5661045 h 1922"/>
                <a:gd name="T90" fmla="*/ 3617882 w 1550"/>
                <a:gd name="T91" fmla="*/ 5545699 h 1922"/>
                <a:gd name="T92" fmla="*/ 3796506 w 1550"/>
                <a:gd name="T93" fmla="*/ 5457672 h 1922"/>
                <a:gd name="T94" fmla="*/ 4462559 w 1550"/>
                <a:gd name="T95" fmla="*/ 5342326 h 19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50"/>
                <a:gd name="T145" fmla="*/ 0 h 1922"/>
                <a:gd name="T146" fmla="*/ 1550 w 1550"/>
                <a:gd name="T147" fmla="*/ 1922 h 19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50" h="1922">
                  <a:moveTo>
                    <a:pt x="1335" y="1709"/>
                  </a:moveTo>
                  <a:cubicBezTo>
                    <a:pt x="1368" y="1730"/>
                    <a:pt x="1419" y="1717"/>
                    <a:pt x="1415" y="1705"/>
                  </a:cubicBezTo>
                  <a:cubicBezTo>
                    <a:pt x="1368" y="1688"/>
                    <a:pt x="1301" y="1633"/>
                    <a:pt x="1280" y="1612"/>
                  </a:cubicBezTo>
                  <a:cubicBezTo>
                    <a:pt x="1368" y="1645"/>
                    <a:pt x="1495" y="1637"/>
                    <a:pt x="1550" y="1620"/>
                  </a:cubicBezTo>
                  <a:cubicBezTo>
                    <a:pt x="1440" y="1612"/>
                    <a:pt x="1364" y="1544"/>
                    <a:pt x="1364" y="1544"/>
                  </a:cubicBezTo>
                  <a:cubicBezTo>
                    <a:pt x="1364" y="1544"/>
                    <a:pt x="1436" y="1544"/>
                    <a:pt x="1428" y="1540"/>
                  </a:cubicBezTo>
                  <a:cubicBezTo>
                    <a:pt x="1385" y="1523"/>
                    <a:pt x="1318" y="1506"/>
                    <a:pt x="1318" y="1497"/>
                  </a:cubicBezTo>
                  <a:cubicBezTo>
                    <a:pt x="1360" y="1506"/>
                    <a:pt x="1406" y="1480"/>
                    <a:pt x="1406" y="1480"/>
                  </a:cubicBezTo>
                  <a:cubicBezTo>
                    <a:pt x="1406" y="1480"/>
                    <a:pt x="1292" y="1459"/>
                    <a:pt x="1212" y="1400"/>
                  </a:cubicBezTo>
                  <a:cubicBezTo>
                    <a:pt x="1132" y="1341"/>
                    <a:pt x="1132" y="1261"/>
                    <a:pt x="1132" y="1261"/>
                  </a:cubicBezTo>
                  <a:cubicBezTo>
                    <a:pt x="1132" y="1261"/>
                    <a:pt x="1132" y="1261"/>
                    <a:pt x="1161" y="1294"/>
                  </a:cubicBezTo>
                  <a:cubicBezTo>
                    <a:pt x="1191" y="1328"/>
                    <a:pt x="1237" y="1303"/>
                    <a:pt x="1212" y="1290"/>
                  </a:cubicBezTo>
                  <a:cubicBezTo>
                    <a:pt x="1182" y="1273"/>
                    <a:pt x="1161" y="1210"/>
                    <a:pt x="1161" y="1210"/>
                  </a:cubicBezTo>
                  <a:cubicBezTo>
                    <a:pt x="1161" y="1210"/>
                    <a:pt x="1161" y="1210"/>
                    <a:pt x="1165" y="1214"/>
                  </a:cubicBezTo>
                  <a:cubicBezTo>
                    <a:pt x="1208" y="1260"/>
                    <a:pt x="1248" y="1249"/>
                    <a:pt x="1279" y="1239"/>
                  </a:cubicBezTo>
                  <a:cubicBezTo>
                    <a:pt x="1295" y="1233"/>
                    <a:pt x="1308" y="1228"/>
                    <a:pt x="1319" y="1230"/>
                  </a:cubicBezTo>
                  <a:cubicBezTo>
                    <a:pt x="1290" y="1219"/>
                    <a:pt x="1174" y="1128"/>
                    <a:pt x="1174" y="1100"/>
                  </a:cubicBezTo>
                  <a:cubicBezTo>
                    <a:pt x="1250" y="1176"/>
                    <a:pt x="1284" y="1096"/>
                    <a:pt x="1284" y="1096"/>
                  </a:cubicBezTo>
                  <a:cubicBezTo>
                    <a:pt x="1136" y="1049"/>
                    <a:pt x="962" y="694"/>
                    <a:pt x="975" y="681"/>
                  </a:cubicBezTo>
                  <a:cubicBezTo>
                    <a:pt x="1148" y="965"/>
                    <a:pt x="1216" y="825"/>
                    <a:pt x="1195" y="812"/>
                  </a:cubicBezTo>
                  <a:cubicBezTo>
                    <a:pt x="1148" y="804"/>
                    <a:pt x="1094" y="740"/>
                    <a:pt x="1110" y="745"/>
                  </a:cubicBezTo>
                  <a:cubicBezTo>
                    <a:pt x="1132" y="770"/>
                    <a:pt x="1178" y="757"/>
                    <a:pt x="1182" y="753"/>
                  </a:cubicBezTo>
                  <a:cubicBezTo>
                    <a:pt x="1165" y="749"/>
                    <a:pt x="1098" y="677"/>
                    <a:pt x="1098" y="677"/>
                  </a:cubicBezTo>
                  <a:cubicBezTo>
                    <a:pt x="1098" y="677"/>
                    <a:pt x="1098" y="677"/>
                    <a:pt x="1132" y="694"/>
                  </a:cubicBezTo>
                  <a:cubicBezTo>
                    <a:pt x="1165" y="711"/>
                    <a:pt x="1199" y="681"/>
                    <a:pt x="1182" y="673"/>
                  </a:cubicBezTo>
                  <a:cubicBezTo>
                    <a:pt x="1064" y="643"/>
                    <a:pt x="1005" y="453"/>
                    <a:pt x="1005" y="453"/>
                  </a:cubicBezTo>
                  <a:cubicBezTo>
                    <a:pt x="1005" y="453"/>
                    <a:pt x="1030" y="466"/>
                    <a:pt x="1068" y="487"/>
                  </a:cubicBezTo>
                  <a:cubicBezTo>
                    <a:pt x="1106" y="508"/>
                    <a:pt x="1153" y="478"/>
                    <a:pt x="1127" y="470"/>
                  </a:cubicBezTo>
                  <a:cubicBezTo>
                    <a:pt x="1085" y="466"/>
                    <a:pt x="1022" y="398"/>
                    <a:pt x="1022" y="398"/>
                  </a:cubicBezTo>
                  <a:cubicBezTo>
                    <a:pt x="1022" y="398"/>
                    <a:pt x="1039" y="402"/>
                    <a:pt x="1072" y="423"/>
                  </a:cubicBezTo>
                  <a:cubicBezTo>
                    <a:pt x="1106" y="444"/>
                    <a:pt x="1161" y="411"/>
                    <a:pt x="1132" y="398"/>
                  </a:cubicBezTo>
                  <a:cubicBezTo>
                    <a:pt x="1085" y="394"/>
                    <a:pt x="1034" y="335"/>
                    <a:pt x="1034" y="335"/>
                  </a:cubicBezTo>
                  <a:cubicBezTo>
                    <a:pt x="1034" y="335"/>
                    <a:pt x="1034" y="335"/>
                    <a:pt x="1081" y="356"/>
                  </a:cubicBezTo>
                  <a:cubicBezTo>
                    <a:pt x="1127" y="377"/>
                    <a:pt x="1161" y="330"/>
                    <a:pt x="1140" y="326"/>
                  </a:cubicBezTo>
                  <a:cubicBezTo>
                    <a:pt x="895" y="292"/>
                    <a:pt x="792" y="46"/>
                    <a:pt x="775" y="0"/>
                  </a:cubicBezTo>
                  <a:cubicBezTo>
                    <a:pt x="758" y="46"/>
                    <a:pt x="655" y="292"/>
                    <a:pt x="410" y="326"/>
                  </a:cubicBezTo>
                  <a:cubicBezTo>
                    <a:pt x="389" y="330"/>
                    <a:pt x="423" y="377"/>
                    <a:pt x="469" y="356"/>
                  </a:cubicBezTo>
                  <a:cubicBezTo>
                    <a:pt x="516" y="335"/>
                    <a:pt x="516" y="335"/>
                    <a:pt x="516" y="335"/>
                  </a:cubicBezTo>
                  <a:cubicBezTo>
                    <a:pt x="516" y="335"/>
                    <a:pt x="465" y="394"/>
                    <a:pt x="419" y="398"/>
                  </a:cubicBezTo>
                  <a:cubicBezTo>
                    <a:pt x="389" y="411"/>
                    <a:pt x="444" y="444"/>
                    <a:pt x="478" y="423"/>
                  </a:cubicBezTo>
                  <a:cubicBezTo>
                    <a:pt x="512" y="402"/>
                    <a:pt x="529" y="398"/>
                    <a:pt x="529" y="398"/>
                  </a:cubicBezTo>
                  <a:cubicBezTo>
                    <a:pt x="529" y="398"/>
                    <a:pt x="465" y="466"/>
                    <a:pt x="423" y="470"/>
                  </a:cubicBezTo>
                  <a:cubicBezTo>
                    <a:pt x="397" y="478"/>
                    <a:pt x="444" y="508"/>
                    <a:pt x="482" y="487"/>
                  </a:cubicBezTo>
                  <a:cubicBezTo>
                    <a:pt x="520" y="466"/>
                    <a:pt x="545" y="453"/>
                    <a:pt x="545" y="453"/>
                  </a:cubicBezTo>
                  <a:cubicBezTo>
                    <a:pt x="545" y="453"/>
                    <a:pt x="486" y="643"/>
                    <a:pt x="368" y="673"/>
                  </a:cubicBezTo>
                  <a:cubicBezTo>
                    <a:pt x="351" y="681"/>
                    <a:pt x="385" y="711"/>
                    <a:pt x="419" y="694"/>
                  </a:cubicBezTo>
                  <a:cubicBezTo>
                    <a:pt x="452" y="677"/>
                    <a:pt x="452" y="677"/>
                    <a:pt x="452" y="677"/>
                  </a:cubicBezTo>
                  <a:cubicBezTo>
                    <a:pt x="452" y="677"/>
                    <a:pt x="385" y="749"/>
                    <a:pt x="368" y="753"/>
                  </a:cubicBezTo>
                  <a:cubicBezTo>
                    <a:pt x="372" y="757"/>
                    <a:pt x="419" y="770"/>
                    <a:pt x="440" y="745"/>
                  </a:cubicBezTo>
                  <a:cubicBezTo>
                    <a:pt x="457" y="740"/>
                    <a:pt x="402" y="804"/>
                    <a:pt x="355" y="812"/>
                  </a:cubicBezTo>
                  <a:cubicBezTo>
                    <a:pt x="334" y="825"/>
                    <a:pt x="402" y="965"/>
                    <a:pt x="575" y="681"/>
                  </a:cubicBezTo>
                  <a:cubicBezTo>
                    <a:pt x="588" y="694"/>
                    <a:pt x="414" y="1049"/>
                    <a:pt x="266" y="1096"/>
                  </a:cubicBezTo>
                  <a:cubicBezTo>
                    <a:pt x="266" y="1096"/>
                    <a:pt x="300" y="1176"/>
                    <a:pt x="376" y="1100"/>
                  </a:cubicBezTo>
                  <a:cubicBezTo>
                    <a:pt x="376" y="1128"/>
                    <a:pt x="260" y="1219"/>
                    <a:pt x="232" y="1230"/>
                  </a:cubicBezTo>
                  <a:cubicBezTo>
                    <a:pt x="242" y="1228"/>
                    <a:pt x="256" y="1233"/>
                    <a:pt x="272" y="1239"/>
                  </a:cubicBezTo>
                  <a:cubicBezTo>
                    <a:pt x="302" y="1249"/>
                    <a:pt x="342" y="1260"/>
                    <a:pt x="385" y="1214"/>
                  </a:cubicBezTo>
                  <a:cubicBezTo>
                    <a:pt x="389" y="1210"/>
                    <a:pt x="389" y="1210"/>
                    <a:pt x="389" y="1210"/>
                  </a:cubicBezTo>
                  <a:cubicBezTo>
                    <a:pt x="389" y="1210"/>
                    <a:pt x="368" y="1273"/>
                    <a:pt x="338" y="1290"/>
                  </a:cubicBezTo>
                  <a:cubicBezTo>
                    <a:pt x="313" y="1303"/>
                    <a:pt x="332" y="1301"/>
                    <a:pt x="376" y="1286"/>
                  </a:cubicBezTo>
                  <a:cubicBezTo>
                    <a:pt x="416" y="1273"/>
                    <a:pt x="419" y="1261"/>
                    <a:pt x="419" y="1261"/>
                  </a:cubicBezTo>
                  <a:cubicBezTo>
                    <a:pt x="419" y="1261"/>
                    <a:pt x="419" y="1284"/>
                    <a:pt x="406" y="1315"/>
                  </a:cubicBezTo>
                  <a:cubicBezTo>
                    <a:pt x="372" y="1348"/>
                    <a:pt x="314" y="1380"/>
                    <a:pt x="220" y="1375"/>
                  </a:cubicBezTo>
                  <a:cubicBezTo>
                    <a:pt x="236" y="1378"/>
                    <a:pt x="276" y="1402"/>
                    <a:pt x="319" y="1413"/>
                  </a:cubicBezTo>
                  <a:cubicBezTo>
                    <a:pt x="241" y="1462"/>
                    <a:pt x="144" y="1480"/>
                    <a:pt x="144" y="1480"/>
                  </a:cubicBezTo>
                  <a:cubicBezTo>
                    <a:pt x="144" y="1480"/>
                    <a:pt x="190" y="1506"/>
                    <a:pt x="233" y="1497"/>
                  </a:cubicBezTo>
                  <a:cubicBezTo>
                    <a:pt x="233" y="1506"/>
                    <a:pt x="165" y="1523"/>
                    <a:pt x="123" y="1540"/>
                  </a:cubicBezTo>
                  <a:cubicBezTo>
                    <a:pt x="114" y="1544"/>
                    <a:pt x="186" y="1544"/>
                    <a:pt x="186" y="1544"/>
                  </a:cubicBezTo>
                  <a:cubicBezTo>
                    <a:pt x="186" y="1544"/>
                    <a:pt x="110" y="1612"/>
                    <a:pt x="0" y="1620"/>
                  </a:cubicBezTo>
                  <a:cubicBezTo>
                    <a:pt x="55" y="1637"/>
                    <a:pt x="182" y="1645"/>
                    <a:pt x="271" y="1612"/>
                  </a:cubicBezTo>
                  <a:cubicBezTo>
                    <a:pt x="249" y="1633"/>
                    <a:pt x="182" y="1688"/>
                    <a:pt x="135" y="1705"/>
                  </a:cubicBezTo>
                  <a:cubicBezTo>
                    <a:pt x="131" y="1717"/>
                    <a:pt x="182" y="1730"/>
                    <a:pt x="216" y="1709"/>
                  </a:cubicBezTo>
                  <a:cubicBezTo>
                    <a:pt x="224" y="1722"/>
                    <a:pt x="152" y="1760"/>
                    <a:pt x="76" y="1760"/>
                  </a:cubicBezTo>
                  <a:cubicBezTo>
                    <a:pt x="93" y="1772"/>
                    <a:pt x="224" y="1798"/>
                    <a:pt x="304" y="1738"/>
                  </a:cubicBezTo>
                  <a:cubicBezTo>
                    <a:pt x="296" y="1764"/>
                    <a:pt x="296" y="1798"/>
                    <a:pt x="296" y="1798"/>
                  </a:cubicBezTo>
                  <a:cubicBezTo>
                    <a:pt x="296" y="1798"/>
                    <a:pt x="338" y="1789"/>
                    <a:pt x="355" y="1743"/>
                  </a:cubicBezTo>
                  <a:cubicBezTo>
                    <a:pt x="372" y="1751"/>
                    <a:pt x="355" y="1827"/>
                    <a:pt x="355" y="1827"/>
                  </a:cubicBezTo>
                  <a:cubicBezTo>
                    <a:pt x="355" y="1827"/>
                    <a:pt x="427" y="1793"/>
                    <a:pt x="461" y="1747"/>
                  </a:cubicBezTo>
                  <a:cubicBezTo>
                    <a:pt x="465" y="1764"/>
                    <a:pt x="427" y="1848"/>
                    <a:pt x="300" y="1865"/>
                  </a:cubicBezTo>
                  <a:cubicBezTo>
                    <a:pt x="266" y="1874"/>
                    <a:pt x="368" y="1899"/>
                    <a:pt x="452" y="1857"/>
                  </a:cubicBezTo>
                  <a:cubicBezTo>
                    <a:pt x="485" y="1840"/>
                    <a:pt x="522" y="1827"/>
                    <a:pt x="554" y="1816"/>
                  </a:cubicBezTo>
                  <a:cubicBezTo>
                    <a:pt x="539" y="1836"/>
                    <a:pt x="521" y="1856"/>
                    <a:pt x="501" y="1871"/>
                  </a:cubicBezTo>
                  <a:cubicBezTo>
                    <a:pt x="501" y="1893"/>
                    <a:pt x="609" y="1865"/>
                    <a:pt x="648" y="1831"/>
                  </a:cubicBezTo>
                  <a:cubicBezTo>
                    <a:pt x="620" y="1876"/>
                    <a:pt x="609" y="1922"/>
                    <a:pt x="609" y="1922"/>
                  </a:cubicBezTo>
                  <a:cubicBezTo>
                    <a:pt x="609" y="1922"/>
                    <a:pt x="710" y="1859"/>
                    <a:pt x="738" y="1831"/>
                  </a:cubicBezTo>
                  <a:cubicBezTo>
                    <a:pt x="744" y="1859"/>
                    <a:pt x="851" y="1899"/>
                    <a:pt x="851" y="1899"/>
                  </a:cubicBezTo>
                  <a:cubicBezTo>
                    <a:pt x="806" y="1826"/>
                    <a:pt x="806" y="1826"/>
                    <a:pt x="806" y="1826"/>
                  </a:cubicBezTo>
                  <a:cubicBezTo>
                    <a:pt x="806" y="1826"/>
                    <a:pt x="902" y="1865"/>
                    <a:pt x="975" y="1865"/>
                  </a:cubicBezTo>
                  <a:cubicBezTo>
                    <a:pt x="977" y="1858"/>
                    <a:pt x="963" y="1830"/>
                    <a:pt x="945" y="1800"/>
                  </a:cubicBezTo>
                  <a:cubicBezTo>
                    <a:pt x="985" y="1812"/>
                    <a:pt x="1046" y="1831"/>
                    <a:pt x="1098" y="1857"/>
                  </a:cubicBezTo>
                  <a:cubicBezTo>
                    <a:pt x="1182" y="1899"/>
                    <a:pt x="1284" y="1874"/>
                    <a:pt x="1250" y="1865"/>
                  </a:cubicBezTo>
                  <a:cubicBezTo>
                    <a:pt x="1123" y="1848"/>
                    <a:pt x="1085" y="1764"/>
                    <a:pt x="1089" y="1747"/>
                  </a:cubicBezTo>
                  <a:cubicBezTo>
                    <a:pt x="1123" y="1793"/>
                    <a:pt x="1195" y="1827"/>
                    <a:pt x="1195" y="1827"/>
                  </a:cubicBezTo>
                  <a:cubicBezTo>
                    <a:pt x="1195" y="1827"/>
                    <a:pt x="1178" y="1751"/>
                    <a:pt x="1195" y="1743"/>
                  </a:cubicBezTo>
                  <a:cubicBezTo>
                    <a:pt x="1212" y="1789"/>
                    <a:pt x="1254" y="1798"/>
                    <a:pt x="1254" y="1798"/>
                  </a:cubicBezTo>
                  <a:cubicBezTo>
                    <a:pt x="1254" y="1798"/>
                    <a:pt x="1254" y="1764"/>
                    <a:pt x="1246" y="1738"/>
                  </a:cubicBezTo>
                  <a:cubicBezTo>
                    <a:pt x="1326" y="1798"/>
                    <a:pt x="1457" y="1772"/>
                    <a:pt x="1474" y="1760"/>
                  </a:cubicBezTo>
                  <a:cubicBezTo>
                    <a:pt x="1398" y="1760"/>
                    <a:pt x="1326" y="1722"/>
                    <a:pt x="1335" y="1709"/>
                  </a:cubicBezTo>
                </a:path>
              </a:pathLst>
            </a:custGeom>
            <a:solidFill>
              <a:srgbClr val="00342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5" name="Freeform 12"/>
            <p:cNvSpPr/>
            <p:nvPr/>
          </p:nvSpPr>
          <p:spPr bwMode="auto">
            <a:xfrm>
              <a:off x="5459413" y="628650"/>
              <a:ext cx="1179513" cy="719138"/>
            </a:xfrm>
            <a:custGeom>
              <a:avLst/>
              <a:gdLst>
                <a:gd name="T0" fmla="*/ 447610 w 390"/>
                <a:gd name="T1" fmla="*/ 203301 h 237"/>
                <a:gd name="T2" fmla="*/ 0 w 390"/>
                <a:gd name="T3" fmla="*/ 570455 h 237"/>
                <a:gd name="T4" fmla="*/ 378049 w 390"/>
                <a:gd name="T5" fmla="*/ 443013 h 237"/>
                <a:gd name="T6" fmla="*/ 223805 w 390"/>
                <a:gd name="T7" fmla="*/ 719138 h 237"/>
                <a:gd name="T8" fmla="*/ 547415 w 390"/>
                <a:gd name="T9" fmla="*/ 461219 h 237"/>
                <a:gd name="T10" fmla="*/ 719805 w 390"/>
                <a:gd name="T11" fmla="*/ 631142 h 237"/>
                <a:gd name="T12" fmla="*/ 719805 w 390"/>
                <a:gd name="T13" fmla="*/ 409636 h 237"/>
                <a:gd name="T14" fmla="*/ 1076684 w 390"/>
                <a:gd name="T15" fmla="*/ 719138 h 237"/>
                <a:gd name="T16" fmla="*/ 940586 w 390"/>
                <a:gd name="T17" fmla="*/ 443013 h 237"/>
                <a:gd name="T18" fmla="*/ 1179513 w 390"/>
                <a:gd name="T19" fmla="*/ 546181 h 237"/>
                <a:gd name="T20" fmla="*/ 650244 w 390"/>
                <a:gd name="T21" fmla="*/ 0 h 237"/>
                <a:gd name="T22" fmla="*/ 565561 w 390"/>
                <a:gd name="T23" fmla="*/ 273090 h 237"/>
                <a:gd name="T24" fmla="*/ 547415 w 390"/>
                <a:gd name="T25" fmla="*/ 118339 h 237"/>
                <a:gd name="T26" fmla="*/ 447610 w 390"/>
                <a:gd name="T27" fmla="*/ 203301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237"/>
                <a:gd name="T44" fmla="*/ 390 w 390"/>
                <a:gd name="T45" fmla="*/ 237 h 2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237">
                  <a:moveTo>
                    <a:pt x="148" y="67"/>
                  </a:moveTo>
                  <a:cubicBezTo>
                    <a:pt x="148" y="67"/>
                    <a:pt x="62" y="162"/>
                    <a:pt x="0" y="188"/>
                  </a:cubicBezTo>
                  <a:cubicBezTo>
                    <a:pt x="12" y="197"/>
                    <a:pt x="102" y="169"/>
                    <a:pt x="125" y="146"/>
                  </a:cubicBezTo>
                  <a:cubicBezTo>
                    <a:pt x="108" y="197"/>
                    <a:pt x="74" y="237"/>
                    <a:pt x="74" y="237"/>
                  </a:cubicBezTo>
                  <a:cubicBezTo>
                    <a:pt x="114" y="231"/>
                    <a:pt x="164" y="191"/>
                    <a:pt x="181" y="152"/>
                  </a:cubicBezTo>
                  <a:cubicBezTo>
                    <a:pt x="204" y="158"/>
                    <a:pt x="238" y="208"/>
                    <a:pt x="238" y="208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5"/>
                    <a:pt x="283" y="220"/>
                    <a:pt x="356" y="237"/>
                  </a:cubicBezTo>
                  <a:cubicBezTo>
                    <a:pt x="351" y="203"/>
                    <a:pt x="311" y="146"/>
                    <a:pt x="311" y="146"/>
                  </a:cubicBezTo>
                  <a:cubicBezTo>
                    <a:pt x="390" y="180"/>
                    <a:pt x="390" y="180"/>
                    <a:pt x="390" y="180"/>
                  </a:cubicBezTo>
                  <a:cubicBezTo>
                    <a:pt x="356" y="152"/>
                    <a:pt x="226" y="39"/>
                    <a:pt x="215" y="0"/>
                  </a:cubicBezTo>
                  <a:cubicBezTo>
                    <a:pt x="204" y="28"/>
                    <a:pt x="187" y="90"/>
                    <a:pt x="187" y="9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48" y="67"/>
                    <a:pt x="148" y="67"/>
                    <a:pt x="148" y="67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6" name="Freeform 13"/>
            <p:cNvSpPr/>
            <p:nvPr/>
          </p:nvSpPr>
          <p:spPr bwMode="auto">
            <a:xfrm>
              <a:off x="5376863" y="1347788"/>
              <a:ext cx="136525" cy="273050"/>
            </a:xfrm>
            <a:custGeom>
              <a:avLst/>
              <a:gdLst>
                <a:gd name="T0" fmla="*/ 136525 w 45"/>
                <a:gd name="T1" fmla="*/ 0 h 90"/>
                <a:gd name="T2" fmla="*/ 0 w 45"/>
                <a:gd name="T3" fmla="*/ 273050 h 90"/>
                <a:gd name="T4" fmla="*/ 136525 w 45"/>
                <a:gd name="T5" fmla="*/ 0 h 90"/>
                <a:gd name="T6" fmla="*/ 0 60000 65536"/>
                <a:gd name="T7" fmla="*/ 0 60000 65536"/>
                <a:gd name="T8" fmla="*/ 0 60000 65536"/>
                <a:gd name="T9" fmla="*/ 0 w 45"/>
                <a:gd name="T10" fmla="*/ 0 h 90"/>
                <a:gd name="T11" fmla="*/ 45 w 4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90">
                  <a:moveTo>
                    <a:pt x="45" y="0"/>
                  </a:moveTo>
                  <a:cubicBezTo>
                    <a:pt x="45" y="0"/>
                    <a:pt x="17" y="78"/>
                    <a:pt x="0" y="90"/>
                  </a:cubicBezTo>
                  <a:cubicBezTo>
                    <a:pt x="45" y="62"/>
                    <a:pt x="45" y="56"/>
                    <a:pt x="45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7" name="Freeform 14"/>
            <p:cNvSpPr/>
            <p:nvPr/>
          </p:nvSpPr>
          <p:spPr bwMode="auto">
            <a:xfrm>
              <a:off x="6037263" y="1257300"/>
              <a:ext cx="307975" cy="320675"/>
            </a:xfrm>
            <a:custGeom>
              <a:avLst/>
              <a:gdLst>
                <a:gd name="T0" fmla="*/ 0 w 102"/>
                <a:gd name="T1" fmla="*/ 0 h 106"/>
                <a:gd name="T2" fmla="*/ 307975 w 102"/>
                <a:gd name="T3" fmla="*/ 320675 h 106"/>
                <a:gd name="T4" fmla="*/ 0 w 102"/>
                <a:gd name="T5" fmla="*/ 0 h 106"/>
                <a:gd name="T6" fmla="*/ 0 60000 65536"/>
                <a:gd name="T7" fmla="*/ 0 60000 65536"/>
                <a:gd name="T8" fmla="*/ 0 60000 65536"/>
                <a:gd name="T9" fmla="*/ 0 w 102"/>
                <a:gd name="T10" fmla="*/ 0 h 106"/>
                <a:gd name="T11" fmla="*/ 102 w 102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06">
                  <a:moveTo>
                    <a:pt x="0" y="0"/>
                  </a:moveTo>
                  <a:cubicBezTo>
                    <a:pt x="0" y="0"/>
                    <a:pt x="30" y="85"/>
                    <a:pt x="102" y="106"/>
                  </a:cubicBezTo>
                  <a:cubicBezTo>
                    <a:pt x="98" y="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8" name="Freeform 15"/>
            <p:cNvSpPr/>
            <p:nvPr/>
          </p:nvSpPr>
          <p:spPr bwMode="auto">
            <a:xfrm>
              <a:off x="6575426" y="1654175"/>
              <a:ext cx="423863" cy="565150"/>
            </a:xfrm>
            <a:custGeom>
              <a:avLst/>
              <a:gdLst>
                <a:gd name="T0" fmla="*/ 0 w 140"/>
                <a:gd name="T1" fmla="*/ 0 h 186"/>
                <a:gd name="T2" fmla="*/ 423863 w 140"/>
                <a:gd name="T3" fmla="*/ 565150 h 186"/>
                <a:gd name="T4" fmla="*/ 0 w 140"/>
                <a:gd name="T5" fmla="*/ 0 h 186"/>
                <a:gd name="T6" fmla="*/ 0 60000 65536"/>
                <a:gd name="T7" fmla="*/ 0 60000 65536"/>
                <a:gd name="T8" fmla="*/ 0 60000 65536"/>
                <a:gd name="T9" fmla="*/ 0 w 140"/>
                <a:gd name="T10" fmla="*/ 0 h 186"/>
                <a:gd name="T11" fmla="*/ 140 w 140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86">
                  <a:moveTo>
                    <a:pt x="0" y="0"/>
                  </a:moveTo>
                  <a:cubicBezTo>
                    <a:pt x="0" y="0"/>
                    <a:pt x="72" y="161"/>
                    <a:pt x="140" y="186"/>
                  </a:cubicBezTo>
                  <a:cubicBezTo>
                    <a:pt x="118" y="1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79" name="Freeform 16"/>
            <p:cNvSpPr/>
            <p:nvPr/>
          </p:nvSpPr>
          <p:spPr bwMode="auto">
            <a:xfrm>
              <a:off x="5180013" y="1514475"/>
              <a:ext cx="1704975" cy="1141413"/>
            </a:xfrm>
            <a:custGeom>
              <a:avLst/>
              <a:gdLst>
                <a:gd name="T0" fmla="*/ 308894 w 563"/>
                <a:gd name="T1" fmla="*/ 166962 h 376"/>
                <a:gd name="T2" fmla="*/ 0 w 563"/>
                <a:gd name="T3" fmla="*/ 783204 h 376"/>
                <a:gd name="T4" fmla="*/ 372490 w 563"/>
                <a:gd name="T5" fmla="*/ 346067 h 376"/>
                <a:gd name="T6" fmla="*/ 218043 w 563"/>
                <a:gd name="T7" fmla="*/ 783204 h 376"/>
                <a:gd name="T8" fmla="*/ 523909 w 563"/>
                <a:gd name="T9" fmla="*/ 409816 h 376"/>
                <a:gd name="T10" fmla="*/ 384604 w 563"/>
                <a:gd name="T11" fmla="*/ 1141413 h 376"/>
                <a:gd name="T12" fmla="*/ 757094 w 563"/>
                <a:gd name="T13" fmla="*/ 385530 h 376"/>
                <a:gd name="T14" fmla="*/ 884285 w 563"/>
                <a:gd name="T15" fmla="*/ 616242 h 376"/>
                <a:gd name="T16" fmla="*/ 872172 w 563"/>
                <a:gd name="T17" fmla="*/ 346067 h 376"/>
                <a:gd name="T18" fmla="*/ 1178038 w 563"/>
                <a:gd name="T19" fmla="*/ 846953 h 376"/>
                <a:gd name="T20" fmla="*/ 1090215 w 563"/>
                <a:gd name="T21" fmla="*/ 370352 h 376"/>
                <a:gd name="T22" fmla="*/ 1396081 w 563"/>
                <a:gd name="T23" fmla="*/ 743740 h 376"/>
                <a:gd name="T24" fmla="*/ 1293116 w 563"/>
                <a:gd name="T25" fmla="*/ 473565 h 376"/>
                <a:gd name="T26" fmla="*/ 1704975 w 563"/>
                <a:gd name="T27" fmla="*/ 846953 h 376"/>
                <a:gd name="T28" fmla="*/ 1268889 w 563"/>
                <a:gd name="T29" fmla="*/ 139641 h 376"/>
                <a:gd name="T30" fmla="*/ 1281002 w 563"/>
                <a:gd name="T31" fmla="*/ 370352 h 376"/>
                <a:gd name="T32" fmla="*/ 1038732 w 563"/>
                <a:gd name="T33" fmla="*/ 115356 h 376"/>
                <a:gd name="T34" fmla="*/ 1011477 w 563"/>
                <a:gd name="T35" fmla="*/ 333924 h 376"/>
                <a:gd name="T36" fmla="*/ 857030 w 563"/>
                <a:gd name="T37" fmla="*/ 75892 h 376"/>
                <a:gd name="T38" fmla="*/ 805548 w 563"/>
                <a:gd name="T39" fmla="*/ 230711 h 376"/>
                <a:gd name="T40" fmla="*/ 741952 w 563"/>
                <a:gd name="T41" fmla="*/ 75892 h 376"/>
                <a:gd name="T42" fmla="*/ 642015 w 563"/>
                <a:gd name="T43" fmla="*/ 333924 h 376"/>
                <a:gd name="T44" fmla="*/ 614760 w 563"/>
                <a:gd name="T45" fmla="*/ 51606 h 376"/>
                <a:gd name="T46" fmla="*/ 460313 w 563"/>
                <a:gd name="T47" fmla="*/ 270175 h 376"/>
                <a:gd name="T48" fmla="*/ 436086 w 563"/>
                <a:gd name="T49" fmla="*/ 0 h 376"/>
                <a:gd name="T50" fmla="*/ 308894 w 563"/>
                <a:gd name="T51" fmla="*/ 166962 h 3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3"/>
                <a:gd name="T79" fmla="*/ 0 h 376"/>
                <a:gd name="T80" fmla="*/ 563 w 563"/>
                <a:gd name="T81" fmla="*/ 376 h 3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3" h="376">
                  <a:moveTo>
                    <a:pt x="102" y="55"/>
                  </a:moveTo>
                  <a:cubicBezTo>
                    <a:pt x="102" y="55"/>
                    <a:pt x="38" y="245"/>
                    <a:pt x="0" y="258"/>
                  </a:cubicBezTo>
                  <a:cubicBezTo>
                    <a:pt x="17" y="237"/>
                    <a:pt x="80" y="211"/>
                    <a:pt x="123" y="114"/>
                  </a:cubicBezTo>
                  <a:cubicBezTo>
                    <a:pt x="110" y="160"/>
                    <a:pt x="72" y="258"/>
                    <a:pt x="72" y="258"/>
                  </a:cubicBezTo>
                  <a:cubicBezTo>
                    <a:pt x="72" y="258"/>
                    <a:pt x="161" y="186"/>
                    <a:pt x="173" y="135"/>
                  </a:cubicBezTo>
                  <a:cubicBezTo>
                    <a:pt x="165" y="207"/>
                    <a:pt x="131" y="359"/>
                    <a:pt x="127" y="376"/>
                  </a:cubicBezTo>
                  <a:cubicBezTo>
                    <a:pt x="178" y="330"/>
                    <a:pt x="245" y="186"/>
                    <a:pt x="250" y="127"/>
                  </a:cubicBezTo>
                  <a:cubicBezTo>
                    <a:pt x="266" y="182"/>
                    <a:pt x="292" y="203"/>
                    <a:pt x="292" y="203"/>
                  </a:cubicBezTo>
                  <a:cubicBezTo>
                    <a:pt x="288" y="114"/>
                    <a:pt x="288" y="114"/>
                    <a:pt x="288" y="114"/>
                  </a:cubicBezTo>
                  <a:cubicBezTo>
                    <a:pt x="288" y="114"/>
                    <a:pt x="326" y="241"/>
                    <a:pt x="389" y="279"/>
                  </a:cubicBezTo>
                  <a:cubicBezTo>
                    <a:pt x="385" y="237"/>
                    <a:pt x="360" y="122"/>
                    <a:pt x="360" y="122"/>
                  </a:cubicBezTo>
                  <a:cubicBezTo>
                    <a:pt x="360" y="122"/>
                    <a:pt x="444" y="232"/>
                    <a:pt x="461" y="245"/>
                  </a:cubicBezTo>
                  <a:cubicBezTo>
                    <a:pt x="444" y="198"/>
                    <a:pt x="427" y="156"/>
                    <a:pt x="427" y="156"/>
                  </a:cubicBezTo>
                  <a:cubicBezTo>
                    <a:pt x="427" y="156"/>
                    <a:pt x="520" y="279"/>
                    <a:pt x="563" y="279"/>
                  </a:cubicBezTo>
                  <a:cubicBezTo>
                    <a:pt x="533" y="237"/>
                    <a:pt x="427" y="84"/>
                    <a:pt x="419" y="46"/>
                  </a:cubicBezTo>
                  <a:cubicBezTo>
                    <a:pt x="419" y="59"/>
                    <a:pt x="423" y="122"/>
                    <a:pt x="423" y="122"/>
                  </a:cubicBezTo>
                  <a:cubicBezTo>
                    <a:pt x="423" y="122"/>
                    <a:pt x="355" y="55"/>
                    <a:pt x="343" y="38"/>
                  </a:cubicBezTo>
                  <a:cubicBezTo>
                    <a:pt x="343" y="55"/>
                    <a:pt x="334" y="110"/>
                    <a:pt x="334" y="110"/>
                  </a:cubicBezTo>
                  <a:cubicBezTo>
                    <a:pt x="283" y="25"/>
                    <a:pt x="283" y="25"/>
                    <a:pt x="283" y="25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12" y="110"/>
                    <a:pt x="212" y="110"/>
                    <a:pt x="212" y="110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02" y="55"/>
                    <a:pt x="102" y="55"/>
                    <a:pt x="102" y="55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0" name="Freeform 17"/>
            <p:cNvSpPr/>
            <p:nvPr/>
          </p:nvSpPr>
          <p:spPr bwMode="auto">
            <a:xfrm>
              <a:off x="4859338" y="2771775"/>
              <a:ext cx="704850" cy="898525"/>
            </a:xfrm>
            <a:custGeom>
              <a:avLst/>
              <a:gdLst>
                <a:gd name="T0" fmla="*/ 589896 w 233"/>
                <a:gd name="T1" fmla="*/ 0 h 296"/>
                <a:gd name="T2" fmla="*/ 0 w 233"/>
                <a:gd name="T3" fmla="*/ 719427 h 296"/>
                <a:gd name="T4" fmla="*/ 359988 w 233"/>
                <a:gd name="T5" fmla="*/ 528187 h 296"/>
                <a:gd name="T6" fmla="*/ 296461 w 233"/>
                <a:gd name="T7" fmla="*/ 886383 h 296"/>
                <a:gd name="T8" fmla="*/ 704850 w 233"/>
                <a:gd name="T9" fmla="*/ 437120 h 296"/>
                <a:gd name="T10" fmla="*/ 487042 w 233"/>
                <a:gd name="T11" fmla="*/ 616218 h 296"/>
                <a:gd name="T12" fmla="*/ 704850 w 233"/>
                <a:gd name="T13" fmla="*/ 142671 h 296"/>
                <a:gd name="T14" fmla="*/ 589896 w 233"/>
                <a:gd name="T15" fmla="*/ 0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3"/>
                <a:gd name="T25" fmla="*/ 0 h 296"/>
                <a:gd name="T26" fmla="*/ 233 w 233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3" h="296">
                  <a:moveTo>
                    <a:pt x="195" y="0"/>
                  </a:moveTo>
                  <a:cubicBezTo>
                    <a:pt x="195" y="0"/>
                    <a:pt x="101" y="190"/>
                    <a:pt x="0" y="237"/>
                  </a:cubicBezTo>
                  <a:cubicBezTo>
                    <a:pt x="43" y="241"/>
                    <a:pt x="93" y="203"/>
                    <a:pt x="119" y="174"/>
                  </a:cubicBezTo>
                  <a:cubicBezTo>
                    <a:pt x="106" y="228"/>
                    <a:pt x="106" y="275"/>
                    <a:pt x="98" y="292"/>
                  </a:cubicBezTo>
                  <a:cubicBezTo>
                    <a:pt x="115" y="296"/>
                    <a:pt x="216" y="216"/>
                    <a:pt x="233" y="144"/>
                  </a:cubicBezTo>
                  <a:cubicBezTo>
                    <a:pt x="203" y="148"/>
                    <a:pt x="161" y="203"/>
                    <a:pt x="161" y="203"/>
                  </a:cubicBezTo>
                  <a:cubicBezTo>
                    <a:pt x="161" y="203"/>
                    <a:pt x="229" y="93"/>
                    <a:pt x="233" y="47"/>
                  </a:cubicBezTo>
                  <a:cubicBezTo>
                    <a:pt x="186" y="89"/>
                    <a:pt x="195" y="0"/>
                    <a:pt x="195" y="0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1" name="Freeform 18"/>
            <p:cNvSpPr/>
            <p:nvPr/>
          </p:nvSpPr>
          <p:spPr bwMode="auto">
            <a:xfrm>
              <a:off x="5884863" y="2206625"/>
              <a:ext cx="869950" cy="692150"/>
            </a:xfrm>
            <a:custGeom>
              <a:avLst/>
              <a:gdLst>
                <a:gd name="T0" fmla="*/ 0 w 287"/>
                <a:gd name="T1" fmla="*/ 127501 h 228"/>
                <a:gd name="T2" fmla="*/ 281900 w 287"/>
                <a:gd name="T3" fmla="*/ 692150 h 228"/>
                <a:gd name="T4" fmla="*/ 230370 w 287"/>
                <a:gd name="T5" fmla="*/ 385540 h 228"/>
                <a:gd name="T6" fmla="*/ 433459 w 287"/>
                <a:gd name="T7" fmla="*/ 552506 h 228"/>
                <a:gd name="T8" fmla="*/ 357680 w 287"/>
                <a:gd name="T9" fmla="*/ 282324 h 228"/>
                <a:gd name="T10" fmla="*/ 742640 w 287"/>
                <a:gd name="T11" fmla="*/ 655721 h 228"/>
                <a:gd name="T12" fmla="*/ 588050 w 287"/>
                <a:gd name="T13" fmla="*/ 242860 h 228"/>
                <a:gd name="T14" fmla="*/ 869950 w 287"/>
                <a:gd name="T15" fmla="*/ 552506 h 228"/>
                <a:gd name="T16" fmla="*/ 563800 w 287"/>
                <a:gd name="T17" fmla="*/ 0 h 228"/>
                <a:gd name="T18" fmla="*/ 551676 w 287"/>
                <a:gd name="T19" fmla="*/ 154823 h 228"/>
                <a:gd name="T20" fmla="*/ 500145 w 287"/>
                <a:gd name="T21" fmla="*/ 12143 h 228"/>
                <a:gd name="T22" fmla="*/ 563800 w 287"/>
                <a:gd name="T23" fmla="*/ 385540 h 228"/>
                <a:gd name="T24" fmla="*/ 254619 w 287"/>
                <a:gd name="T25" fmla="*/ 39465 h 228"/>
                <a:gd name="T26" fmla="*/ 294025 w 287"/>
                <a:gd name="T27" fmla="*/ 321789 h 228"/>
                <a:gd name="T28" fmla="*/ 100029 w 287"/>
                <a:gd name="T29" fmla="*/ 142680 h 228"/>
                <a:gd name="T30" fmla="*/ 139434 w 287"/>
                <a:gd name="T31" fmla="*/ 358218 h 228"/>
                <a:gd name="T32" fmla="*/ 0 w 287"/>
                <a:gd name="T33" fmla="*/ 127501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228"/>
                <a:gd name="T53" fmla="*/ 287 w 287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228">
                  <a:moveTo>
                    <a:pt x="0" y="42"/>
                  </a:moveTo>
                  <a:cubicBezTo>
                    <a:pt x="0" y="42"/>
                    <a:pt x="12" y="148"/>
                    <a:pt x="93" y="228"/>
                  </a:cubicBezTo>
                  <a:cubicBezTo>
                    <a:pt x="97" y="207"/>
                    <a:pt x="76" y="127"/>
                    <a:pt x="76" y="127"/>
                  </a:cubicBezTo>
                  <a:cubicBezTo>
                    <a:pt x="143" y="182"/>
                    <a:pt x="143" y="182"/>
                    <a:pt x="143" y="182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94" y="195"/>
                    <a:pt x="245" y="216"/>
                  </a:cubicBezTo>
                  <a:cubicBezTo>
                    <a:pt x="224" y="182"/>
                    <a:pt x="194" y="80"/>
                    <a:pt x="194" y="80"/>
                  </a:cubicBezTo>
                  <a:cubicBezTo>
                    <a:pt x="194" y="80"/>
                    <a:pt x="266" y="178"/>
                    <a:pt x="287" y="182"/>
                  </a:cubicBezTo>
                  <a:cubicBezTo>
                    <a:pt x="262" y="157"/>
                    <a:pt x="186" y="0"/>
                    <a:pt x="186" y="0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73" y="102"/>
                    <a:pt x="186" y="127"/>
                  </a:cubicBezTo>
                  <a:cubicBezTo>
                    <a:pt x="160" y="106"/>
                    <a:pt x="84" y="13"/>
                    <a:pt x="84" y="13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2" name="Freeform 19"/>
            <p:cNvSpPr/>
            <p:nvPr/>
          </p:nvSpPr>
          <p:spPr bwMode="auto">
            <a:xfrm>
              <a:off x="5719763" y="2862263"/>
              <a:ext cx="1598613" cy="1141413"/>
            </a:xfrm>
            <a:custGeom>
              <a:avLst/>
              <a:gdLst>
                <a:gd name="T0" fmla="*/ 1047576 w 528"/>
                <a:gd name="T1" fmla="*/ 51606 h 376"/>
                <a:gd name="T2" fmla="*/ 1598613 w 528"/>
                <a:gd name="T3" fmla="*/ 667848 h 376"/>
                <a:gd name="T4" fmla="*/ 1229236 w 528"/>
                <a:gd name="T5" fmla="*/ 500886 h 376"/>
                <a:gd name="T6" fmla="*/ 1407869 w 528"/>
                <a:gd name="T7" fmla="*/ 783204 h 376"/>
                <a:gd name="T8" fmla="*/ 1086936 w 528"/>
                <a:gd name="T9" fmla="*/ 552492 h 376"/>
                <a:gd name="T10" fmla="*/ 1419980 w 528"/>
                <a:gd name="T11" fmla="*/ 1117128 h 376"/>
                <a:gd name="T12" fmla="*/ 908303 w 528"/>
                <a:gd name="T13" fmla="*/ 667848 h 376"/>
                <a:gd name="T14" fmla="*/ 999133 w 528"/>
                <a:gd name="T15" fmla="*/ 1117128 h 376"/>
                <a:gd name="T16" fmla="*/ 702421 w 528"/>
                <a:gd name="T17" fmla="*/ 692133 h 376"/>
                <a:gd name="T18" fmla="*/ 626729 w 528"/>
                <a:gd name="T19" fmla="*/ 1141413 h 376"/>
                <a:gd name="T20" fmla="*/ 511677 w 528"/>
                <a:gd name="T21" fmla="*/ 667848 h 376"/>
                <a:gd name="T22" fmla="*/ 266435 w 528"/>
                <a:gd name="T23" fmla="*/ 1026057 h 376"/>
                <a:gd name="T24" fmla="*/ 317906 w 528"/>
                <a:gd name="T25" fmla="*/ 601063 h 376"/>
                <a:gd name="T26" fmla="*/ 0 w 528"/>
                <a:gd name="T27" fmla="*/ 1001772 h 376"/>
                <a:gd name="T28" fmla="*/ 151384 w 528"/>
                <a:gd name="T29" fmla="*/ 0 h 376"/>
                <a:gd name="T30" fmla="*/ 305795 w 528"/>
                <a:gd name="T31" fmla="*/ 421959 h 376"/>
                <a:gd name="T32" fmla="*/ 317906 w 528"/>
                <a:gd name="T33" fmla="*/ 115356 h 376"/>
                <a:gd name="T34" fmla="*/ 535899 w 528"/>
                <a:gd name="T35" fmla="*/ 473565 h 376"/>
                <a:gd name="T36" fmla="*/ 499567 w 528"/>
                <a:gd name="T37" fmla="*/ 166962 h 376"/>
                <a:gd name="T38" fmla="*/ 678199 w 528"/>
                <a:gd name="T39" fmla="*/ 397673 h 376"/>
                <a:gd name="T40" fmla="*/ 551037 w 528"/>
                <a:gd name="T41" fmla="*/ 24285 h 376"/>
                <a:gd name="T42" fmla="*/ 932524 w 528"/>
                <a:gd name="T43" fmla="*/ 358209 h 376"/>
                <a:gd name="T44" fmla="*/ 753891 w 528"/>
                <a:gd name="T45" fmla="*/ 88035 h 376"/>
                <a:gd name="T46" fmla="*/ 1099046 w 528"/>
                <a:gd name="T47" fmla="*/ 282318 h 376"/>
                <a:gd name="T48" fmla="*/ 1047576 w 528"/>
                <a:gd name="T49" fmla="*/ 51606 h 3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8"/>
                <a:gd name="T76" fmla="*/ 0 h 376"/>
                <a:gd name="T77" fmla="*/ 528 w 528"/>
                <a:gd name="T78" fmla="*/ 376 h 3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8" h="376">
                  <a:moveTo>
                    <a:pt x="346" y="17"/>
                  </a:moveTo>
                  <a:cubicBezTo>
                    <a:pt x="346" y="17"/>
                    <a:pt x="456" y="190"/>
                    <a:pt x="528" y="220"/>
                  </a:cubicBezTo>
                  <a:cubicBezTo>
                    <a:pt x="516" y="232"/>
                    <a:pt x="444" y="190"/>
                    <a:pt x="406" y="165"/>
                  </a:cubicBezTo>
                  <a:cubicBezTo>
                    <a:pt x="423" y="194"/>
                    <a:pt x="465" y="258"/>
                    <a:pt x="465" y="258"/>
                  </a:cubicBezTo>
                  <a:cubicBezTo>
                    <a:pt x="465" y="258"/>
                    <a:pt x="389" y="211"/>
                    <a:pt x="359" y="182"/>
                  </a:cubicBezTo>
                  <a:cubicBezTo>
                    <a:pt x="376" y="228"/>
                    <a:pt x="439" y="347"/>
                    <a:pt x="469" y="368"/>
                  </a:cubicBezTo>
                  <a:cubicBezTo>
                    <a:pt x="418" y="347"/>
                    <a:pt x="321" y="249"/>
                    <a:pt x="300" y="220"/>
                  </a:cubicBezTo>
                  <a:cubicBezTo>
                    <a:pt x="308" y="279"/>
                    <a:pt x="330" y="368"/>
                    <a:pt x="330" y="368"/>
                  </a:cubicBezTo>
                  <a:cubicBezTo>
                    <a:pt x="330" y="368"/>
                    <a:pt x="245" y="270"/>
                    <a:pt x="232" y="228"/>
                  </a:cubicBezTo>
                  <a:cubicBezTo>
                    <a:pt x="220" y="266"/>
                    <a:pt x="207" y="376"/>
                    <a:pt x="207" y="376"/>
                  </a:cubicBezTo>
                  <a:cubicBezTo>
                    <a:pt x="169" y="220"/>
                    <a:pt x="169" y="220"/>
                    <a:pt x="169" y="220"/>
                  </a:cubicBezTo>
                  <a:cubicBezTo>
                    <a:pt x="169" y="220"/>
                    <a:pt x="135" y="279"/>
                    <a:pt x="88" y="338"/>
                  </a:cubicBezTo>
                  <a:cubicBezTo>
                    <a:pt x="88" y="283"/>
                    <a:pt x="105" y="198"/>
                    <a:pt x="105" y="198"/>
                  </a:cubicBezTo>
                  <a:cubicBezTo>
                    <a:pt x="105" y="198"/>
                    <a:pt x="34" y="308"/>
                    <a:pt x="0" y="330"/>
                  </a:cubicBezTo>
                  <a:cubicBezTo>
                    <a:pt x="34" y="245"/>
                    <a:pt x="63" y="55"/>
                    <a:pt x="50" y="0"/>
                  </a:cubicBezTo>
                  <a:cubicBezTo>
                    <a:pt x="72" y="25"/>
                    <a:pt x="101" y="139"/>
                    <a:pt x="101" y="139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65" y="152"/>
                    <a:pt x="177" y="156"/>
                  </a:cubicBezTo>
                  <a:cubicBezTo>
                    <a:pt x="177" y="122"/>
                    <a:pt x="165" y="55"/>
                    <a:pt x="165" y="55"/>
                  </a:cubicBezTo>
                  <a:cubicBezTo>
                    <a:pt x="165" y="55"/>
                    <a:pt x="224" y="144"/>
                    <a:pt x="224" y="131"/>
                  </a:cubicBezTo>
                  <a:cubicBezTo>
                    <a:pt x="224" y="118"/>
                    <a:pt x="190" y="34"/>
                    <a:pt x="182" y="8"/>
                  </a:cubicBezTo>
                  <a:cubicBezTo>
                    <a:pt x="211" y="17"/>
                    <a:pt x="308" y="118"/>
                    <a:pt x="308" y="118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46" y="17"/>
                    <a:pt x="346" y="17"/>
                    <a:pt x="346" y="17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3" name="Freeform 20"/>
            <p:cNvSpPr/>
            <p:nvPr/>
          </p:nvSpPr>
          <p:spPr bwMode="auto">
            <a:xfrm>
              <a:off x="5500688" y="3065463"/>
              <a:ext cx="269875" cy="541338"/>
            </a:xfrm>
            <a:custGeom>
              <a:avLst/>
              <a:gdLst>
                <a:gd name="T0" fmla="*/ 203164 w 89"/>
                <a:gd name="T1" fmla="*/ 0 h 178"/>
                <a:gd name="T2" fmla="*/ 0 w 89"/>
                <a:gd name="T3" fmla="*/ 541338 h 178"/>
                <a:gd name="T4" fmla="*/ 203164 w 89"/>
                <a:gd name="T5" fmla="*/ 0 h 178"/>
                <a:gd name="T6" fmla="*/ 0 60000 65536"/>
                <a:gd name="T7" fmla="*/ 0 60000 65536"/>
                <a:gd name="T8" fmla="*/ 0 60000 65536"/>
                <a:gd name="T9" fmla="*/ 0 w 89"/>
                <a:gd name="T10" fmla="*/ 0 h 178"/>
                <a:gd name="T11" fmla="*/ 89 w 89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78">
                  <a:moveTo>
                    <a:pt x="67" y="0"/>
                  </a:moveTo>
                  <a:cubicBezTo>
                    <a:pt x="67" y="0"/>
                    <a:pt x="21" y="140"/>
                    <a:pt x="0" y="178"/>
                  </a:cubicBezTo>
                  <a:cubicBezTo>
                    <a:pt x="38" y="153"/>
                    <a:pt x="89" y="64"/>
                    <a:pt x="67" y="0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4" name="Freeform 21"/>
            <p:cNvSpPr/>
            <p:nvPr/>
          </p:nvSpPr>
          <p:spPr bwMode="auto">
            <a:xfrm>
              <a:off x="5640388" y="2528888"/>
              <a:ext cx="142875" cy="333375"/>
            </a:xfrm>
            <a:custGeom>
              <a:avLst/>
              <a:gdLst>
                <a:gd name="T0" fmla="*/ 130715 w 47"/>
                <a:gd name="T1" fmla="*/ 0 h 110"/>
                <a:gd name="T2" fmla="*/ 0 w 47"/>
                <a:gd name="T3" fmla="*/ 269731 h 110"/>
                <a:gd name="T4" fmla="*/ 130715 w 47"/>
                <a:gd name="T5" fmla="*/ 0 h 110"/>
                <a:gd name="T6" fmla="*/ 0 60000 65536"/>
                <a:gd name="T7" fmla="*/ 0 60000 65536"/>
                <a:gd name="T8" fmla="*/ 0 60000 65536"/>
                <a:gd name="T9" fmla="*/ 0 w 47"/>
                <a:gd name="T10" fmla="*/ 0 h 110"/>
                <a:gd name="T11" fmla="*/ 47 w 47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10">
                  <a:moveTo>
                    <a:pt x="43" y="0"/>
                  </a:moveTo>
                  <a:cubicBezTo>
                    <a:pt x="43" y="0"/>
                    <a:pt x="0" y="76"/>
                    <a:pt x="0" y="89"/>
                  </a:cubicBezTo>
                  <a:cubicBezTo>
                    <a:pt x="17" y="93"/>
                    <a:pt x="47" y="110"/>
                    <a:pt x="43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5" name="Freeform 22"/>
            <p:cNvSpPr/>
            <p:nvPr/>
          </p:nvSpPr>
          <p:spPr bwMode="auto">
            <a:xfrm>
              <a:off x="4668838" y="3733800"/>
              <a:ext cx="293688" cy="269875"/>
            </a:xfrm>
            <a:custGeom>
              <a:avLst/>
              <a:gdLst>
                <a:gd name="T0" fmla="*/ 293688 w 97"/>
                <a:gd name="T1" fmla="*/ 0 h 89"/>
                <a:gd name="T2" fmla="*/ 0 w 97"/>
                <a:gd name="T3" fmla="*/ 269875 h 89"/>
                <a:gd name="T4" fmla="*/ 293688 w 97"/>
                <a:gd name="T5" fmla="*/ 0 h 89"/>
                <a:gd name="T6" fmla="*/ 0 60000 65536"/>
                <a:gd name="T7" fmla="*/ 0 60000 65536"/>
                <a:gd name="T8" fmla="*/ 0 60000 65536"/>
                <a:gd name="T9" fmla="*/ 0 w 97"/>
                <a:gd name="T10" fmla="*/ 0 h 89"/>
                <a:gd name="T11" fmla="*/ 97 w 97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89">
                  <a:moveTo>
                    <a:pt x="97" y="0"/>
                  </a:moveTo>
                  <a:cubicBezTo>
                    <a:pt x="97" y="0"/>
                    <a:pt x="30" y="85"/>
                    <a:pt x="0" y="89"/>
                  </a:cubicBezTo>
                  <a:cubicBezTo>
                    <a:pt x="76" y="51"/>
                    <a:pt x="85" y="60"/>
                    <a:pt x="97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6" name="Freeform 23"/>
            <p:cNvSpPr/>
            <p:nvPr/>
          </p:nvSpPr>
          <p:spPr bwMode="auto">
            <a:xfrm>
              <a:off x="4949826" y="3646488"/>
              <a:ext cx="947738" cy="846138"/>
            </a:xfrm>
            <a:custGeom>
              <a:avLst/>
              <a:gdLst>
                <a:gd name="T0" fmla="*/ 230122 w 313"/>
                <a:gd name="T1" fmla="*/ 127376 h 279"/>
                <a:gd name="T2" fmla="*/ 0 w 313"/>
                <a:gd name="T3" fmla="*/ 433684 h 279"/>
                <a:gd name="T4" fmla="*/ 305820 w 313"/>
                <a:gd name="T5" fmla="*/ 230489 h 279"/>
                <a:gd name="T6" fmla="*/ 269485 w 313"/>
                <a:gd name="T7" fmla="*/ 433684 h 279"/>
                <a:gd name="T8" fmla="*/ 423908 w 313"/>
                <a:gd name="T9" fmla="*/ 269915 h 279"/>
                <a:gd name="T10" fmla="*/ 205898 w 313"/>
                <a:gd name="T11" fmla="*/ 834007 h 279"/>
                <a:gd name="T12" fmla="*/ 538969 w 313"/>
                <a:gd name="T13" fmla="*/ 421553 h 279"/>
                <a:gd name="T14" fmla="*/ 602555 w 313"/>
                <a:gd name="T15" fmla="*/ 846138 h 279"/>
                <a:gd name="T16" fmla="*/ 690365 w 313"/>
                <a:gd name="T17" fmla="*/ 421553 h 279"/>
                <a:gd name="T18" fmla="*/ 920487 w 313"/>
                <a:gd name="T19" fmla="*/ 743024 h 279"/>
                <a:gd name="T20" fmla="*/ 947738 w 313"/>
                <a:gd name="T21" fmla="*/ 178932 h 279"/>
                <a:gd name="T22" fmla="*/ 820566 w 313"/>
                <a:gd name="T23" fmla="*/ 433684 h 279"/>
                <a:gd name="T24" fmla="*/ 678253 w 313"/>
                <a:gd name="T25" fmla="*/ 115245 h 279"/>
                <a:gd name="T26" fmla="*/ 614667 w 313"/>
                <a:gd name="T27" fmla="*/ 345734 h 279"/>
                <a:gd name="T28" fmla="*/ 551081 w 313"/>
                <a:gd name="T29" fmla="*/ 103114 h 279"/>
                <a:gd name="T30" fmla="*/ 523830 w 313"/>
                <a:gd name="T31" fmla="*/ 269915 h 279"/>
                <a:gd name="T32" fmla="*/ 423908 w 313"/>
                <a:gd name="T33" fmla="*/ 0 h 279"/>
                <a:gd name="T34" fmla="*/ 384545 w 313"/>
                <a:gd name="T35" fmla="*/ 218358 h 279"/>
                <a:gd name="T36" fmla="*/ 333071 w 313"/>
                <a:gd name="T37" fmla="*/ 24262 h 279"/>
                <a:gd name="T38" fmla="*/ 230122 w 313"/>
                <a:gd name="T39" fmla="*/ 127376 h 2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3"/>
                <a:gd name="T61" fmla="*/ 0 h 279"/>
                <a:gd name="T62" fmla="*/ 313 w 313"/>
                <a:gd name="T63" fmla="*/ 279 h 2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3" h="279">
                  <a:moveTo>
                    <a:pt x="76" y="42"/>
                  </a:moveTo>
                  <a:cubicBezTo>
                    <a:pt x="76" y="42"/>
                    <a:pt x="25" y="127"/>
                    <a:pt x="0" y="143"/>
                  </a:cubicBezTo>
                  <a:cubicBezTo>
                    <a:pt x="34" y="122"/>
                    <a:pt x="93" y="93"/>
                    <a:pt x="101" y="76"/>
                  </a:cubicBezTo>
                  <a:cubicBezTo>
                    <a:pt x="106" y="118"/>
                    <a:pt x="89" y="143"/>
                    <a:pt x="89" y="143"/>
                  </a:cubicBezTo>
                  <a:cubicBezTo>
                    <a:pt x="89" y="143"/>
                    <a:pt x="140" y="101"/>
                    <a:pt x="140" y="89"/>
                  </a:cubicBezTo>
                  <a:cubicBezTo>
                    <a:pt x="140" y="76"/>
                    <a:pt x="156" y="165"/>
                    <a:pt x="68" y="275"/>
                  </a:cubicBezTo>
                  <a:cubicBezTo>
                    <a:pt x="101" y="262"/>
                    <a:pt x="178" y="139"/>
                    <a:pt x="178" y="139"/>
                  </a:cubicBezTo>
                  <a:cubicBezTo>
                    <a:pt x="199" y="279"/>
                    <a:pt x="199" y="279"/>
                    <a:pt x="199" y="279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39"/>
                    <a:pt x="292" y="237"/>
                    <a:pt x="304" y="245"/>
                  </a:cubicBezTo>
                  <a:cubicBezTo>
                    <a:pt x="300" y="203"/>
                    <a:pt x="313" y="59"/>
                    <a:pt x="313" y="59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10" y="8"/>
                    <a:pt x="110" y="8"/>
                    <a:pt x="110" y="8"/>
                  </a:cubicBezTo>
                  <a:lnTo>
                    <a:pt x="76" y="42"/>
                  </a:ln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7" name="Freeform 24"/>
            <p:cNvSpPr/>
            <p:nvPr/>
          </p:nvSpPr>
          <p:spPr bwMode="auto">
            <a:xfrm>
              <a:off x="5846763" y="3876675"/>
              <a:ext cx="1700213" cy="1244600"/>
            </a:xfrm>
            <a:custGeom>
              <a:avLst/>
              <a:gdLst>
                <a:gd name="T0" fmla="*/ 1086079 w 562"/>
                <a:gd name="T1" fmla="*/ 166959 h 410"/>
                <a:gd name="T2" fmla="*/ 1700213 w 562"/>
                <a:gd name="T3" fmla="*/ 886398 h 410"/>
                <a:gd name="T4" fmla="*/ 1113307 w 562"/>
                <a:gd name="T5" fmla="*/ 616229 h 410"/>
                <a:gd name="T6" fmla="*/ 1201040 w 562"/>
                <a:gd name="T7" fmla="*/ 886398 h 410"/>
                <a:gd name="T8" fmla="*/ 971118 w 562"/>
                <a:gd name="T9" fmla="*/ 588908 h 410"/>
                <a:gd name="T10" fmla="*/ 1037674 w 562"/>
                <a:gd name="T11" fmla="*/ 1244600 h 410"/>
                <a:gd name="T12" fmla="*/ 741196 w 562"/>
                <a:gd name="T13" fmla="*/ 552481 h 410"/>
                <a:gd name="T14" fmla="*/ 614134 w 562"/>
                <a:gd name="T15" fmla="*/ 1101926 h 410"/>
                <a:gd name="T16" fmla="*/ 538502 w 562"/>
                <a:gd name="T17" fmla="*/ 537303 h 410"/>
                <a:gd name="T18" fmla="*/ 281352 w 562"/>
                <a:gd name="T19" fmla="*/ 1192995 h 410"/>
                <a:gd name="T20" fmla="*/ 269251 w 562"/>
                <a:gd name="T21" fmla="*/ 449270 h 410"/>
                <a:gd name="T22" fmla="*/ 0 w 562"/>
                <a:gd name="T23" fmla="*/ 898541 h 410"/>
                <a:gd name="T24" fmla="*/ 127062 w 562"/>
                <a:gd name="T25" fmla="*/ 154816 h 410"/>
                <a:gd name="T26" fmla="*/ 166391 w 562"/>
                <a:gd name="T27" fmla="*/ 473555 h 410"/>
                <a:gd name="T28" fmla="*/ 320681 w 562"/>
                <a:gd name="T29" fmla="*/ 139638 h 410"/>
                <a:gd name="T30" fmla="*/ 423541 w 562"/>
                <a:gd name="T31" fmla="*/ 588908 h 410"/>
                <a:gd name="T32" fmla="*/ 614134 w 562"/>
                <a:gd name="T33" fmla="*/ 0 h 410"/>
                <a:gd name="T34" fmla="*/ 638336 w 562"/>
                <a:gd name="T35" fmla="*/ 513018 h 410"/>
                <a:gd name="T36" fmla="*/ 792626 w 562"/>
                <a:gd name="T37" fmla="*/ 254991 h 410"/>
                <a:gd name="T38" fmla="*/ 934815 w 562"/>
                <a:gd name="T39" fmla="*/ 525161 h 410"/>
                <a:gd name="T40" fmla="*/ 919688 w 562"/>
                <a:gd name="T41" fmla="*/ 230706 h 410"/>
                <a:gd name="T42" fmla="*/ 1113307 w 562"/>
                <a:gd name="T43" fmla="*/ 500876 h 410"/>
                <a:gd name="T44" fmla="*/ 1086079 w 562"/>
                <a:gd name="T45" fmla="*/ 166959 h 4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2"/>
                <a:gd name="T70" fmla="*/ 0 h 410"/>
                <a:gd name="T71" fmla="*/ 562 w 562"/>
                <a:gd name="T72" fmla="*/ 410 h 4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2" h="410">
                  <a:moveTo>
                    <a:pt x="359" y="55"/>
                  </a:moveTo>
                  <a:cubicBezTo>
                    <a:pt x="359" y="55"/>
                    <a:pt x="368" y="203"/>
                    <a:pt x="562" y="292"/>
                  </a:cubicBezTo>
                  <a:cubicBezTo>
                    <a:pt x="533" y="292"/>
                    <a:pt x="402" y="245"/>
                    <a:pt x="368" y="203"/>
                  </a:cubicBezTo>
                  <a:cubicBezTo>
                    <a:pt x="385" y="241"/>
                    <a:pt x="397" y="292"/>
                    <a:pt x="397" y="292"/>
                  </a:cubicBezTo>
                  <a:cubicBezTo>
                    <a:pt x="321" y="194"/>
                    <a:pt x="321" y="194"/>
                    <a:pt x="321" y="194"/>
                  </a:cubicBezTo>
                  <a:cubicBezTo>
                    <a:pt x="321" y="194"/>
                    <a:pt x="317" y="342"/>
                    <a:pt x="343" y="410"/>
                  </a:cubicBezTo>
                  <a:cubicBezTo>
                    <a:pt x="317" y="380"/>
                    <a:pt x="254" y="203"/>
                    <a:pt x="245" y="182"/>
                  </a:cubicBezTo>
                  <a:cubicBezTo>
                    <a:pt x="228" y="237"/>
                    <a:pt x="199" y="376"/>
                    <a:pt x="203" y="363"/>
                  </a:cubicBezTo>
                  <a:cubicBezTo>
                    <a:pt x="207" y="351"/>
                    <a:pt x="178" y="177"/>
                    <a:pt x="178" y="177"/>
                  </a:cubicBezTo>
                  <a:cubicBezTo>
                    <a:pt x="178" y="177"/>
                    <a:pt x="148" y="330"/>
                    <a:pt x="93" y="393"/>
                  </a:cubicBezTo>
                  <a:cubicBezTo>
                    <a:pt x="106" y="334"/>
                    <a:pt x="89" y="148"/>
                    <a:pt x="89" y="14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96"/>
                    <a:pt x="42" y="80"/>
                    <a:pt x="42" y="51"/>
                  </a:cubicBezTo>
                  <a:cubicBezTo>
                    <a:pt x="59" y="67"/>
                    <a:pt x="55" y="156"/>
                    <a:pt x="55" y="15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99" y="46"/>
                    <a:pt x="203" y="0"/>
                  </a:cubicBezTo>
                  <a:cubicBezTo>
                    <a:pt x="233" y="72"/>
                    <a:pt x="211" y="169"/>
                    <a:pt x="211" y="169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68" y="165"/>
                    <a:pt x="368" y="165"/>
                    <a:pt x="368" y="165"/>
                  </a:cubicBezTo>
                  <a:cubicBezTo>
                    <a:pt x="359" y="55"/>
                    <a:pt x="359" y="55"/>
                    <a:pt x="359" y="55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8" name="Freeform 25"/>
            <p:cNvSpPr/>
            <p:nvPr/>
          </p:nvSpPr>
          <p:spPr bwMode="auto">
            <a:xfrm>
              <a:off x="4449763" y="4429125"/>
              <a:ext cx="1884363" cy="1284288"/>
            </a:xfrm>
            <a:custGeom>
              <a:avLst/>
              <a:gdLst>
                <a:gd name="T0" fmla="*/ 539255 w 622"/>
                <a:gd name="T1" fmla="*/ 75904 h 423"/>
                <a:gd name="T2" fmla="*/ 115122 w 622"/>
                <a:gd name="T3" fmla="*/ 318795 h 423"/>
                <a:gd name="T4" fmla="*/ 475635 w 622"/>
                <a:gd name="T5" fmla="*/ 282361 h 423"/>
                <a:gd name="T6" fmla="*/ 0 w 622"/>
                <a:gd name="T7" fmla="*/ 601156 h 423"/>
                <a:gd name="T8" fmla="*/ 408986 w 622"/>
                <a:gd name="T9" fmla="*/ 537397 h 423"/>
                <a:gd name="T10" fmla="*/ 90886 w 622"/>
                <a:gd name="T11" fmla="*/ 898698 h 423"/>
                <a:gd name="T12" fmla="*/ 396867 w 622"/>
                <a:gd name="T13" fmla="*/ 768144 h 423"/>
                <a:gd name="T14" fmla="*/ 281746 w 622"/>
                <a:gd name="T15" fmla="*/ 1102120 h 423"/>
                <a:gd name="T16" fmla="*/ 781617 w 622"/>
                <a:gd name="T17" fmla="*/ 549542 h 423"/>
                <a:gd name="T18" fmla="*/ 639229 w 622"/>
                <a:gd name="T19" fmla="*/ 1065686 h 423"/>
                <a:gd name="T20" fmla="*/ 972477 w 622"/>
                <a:gd name="T21" fmla="*/ 667951 h 423"/>
                <a:gd name="T22" fmla="*/ 857355 w 622"/>
                <a:gd name="T23" fmla="*/ 1244818 h 423"/>
                <a:gd name="T24" fmla="*/ 1075480 w 622"/>
                <a:gd name="T25" fmla="*/ 847084 h 423"/>
                <a:gd name="T26" fmla="*/ 1190602 w 622"/>
                <a:gd name="T27" fmla="*/ 1284288 h 423"/>
                <a:gd name="T28" fmla="*/ 1242104 w 622"/>
                <a:gd name="T29" fmla="*/ 783325 h 423"/>
                <a:gd name="T30" fmla="*/ 1602618 w 622"/>
                <a:gd name="T31" fmla="*/ 1244818 h 423"/>
                <a:gd name="T32" fmla="*/ 1435993 w 622"/>
                <a:gd name="T33" fmla="*/ 755999 h 423"/>
                <a:gd name="T34" fmla="*/ 1884363 w 622"/>
                <a:gd name="T35" fmla="*/ 1089975 h 423"/>
                <a:gd name="T36" fmla="*/ 1551116 w 622"/>
                <a:gd name="T37" fmla="*/ 346120 h 423"/>
                <a:gd name="T38" fmla="*/ 1511732 w 622"/>
                <a:gd name="T39" fmla="*/ 680096 h 423"/>
                <a:gd name="T40" fmla="*/ 1372374 w 622"/>
                <a:gd name="T41" fmla="*/ 422024 h 423"/>
                <a:gd name="T42" fmla="*/ 1281488 w 622"/>
                <a:gd name="T43" fmla="*/ 680096 h 423"/>
                <a:gd name="T44" fmla="*/ 1217868 w 622"/>
                <a:gd name="T45" fmla="*/ 397735 h 423"/>
                <a:gd name="T46" fmla="*/ 1102746 w 622"/>
                <a:gd name="T47" fmla="*/ 652770 h 423"/>
                <a:gd name="T48" fmla="*/ 1205750 w 622"/>
                <a:gd name="T49" fmla="*/ 100193 h 423"/>
                <a:gd name="T50" fmla="*/ 948241 w 622"/>
                <a:gd name="T51" fmla="*/ 537397 h 423"/>
                <a:gd name="T52" fmla="*/ 972477 w 622"/>
                <a:gd name="T53" fmla="*/ 0 h 423"/>
                <a:gd name="T54" fmla="*/ 639229 w 622"/>
                <a:gd name="T55" fmla="*/ 485783 h 423"/>
                <a:gd name="T56" fmla="*/ 730115 w 622"/>
                <a:gd name="T57" fmla="*/ 218602 h 423"/>
                <a:gd name="T58" fmla="*/ 539255 w 622"/>
                <a:gd name="T59" fmla="*/ 397735 h 423"/>
                <a:gd name="T60" fmla="*/ 627111 w 622"/>
                <a:gd name="T61" fmla="*/ 151807 h 423"/>
                <a:gd name="T62" fmla="*/ 487753 w 622"/>
                <a:gd name="T63" fmla="*/ 203422 h 423"/>
                <a:gd name="T64" fmla="*/ 539255 w 622"/>
                <a:gd name="T65" fmla="*/ 75904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2"/>
                <a:gd name="T100" fmla="*/ 0 h 423"/>
                <a:gd name="T101" fmla="*/ 622 w 622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2" h="423">
                  <a:moveTo>
                    <a:pt x="178" y="25"/>
                  </a:moveTo>
                  <a:cubicBezTo>
                    <a:pt x="178" y="25"/>
                    <a:pt x="118" y="88"/>
                    <a:pt x="38" y="105"/>
                  </a:cubicBezTo>
                  <a:cubicBezTo>
                    <a:pt x="63" y="114"/>
                    <a:pt x="157" y="93"/>
                    <a:pt x="157" y="93"/>
                  </a:cubicBezTo>
                  <a:cubicBezTo>
                    <a:pt x="157" y="93"/>
                    <a:pt x="80" y="165"/>
                    <a:pt x="0" y="198"/>
                  </a:cubicBezTo>
                  <a:cubicBezTo>
                    <a:pt x="30" y="211"/>
                    <a:pt x="135" y="177"/>
                    <a:pt x="135" y="177"/>
                  </a:cubicBezTo>
                  <a:cubicBezTo>
                    <a:pt x="135" y="177"/>
                    <a:pt x="51" y="275"/>
                    <a:pt x="30" y="296"/>
                  </a:cubicBezTo>
                  <a:cubicBezTo>
                    <a:pt x="55" y="296"/>
                    <a:pt x="131" y="253"/>
                    <a:pt x="131" y="253"/>
                  </a:cubicBezTo>
                  <a:cubicBezTo>
                    <a:pt x="93" y="363"/>
                    <a:pt x="93" y="363"/>
                    <a:pt x="93" y="363"/>
                  </a:cubicBezTo>
                  <a:cubicBezTo>
                    <a:pt x="93" y="363"/>
                    <a:pt x="211" y="275"/>
                    <a:pt x="258" y="181"/>
                  </a:cubicBezTo>
                  <a:cubicBezTo>
                    <a:pt x="262" y="266"/>
                    <a:pt x="211" y="351"/>
                    <a:pt x="211" y="35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00" y="380"/>
                    <a:pt x="283" y="410"/>
                  </a:cubicBezTo>
                  <a:cubicBezTo>
                    <a:pt x="334" y="334"/>
                    <a:pt x="355" y="279"/>
                    <a:pt x="355" y="279"/>
                  </a:cubicBezTo>
                  <a:cubicBezTo>
                    <a:pt x="393" y="423"/>
                    <a:pt x="393" y="423"/>
                    <a:pt x="393" y="423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0" y="258"/>
                    <a:pt x="461" y="384"/>
                    <a:pt x="529" y="410"/>
                  </a:cubicBezTo>
                  <a:cubicBezTo>
                    <a:pt x="529" y="384"/>
                    <a:pt x="474" y="249"/>
                    <a:pt x="474" y="249"/>
                  </a:cubicBezTo>
                  <a:cubicBezTo>
                    <a:pt x="474" y="249"/>
                    <a:pt x="584" y="346"/>
                    <a:pt x="622" y="359"/>
                  </a:cubicBezTo>
                  <a:cubicBezTo>
                    <a:pt x="592" y="313"/>
                    <a:pt x="520" y="165"/>
                    <a:pt x="512" y="114"/>
                  </a:cubicBezTo>
                  <a:cubicBezTo>
                    <a:pt x="503" y="152"/>
                    <a:pt x="499" y="236"/>
                    <a:pt x="499" y="224"/>
                  </a:cubicBezTo>
                  <a:cubicBezTo>
                    <a:pt x="499" y="211"/>
                    <a:pt x="453" y="139"/>
                    <a:pt x="453" y="139"/>
                  </a:cubicBezTo>
                  <a:cubicBezTo>
                    <a:pt x="423" y="224"/>
                    <a:pt x="423" y="224"/>
                    <a:pt x="423" y="224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364" y="215"/>
                    <a:pt x="364" y="215"/>
                    <a:pt x="364" y="215"/>
                  </a:cubicBezTo>
                  <a:cubicBezTo>
                    <a:pt x="398" y="33"/>
                    <a:pt x="398" y="33"/>
                    <a:pt x="398" y="33"/>
                  </a:cubicBezTo>
                  <a:cubicBezTo>
                    <a:pt x="313" y="177"/>
                    <a:pt x="313" y="177"/>
                    <a:pt x="313" y="177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241" y="131"/>
                    <a:pt x="211" y="160"/>
                  </a:cubicBezTo>
                  <a:cubicBezTo>
                    <a:pt x="207" y="135"/>
                    <a:pt x="241" y="72"/>
                    <a:pt x="241" y="72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78" y="25"/>
                    <a:pt x="178" y="25"/>
                    <a:pt x="178" y="25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89" name="Freeform 26"/>
            <p:cNvSpPr/>
            <p:nvPr/>
          </p:nvSpPr>
          <p:spPr bwMode="auto">
            <a:xfrm>
              <a:off x="6345238" y="4735513"/>
              <a:ext cx="1447800" cy="874713"/>
            </a:xfrm>
            <a:custGeom>
              <a:avLst/>
              <a:gdLst>
                <a:gd name="T0" fmla="*/ 0 w 478"/>
                <a:gd name="T1" fmla="*/ 309794 h 288"/>
                <a:gd name="T2" fmla="*/ 436157 w 478"/>
                <a:gd name="T3" fmla="*/ 874713 h 288"/>
                <a:gd name="T4" fmla="*/ 190819 w 478"/>
                <a:gd name="T5" fmla="*/ 476840 h 288"/>
                <a:gd name="T6" fmla="*/ 472504 w 478"/>
                <a:gd name="T7" fmla="*/ 628700 h 288"/>
                <a:gd name="T8" fmla="*/ 321060 w 478"/>
                <a:gd name="T9" fmla="*/ 334092 h 288"/>
                <a:gd name="T10" fmla="*/ 869286 w 478"/>
                <a:gd name="T11" fmla="*/ 795746 h 288"/>
                <a:gd name="T12" fmla="*/ 666351 w 478"/>
                <a:gd name="T13" fmla="*/ 373575 h 288"/>
                <a:gd name="T14" fmla="*/ 999527 w 478"/>
                <a:gd name="T15" fmla="*/ 604402 h 288"/>
                <a:gd name="T16" fmla="*/ 769333 w 478"/>
                <a:gd name="T17" fmla="*/ 230827 h 288"/>
                <a:gd name="T18" fmla="*/ 1281212 w 478"/>
                <a:gd name="T19" fmla="*/ 656035 h 288"/>
                <a:gd name="T20" fmla="*/ 908661 w 478"/>
                <a:gd name="T21" fmla="*/ 194381 h 288"/>
                <a:gd name="T22" fmla="*/ 1447800 w 478"/>
                <a:gd name="T23" fmla="*/ 373575 h 288"/>
                <a:gd name="T24" fmla="*/ 805680 w 478"/>
                <a:gd name="T25" fmla="*/ 0 h 288"/>
                <a:gd name="T26" fmla="*/ 987412 w 478"/>
                <a:gd name="T27" fmla="*/ 167046 h 288"/>
                <a:gd name="T28" fmla="*/ 742073 w 478"/>
                <a:gd name="T29" fmla="*/ 91116 h 288"/>
                <a:gd name="T30" fmla="*/ 896546 w 478"/>
                <a:gd name="T31" fmla="*/ 270311 h 288"/>
                <a:gd name="T32" fmla="*/ 602745 w 478"/>
                <a:gd name="T33" fmla="*/ 63781 h 288"/>
                <a:gd name="T34" fmla="*/ 702698 w 478"/>
                <a:gd name="T35" fmla="*/ 270311 h 288"/>
                <a:gd name="T36" fmla="*/ 563370 w 478"/>
                <a:gd name="T37" fmla="*/ 127562 h 288"/>
                <a:gd name="T38" fmla="*/ 678467 w 478"/>
                <a:gd name="T39" fmla="*/ 540621 h 288"/>
                <a:gd name="T40" fmla="*/ 242310 w 478"/>
                <a:gd name="T41" fmla="*/ 103265 h 288"/>
                <a:gd name="T42" fmla="*/ 293800 w 478"/>
                <a:gd name="T43" fmla="*/ 449505 h 288"/>
                <a:gd name="T44" fmla="*/ 0 w 478"/>
                <a:gd name="T45" fmla="*/ 309794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8"/>
                <a:gd name="T70" fmla="*/ 0 h 288"/>
                <a:gd name="T71" fmla="*/ 478 w 478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8" h="288">
                  <a:moveTo>
                    <a:pt x="0" y="102"/>
                  </a:moveTo>
                  <a:cubicBezTo>
                    <a:pt x="0" y="102"/>
                    <a:pt x="13" y="216"/>
                    <a:pt x="144" y="288"/>
                  </a:cubicBezTo>
                  <a:cubicBezTo>
                    <a:pt x="152" y="283"/>
                    <a:pt x="59" y="165"/>
                    <a:pt x="63" y="157"/>
                  </a:cubicBezTo>
                  <a:cubicBezTo>
                    <a:pt x="68" y="148"/>
                    <a:pt x="156" y="207"/>
                    <a:pt x="156" y="207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6" y="110"/>
                    <a:pt x="224" y="245"/>
                    <a:pt x="287" y="262"/>
                  </a:cubicBezTo>
                  <a:cubicBezTo>
                    <a:pt x="262" y="233"/>
                    <a:pt x="220" y="123"/>
                    <a:pt x="220" y="123"/>
                  </a:cubicBezTo>
                  <a:cubicBezTo>
                    <a:pt x="330" y="199"/>
                    <a:pt x="330" y="199"/>
                    <a:pt x="330" y="199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6"/>
                    <a:pt x="368" y="203"/>
                    <a:pt x="423" y="216"/>
                  </a:cubicBezTo>
                  <a:cubicBezTo>
                    <a:pt x="410" y="195"/>
                    <a:pt x="300" y="64"/>
                    <a:pt x="300" y="64"/>
                  </a:cubicBezTo>
                  <a:cubicBezTo>
                    <a:pt x="300" y="64"/>
                    <a:pt x="423" y="123"/>
                    <a:pt x="478" y="123"/>
                  </a:cubicBezTo>
                  <a:cubicBezTo>
                    <a:pt x="457" y="110"/>
                    <a:pt x="266" y="0"/>
                    <a:pt x="266" y="0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96" y="89"/>
                    <a:pt x="296" y="89"/>
                    <a:pt x="296" y="89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194" y="68"/>
                    <a:pt x="186" y="42"/>
                  </a:cubicBezTo>
                  <a:cubicBezTo>
                    <a:pt x="182" y="68"/>
                    <a:pt x="224" y="178"/>
                    <a:pt x="224" y="17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97" y="148"/>
                    <a:pt x="25" y="127"/>
                    <a:pt x="0" y="102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0" name="Freeform 28"/>
            <p:cNvSpPr/>
            <p:nvPr/>
          </p:nvSpPr>
          <p:spPr bwMode="auto">
            <a:xfrm>
              <a:off x="5649913" y="874713"/>
              <a:ext cx="323850" cy="249238"/>
            </a:xfrm>
            <a:custGeom>
              <a:avLst/>
              <a:gdLst>
                <a:gd name="T0" fmla="*/ 305690 w 107"/>
                <a:gd name="T1" fmla="*/ 0 h 82"/>
                <a:gd name="T2" fmla="*/ 272397 w 107"/>
                <a:gd name="T3" fmla="*/ 85106 h 82"/>
                <a:gd name="T4" fmla="*/ 245157 w 107"/>
                <a:gd name="T5" fmla="*/ 3039 h 82"/>
                <a:gd name="T6" fmla="*/ 193705 w 107"/>
                <a:gd name="T7" fmla="*/ 66869 h 82"/>
                <a:gd name="T8" fmla="*/ 0 w 107"/>
                <a:gd name="T9" fmla="*/ 234041 h 82"/>
                <a:gd name="T10" fmla="*/ 6053 w 107"/>
                <a:gd name="T11" fmla="*/ 240120 h 82"/>
                <a:gd name="T12" fmla="*/ 251211 w 107"/>
                <a:gd name="T13" fmla="*/ 100303 h 82"/>
                <a:gd name="T14" fmla="*/ 242131 w 107"/>
                <a:gd name="T15" fmla="*/ 249238 h 82"/>
                <a:gd name="T16" fmla="*/ 251211 w 107"/>
                <a:gd name="T17" fmla="*/ 243159 h 82"/>
                <a:gd name="T18" fmla="*/ 305690 w 107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82"/>
                <a:gd name="T32" fmla="*/ 107 w 107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82">
                  <a:moveTo>
                    <a:pt x="101" y="0"/>
                  </a:moveTo>
                  <a:cubicBezTo>
                    <a:pt x="92" y="0"/>
                    <a:pt x="90" y="28"/>
                    <a:pt x="90" y="28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28" y="60"/>
                    <a:pt x="0" y="77"/>
                  </a:cubicBezTo>
                  <a:cubicBezTo>
                    <a:pt x="0" y="78"/>
                    <a:pt x="0" y="79"/>
                    <a:pt x="2" y="79"/>
                  </a:cubicBezTo>
                  <a:cubicBezTo>
                    <a:pt x="14" y="79"/>
                    <a:pt x="74" y="47"/>
                    <a:pt x="83" y="33"/>
                  </a:cubicBezTo>
                  <a:cubicBezTo>
                    <a:pt x="84" y="47"/>
                    <a:pt x="75" y="82"/>
                    <a:pt x="80" y="82"/>
                  </a:cubicBezTo>
                  <a:cubicBezTo>
                    <a:pt x="81" y="82"/>
                    <a:pt x="82" y="81"/>
                    <a:pt x="83" y="80"/>
                  </a:cubicBezTo>
                  <a:cubicBezTo>
                    <a:pt x="92" y="71"/>
                    <a:pt x="107" y="11"/>
                    <a:pt x="10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1" name="Freeform 29"/>
            <p:cNvSpPr/>
            <p:nvPr/>
          </p:nvSpPr>
          <p:spPr bwMode="auto">
            <a:xfrm>
              <a:off x="6264276" y="1031875"/>
              <a:ext cx="200025" cy="234950"/>
            </a:xfrm>
            <a:custGeom>
              <a:avLst/>
              <a:gdLst>
                <a:gd name="T0" fmla="*/ 0 w 66"/>
                <a:gd name="T1" fmla="*/ 0 h 77"/>
                <a:gd name="T2" fmla="*/ 200025 w 66"/>
                <a:gd name="T3" fmla="*/ 234950 h 77"/>
                <a:gd name="T4" fmla="*/ 0 w 66"/>
                <a:gd name="T5" fmla="*/ 0 h 77"/>
                <a:gd name="T6" fmla="*/ 0 60000 65536"/>
                <a:gd name="T7" fmla="*/ 0 60000 65536"/>
                <a:gd name="T8" fmla="*/ 0 60000 65536"/>
                <a:gd name="T9" fmla="*/ 0 w 66"/>
                <a:gd name="T10" fmla="*/ 0 h 77"/>
                <a:gd name="T11" fmla="*/ 66 w 66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77">
                  <a:moveTo>
                    <a:pt x="0" y="0"/>
                  </a:moveTo>
                  <a:cubicBezTo>
                    <a:pt x="11" y="51"/>
                    <a:pt x="53" y="70"/>
                    <a:pt x="66" y="77"/>
                  </a:cubicBezTo>
                  <a:cubicBezTo>
                    <a:pt x="60" y="53"/>
                    <a:pt x="0" y="0"/>
                    <a:pt x="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2" name="Freeform 30"/>
            <p:cNvSpPr>
              <a:spLocks noEditPoints="1"/>
            </p:cNvSpPr>
            <p:nvPr/>
          </p:nvSpPr>
          <p:spPr bwMode="auto">
            <a:xfrm>
              <a:off x="5180013" y="1681163"/>
              <a:ext cx="309563" cy="617538"/>
            </a:xfrm>
            <a:custGeom>
              <a:avLst/>
              <a:gdLst>
                <a:gd name="T0" fmla="*/ 81943 w 102"/>
                <a:gd name="T1" fmla="*/ 547571 h 203"/>
                <a:gd name="T2" fmla="*/ 54629 w 102"/>
                <a:gd name="T3" fmla="*/ 568865 h 203"/>
                <a:gd name="T4" fmla="*/ 27314 w 102"/>
                <a:gd name="T5" fmla="*/ 599286 h 203"/>
                <a:gd name="T6" fmla="*/ 81943 w 102"/>
                <a:gd name="T7" fmla="*/ 547571 h 203"/>
                <a:gd name="T8" fmla="*/ 309563 w 102"/>
                <a:gd name="T9" fmla="*/ 0 h 203"/>
                <a:gd name="T10" fmla="*/ 0 w 102"/>
                <a:gd name="T11" fmla="*/ 617538 h 203"/>
                <a:gd name="T12" fmla="*/ 0 w 102"/>
                <a:gd name="T13" fmla="*/ 617538 h 203"/>
                <a:gd name="T14" fmla="*/ 54629 w 102"/>
                <a:gd name="T15" fmla="*/ 568865 h 203"/>
                <a:gd name="T16" fmla="*/ 309563 w 102"/>
                <a:gd name="T17" fmla="*/ 0 h 203"/>
                <a:gd name="T18" fmla="*/ 309563 w 102"/>
                <a:gd name="T19" fmla="*/ 0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203"/>
                <a:gd name="T32" fmla="*/ 102 w 102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203">
                  <a:moveTo>
                    <a:pt x="27" y="180"/>
                  </a:moveTo>
                  <a:cubicBezTo>
                    <a:pt x="24" y="182"/>
                    <a:pt x="21" y="184"/>
                    <a:pt x="18" y="187"/>
                  </a:cubicBezTo>
                  <a:cubicBezTo>
                    <a:pt x="15" y="191"/>
                    <a:pt x="12" y="194"/>
                    <a:pt x="9" y="197"/>
                  </a:cubicBezTo>
                  <a:cubicBezTo>
                    <a:pt x="15" y="192"/>
                    <a:pt x="21" y="186"/>
                    <a:pt x="27" y="180"/>
                  </a:cubicBezTo>
                  <a:moveTo>
                    <a:pt x="102" y="0"/>
                  </a:moveTo>
                  <a:cubicBezTo>
                    <a:pt x="102" y="0"/>
                    <a:pt x="34" y="132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" y="198"/>
                    <a:pt x="10" y="193"/>
                    <a:pt x="18" y="187"/>
                  </a:cubicBezTo>
                  <a:cubicBezTo>
                    <a:pt x="56" y="138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3" name="Freeform 31"/>
            <p:cNvSpPr>
              <a:spLocks noEditPoints="1"/>
            </p:cNvSpPr>
            <p:nvPr/>
          </p:nvSpPr>
          <p:spPr bwMode="auto">
            <a:xfrm>
              <a:off x="5180013" y="1681163"/>
              <a:ext cx="309563" cy="617538"/>
            </a:xfrm>
            <a:custGeom>
              <a:avLst/>
              <a:gdLst>
                <a:gd name="T0" fmla="*/ 54629 w 102"/>
                <a:gd name="T1" fmla="*/ 568865 h 203"/>
                <a:gd name="T2" fmla="*/ 0 w 102"/>
                <a:gd name="T3" fmla="*/ 617538 h 203"/>
                <a:gd name="T4" fmla="*/ 27314 w 102"/>
                <a:gd name="T5" fmla="*/ 599286 h 203"/>
                <a:gd name="T6" fmla="*/ 54629 w 102"/>
                <a:gd name="T7" fmla="*/ 568865 h 203"/>
                <a:gd name="T8" fmla="*/ 309563 w 102"/>
                <a:gd name="T9" fmla="*/ 0 h 203"/>
                <a:gd name="T10" fmla="*/ 54629 w 102"/>
                <a:gd name="T11" fmla="*/ 568865 h 203"/>
                <a:gd name="T12" fmla="*/ 81943 w 102"/>
                <a:gd name="T13" fmla="*/ 547571 h 203"/>
                <a:gd name="T14" fmla="*/ 309563 w 102"/>
                <a:gd name="T15" fmla="*/ 0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203"/>
                <a:gd name="T26" fmla="*/ 102 w 102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203">
                  <a:moveTo>
                    <a:pt x="18" y="187"/>
                  </a:moveTo>
                  <a:cubicBezTo>
                    <a:pt x="10" y="193"/>
                    <a:pt x="4" y="198"/>
                    <a:pt x="0" y="203"/>
                  </a:cubicBezTo>
                  <a:cubicBezTo>
                    <a:pt x="3" y="201"/>
                    <a:pt x="6" y="199"/>
                    <a:pt x="9" y="197"/>
                  </a:cubicBezTo>
                  <a:cubicBezTo>
                    <a:pt x="12" y="194"/>
                    <a:pt x="15" y="191"/>
                    <a:pt x="18" y="187"/>
                  </a:cubicBezTo>
                  <a:moveTo>
                    <a:pt x="102" y="0"/>
                  </a:moveTo>
                  <a:cubicBezTo>
                    <a:pt x="102" y="0"/>
                    <a:pt x="56" y="138"/>
                    <a:pt x="18" y="187"/>
                  </a:cubicBezTo>
                  <a:cubicBezTo>
                    <a:pt x="21" y="184"/>
                    <a:pt x="24" y="182"/>
                    <a:pt x="27" y="180"/>
                  </a:cubicBezTo>
                  <a:cubicBezTo>
                    <a:pt x="77" y="122"/>
                    <a:pt x="102" y="0"/>
                    <a:pt x="102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4" name="Freeform 32"/>
            <p:cNvSpPr>
              <a:spLocks noEditPoints="1"/>
            </p:cNvSpPr>
            <p:nvPr/>
          </p:nvSpPr>
          <p:spPr bwMode="auto">
            <a:xfrm>
              <a:off x="5564188" y="2438400"/>
              <a:ext cx="160338" cy="200025"/>
            </a:xfrm>
            <a:custGeom>
              <a:avLst/>
              <a:gdLst>
                <a:gd name="T0" fmla="*/ 9076 w 53"/>
                <a:gd name="T1" fmla="*/ 172749 h 66"/>
                <a:gd name="T2" fmla="*/ 0 w 53"/>
                <a:gd name="T3" fmla="*/ 200025 h 66"/>
                <a:gd name="T4" fmla="*/ 6050 w 53"/>
                <a:gd name="T5" fmla="*/ 196994 h 66"/>
                <a:gd name="T6" fmla="*/ 9076 w 53"/>
                <a:gd name="T7" fmla="*/ 172749 h 66"/>
                <a:gd name="T8" fmla="*/ 160338 w 53"/>
                <a:gd name="T9" fmla="*/ 0 h 66"/>
                <a:gd name="T10" fmla="*/ 121010 w 53"/>
                <a:gd name="T11" fmla="*/ 63644 h 66"/>
                <a:gd name="T12" fmla="*/ 160338 w 53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66"/>
                <a:gd name="T23" fmla="*/ 53 w 53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66">
                  <a:moveTo>
                    <a:pt x="3" y="57"/>
                  </a:moveTo>
                  <a:cubicBezTo>
                    <a:pt x="2" y="61"/>
                    <a:pt x="1" y="64"/>
                    <a:pt x="0" y="66"/>
                  </a:cubicBezTo>
                  <a:cubicBezTo>
                    <a:pt x="0" y="66"/>
                    <a:pt x="1" y="65"/>
                    <a:pt x="2" y="65"/>
                  </a:cubicBezTo>
                  <a:cubicBezTo>
                    <a:pt x="2" y="63"/>
                    <a:pt x="3" y="60"/>
                    <a:pt x="3" y="57"/>
                  </a:cubicBezTo>
                  <a:moveTo>
                    <a:pt x="53" y="0"/>
                  </a:moveTo>
                  <a:cubicBezTo>
                    <a:pt x="49" y="8"/>
                    <a:pt x="45" y="14"/>
                    <a:pt x="40" y="21"/>
                  </a:cubicBezTo>
                  <a:cubicBezTo>
                    <a:pt x="45" y="15"/>
                    <a:pt x="49" y="8"/>
                    <a:pt x="53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5" name="Freeform 33"/>
            <p:cNvSpPr/>
            <p:nvPr/>
          </p:nvSpPr>
          <p:spPr bwMode="auto">
            <a:xfrm>
              <a:off x="5570538" y="1936750"/>
              <a:ext cx="287338" cy="698500"/>
            </a:xfrm>
            <a:custGeom>
              <a:avLst/>
              <a:gdLst>
                <a:gd name="T0" fmla="*/ 214747 w 95"/>
                <a:gd name="T1" fmla="*/ 0 h 230"/>
                <a:gd name="T2" fmla="*/ 3025 w 95"/>
                <a:gd name="T3" fmla="*/ 674204 h 230"/>
                <a:gd name="T4" fmla="*/ 0 w 95"/>
                <a:gd name="T5" fmla="*/ 698500 h 230"/>
                <a:gd name="T6" fmla="*/ 114935 w 95"/>
                <a:gd name="T7" fmla="*/ 564874 h 230"/>
                <a:gd name="T8" fmla="*/ 154255 w 95"/>
                <a:gd name="T9" fmla="*/ 501098 h 230"/>
                <a:gd name="T10" fmla="*/ 214747 w 95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230"/>
                <a:gd name="T20" fmla="*/ 95 w 95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230">
                  <a:moveTo>
                    <a:pt x="71" y="0"/>
                  </a:moveTo>
                  <a:cubicBezTo>
                    <a:pt x="71" y="0"/>
                    <a:pt x="20" y="173"/>
                    <a:pt x="1" y="222"/>
                  </a:cubicBezTo>
                  <a:cubicBezTo>
                    <a:pt x="1" y="225"/>
                    <a:pt x="0" y="228"/>
                    <a:pt x="0" y="230"/>
                  </a:cubicBezTo>
                  <a:cubicBezTo>
                    <a:pt x="11" y="221"/>
                    <a:pt x="25" y="206"/>
                    <a:pt x="38" y="186"/>
                  </a:cubicBezTo>
                  <a:cubicBezTo>
                    <a:pt x="43" y="179"/>
                    <a:pt x="47" y="173"/>
                    <a:pt x="51" y="165"/>
                  </a:cubicBezTo>
                  <a:cubicBezTo>
                    <a:pt x="77" y="118"/>
                    <a:pt x="95" y="55"/>
                    <a:pt x="7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6" name="Freeform 34"/>
            <p:cNvSpPr/>
            <p:nvPr/>
          </p:nvSpPr>
          <p:spPr bwMode="auto">
            <a:xfrm>
              <a:off x="6118226" y="1885950"/>
              <a:ext cx="239713" cy="476250"/>
            </a:xfrm>
            <a:custGeom>
              <a:avLst/>
              <a:gdLst>
                <a:gd name="T0" fmla="*/ 151717 w 79"/>
                <a:gd name="T1" fmla="*/ 0 h 157"/>
                <a:gd name="T2" fmla="*/ 136545 w 79"/>
                <a:gd name="T3" fmla="*/ 145605 h 157"/>
                <a:gd name="T4" fmla="*/ 0 w 79"/>
                <a:gd name="T5" fmla="*/ 9100 h 157"/>
                <a:gd name="T6" fmla="*/ 239713 w 79"/>
                <a:gd name="T7" fmla="*/ 476250 h 157"/>
                <a:gd name="T8" fmla="*/ 239713 w 79"/>
                <a:gd name="T9" fmla="*/ 476250 h 157"/>
                <a:gd name="T10" fmla="*/ 151717 w 79"/>
                <a:gd name="T11" fmla="*/ 0 h 157"/>
                <a:gd name="T12" fmla="*/ 151717 w 79"/>
                <a:gd name="T13" fmla="*/ 0 h 157"/>
                <a:gd name="T14" fmla="*/ 151717 w 79"/>
                <a:gd name="T15" fmla="*/ 0 h 157"/>
                <a:gd name="T16" fmla="*/ 151717 w 79"/>
                <a:gd name="T17" fmla="*/ 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157"/>
                <a:gd name="T29" fmla="*/ 79 w 79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157">
                  <a:moveTo>
                    <a:pt x="50" y="0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57" y="130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3" y="116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7" name="Freeform 35"/>
            <p:cNvSpPr/>
            <p:nvPr/>
          </p:nvSpPr>
          <p:spPr bwMode="auto">
            <a:xfrm>
              <a:off x="6527801" y="1912938"/>
              <a:ext cx="257175" cy="376238"/>
            </a:xfrm>
            <a:custGeom>
              <a:avLst/>
              <a:gdLst>
                <a:gd name="T0" fmla="*/ 0 w 85"/>
                <a:gd name="T1" fmla="*/ 0 h 124"/>
                <a:gd name="T2" fmla="*/ 257175 w 85"/>
                <a:gd name="T3" fmla="*/ 376238 h 124"/>
                <a:gd name="T4" fmla="*/ 0 w 85"/>
                <a:gd name="T5" fmla="*/ 0 h 124"/>
                <a:gd name="T6" fmla="*/ 0 60000 65536"/>
                <a:gd name="T7" fmla="*/ 0 60000 65536"/>
                <a:gd name="T8" fmla="*/ 0 60000 65536"/>
                <a:gd name="T9" fmla="*/ 0 w 85"/>
                <a:gd name="T10" fmla="*/ 0 h 124"/>
                <a:gd name="T11" fmla="*/ 85 w 8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24">
                  <a:moveTo>
                    <a:pt x="0" y="0"/>
                  </a:moveTo>
                  <a:cubicBezTo>
                    <a:pt x="0" y="0"/>
                    <a:pt x="43" y="98"/>
                    <a:pt x="85" y="124"/>
                  </a:cubicBezTo>
                  <a:cubicBezTo>
                    <a:pt x="76" y="98"/>
                    <a:pt x="0" y="0"/>
                    <a:pt x="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8" name="Freeform 36"/>
            <p:cNvSpPr/>
            <p:nvPr/>
          </p:nvSpPr>
          <p:spPr bwMode="auto">
            <a:xfrm>
              <a:off x="4852988" y="2505075"/>
              <a:ext cx="306388" cy="300038"/>
            </a:xfrm>
            <a:custGeom>
              <a:avLst/>
              <a:gdLst>
                <a:gd name="T0" fmla="*/ 300321 w 101"/>
                <a:gd name="T1" fmla="*/ 0 h 99"/>
                <a:gd name="T2" fmla="*/ 12134 w 101"/>
                <a:gd name="T3" fmla="*/ 278823 h 99"/>
                <a:gd name="T4" fmla="*/ 42470 w 101"/>
                <a:gd name="T5" fmla="*/ 300038 h 99"/>
                <a:gd name="T6" fmla="*/ 300321 w 101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99"/>
                <a:gd name="T14" fmla="*/ 101 w 101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99">
                  <a:moveTo>
                    <a:pt x="99" y="0"/>
                  </a:moveTo>
                  <a:cubicBezTo>
                    <a:pt x="99" y="0"/>
                    <a:pt x="66" y="75"/>
                    <a:pt x="4" y="92"/>
                  </a:cubicBezTo>
                  <a:cubicBezTo>
                    <a:pt x="0" y="97"/>
                    <a:pt x="4" y="99"/>
                    <a:pt x="14" y="99"/>
                  </a:cubicBezTo>
                  <a:cubicBezTo>
                    <a:pt x="40" y="99"/>
                    <a:pt x="101" y="76"/>
                    <a:pt x="99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499" name="Freeform 37"/>
            <p:cNvSpPr/>
            <p:nvPr/>
          </p:nvSpPr>
          <p:spPr bwMode="auto">
            <a:xfrm>
              <a:off x="4905376" y="2162175"/>
              <a:ext cx="284163" cy="233363"/>
            </a:xfrm>
            <a:custGeom>
              <a:avLst/>
              <a:gdLst>
                <a:gd name="T0" fmla="*/ 266025 w 94"/>
                <a:gd name="T1" fmla="*/ 0 h 77"/>
                <a:gd name="T2" fmla="*/ 0 w 94"/>
                <a:gd name="T3" fmla="*/ 206087 h 77"/>
                <a:gd name="T4" fmla="*/ 266025 w 94"/>
                <a:gd name="T5" fmla="*/ 0 h 77"/>
                <a:gd name="T6" fmla="*/ 0 60000 65536"/>
                <a:gd name="T7" fmla="*/ 0 60000 65536"/>
                <a:gd name="T8" fmla="*/ 0 60000 65536"/>
                <a:gd name="T9" fmla="*/ 0 w 94"/>
                <a:gd name="T10" fmla="*/ 0 h 77"/>
                <a:gd name="T11" fmla="*/ 94 w 94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77">
                  <a:moveTo>
                    <a:pt x="88" y="0"/>
                  </a:moveTo>
                  <a:cubicBezTo>
                    <a:pt x="88" y="0"/>
                    <a:pt x="43" y="55"/>
                    <a:pt x="0" y="68"/>
                  </a:cubicBezTo>
                  <a:cubicBezTo>
                    <a:pt x="28" y="77"/>
                    <a:pt x="94" y="44"/>
                    <a:pt x="88" y="0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0" name="Freeform 38"/>
            <p:cNvSpPr/>
            <p:nvPr/>
          </p:nvSpPr>
          <p:spPr bwMode="auto">
            <a:xfrm>
              <a:off x="4959351" y="2338388"/>
              <a:ext cx="11113" cy="4763"/>
            </a:xfrm>
            <a:custGeom>
              <a:avLst/>
              <a:gdLst>
                <a:gd name="T0" fmla="*/ 11113 w 4"/>
                <a:gd name="T1" fmla="*/ 0 h 2"/>
                <a:gd name="T2" fmla="*/ 0 w 4"/>
                <a:gd name="T3" fmla="*/ 4763 h 2"/>
                <a:gd name="T4" fmla="*/ 0 w 4"/>
                <a:gd name="T5" fmla="*/ 4763 h 2"/>
                <a:gd name="T6" fmla="*/ 11113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1" name="Freeform 39"/>
            <p:cNvSpPr/>
            <p:nvPr/>
          </p:nvSpPr>
          <p:spPr bwMode="auto">
            <a:xfrm>
              <a:off x="4959351" y="2206625"/>
              <a:ext cx="180975" cy="136525"/>
            </a:xfrm>
            <a:custGeom>
              <a:avLst/>
              <a:gdLst>
                <a:gd name="T0" fmla="*/ 180975 w 60"/>
                <a:gd name="T1" fmla="*/ 0 h 45"/>
                <a:gd name="T2" fmla="*/ 12065 w 60"/>
                <a:gd name="T3" fmla="*/ 130457 h 45"/>
                <a:gd name="T4" fmla="*/ 0 w 60"/>
                <a:gd name="T5" fmla="*/ 136525 h 45"/>
                <a:gd name="T6" fmla="*/ 6033 w 60"/>
                <a:gd name="T7" fmla="*/ 136525 h 45"/>
                <a:gd name="T8" fmla="*/ 180975 w 6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5"/>
                <a:gd name="T17" fmla="*/ 60 w 6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5">
                  <a:moveTo>
                    <a:pt x="60" y="0"/>
                  </a:moveTo>
                  <a:cubicBezTo>
                    <a:pt x="60" y="0"/>
                    <a:pt x="26" y="32"/>
                    <a:pt x="4" y="43"/>
                  </a:cubicBezTo>
                  <a:cubicBezTo>
                    <a:pt x="3" y="44"/>
                    <a:pt x="2" y="44"/>
                    <a:pt x="0" y="45"/>
                  </a:cubicBezTo>
                  <a:cubicBezTo>
                    <a:pt x="1" y="45"/>
                    <a:pt x="1" y="45"/>
                    <a:pt x="2" y="45"/>
                  </a:cubicBezTo>
                  <a:cubicBezTo>
                    <a:pt x="20" y="45"/>
                    <a:pt x="56" y="30"/>
                    <a:pt x="6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2" name="Freeform 40"/>
            <p:cNvSpPr/>
            <p:nvPr/>
          </p:nvSpPr>
          <p:spPr bwMode="auto">
            <a:xfrm>
              <a:off x="6861176" y="2332038"/>
              <a:ext cx="444500" cy="485775"/>
            </a:xfrm>
            <a:custGeom>
              <a:avLst/>
              <a:gdLst>
                <a:gd name="T0" fmla="*/ 0 w 147"/>
                <a:gd name="T1" fmla="*/ 136624 h 160"/>
                <a:gd name="T2" fmla="*/ 444500 w 147"/>
                <a:gd name="T3" fmla="*/ 485775 h 160"/>
                <a:gd name="T4" fmla="*/ 51405 w 147"/>
                <a:gd name="T5" fmla="*/ 0 h 160"/>
                <a:gd name="T6" fmla="*/ 111881 w 147"/>
                <a:gd name="T7" fmla="*/ 197346 h 160"/>
                <a:gd name="T8" fmla="*/ 0 w 147"/>
                <a:gd name="T9" fmla="*/ 13662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60"/>
                <a:gd name="T17" fmla="*/ 147 w 14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60">
                  <a:moveTo>
                    <a:pt x="0" y="45"/>
                  </a:moveTo>
                  <a:cubicBezTo>
                    <a:pt x="0" y="45"/>
                    <a:pt x="68" y="144"/>
                    <a:pt x="147" y="160"/>
                  </a:cubicBezTo>
                  <a:cubicBezTo>
                    <a:pt x="138" y="149"/>
                    <a:pt x="37" y="65"/>
                    <a:pt x="17" y="0"/>
                  </a:cubicBezTo>
                  <a:cubicBezTo>
                    <a:pt x="28" y="31"/>
                    <a:pt x="37" y="65"/>
                    <a:pt x="37" y="65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3" name="Freeform 41"/>
            <p:cNvSpPr>
              <a:spLocks noEditPoints="1"/>
            </p:cNvSpPr>
            <p:nvPr/>
          </p:nvSpPr>
          <p:spPr bwMode="auto">
            <a:xfrm>
              <a:off x="5827713" y="3178175"/>
              <a:ext cx="512763" cy="488950"/>
            </a:xfrm>
            <a:custGeom>
              <a:avLst/>
              <a:gdLst>
                <a:gd name="T0" fmla="*/ 148671 w 169"/>
                <a:gd name="T1" fmla="*/ 315843 h 161"/>
                <a:gd name="T2" fmla="*/ 145637 w 169"/>
                <a:gd name="T3" fmla="*/ 324954 h 161"/>
                <a:gd name="T4" fmla="*/ 145637 w 169"/>
                <a:gd name="T5" fmla="*/ 331028 h 161"/>
                <a:gd name="T6" fmla="*/ 148671 w 169"/>
                <a:gd name="T7" fmla="*/ 315843 h 161"/>
                <a:gd name="T8" fmla="*/ 84955 w 169"/>
                <a:gd name="T9" fmla="*/ 0 h 161"/>
                <a:gd name="T10" fmla="*/ 0 w 169"/>
                <a:gd name="T11" fmla="*/ 479839 h 161"/>
                <a:gd name="T12" fmla="*/ 154739 w 169"/>
                <a:gd name="T13" fmla="*/ 170070 h 161"/>
                <a:gd name="T14" fmla="*/ 148671 w 169"/>
                <a:gd name="T15" fmla="*/ 315843 h 161"/>
                <a:gd name="T16" fmla="*/ 257899 w 169"/>
                <a:gd name="T17" fmla="*/ 170070 h 161"/>
                <a:gd name="T18" fmla="*/ 257899 w 169"/>
                <a:gd name="T19" fmla="*/ 428211 h 161"/>
                <a:gd name="T20" fmla="*/ 351956 w 169"/>
                <a:gd name="T21" fmla="*/ 206513 h 161"/>
                <a:gd name="T22" fmla="*/ 351956 w 169"/>
                <a:gd name="T23" fmla="*/ 203476 h 161"/>
                <a:gd name="T24" fmla="*/ 506695 w 169"/>
                <a:gd name="T25" fmla="*/ 488950 h 161"/>
                <a:gd name="T26" fmla="*/ 491524 w 169"/>
                <a:gd name="T27" fmla="*/ 97183 h 161"/>
                <a:gd name="T28" fmla="*/ 488490 w 169"/>
                <a:gd name="T29" fmla="*/ 103257 h 161"/>
                <a:gd name="T30" fmla="*/ 479388 w 169"/>
                <a:gd name="T31" fmla="*/ 315843 h 161"/>
                <a:gd name="T32" fmla="*/ 470286 w 169"/>
                <a:gd name="T33" fmla="*/ 306733 h 161"/>
                <a:gd name="T34" fmla="*/ 276103 w 169"/>
                <a:gd name="T35" fmla="*/ 18222 h 161"/>
                <a:gd name="T36" fmla="*/ 273069 w 169"/>
                <a:gd name="T37" fmla="*/ 24296 h 161"/>
                <a:gd name="T38" fmla="*/ 285205 w 169"/>
                <a:gd name="T39" fmla="*/ 261178 h 161"/>
                <a:gd name="T40" fmla="*/ 282171 w 169"/>
                <a:gd name="T41" fmla="*/ 255104 h 161"/>
                <a:gd name="T42" fmla="*/ 230592 w 169"/>
                <a:gd name="T43" fmla="*/ 75924 h 161"/>
                <a:gd name="T44" fmla="*/ 206319 w 169"/>
                <a:gd name="T45" fmla="*/ 160959 h 161"/>
                <a:gd name="T46" fmla="*/ 84955 w 169"/>
                <a:gd name="T47" fmla="*/ 0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161"/>
                <a:gd name="T74" fmla="*/ 169 w 169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161">
                  <a:moveTo>
                    <a:pt x="49" y="104"/>
                  </a:moveTo>
                  <a:cubicBezTo>
                    <a:pt x="48" y="105"/>
                    <a:pt x="48" y="106"/>
                    <a:pt x="48" y="107"/>
                  </a:cubicBezTo>
                  <a:cubicBezTo>
                    <a:pt x="48" y="108"/>
                    <a:pt x="48" y="109"/>
                    <a:pt x="48" y="109"/>
                  </a:cubicBezTo>
                  <a:cubicBezTo>
                    <a:pt x="48" y="109"/>
                    <a:pt x="49" y="107"/>
                    <a:pt x="49" y="104"/>
                  </a:cubicBezTo>
                  <a:moveTo>
                    <a:pt x="28" y="0"/>
                  </a:moveTo>
                  <a:cubicBezTo>
                    <a:pt x="28" y="0"/>
                    <a:pt x="20" y="121"/>
                    <a:pt x="0" y="158"/>
                  </a:cubicBezTo>
                  <a:cubicBezTo>
                    <a:pt x="23" y="127"/>
                    <a:pt x="51" y="65"/>
                    <a:pt x="51" y="56"/>
                  </a:cubicBezTo>
                  <a:cubicBezTo>
                    <a:pt x="51" y="77"/>
                    <a:pt x="50" y="96"/>
                    <a:pt x="49" y="104"/>
                  </a:cubicBezTo>
                  <a:cubicBezTo>
                    <a:pt x="54" y="92"/>
                    <a:pt x="85" y="56"/>
                    <a:pt x="85" y="56"/>
                  </a:cubicBezTo>
                  <a:cubicBezTo>
                    <a:pt x="85" y="56"/>
                    <a:pt x="90" y="110"/>
                    <a:pt x="85" y="141"/>
                  </a:cubicBezTo>
                  <a:cubicBezTo>
                    <a:pt x="99" y="118"/>
                    <a:pt x="116" y="79"/>
                    <a:pt x="116" y="68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21" y="67"/>
                    <a:pt x="164" y="155"/>
                    <a:pt x="167" y="161"/>
                  </a:cubicBezTo>
                  <a:cubicBezTo>
                    <a:pt x="169" y="137"/>
                    <a:pt x="167" y="32"/>
                    <a:pt x="162" y="32"/>
                  </a:cubicBezTo>
                  <a:cubicBezTo>
                    <a:pt x="162" y="32"/>
                    <a:pt x="161" y="33"/>
                    <a:pt x="161" y="34"/>
                  </a:cubicBezTo>
                  <a:cubicBezTo>
                    <a:pt x="156" y="49"/>
                    <a:pt x="164" y="104"/>
                    <a:pt x="158" y="104"/>
                  </a:cubicBezTo>
                  <a:cubicBezTo>
                    <a:pt x="157" y="104"/>
                    <a:pt x="156" y="103"/>
                    <a:pt x="155" y="101"/>
                  </a:cubicBezTo>
                  <a:cubicBezTo>
                    <a:pt x="145" y="86"/>
                    <a:pt x="99" y="6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24"/>
                    <a:pt x="95" y="86"/>
                    <a:pt x="94" y="86"/>
                  </a:cubicBezTo>
                  <a:cubicBezTo>
                    <a:pt x="94" y="86"/>
                    <a:pt x="93" y="85"/>
                    <a:pt x="93" y="84"/>
                  </a:cubicBezTo>
                  <a:cubicBezTo>
                    <a:pt x="90" y="73"/>
                    <a:pt x="76" y="25"/>
                    <a:pt x="76" y="25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4" name="Freeform 42"/>
            <p:cNvSpPr/>
            <p:nvPr/>
          </p:nvSpPr>
          <p:spPr bwMode="auto">
            <a:xfrm>
              <a:off x="6348413" y="3011488"/>
              <a:ext cx="315913" cy="355600"/>
            </a:xfrm>
            <a:custGeom>
              <a:avLst/>
              <a:gdLst>
                <a:gd name="T0" fmla="*/ 3038 w 104"/>
                <a:gd name="T1" fmla="*/ 0 h 117"/>
                <a:gd name="T2" fmla="*/ 0 w 104"/>
                <a:gd name="T3" fmla="*/ 12157 h 117"/>
                <a:gd name="T4" fmla="*/ 315913 w 104"/>
                <a:gd name="T5" fmla="*/ 355600 h 117"/>
                <a:gd name="T6" fmla="*/ 91129 w 104"/>
                <a:gd name="T7" fmla="*/ 57747 h 117"/>
                <a:gd name="T8" fmla="*/ 3038 w 104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17"/>
                <a:gd name="T17" fmla="*/ 104 w 104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17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88" y="108"/>
                    <a:pt x="104" y="117"/>
                  </a:cubicBezTo>
                  <a:cubicBezTo>
                    <a:pt x="103" y="110"/>
                    <a:pt x="60" y="51"/>
                    <a:pt x="30" y="19"/>
                  </a:cubicBezTo>
                  <a:cubicBezTo>
                    <a:pt x="19" y="15"/>
                    <a:pt x="9" y="9"/>
                    <a:pt x="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5" name="Freeform 43"/>
            <p:cNvSpPr/>
            <p:nvPr/>
          </p:nvSpPr>
          <p:spPr bwMode="auto">
            <a:xfrm>
              <a:off x="6418263" y="3303588"/>
              <a:ext cx="442913" cy="520700"/>
            </a:xfrm>
            <a:custGeom>
              <a:avLst/>
              <a:gdLst>
                <a:gd name="T0" fmla="*/ 291230 w 146"/>
                <a:gd name="T1" fmla="*/ 0 h 172"/>
                <a:gd name="T2" fmla="*/ 291230 w 146"/>
                <a:gd name="T3" fmla="*/ 3027 h 172"/>
                <a:gd name="T4" fmla="*/ 345836 w 146"/>
                <a:gd name="T5" fmla="*/ 199804 h 172"/>
                <a:gd name="T6" fmla="*/ 315500 w 146"/>
                <a:gd name="T7" fmla="*/ 181640 h 172"/>
                <a:gd name="T8" fmla="*/ 0 w 146"/>
                <a:gd name="T9" fmla="*/ 3027 h 172"/>
                <a:gd name="T10" fmla="*/ 230557 w 146"/>
                <a:gd name="T11" fmla="*/ 520700 h 172"/>
                <a:gd name="T12" fmla="*/ 151683 w 146"/>
                <a:gd name="T13" fmla="*/ 124120 h 172"/>
                <a:gd name="T14" fmla="*/ 421677 w 146"/>
                <a:gd name="T15" fmla="*/ 366306 h 172"/>
                <a:gd name="T16" fmla="*/ 427745 w 146"/>
                <a:gd name="T17" fmla="*/ 363279 h 172"/>
                <a:gd name="T18" fmla="*/ 291230 w 146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72"/>
                <a:gd name="T32" fmla="*/ 146 w 146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72">
                  <a:moveTo>
                    <a:pt x="96" y="0"/>
                  </a:moveTo>
                  <a:cubicBezTo>
                    <a:pt x="96" y="0"/>
                    <a:pt x="96" y="0"/>
                    <a:pt x="96" y="1"/>
                  </a:cubicBezTo>
                  <a:cubicBezTo>
                    <a:pt x="96" y="13"/>
                    <a:pt x="124" y="66"/>
                    <a:pt x="114" y="66"/>
                  </a:cubicBezTo>
                  <a:cubicBezTo>
                    <a:pt x="112" y="66"/>
                    <a:pt x="109" y="64"/>
                    <a:pt x="104" y="60"/>
                  </a:cubicBezTo>
                  <a:cubicBezTo>
                    <a:pt x="73" y="35"/>
                    <a:pt x="0" y="1"/>
                    <a:pt x="0" y="1"/>
                  </a:cubicBezTo>
                  <a:cubicBezTo>
                    <a:pt x="0" y="1"/>
                    <a:pt x="39" y="137"/>
                    <a:pt x="76" y="172"/>
                  </a:cubicBezTo>
                  <a:cubicBezTo>
                    <a:pt x="65" y="120"/>
                    <a:pt x="45" y="55"/>
                    <a:pt x="50" y="41"/>
                  </a:cubicBezTo>
                  <a:cubicBezTo>
                    <a:pt x="72" y="51"/>
                    <a:pt x="127" y="121"/>
                    <a:pt x="139" y="121"/>
                  </a:cubicBezTo>
                  <a:cubicBezTo>
                    <a:pt x="140" y="121"/>
                    <a:pt x="140" y="120"/>
                    <a:pt x="141" y="120"/>
                  </a:cubicBezTo>
                  <a:cubicBezTo>
                    <a:pt x="146" y="109"/>
                    <a:pt x="101" y="0"/>
                    <a:pt x="96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6" name="Freeform 44"/>
            <p:cNvSpPr/>
            <p:nvPr/>
          </p:nvSpPr>
          <p:spPr bwMode="auto">
            <a:xfrm>
              <a:off x="6615113" y="3094038"/>
              <a:ext cx="400050" cy="442913"/>
            </a:xfrm>
            <a:custGeom>
              <a:avLst/>
              <a:gdLst>
                <a:gd name="T0" fmla="*/ 0 w 132"/>
                <a:gd name="T1" fmla="*/ 0 h 146"/>
                <a:gd name="T2" fmla="*/ 400050 w 132"/>
                <a:gd name="T3" fmla="*/ 442913 h 146"/>
                <a:gd name="T4" fmla="*/ 0 w 132"/>
                <a:gd name="T5" fmla="*/ 0 h 146"/>
                <a:gd name="T6" fmla="*/ 0 60000 65536"/>
                <a:gd name="T7" fmla="*/ 0 60000 65536"/>
                <a:gd name="T8" fmla="*/ 0 60000 65536"/>
                <a:gd name="T9" fmla="*/ 0 w 132"/>
                <a:gd name="T10" fmla="*/ 0 h 146"/>
                <a:gd name="T11" fmla="*/ 132 w 132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146">
                  <a:moveTo>
                    <a:pt x="0" y="0"/>
                  </a:moveTo>
                  <a:cubicBezTo>
                    <a:pt x="0" y="0"/>
                    <a:pt x="109" y="129"/>
                    <a:pt x="132" y="146"/>
                  </a:cubicBezTo>
                  <a:cubicBezTo>
                    <a:pt x="124" y="127"/>
                    <a:pt x="62" y="8"/>
                    <a:pt x="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7" name="Freeform 45"/>
            <p:cNvSpPr/>
            <p:nvPr/>
          </p:nvSpPr>
          <p:spPr bwMode="auto">
            <a:xfrm>
              <a:off x="6869113" y="3168650"/>
              <a:ext cx="282575" cy="301625"/>
            </a:xfrm>
            <a:custGeom>
              <a:avLst/>
              <a:gdLst>
                <a:gd name="T0" fmla="*/ 3038 w 93"/>
                <a:gd name="T1" fmla="*/ 0 h 99"/>
                <a:gd name="T2" fmla="*/ 0 w 93"/>
                <a:gd name="T3" fmla="*/ 0 h 99"/>
                <a:gd name="T4" fmla="*/ 282575 w 93"/>
                <a:gd name="T5" fmla="*/ 301625 h 99"/>
                <a:gd name="T6" fmla="*/ 3038 w 93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99"/>
                <a:gd name="T14" fmla="*/ 93 w 93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99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65" y="85"/>
                    <a:pt x="93" y="99"/>
                  </a:cubicBezTo>
                  <a:cubicBezTo>
                    <a:pt x="88" y="85"/>
                    <a:pt x="16" y="0"/>
                    <a:pt x="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8" name="Freeform 46"/>
            <p:cNvSpPr/>
            <p:nvPr/>
          </p:nvSpPr>
          <p:spPr bwMode="auto">
            <a:xfrm>
              <a:off x="5180013" y="2938463"/>
              <a:ext cx="360363" cy="479425"/>
            </a:xfrm>
            <a:custGeom>
              <a:avLst/>
              <a:gdLst>
                <a:gd name="T0" fmla="*/ 211978 w 119"/>
                <a:gd name="T1" fmla="*/ 0 h 158"/>
                <a:gd name="T2" fmla="*/ 0 w 119"/>
                <a:gd name="T3" fmla="*/ 324674 h 158"/>
                <a:gd name="T4" fmla="*/ 21198 w 119"/>
                <a:gd name="T5" fmla="*/ 330743 h 158"/>
                <a:gd name="T6" fmla="*/ 211978 w 119"/>
                <a:gd name="T7" fmla="*/ 136545 h 158"/>
                <a:gd name="T8" fmla="*/ 72678 w 119"/>
                <a:gd name="T9" fmla="*/ 479425 h 158"/>
                <a:gd name="T10" fmla="*/ 75707 w 119"/>
                <a:gd name="T11" fmla="*/ 479425 h 158"/>
                <a:gd name="T12" fmla="*/ 324024 w 119"/>
                <a:gd name="T13" fmla="*/ 42481 h 158"/>
                <a:gd name="T14" fmla="*/ 324024 w 119"/>
                <a:gd name="T15" fmla="*/ 42481 h 158"/>
                <a:gd name="T16" fmla="*/ 196837 w 119"/>
                <a:gd name="T17" fmla="*/ 103167 h 158"/>
                <a:gd name="T18" fmla="*/ 211978 w 119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58"/>
                <a:gd name="T32" fmla="*/ 119 w 119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58">
                  <a:moveTo>
                    <a:pt x="70" y="0"/>
                  </a:moveTo>
                  <a:cubicBezTo>
                    <a:pt x="70" y="0"/>
                    <a:pt x="31" y="76"/>
                    <a:pt x="0" y="107"/>
                  </a:cubicBezTo>
                  <a:cubicBezTo>
                    <a:pt x="2" y="108"/>
                    <a:pt x="4" y="109"/>
                    <a:pt x="7" y="109"/>
                  </a:cubicBezTo>
                  <a:cubicBezTo>
                    <a:pt x="29" y="109"/>
                    <a:pt x="60" y="63"/>
                    <a:pt x="70" y="45"/>
                  </a:cubicBezTo>
                  <a:cubicBezTo>
                    <a:pt x="52" y="88"/>
                    <a:pt x="20" y="158"/>
                    <a:pt x="24" y="158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34" y="149"/>
                    <a:pt x="119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93" y="17"/>
                    <a:pt x="65" y="34"/>
                    <a:pt x="65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09" name="Freeform 47"/>
            <p:cNvSpPr/>
            <p:nvPr/>
          </p:nvSpPr>
          <p:spPr bwMode="auto">
            <a:xfrm>
              <a:off x="5222876" y="3333750"/>
              <a:ext cx="211138" cy="269875"/>
            </a:xfrm>
            <a:custGeom>
              <a:avLst/>
              <a:gdLst>
                <a:gd name="T0" fmla="*/ 205105 w 70"/>
                <a:gd name="T1" fmla="*/ 0 h 89"/>
                <a:gd name="T2" fmla="*/ 3016 w 70"/>
                <a:gd name="T3" fmla="*/ 269875 h 89"/>
                <a:gd name="T4" fmla="*/ 9049 w 70"/>
                <a:gd name="T5" fmla="*/ 263810 h 89"/>
                <a:gd name="T6" fmla="*/ 205105 w 70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89"/>
                <a:gd name="T14" fmla="*/ 70 w 7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89">
                  <a:moveTo>
                    <a:pt x="68" y="0"/>
                  </a:moveTo>
                  <a:cubicBezTo>
                    <a:pt x="68" y="0"/>
                    <a:pt x="0" y="89"/>
                    <a:pt x="1" y="89"/>
                  </a:cubicBezTo>
                  <a:cubicBezTo>
                    <a:pt x="1" y="89"/>
                    <a:pt x="2" y="88"/>
                    <a:pt x="3" y="87"/>
                  </a:cubicBezTo>
                  <a:cubicBezTo>
                    <a:pt x="17" y="70"/>
                    <a:pt x="70" y="50"/>
                    <a:pt x="68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0" name="Freeform 48"/>
            <p:cNvSpPr/>
            <p:nvPr/>
          </p:nvSpPr>
          <p:spPr bwMode="auto">
            <a:xfrm>
              <a:off x="4846638" y="4895850"/>
              <a:ext cx="339725" cy="431800"/>
            </a:xfrm>
            <a:custGeom>
              <a:avLst/>
              <a:gdLst>
                <a:gd name="T0" fmla="*/ 336692 w 112"/>
                <a:gd name="T1" fmla="*/ 0 h 142"/>
                <a:gd name="T2" fmla="*/ 0 w 112"/>
                <a:gd name="T3" fmla="*/ 431800 h 142"/>
                <a:gd name="T4" fmla="*/ 339725 w 112"/>
                <a:gd name="T5" fmla="*/ 12163 h 142"/>
                <a:gd name="T6" fmla="*/ 336692 w 112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42"/>
                <a:gd name="T14" fmla="*/ 112 w 11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42">
                  <a:moveTo>
                    <a:pt x="111" y="0"/>
                  </a:moveTo>
                  <a:cubicBezTo>
                    <a:pt x="97" y="18"/>
                    <a:pt x="15" y="121"/>
                    <a:pt x="0" y="142"/>
                  </a:cubicBezTo>
                  <a:cubicBezTo>
                    <a:pt x="14" y="142"/>
                    <a:pt x="106" y="63"/>
                    <a:pt x="112" y="4"/>
                  </a:cubicBezTo>
                  <a:cubicBezTo>
                    <a:pt x="112" y="3"/>
                    <a:pt x="111" y="2"/>
                    <a:pt x="11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1" name="Freeform 49"/>
            <p:cNvSpPr/>
            <p:nvPr/>
          </p:nvSpPr>
          <p:spPr bwMode="auto">
            <a:xfrm>
              <a:off x="5419726" y="5097463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3175 h 1"/>
                <a:gd name="T4" fmla="*/ 3175 w 1"/>
                <a:gd name="T5" fmla="*/ 3175 h 1"/>
                <a:gd name="T6" fmla="*/ 3175 w 1"/>
                <a:gd name="T7" fmla="*/ 3175 h 1"/>
                <a:gd name="T8" fmla="*/ 3175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2" name="Freeform 50"/>
            <p:cNvSpPr>
              <a:spLocks noEditPoints="1"/>
            </p:cNvSpPr>
            <p:nvPr/>
          </p:nvSpPr>
          <p:spPr bwMode="auto">
            <a:xfrm>
              <a:off x="5264151" y="5008563"/>
              <a:ext cx="192088" cy="198438"/>
            </a:xfrm>
            <a:custGeom>
              <a:avLst/>
              <a:gdLst>
                <a:gd name="T0" fmla="*/ 192088 w 63"/>
                <a:gd name="T1" fmla="*/ 15264 h 65"/>
                <a:gd name="T2" fmla="*/ 173794 w 63"/>
                <a:gd name="T3" fmla="*/ 21370 h 65"/>
                <a:gd name="T4" fmla="*/ 167696 w 63"/>
                <a:gd name="T5" fmla="*/ 24423 h 65"/>
                <a:gd name="T6" fmla="*/ 164647 w 63"/>
                <a:gd name="T7" fmla="*/ 24423 h 65"/>
                <a:gd name="T8" fmla="*/ 121961 w 63"/>
                <a:gd name="T9" fmla="*/ 27476 h 65"/>
                <a:gd name="T10" fmla="*/ 115863 w 63"/>
                <a:gd name="T11" fmla="*/ 27476 h 65"/>
                <a:gd name="T12" fmla="*/ 155500 w 63"/>
                <a:gd name="T13" fmla="*/ 91587 h 65"/>
                <a:gd name="T14" fmla="*/ 158549 w 63"/>
                <a:gd name="T15" fmla="*/ 88534 h 65"/>
                <a:gd name="T16" fmla="*/ 158549 w 63"/>
                <a:gd name="T17" fmla="*/ 91587 h 65"/>
                <a:gd name="T18" fmla="*/ 158549 w 63"/>
                <a:gd name="T19" fmla="*/ 88534 h 65"/>
                <a:gd name="T20" fmla="*/ 192088 w 63"/>
                <a:gd name="T21" fmla="*/ 15264 h 65"/>
                <a:gd name="T22" fmla="*/ 15245 w 63"/>
                <a:gd name="T23" fmla="*/ 0 h 65"/>
                <a:gd name="T24" fmla="*/ 0 w 63"/>
                <a:gd name="T25" fmla="*/ 198438 h 65"/>
                <a:gd name="T26" fmla="*/ 54882 w 63"/>
                <a:gd name="T27" fmla="*/ 18317 h 65"/>
                <a:gd name="T28" fmla="*/ 15245 w 63"/>
                <a:gd name="T29" fmla="*/ 0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65"/>
                <a:gd name="T47" fmla="*/ 63 w 63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65">
                  <a:moveTo>
                    <a:pt x="63" y="5"/>
                  </a:moveTo>
                  <a:cubicBezTo>
                    <a:pt x="61" y="6"/>
                    <a:pt x="59" y="7"/>
                    <a:pt x="57" y="7"/>
                  </a:cubicBezTo>
                  <a:cubicBezTo>
                    <a:pt x="56" y="8"/>
                    <a:pt x="56" y="8"/>
                    <a:pt x="55" y="8"/>
                  </a:cubicBezTo>
                  <a:cubicBezTo>
                    <a:pt x="55" y="8"/>
                    <a:pt x="54" y="8"/>
                    <a:pt x="54" y="8"/>
                  </a:cubicBezTo>
                  <a:cubicBezTo>
                    <a:pt x="50" y="9"/>
                    <a:pt x="45" y="9"/>
                    <a:pt x="40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43" y="23"/>
                    <a:pt x="49" y="29"/>
                    <a:pt x="51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30"/>
                  </a:cubicBezTo>
                  <a:cubicBezTo>
                    <a:pt x="53" y="30"/>
                    <a:pt x="53" y="29"/>
                    <a:pt x="52" y="29"/>
                  </a:cubicBezTo>
                  <a:cubicBezTo>
                    <a:pt x="52" y="27"/>
                    <a:pt x="57" y="17"/>
                    <a:pt x="63" y="5"/>
                  </a:cubicBezTo>
                  <a:moveTo>
                    <a:pt x="5" y="0"/>
                  </a:moveTo>
                  <a:cubicBezTo>
                    <a:pt x="3" y="31"/>
                    <a:pt x="1" y="60"/>
                    <a:pt x="0" y="65"/>
                  </a:cubicBezTo>
                  <a:cubicBezTo>
                    <a:pt x="8" y="49"/>
                    <a:pt x="14" y="25"/>
                    <a:pt x="18" y="6"/>
                  </a:cubicBezTo>
                  <a:cubicBezTo>
                    <a:pt x="14" y="4"/>
                    <a:pt x="9" y="2"/>
                    <a:pt x="5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3" name="Freeform 51"/>
            <p:cNvSpPr/>
            <p:nvPr/>
          </p:nvSpPr>
          <p:spPr bwMode="auto">
            <a:xfrm>
              <a:off x="5753101" y="5154613"/>
              <a:ext cx="247650" cy="455613"/>
            </a:xfrm>
            <a:custGeom>
              <a:avLst/>
              <a:gdLst>
                <a:gd name="T0" fmla="*/ 12080 w 82"/>
                <a:gd name="T1" fmla="*/ 0 h 150"/>
                <a:gd name="T2" fmla="*/ 0 w 82"/>
                <a:gd name="T3" fmla="*/ 9112 h 150"/>
                <a:gd name="T4" fmla="*/ 247650 w 82"/>
                <a:gd name="T5" fmla="*/ 455613 h 150"/>
                <a:gd name="T6" fmla="*/ 12080 w 82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50"/>
                <a:gd name="T14" fmla="*/ 82 w 82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50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31" y="113"/>
                    <a:pt x="82" y="150"/>
                  </a:cubicBezTo>
                  <a:cubicBezTo>
                    <a:pt x="76" y="121"/>
                    <a:pt x="21" y="0"/>
                    <a:pt x="4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4" name="Freeform 52"/>
            <p:cNvSpPr/>
            <p:nvPr/>
          </p:nvSpPr>
          <p:spPr bwMode="auto">
            <a:xfrm>
              <a:off x="5991226" y="4914900"/>
              <a:ext cx="306388" cy="582613"/>
            </a:xfrm>
            <a:custGeom>
              <a:avLst/>
              <a:gdLst>
                <a:gd name="T0" fmla="*/ 6067 w 101"/>
                <a:gd name="T1" fmla="*/ 0 h 192"/>
                <a:gd name="T2" fmla="*/ 15168 w 101"/>
                <a:gd name="T3" fmla="*/ 188135 h 192"/>
                <a:gd name="T4" fmla="*/ 306388 w 101"/>
                <a:gd name="T5" fmla="*/ 582613 h 192"/>
                <a:gd name="T6" fmla="*/ 303354 w 101"/>
                <a:gd name="T7" fmla="*/ 573510 h 192"/>
                <a:gd name="T8" fmla="*/ 200214 w 101"/>
                <a:gd name="T9" fmla="*/ 388409 h 192"/>
                <a:gd name="T10" fmla="*/ 203248 w 101"/>
                <a:gd name="T11" fmla="*/ 373236 h 192"/>
                <a:gd name="T12" fmla="*/ 9101 w 101"/>
                <a:gd name="T13" fmla="*/ 0 h 192"/>
                <a:gd name="T14" fmla="*/ 6067 w 101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192"/>
                <a:gd name="T26" fmla="*/ 101 w 101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192">
                  <a:moveTo>
                    <a:pt x="2" y="0"/>
                  </a:moveTo>
                  <a:cubicBezTo>
                    <a:pt x="0" y="0"/>
                    <a:pt x="5" y="62"/>
                    <a:pt x="5" y="62"/>
                  </a:cubicBezTo>
                  <a:cubicBezTo>
                    <a:pt x="5" y="62"/>
                    <a:pt x="59" y="167"/>
                    <a:pt x="101" y="192"/>
                  </a:cubicBezTo>
                  <a:cubicBezTo>
                    <a:pt x="101" y="191"/>
                    <a:pt x="100" y="190"/>
                    <a:pt x="100" y="189"/>
                  </a:cubicBezTo>
                  <a:cubicBezTo>
                    <a:pt x="80" y="176"/>
                    <a:pt x="66" y="154"/>
                    <a:pt x="66" y="128"/>
                  </a:cubicBezTo>
                  <a:cubicBezTo>
                    <a:pt x="66" y="126"/>
                    <a:pt x="67" y="125"/>
                    <a:pt x="67" y="123"/>
                  </a:cubicBezTo>
                  <a:cubicBezTo>
                    <a:pt x="39" y="69"/>
                    <a:pt x="4" y="4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5" name="Freeform 53"/>
            <p:cNvSpPr/>
            <p:nvPr/>
          </p:nvSpPr>
          <p:spPr bwMode="auto">
            <a:xfrm>
              <a:off x="4659313" y="4711700"/>
              <a:ext cx="369888" cy="446088"/>
            </a:xfrm>
            <a:custGeom>
              <a:avLst/>
              <a:gdLst>
                <a:gd name="T0" fmla="*/ 266804 w 122"/>
                <a:gd name="T1" fmla="*/ 0 h 147"/>
                <a:gd name="T2" fmla="*/ 266804 w 122"/>
                <a:gd name="T3" fmla="*/ 0 h 147"/>
                <a:gd name="T4" fmla="*/ 266804 w 122"/>
                <a:gd name="T5" fmla="*/ 0 h 147"/>
                <a:gd name="T6" fmla="*/ 266804 w 122"/>
                <a:gd name="T7" fmla="*/ 0 h 147"/>
                <a:gd name="T8" fmla="*/ 0 w 122"/>
                <a:gd name="T9" fmla="*/ 245804 h 147"/>
                <a:gd name="T10" fmla="*/ 24255 w 122"/>
                <a:gd name="T11" fmla="*/ 254907 h 147"/>
                <a:gd name="T12" fmla="*/ 248613 w 122"/>
                <a:gd name="T13" fmla="*/ 179042 h 147"/>
                <a:gd name="T14" fmla="*/ 203135 w 122"/>
                <a:gd name="T15" fmla="*/ 446088 h 147"/>
                <a:gd name="T16" fmla="*/ 206167 w 122"/>
                <a:gd name="T17" fmla="*/ 443053 h 147"/>
                <a:gd name="T18" fmla="*/ 366856 w 122"/>
                <a:gd name="T19" fmla="*/ 142627 h 147"/>
                <a:gd name="T20" fmla="*/ 366856 w 122"/>
                <a:gd name="T21" fmla="*/ 139592 h 147"/>
                <a:gd name="T22" fmla="*/ 300155 w 122"/>
                <a:gd name="T23" fmla="*/ 188146 h 147"/>
                <a:gd name="T24" fmla="*/ 266804 w 122"/>
                <a:gd name="T25" fmla="*/ 0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47"/>
                <a:gd name="T41" fmla="*/ 122 w 122"/>
                <a:gd name="T42" fmla="*/ 147 h 1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47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9" y="57"/>
                    <a:pt x="0" y="81"/>
                  </a:cubicBezTo>
                  <a:cubicBezTo>
                    <a:pt x="1" y="83"/>
                    <a:pt x="4" y="84"/>
                    <a:pt x="8" y="84"/>
                  </a:cubicBezTo>
                  <a:cubicBezTo>
                    <a:pt x="27" y="84"/>
                    <a:pt x="72" y="66"/>
                    <a:pt x="82" y="59"/>
                  </a:cubicBezTo>
                  <a:cubicBezTo>
                    <a:pt x="90" y="69"/>
                    <a:pt x="62" y="147"/>
                    <a:pt x="67" y="147"/>
                  </a:cubicBezTo>
                  <a:cubicBezTo>
                    <a:pt x="67" y="147"/>
                    <a:pt x="67" y="147"/>
                    <a:pt x="68" y="146"/>
                  </a:cubicBezTo>
                  <a:cubicBezTo>
                    <a:pt x="76" y="138"/>
                    <a:pt x="118" y="56"/>
                    <a:pt x="121" y="47"/>
                  </a:cubicBezTo>
                  <a:cubicBezTo>
                    <a:pt x="122" y="46"/>
                    <a:pt x="121" y="46"/>
                    <a:pt x="121" y="46"/>
                  </a:cubicBezTo>
                  <a:cubicBezTo>
                    <a:pt x="117" y="46"/>
                    <a:pt x="99" y="62"/>
                    <a:pt x="99" y="62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6" name="Freeform 54"/>
            <p:cNvSpPr/>
            <p:nvPr/>
          </p:nvSpPr>
          <p:spPr bwMode="auto">
            <a:xfrm>
              <a:off x="4902201" y="5727700"/>
              <a:ext cx="458788" cy="228600"/>
            </a:xfrm>
            <a:custGeom>
              <a:avLst/>
              <a:gdLst>
                <a:gd name="T0" fmla="*/ 319944 w 152"/>
                <a:gd name="T1" fmla="*/ 0 h 75"/>
                <a:gd name="T2" fmla="*/ 6037 w 152"/>
                <a:gd name="T3" fmla="*/ 222504 h 75"/>
                <a:gd name="T4" fmla="*/ 3018 w 152"/>
                <a:gd name="T5" fmla="*/ 228600 h 75"/>
                <a:gd name="T6" fmla="*/ 319944 w 152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75"/>
                <a:gd name="T14" fmla="*/ 152 w 152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75">
                  <a:moveTo>
                    <a:pt x="106" y="0"/>
                  </a:moveTo>
                  <a:cubicBezTo>
                    <a:pt x="106" y="0"/>
                    <a:pt x="21" y="62"/>
                    <a:pt x="2" y="73"/>
                  </a:cubicBezTo>
                  <a:cubicBezTo>
                    <a:pt x="0" y="74"/>
                    <a:pt x="0" y="75"/>
                    <a:pt x="1" y="75"/>
                  </a:cubicBezTo>
                  <a:cubicBezTo>
                    <a:pt x="15" y="75"/>
                    <a:pt x="152" y="33"/>
                    <a:pt x="106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7" name="Freeform 55"/>
            <p:cNvSpPr/>
            <p:nvPr/>
          </p:nvSpPr>
          <p:spPr bwMode="auto">
            <a:xfrm>
              <a:off x="3898901" y="5060950"/>
              <a:ext cx="419100" cy="163513"/>
            </a:xfrm>
            <a:custGeom>
              <a:avLst/>
              <a:gdLst>
                <a:gd name="T0" fmla="*/ 419100 w 138"/>
                <a:gd name="T1" fmla="*/ 0 h 54"/>
                <a:gd name="T2" fmla="*/ 0 w 138"/>
                <a:gd name="T3" fmla="*/ 163513 h 54"/>
                <a:gd name="T4" fmla="*/ 97183 w 138"/>
                <a:gd name="T5" fmla="*/ 163513 h 54"/>
                <a:gd name="T6" fmla="*/ 419100 w 13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4"/>
                <a:gd name="T14" fmla="*/ 138 w 13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4">
                  <a:moveTo>
                    <a:pt x="138" y="0"/>
                  </a:moveTo>
                  <a:cubicBezTo>
                    <a:pt x="138" y="0"/>
                    <a:pt x="25" y="48"/>
                    <a:pt x="0" y="54"/>
                  </a:cubicBezTo>
                  <a:cubicBezTo>
                    <a:pt x="8" y="54"/>
                    <a:pt x="20" y="54"/>
                    <a:pt x="32" y="54"/>
                  </a:cubicBezTo>
                  <a:cubicBezTo>
                    <a:pt x="76" y="54"/>
                    <a:pt x="136" y="49"/>
                    <a:pt x="138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8" name="Freeform 56"/>
            <p:cNvSpPr/>
            <p:nvPr/>
          </p:nvSpPr>
          <p:spPr bwMode="auto">
            <a:xfrm>
              <a:off x="5683251" y="5719763"/>
              <a:ext cx="298450" cy="273050"/>
            </a:xfrm>
            <a:custGeom>
              <a:avLst/>
              <a:gdLst>
                <a:gd name="T0" fmla="*/ 217055 w 99"/>
                <a:gd name="T1" fmla="*/ 0 h 90"/>
                <a:gd name="T2" fmla="*/ 204996 w 99"/>
                <a:gd name="T3" fmla="*/ 0 h 90"/>
                <a:gd name="T4" fmla="*/ 0 w 99"/>
                <a:gd name="T5" fmla="*/ 273050 h 90"/>
                <a:gd name="T6" fmla="*/ 298450 w 99"/>
                <a:gd name="T7" fmla="*/ 33373 h 90"/>
                <a:gd name="T8" fmla="*/ 217055 w 99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90"/>
                <a:gd name="T17" fmla="*/ 99 w 9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90">
                  <a:moveTo>
                    <a:pt x="72" y="0"/>
                  </a:moveTo>
                  <a:cubicBezTo>
                    <a:pt x="70" y="0"/>
                    <a:pt x="68" y="0"/>
                    <a:pt x="68" y="0"/>
                  </a:cubicBezTo>
                  <a:cubicBezTo>
                    <a:pt x="68" y="0"/>
                    <a:pt x="0" y="76"/>
                    <a:pt x="0" y="90"/>
                  </a:cubicBezTo>
                  <a:cubicBezTo>
                    <a:pt x="20" y="82"/>
                    <a:pt x="99" y="37"/>
                    <a:pt x="99" y="11"/>
                  </a:cubicBezTo>
                  <a:cubicBezTo>
                    <a:pt x="91" y="1"/>
                    <a:pt x="78" y="0"/>
                    <a:pt x="72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19" name="Freeform 57"/>
            <p:cNvSpPr>
              <a:spLocks noEditPoints="1"/>
            </p:cNvSpPr>
            <p:nvPr/>
          </p:nvSpPr>
          <p:spPr bwMode="auto">
            <a:xfrm>
              <a:off x="6297613" y="2789238"/>
              <a:ext cx="427038" cy="292100"/>
            </a:xfrm>
            <a:custGeom>
              <a:avLst/>
              <a:gdLst>
                <a:gd name="T0" fmla="*/ 420981 w 141"/>
                <a:gd name="T1" fmla="*/ 33470 h 96"/>
                <a:gd name="T2" fmla="*/ 230177 w 141"/>
                <a:gd name="T3" fmla="*/ 170392 h 96"/>
                <a:gd name="T4" fmla="*/ 230177 w 141"/>
                <a:gd name="T5" fmla="*/ 170392 h 96"/>
                <a:gd name="T6" fmla="*/ 230177 w 141"/>
                <a:gd name="T7" fmla="*/ 170392 h 96"/>
                <a:gd name="T8" fmla="*/ 230177 w 141"/>
                <a:gd name="T9" fmla="*/ 170392 h 96"/>
                <a:gd name="T10" fmla="*/ 227148 w 141"/>
                <a:gd name="T11" fmla="*/ 170392 h 96"/>
                <a:gd name="T12" fmla="*/ 227148 w 141"/>
                <a:gd name="T13" fmla="*/ 170392 h 96"/>
                <a:gd name="T14" fmla="*/ 227148 w 141"/>
                <a:gd name="T15" fmla="*/ 170392 h 96"/>
                <a:gd name="T16" fmla="*/ 227148 w 141"/>
                <a:gd name="T17" fmla="*/ 170392 h 96"/>
                <a:gd name="T18" fmla="*/ 227148 w 141"/>
                <a:gd name="T19" fmla="*/ 170392 h 96"/>
                <a:gd name="T20" fmla="*/ 227148 w 141"/>
                <a:gd name="T21" fmla="*/ 170392 h 96"/>
                <a:gd name="T22" fmla="*/ 227148 w 141"/>
                <a:gd name="T23" fmla="*/ 170392 h 96"/>
                <a:gd name="T24" fmla="*/ 227148 w 141"/>
                <a:gd name="T25" fmla="*/ 170392 h 96"/>
                <a:gd name="T26" fmla="*/ 227148 w 141"/>
                <a:gd name="T27" fmla="*/ 170392 h 96"/>
                <a:gd name="T28" fmla="*/ 224119 w 141"/>
                <a:gd name="T29" fmla="*/ 170392 h 96"/>
                <a:gd name="T30" fmla="*/ 224119 w 141"/>
                <a:gd name="T31" fmla="*/ 170392 h 96"/>
                <a:gd name="T32" fmla="*/ 224119 w 141"/>
                <a:gd name="T33" fmla="*/ 170392 h 96"/>
                <a:gd name="T34" fmla="*/ 224119 w 141"/>
                <a:gd name="T35" fmla="*/ 170392 h 96"/>
                <a:gd name="T36" fmla="*/ 224119 w 141"/>
                <a:gd name="T37" fmla="*/ 170392 h 96"/>
                <a:gd name="T38" fmla="*/ 224119 w 141"/>
                <a:gd name="T39" fmla="*/ 170392 h 96"/>
                <a:gd name="T40" fmla="*/ 184747 w 141"/>
                <a:gd name="T41" fmla="*/ 167349 h 96"/>
                <a:gd name="T42" fmla="*/ 339207 w 141"/>
                <a:gd name="T43" fmla="*/ 252545 h 96"/>
                <a:gd name="T44" fmla="*/ 427038 w 141"/>
                <a:gd name="T45" fmla="*/ 79110 h 96"/>
                <a:gd name="T46" fmla="*/ 420981 w 141"/>
                <a:gd name="T47" fmla="*/ 33470 h 96"/>
                <a:gd name="T48" fmla="*/ 15143 w 141"/>
                <a:gd name="T49" fmla="*/ 0 h 96"/>
                <a:gd name="T50" fmla="*/ 0 w 141"/>
                <a:gd name="T51" fmla="*/ 79110 h 96"/>
                <a:gd name="T52" fmla="*/ 3029 w 141"/>
                <a:gd name="T53" fmla="*/ 112580 h 96"/>
                <a:gd name="T54" fmla="*/ 215033 w 141"/>
                <a:gd name="T55" fmla="*/ 292100 h 96"/>
                <a:gd name="T56" fmla="*/ 260463 w 141"/>
                <a:gd name="T57" fmla="*/ 289057 h 96"/>
                <a:gd name="T58" fmla="*/ 178690 w 141"/>
                <a:gd name="T59" fmla="*/ 167349 h 96"/>
                <a:gd name="T60" fmla="*/ 15143 w 141"/>
                <a:gd name="T61" fmla="*/ 0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96"/>
                <a:gd name="T95" fmla="*/ 141 w 141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96">
                  <a:moveTo>
                    <a:pt x="139" y="11"/>
                  </a:moveTo>
                  <a:cubicBezTo>
                    <a:pt x="129" y="37"/>
                    <a:pt x="105" y="55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0" y="56"/>
                    <a:pt x="65" y="56"/>
                    <a:pt x="61" y="55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29" y="70"/>
                    <a:pt x="141" y="49"/>
                    <a:pt x="141" y="26"/>
                  </a:cubicBezTo>
                  <a:cubicBezTo>
                    <a:pt x="141" y="21"/>
                    <a:pt x="140" y="16"/>
                    <a:pt x="139" y="11"/>
                  </a:cubicBezTo>
                  <a:moveTo>
                    <a:pt x="5" y="0"/>
                  </a:moveTo>
                  <a:cubicBezTo>
                    <a:pt x="2" y="8"/>
                    <a:pt x="0" y="17"/>
                    <a:pt x="0" y="26"/>
                  </a:cubicBezTo>
                  <a:cubicBezTo>
                    <a:pt x="0" y="30"/>
                    <a:pt x="0" y="33"/>
                    <a:pt x="1" y="37"/>
                  </a:cubicBezTo>
                  <a:cubicBezTo>
                    <a:pt x="19" y="48"/>
                    <a:pt x="47" y="73"/>
                    <a:pt x="71" y="96"/>
                  </a:cubicBezTo>
                  <a:cubicBezTo>
                    <a:pt x="76" y="96"/>
                    <a:pt x="81" y="96"/>
                    <a:pt x="86" y="9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32" y="49"/>
                    <a:pt x="11" y="27"/>
                    <a:pt x="5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0" name="Freeform 58"/>
            <p:cNvSpPr>
              <a:spLocks noEditPoints="1"/>
            </p:cNvSpPr>
            <p:nvPr/>
          </p:nvSpPr>
          <p:spPr bwMode="auto">
            <a:xfrm>
              <a:off x="6300788" y="2901950"/>
              <a:ext cx="334963" cy="179388"/>
            </a:xfrm>
            <a:custGeom>
              <a:avLst/>
              <a:gdLst>
                <a:gd name="T0" fmla="*/ 175026 w 111"/>
                <a:gd name="T1" fmla="*/ 54729 h 59"/>
                <a:gd name="T2" fmla="*/ 256503 w 111"/>
                <a:gd name="T3" fmla="*/ 176348 h 59"/>
                <a:gd name="T4" fmla="*/ 334963 w 111"/>
                <a:gd name="T5" fmla="*/ 139862 h 59"/>
                <a:gd name="T6" fmla="*/ 181061 w 111"/>
                <a:gd name="T7" fmla="*/ 54729 h 59"/>
                <a:gd name="T8" fmla="*/ 175026 w 111"/>
                <a:gd name="T9" fmla="*/ 54729 h 59"/>
                <a:gd name="T10" fmla="*/ 0 w 111"/>
                <a:gd name="T11" fmla="*/ 0 h 59"/>
                <a:gd name="T12" fmla="*/ 51301 w 111"/>
                <a:gd name="T13" fmla="*/ 109457 h 59"/>
                <a:gd name="T14" fmla="*/ 60354 w 111"/>
                <a:gd name="T15" fmla="*/ 106417 h 59"/>
                <a:gd name="T16" fmla="*/ 138814 w 111"/>
                <a:gd name="T17" fmla="*/ 167226 h 59"/>
                <a:gd name="T18" fmla="*/ 211238 w 111"/>
                <a:gd name="T19" fmla="*/ 179388 h 59"/>
                <a:gd name="T20" fmla="*/ 211238 w 111"/>
                <a:gd name="T21" fmla="*/ 179388 h 59"/>
                <a:gd name="T22" fmla="*/ 0 w 111"/>
                <a:gd name="T23" fmla="*/ 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59"/>
                <a:gd name="T38" fmla="*/ 111 w 111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59">
                  <a:moveTo>
                    <a:pt x="58" y="18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94" y="56"/>
                    <a:pt x="103" y="52"/>
                    <a:pt x="111" y="46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8"/>
                    <a:pt x="59" y="18"/>
                    <a:pt x="58" y="18"/>
                  </a:cubicBezTo>
                  <a:moveTo>
                    <a:pt x="0" y="0"/>
                  </a:moveTo>
                  <a:cubicBezTo>
                    <a:pt x="2" y="14"/>
                    <a:pt x="8" y="27"/>
                    <a:pt x="17" y="36"/>
                  </a:cubicBezTo>
                  <a:cubicBezTo>
                    <a:pt x="18" y="36"/>
                    <a:pt x="19" y="35"/>
                    <a:pt x="20" y="35"/>
                  </a:cubicBezTo>
                  <a:cubicBezTo>
                    <a:pt x="25" y="35"/>
                    <a:pt x="35" y="43"/>
                    <a:pt x="46" y="55"/>
                  </a:cubicBezTo>
                  <a:cubicBezTo>
                    <a:pt x="53" y="58"/>
                    <a:pt x="61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46" y="36"/>
                    <a:pt x="18" y="11"/>
                    <a:pt x="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1" name="Freeform 59"/>
            <p:cNvSpPr/>
            <p:nvPr/>
          </p:nvSpPr>
          <p:spPr bwMode="auto">
            <a:xfrm>
              <a:off x="6351588" y="3008313"/>
              <a:ext cx="87313" cy="60325"/>
            </a:xfrm>
            <a:custGeom>
              <a:avLst/>
              <a:gdLst>
                <a:gd name="T0" fmla="*/ 9032 w 29"/>
                <a:gd name="T1" fmla="*/ 0 h 20"/>
                <a:gd name="T2" fmla="*/ 0 w 29"/>
                <a:gd name="T3" fmla="*/ 3016 h 20"/>
                <a:gd name="T4" fmla="*/ 87313 w 29"/>
                <a:gd name="T5" fmla="*/ 60325 h 20"/>
                <a:gd name="T6" fmla="*/ 9032 w 2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8" y="10"/>
                    <a:pt x="18" y="16"/>
                    <a:pt x="29" y="20"/>
                  </a:cubicBezTo>
                  <a:cubicBezTo>
                    <a:pt x="18" y="8"/>
                    <a:pt x="8" y="0"/>
                    <a:pt x="3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2" name="Oval 60"/>
            <p:cNvSpPr>
              <a:spLocks noChangeArrowheads="1"/>
            </p:cNvSpPr>
            <p:nvPr/>
          </p:nvSpPr>
          <p:spPr bwMode="auto">
            <a:xfrm>
              <a:off x="6307138" y="2532063"/>
              <a:ext cx="425450" cy="428625"/>
            </a:xfrm>
            <a:prstGeom prst="ellipse">
              <a:avLst/>
            </a:prstGeom>
            <a:solidFill>
              <a:srgbClr val="9CCC6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3" name="Freeform 61"/>
            <p:cNvSpPr/>
            <p:nvPr/>
          </p:nvSpPr>
          <p:spPr bwMode="auto">
            <a:xfrm>
              <a:off x="6307138" y="2708275"/>
              <a:ext cx="425450" cy="193675"/>
            </a:xfrm>
            <a:custGeom>
              <a:avLst/>
              <a:gdLst>
                <a:gd name="T0" fmla="*/ 3017 w 141"/>
                <a:gd name="T1" fmla="*/ 21183 h 64"/>
                <a:gd name="T2" fmla="*/ 0 w 141"/>
                <a:gd name="T3" fmla="*/ 39340 h 64"/>
                <a:gd name="T4" fmla="*/ 42243 w 141"/>
                <a:gd name="T5" fmla="*/ 163413 h 64"/>
                <a:gd name="T6" fmla="*/ 377172 w 141"/>
                <a:gd name="T7" fmla="*/ 175518 h 64"/>
                <a:gd name="T8" fmla="*/ 425450 w 141"/>
                <a:gd name="T9" fmla="*/ 39340 h 64"/>
                <a:gd name="T10" fmla="*/ 422433 w 141"/>
                <a:gd name="T11" fmla="*/ 0 h 64"/>
                <a:gd name="T12" fmla="*/ 3017 w 141"/>
                <a:gd name="T13" fmla="*/ 2118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64"/>
                <a:gd name="T23" fmla="*/ 141 w 14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64">
                  <a:moveTo>
                    <a:pt x="1" y="7"/>
                  </a:moveTo>
                  <a:cubicBezTo>
                    <a:pt x="1" y="9"/>
                    <a:pt x="0" y="11"/>
                    <a:pt x="0" y="13"/>
                  </a:cubicBezTo>
                  <a:cubicBezTo>
                    <a:pt x="0" y="28"/>
                    <a:pt x="5" y="42"/>
                    <a:pt x="14" y="54"/>
                  </a:cubicBezTo>
                  <a:cubicBezTo>
                    <a:pt x="63" y="64"/>
                    <a:pt x="99" y="63"/>
                    <a:pt x="125" y="58"/>
                  </a:cubicBezTo>
                  <a:cubicBezTo>
                    <a:pt x="135" y="46"/>
                    <a:pt x="141" y="30"/>
                    <a:pt x="141" y="13"/>
                  </a:cubicBezTo>
                  <a:cubicBezTo>
                    <a:pt x="141" y="8"/>
                    <a:pt x="141" y="4"/>
                    <a:pt x="140" y="0"/>
                  </a:cubicBezTo>
                  <a:cubicBezTo>
                    <a:pt x="91" y="19"/>
                    <a:pt x="36" y="14"/>
                    <a:pt x="1" y="7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4" name="Oval 62"/>
            <p:cNvSpPr>
              <a:spLocks noChangeArrowheads="1"/>
            </p:cNvSpPr>
            <p:nvPr/>
          </p:nvSpPr>
          <p:spPr bwMode="auto">
            <a:xfrm>
              <a:off x="6497638" y="2798763"/>
              <a:ext cx="38100" cy="39688"/>
            </a:xfrm>
            <a:prstGeom prst="ellipse">
              <a:avLst/>
            </a:prstGeom>
            <a:solidFill>
              <a:srgbClr val="568B3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5" name="Oval 63"/>
            <p:cNvSpPr>
              <a:spLocks noChangeArrowheads="1"/>
            </p:cNvSpPr>
            <p:nvPr/>
          </p:nvSpPr>
          <p:spPr bwMode="auto">
            <a:xfrm>
              <a:off x="6634163" y="2771775"/>
              <a:ext cx="57150" cy="57150"/>
            </a:xfrm>
            <a:prstGeom prst="ellipse">
              <a:avLst/>
            </a:prstGeom>
            <a:solidFill>
              <a:srgbClr val="568B3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6" name="Freeform 64"/>
            <p:cNvSpPr/>
            <p:nvPr/>
          </p:nvSpPr>
          <p:spPr bwMode="auto">
            <a:xfrm>
              <a:off x="6424613" y="2571750"/>
              <a:ext cx="266700" cy="130175"/>
            </a:xfrm>
            <a:custGeom>
              <a:avLst/>
              <a:gdLst>
                <a:gd name="T0" fmla="*/ 124258 w 88"/>
                <a:gd name="T1" fmla="*/ 0 h 43"/>
                <a:gd name="T2" fmla="*/ 118197 w 88"/>
                <a:gd name="T3" fmla="*/ 0 h 43"/>
                <a:gd name="T4" fmla="*/ 184872 w 88"/>
                <a:gd name="T5" fmla="*/ 130175 h 43"/>
                <a:gd name="T6" fmla="*/ 245485 w 88"/>
                <a:gd name="T7" fmla="*/ 105956 h 43"/>
                <a:gd name="T8" fmla="*/ 124258 w 8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3"/>
                <a:gd name="T17" fmla="*/ 88 w 8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3">
                  <a:moveTo>
                    <a:pt x="41" y="0"/>
                  </a:moveTo>
                  <a:cubicBezTo>
                    <a:pt x="40" y="0"/>
                    <a:pt x="40" y="0"/>
                    <a:pt x="39" y="0"/>
                  </a:cubicBezTo>
                  <a:cubicBezTo>
                    <a:pt x="0" y="26"/>
                    <a:pt x="35" y="43"/>
                    <a:pt x="61" y="43"/>
                  </a:cubicBezTo>
                  <a:cubicBezTo>
                    <a:pt x="71" y="43"/>
                    <a:pt x="79" y="40"/>
                    <a:pt x="81" y="35"/>
                  </a:cubicBezTo>
                  <a:cubicBezTo>
                    <a:pt x="88" y="17"/>
                    <a:pt x="49" y="0"/>
                    <a:pt x="41" y="0"/>
                  </a:cubicBezTo>
                </a:path>
              </a:pathLst>
            </a:custGeom>
            <a:solidFill>
              <a:srgbClr val="D4E6A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7" name="Freeform 65"/>
            <p:cNvSpPr/>
            <p:nvPr/>
          </p:nvSpPr>
          <p:spPr bwMode="auto">
            <a:xfrm>
              <a:off x="6554788" y="2605088"/>
              <a:ext cx="69850" cy="60325"/>
            </a:xfrm>
            <a:custGeom>
              <a:avLst/>
              <a:gdLst>
                <a:gd name="T0" fmla="*/ 63776 w 23"/>
                <a:gd name="T1" fmla="*/ 42227 h 20"/>
                <a:gd name="T2" fmla="*/ 24296 w 23"/>
                <a:gd name="T3" fmla="*/ 54293 h 20"/>
                <a:gd name="T4" fmla="*/ 6074 w 23"/>
                <a:gd name="T5" fmla="*/ 18097 h 20"/>
                <a:gd name="T6" fmla="*/ 45554 w 23"/>
                <a:gd name="T7" fmla="*/ 6033 h 20"/>
                <a:gd name="T8" fmla="*/ 63776 w 23"/>
                <a:gd name="T9" fmla="*/ 4222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"/>
                <a:gd name="T17" fmla="*/ 23 w 2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">
                  <a:moveTo>
                    <a:pt x="21" y="14"/>
                  </a:moveTo>
                  <a:cubicBezTo>
                    <a:pt x="19" y="19"/>
                    <a:pt x="13" y="20"/>
                    <a:pt x="8" y="18"/>
                  </a:cubicBezTo>
                  <a:cubicBezTo>
                    <a:pt x="3" y="16"/>
                    <a:pt x="0" y="10"/>
                    <a:pt x="2" y="6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0" y="5"/>
                    <a:pt x="23" y="10"/>
                    <a:pt x="21" y="14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8" name="Freeform 66"/>
            <p:cNvSpPr>
              <a:spLocks noEditPoints="1"/>
            </p:cNvSpPr>
            <p:nvPr/>
          </p:nvSpPr>
          <p:spPr bwMode="auto">
            <a:xfrm>
              <a:off x="6521451" y="2960688"/>
              <a:ext cx="6350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0 w 2"/>
                <a:gd name="T5" fmla="*/ 0 w 2"/>
                <a:gd name="T6" fmla="*/ 3175 w 2"/>
                <a:gd name="T7" fmla="*/ 0 w 2"/>
                <a:gd name="T8" fmla="*/ 3175 w 2"/>
                <a:gd name="T9" fmla="*/ 3175 w 2"/>
                <a:gd name="T10" fmla="*/ 3175 w 2"/>
                <a:gd name="T11" fmla="*/ 3175 w 2"/>
                <a:gd name="T12" fmla="*/ 3175 w 2"/>
                <a:gd name="T13" fmla="*/ 3175 w 2"/>
                <a:gd name="T14" fmla="*/ 3175 w 2"/>
                <a:gd name="T15" fmla="*/ 3175 w 2"/>
                <a:gd name="T16" fmla="*/ 3175 w 2"/>
                <a:gd name="T17" fmla="*/ 3175 w 2"/>
                <a:gd name="T18" fmla="*/ 3175 w 2"/>
                <a:gd name="T19" fmla="*/ 3175 w 2"/>
                <a:gd name="T20" fmla="*/ 3175 w 2"/>
                <a:gd name="T21" fmla="*/ 6350 w 2"/>
                <a:gd name="T22" fmla="*/ 6350 w 2"/>
                <a:gd name="T23" fmla="*/ 6350 w 2"/>
                <a:gd name="T24" fmla="*/ 6350 w 2"/>
                <a:gd name="T25" fmla="*/ 6350 w 2"/>
                <a:gd name="T26" fmla="*/ 6350 w 2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2 w 2"/>
              </a:gdLst>
              <a:ahLst/>
              <a:cxnLst>
                <a:cxn ang="T27">
                  <a:pos x="T0" y="0"/>
                </a:cxn>
                <a:cxn ang="T28">
                  <a:pos x="T1" y="0"/>
                </a:cxn>
                <a:cxn ang="T29">
                  <a:pos x="T2" y="0"/>
                </a:cxn>
                <a:cxn ang="T30">
                  <a:pos x="T3" y="0"/>
                </a:cxn>
                <a:cxn ang="T31">
                  <a:pos x="T4" y="0"/>
                </a:cxn>
                <a:cxn ang="T32">
                  <a:pos x="T5" y="0"/>
                </a:cxn>
                <a:cxn ang="T33">
                  <a:pos x="T6" y="0"/>
                </a:cxn>
                <a:cxn ang="T34">
                  <a:pos x="T7" y="0"/>
                </a:cxn>
                <a:cxn ang="T35">
                  <a:pos x="T8" y="0"/>
                </a:cxn>
                <a:cxn ang="T36">
                  <a:pos x="T9" y="0"/>
                </a:cxn>
                <a:cxn ang="T37">
                  <a:pos x="T10" y="0"/>
                </a:cxn>
                <a:cxn ang="T38">
                  <a:pos x="T11" y="0"/>
                </a:cxn>
                <a:cxn ang="T39">
                  <a:pos x="T12" y="0"/>
                </a:cxn>
                <a:cxn ang="T40">
                  <a:pos x="T13" y="0"/>
                </a:cxn>
                <a:cxn ang="T41">
                  <a:pos x="T14" y="0"/>
                </a:cxn>
                <a:cxn ang="T42">
                  <a:pos x="T15" y="0"/>
                </a:cxn>
                <a:cxn ang="T43">
                  <a:pos x="T16" y="0"/>
                </a:cxn>
                <a:cxn ang="T44">
                  <a:pos x="T17" y="0"/>
                </a:cxn>
                <a:cxn ang="T45">
                  <a:pos x="T18" y="0"/>
                </a:cxn>
                <a:cxn ang="T46">
                  <a:pos x="T19" y="0"/>
                </a:cxn>
                <a:cxn ang="T47">
                  <a:pos x="T20" y="0"/>
                </a:cxn>
                <a:cxn ang="T48">
                  <a:pos x="T21" y="0"/>
                </a:cxn>
                <a:cxn ang="T49">
                  <a:pos x="T22" y="0"/>
                </a:cxn>
                <a:cxn ang="T50">
                  <a:pos x="T23" y="0"/>
                </a:cxn>
                <a:cxn ang="T51">
                  <a:pos x="T24" y="0"/>
                </a:cxn>
                <a:cxn ang="T52">
                  <a:pos x="T25" y="0"/>
                </a:cxn>
                <a:cxn ang="T53">
                  <a:pos x="T26" y="0"/>
                </a:cxn>
              </a:cxnLst>
              <a:rect l="T54" t="0" r="T55" b="0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29" name="Freeform 67"/>
            <p:cNvSpPr>
              <a:spLocks noEditPoints="1"/>
            </p:cNvSpPr>
            <p:nvPr/>
          </p:nvSpPr>
          <p:spPr bwMode="auto">
            <a:xfrm>
              <a:off x="6307138" y="2701925"/>
              <a:ext cx="377825" cy="258763"/>
            </a:xfrm>
            <a:custGeom>
              <a:avLst/>
              <a:gdLst>
                <a:gd name="T0" fmla="*/ 0 w 125"/>
                <a:gd name="T1" fmla="*/ 45664 h 85"/>
                <a:gd name="T2" fmla="*/ 214605 w 125"/>
                <a:gd name="T3" fmla="*/ 258763 h 85"/>
                <a:gd name="T4" fmla="*/ 214605 w 125"/>
                <a:gd name="T5" fmla="*/ 258763 h 85"/>
                <a:gd name="T6" fmla="*/ 214605 w 125"/>
                <a:gd name="T7" fmla="*/ 258763 h 85"/>
                <a:gd name="T8" fmla="*/ 214605 w 125"/>
                <a:gd name="T9" fmla="*/ 258763 h 85"/>
                <a:gd name="T10" fmla="*/ 214605 w 125"/>
                <a:gd name="T11" fmla="*/ 258763 h 85"/>
                <a:gd name="T12" fmla="*/ 214605 w 125"/>
                <a:gd name="T13" fmla="*/ 258763 h 85"/>
                <a:gd name="T14" fmla="*/ 217627 w 125"/>
                <a:gd name="T15" fmla="*/ 258763 h 85"/>
                <a:gd name="T16" fmla="*/ 217627 w 125"/>
                <a:gd name="T17" fmla="*/ 258763 h 85"/>
                <a:gd name="T18" fmla="*/ 217627 w 125"/>
                <a:gd name="T19" fmla="*/ 258763 h 85"/>
                <a:gd name="T20" fmla="*/ 217627 w 125"/>
                <a:gd name="T21" fmla="*/ 258763 h 85"/>
                <a:gd name="T22" fmla="*/ 217627 w 125"/>
                <a:gd name="T23" fmla="*/ 258763 h 85"/>
                <a:gd name="T24" fmla="*/ 217627 w 125"/>
                <a:gd name="T25" fmla="*/ 258763 h 85"/>
                <a:gd name="T26" fmla="*/ 217627 w 125"/>
                <a:gd name="T27" fmla="*/ 258763 h 85"/>
                <a:gd name="T28" fmla="*/ 217627 w 125"/>
                <a:gd name="T29" fmla="*/ 258763 h 85"/>
                <a:gd name="T30" fmla="*/ 217627 w 125"/>
                <a:gd name="T31" fmla="*/ 258763 h 85"/>
                <a:gd name="T32" fmla="*/ 220650 w 125"/>
                <a:gd name="T33" fmla="*/ 258763 h 85"/>
                <a:gd name="T34" fmla="*/ 220650 w 125"/>
                <a:gd name="T35" fmla="*/ 258763 h 85"/>
                <a:gd name="T36" fmla="*/ 220650 w 125"/>
                <a:gd name="T37" fmla="*/ 258763 h 85"/>
                <a:gd name="T38" fmla="*/ 220650 w 125"/>
                <a:gd name="T39" fmla="*/ 258763 h 85"/>
                <a:gd name="T40" fmla="*/ 377825 w 125"/>
                <a:gd name="T41" fmla="*/ 182656 h 85"/>
                <a:gd name="T42" fmla="*/ 368757 w 125"/>
                <a:gd name="T43" fmla="*/ 185700 h 85"/>
                <a:gd name="T44" fmla="*/ 308305 w 125"/>
                <a:gd name="T45" fmla="*/ 203966 h 85"/>
                <a:gd name="T46" fmla="*/ 265989 w 125"/>
                <a:gd name="T47" fmla="*/ 194833 h 85"/>
                <a:gd name="T48" fmla="*/ 253898 w 125"/>
                <a:gd name="T49" fmla="*/ 194833 h 85"/>
                <a:gd name="T50" fmla="*/ 42316 w 125"/>
                <a:gd name="T51" fmla="*/ 170479 h 85"/>
                <a:gd name="T52" fmla="*/ 0 w 125"/>
                <a:gd name="T53" fmla="*/ 45664 h 85"/>
                <a:gd name="T54" fmla="*/ 0 w 125"/>
                <a:gd name="T55" fmla="*/ 45664 h 85"/>
                <a:gd name="T56" fmla="*/ 0 w 125"/>
                <a:gd name="T57" fmla="*/ 45664 h 85"/>
                <a:gd name="T58" fmla="*/ 0 w 125"/>
                <a:gd name="T59" fmla="*/ 45664 h 85"/>
                <a:gd name="T60" fmla="*/ 0 w 125"/>
                <a:gd name="T61" fmla="*/ 45664 h 85"/>
                <a:gd name="T62" fmla="*/ 0 w 125"/>
                <a:gd name="T63" fmla="*/ 45664 h 85"/>
                <a:gd name="T64" fmla="*/ 0 w 125"/>
                <a:gd name="T65" fmla="*/ 45664 h 85"/>
                <a:gd name="T66" fmla="*/ 0 w 125"/>
                <a:gd name="T67" fmla="*/ 45664 h 85"/>
                <a:gd name="T68" fmla="*/ 0 w 125"/>
                <a:gd name="T69" fmla="*/ 45664 h 85"/>
                <a:gd name="T70" fmla="*/ 0 w 125"/>
                <a:gd name="T71" fmla="*/ 45664 h 85"/>
                <a:gd name="T72" fmla="*/ 6045 w 125"/>
                <a:gd name="T73" fmla="*/ 0 h 85"/>
                <a:gd name="T74" fmla="*/ 0 w 125"/>
                <a:gd name="T75" fmla="*/ 45664 h 85"/>
                <a:gd name="T76" fmla="*/ 3023 w 125"/>
                <a:gd name="T77" fmla="*/ 27398 h 85"/>
                <a:gd name="T78" fmla="*/ 75565 w 125"/>
                <a:gd name="T79" fmla="*/ 39576 h 85"/>
                <a:gd name="T80" fmla="*/ 72542 w 125"/>
                <a:gd name="T81" fmla="*/ 36531 h 85"/>
                <a:gd name="T82" fmla="*/ 6045 w 125"/>
                <a:gd name="T83" fmla="*/ 0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85"/>
                <a:gd name="T128" fmla="*/ 125 w 12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85">
                  <a:moveTo>
                    <a:pt x="0" y="15"/>
                  </a:moveTo>
                  <a:cubicBezTo>
                    <a:pt x="1" y="54"/>
                    <a:pt x="32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94" y="85"/>
                    <a:pt x="112" y="75"/>
                    <a:pt x="125" y="60"/>
                  </a:cubicBezTo>
                  <a:cubicBezTo>
                    <a:pt x="124" y="60"/>
                    <a:pt x="123" y="60"/>
                    <a:pt x="122" y="61"/>
                  </a:cubicBezTo>
                  <a:cubicBezTo>
                    <a:pt x="115" y="65"/>
                    <a:pt x="109" y="67"/>
                    <a:pt x="102" y="67"/>
                  </a:cubicBezTo>
                  <a:cubicBezTo>
                    <a:pt x="97" y="67"/>
                    <a:pt x="92" y="65"/>
                    <a:pt x="88" y="64"/>
                  </a:cubicBezTo>
                  <a:cubicBezTo>
                    <a:pt x="86" y="64"/>
                    <a:pt x="85" y="64"/>
                    <a:pt x="84" y="64"/>
                  </a:cubicBezTo>
                  <a:cubicBezTo>
                    <a:pt x="64" y="64"/>
                    <a:pt x="41" y="61"/>
                    <a:pt x="14" y="56"/>
                  </a:cubicBezTo>
                  <a:cubicBezTo>
                    <a:pt x="5" y="44"/>
                    <a:pt x="1" y="30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2" y="0"/>
                  </a:moveTo>
                  <a:cubicBezTo>
                    <a:pt x="1" y="5"/>
                    <a:pt x="0" y="10"/>
                    <a:pt x="0" y="15"/>
                  </a:cubicBezTo>
                  <a:cubicBezTo>
                    <a:pt x="0" y="13"/>
                    <a:pt x="1" y="11"/>
                    <a:pt x="1" y="9"/>
                  </a:cubicBezTo>
                  <a:cubicBezTo>
                    <a:pt x="8" y="11"/>
                    <a:pt x="17" y="12"/>
                    <a:pt x="25" y="13"/>
                  </a:cubicBezTo>
                  <a:cubicBezTo>
                    <a:pt x="25" y="13"/>
                    <a:pt x="25" y="12"/>
                    <a:pt x="24" y="12"/>
                  </a:cubicBezTo>
                  <a:cubicBezTo>
                    <a:pt x="14" y="6"/>
                    <a:pt x="7" y="2"/>
                    <a:pt x="2" y="0"/>
                  </a:cubicBezTo>
                </a:path>
              </a:pathLst>
            </a:custGeom>
            <a:solidFill>
              <a:srgbClr val="6D9B4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0" name="Freeform 68"/>
            <p:cNvSpPr>
              <a:spLocks noEditPoints="1"/>
            </p:cNvSpPr>
            <p:nvPr/>
          </p:nvSpPr>
          <p:spPr bwMode="auto">
            <a:xfrm>
              <a:off x="6307138" y="2728913"/>
              <a:ext cx="387350" cy="166688"/>
            </a:xfrm>
            <a:custGeom>
              <a:avLst/>
              <a:gdLst>
                <a:gd name="T0" fmla="*/ 387350 w 128"/>
                <a:gd name="T1" fmla="*/ 142442 h 55"/>
                <a:gd name="T2" fmla="*/ 369193 w 128"/>
                <a:gd name="T3" fmla="*/ 157596 h 55"/>
                <a:gd name="T4" fmla="*/ 378271 w 128"/>
                <a:gd name="T5" fmla="*/ 154565 h 55"/>
                <a:gd name="T6" fmla="*/ 387350 w 128"/>
                <a:gd name="T7" fmla="*/ 142442 h 55"/>
                <a:gd name="T8" fmla="*/ 3026 w 128"/>
                <a:gd name="T9" fmla="*/ 0 h 55"/>
                <a:gd name="T10" fmla="*/ 0 w 128"/>
                <a:gd name="T11" fmla="*/ 18184 h 55"/>
                <a:gd name="T12" fmla="*/ 0 w 128"/>
                <a:gd name="T13" fmla="*/ 18184 h 55"/>
                <a:gd name="T14" fmla="*/ 0 w 128"/>
                <a:gd name="T15" fmla="*/ 18184 h 55"/>
                <a:gd name="T16" fmla="*/ 0 w 128"/>
                <a:gd name="T17" fmla="*/ 18184 h 55"/>
                <a:gd name="T18" fmla="*/ 0 w 128"/>
                <a:gd name="T19" fmla="*/ 18184 h 55"/>
                <a:gd name="T20" fmla="*/ 0 w 128"/>
                <a:gd name="T21" fmla="*/ 18184 h 55"/>
                <a:gd name="T22" fmla="*/ 0 w 128"/>
                <a:gd name="T23" fmla="*/ 18184 h 55"/>
                <a:gd name="T24" fmla="*/ 0 w 128"/>
                <a:gd name="T25" fmla="*/ 18184 h 55"/>
                <a:gd name="T26" fmla="*/ 0 w 128"/>
                <a:gd name="T27" fmla="*/ 18184 h 55"/>
                <a:gd name="T28" fmla="*/ 0 w 128"/>
                <a:gd name="T29" fmla="*/ 18184 h 55"/>
                <a:gd name="T30" fmla="*/ 42366 w 128"/>
                <a:gd name="T31" fmla="*/ 142442 h 55"/>
                <a:gd name="T32" fmla="*/ 254198 w 128"/>
                <a:gd name="T33" fmla="*/ 166688 h 55"/>
                <a:gd name="T34" fmla="*/ 266303 w 128"/>
                <a:gd name="T35" fmla="*/ 166688 h 55"/>
                <a:gd name="T36" fmla="*/ 75654 w 128"/>
                <a:gd name="T37" fmla="*/ 12123 h 55"/>
                <a:gd name="T38" fmla="*/ 3026 w 128"/>
                <a:gd name="T39" fmla="*/ 0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55"/>
                <a:gd name="T62" fmla="*/ 128 w 128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55">
                  <a:moveTo>
                    <a:pt x="128" y="47"/>
                  </a:moveTo>
                  <a:cubicBezTo>
                    <a:pt x="126" y="49"/>
                    <a:pt x="124" y="50"/>
                    <a:pt x="122" y="52"/>
                  </a:cubicBezTo>
                  <a:cubicBezTo>
                    <a:pt x="123" y="51"/>
                    <a:pt x="124" y="51"/>
                    <a:pt x="125" y="51"/>
                  </a:cubicBezTo>
                  <a:cubicBezTo>
                    <a:pt x="126" y="50"/>
                    <a:pt x="127" y="48"/>
                    <a:pt x="128" y="47"/>
                  </a:cubicBezTo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21"/>
                    <a:pt x="5" y="35"/>
                    <a:pt x="14" y="47"/>
                  </a:cubicBezTo>
                  <a:cubicBezTo>
                    <a:pt x="41" y="52"/>
                    <a:pt x="64" y="55"/>
                    <a:pt x="84" y="55"/>
                  </a:cubicBezTo>
                  <a:cubicBezTo>
                    <a:pt x="85" y="55"/>
                    <a:pt x="86" y="55"/>
                    <a:pt x="88" y="55"/>
                  </a:cubicBezTo>
                  <a:cubicBezTo>
                    <a:pt x="63" y="45"/>
                    <a:pt x="41" y="15"/>
                    <a:pt x="25" y="4"/>
                  </a:cubicBezTo>
                  <a:cubicBezTo>
                    <a:pt x="17" y="3"/>
                    <a:pt x="8" y="2"/>
                    <a:pt x="1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1" name="Freeform 69"/>
            <p:cNvSpPr/>
            <p:nvPr/>
          </p:nvSpPr>
          <p:spPr bwMode="auto">
            <a:xfrm>
              <a:off x="6497638" y="2501900"/>
              <a:ext cx="38100" cy="33338"/>
            </a:xfrm>
            <a:custGeom>
              <a:avLst/>
              <a:gdLst>
                <a:gd name="T0" fmla="*/ 14654 w 13"/>
                <a:gd name="T1" fmla="*/ 0 h 11"/>
                <a:gd name="T2" fmla="*/ 0 w 13"/>
                <a:gd name="T3" fmla="*/ 24246 h 11"/>
                <a:gd name="T4" fmla="*/ 2931 w 13"/>
                <a:gd name="T5" fmla="*/ 33338 h 11"/>
                <a:gd name="T6" fmla="*/ 23446 w 13"/>
                <a:gd name="T7" fmla="*/ 30307 h 11"/>
                <a:gd name="T8" fmla="*/ 38100 w 13"/>
                <a:gd name="T9" fmla="*/ 30307 h 11"/>
                <a:gd name="T10" fmla="*/ 14654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"/>
                <a:gd name="T20" fmla="*/ 13 w 1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">
                  <a:moveTo>
                    <a:pt x="5" y="0"/>
                  </a:moveTo>
                  <a:cubicBezTo>
                    <a:pt x="3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0"/>
                    <a:pt x="5" y="10"/>
                    <a:pt x="8" y="10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0" y="7"/>
                    <a:pt x="7" y="3"/>
                    <a:pt x="5" y="0"/>
                  </a:cubicBezTo>
                </a:path>
              </a:pathLst>
            </a:custGeom>
            <a:solidFill>
              <a:srgbClr val="9199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2" name="Freeform 70"/>
            <p:cNvSpPr>
              <a:spLocks noEditPoints="1"/>
            </p:cNvSpPr>
            <p:nvPr/>
          </p:nvSpPr>
          <p:spPr bwMode="auto">
            <a:xfrm>
              <a:off x="6478588" y="2449513"/>
              <a:ext cx="73025" cy="88900"/>
            </a:xfrm>
            <a:custGeom>
              <a:avLst/>
              <a:gdLst>
                <a:gd name="T0" fmla="*/ 18256 w 24"/>
                <a:gd name="T1" fmla="*/ 76638 h 29"/>
                <a:gd name="T2" fmla="*/ 0 w 24"/>
                <a:gd name="T3" fmla="*/ 88900 h 29"/>
                <a:gd name="T4" fmla="*/ 21299 w 24"/>
                <a:gd name="T5" fmla="*/ 85834 h 29"/>
                <a:gd name="T6" fmla="*/ 18256 w 24"/>
                <a:gd name="T7" fmla="*/ 76638 h 29"/>
                <a:gd name="T8" fmla="*/ 42598 w 24"/>
                <a:gd name="T9" fmla="*/ 0 h 29"/>
                <a:gd name="T10" fmla="*/ 33470 w 24"/>
                <a:gd name="T11" fmla="*/ 52114 h 29"/>
                <a:gd name="T12" fmla="*/ 57811 w 24"/>
                <a:gd name="T13" fmla="*/ 82769 h 29"/>
                <a:gd name="T14" fmla="*/ 73025 w 24"/>
                <a:gd name="T15" fmla="*/ 85834 h 29"/>
                <a:gd name="T16" fmla="*/ 42598 w 2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9"/>
                <a:gd name="T29" fmla="*/ 24 w 2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9">
                  <a:moveTo>
                    <a:pt x="6" y="25"/>
                  </a:moveTo>
                  <a:cubicBezTo>
                    <a:pt x="4" y="27"/>
                    <a:pt x="2" y="28"/>
                    <a:pt x="0" y="29"/>
                  </a:cubicBezTo>
                  <a:cubicBezTo>
                    <a:pt x="2" y="28"/>
                    <a:pt x="4" y="28"/>
                    <a:pt x="7" y="28"/>
                  </a:cubicBezTo>
                  <a:cubicBezTo>
                    <a:pt x="6" y="27"/>
                    <a:pt x="6" y="26"/>
                    <a:pt x="6" y="25"/>
                  </a:cubicBezTo>
                  <a:moveTo>
                    <a:pt x="14" y="0"/>
                  </a:moveTo>
                  <a:cubicBezTo>
                    <a:pt x="14" y="7"/>
                    <a:pt x="12" y="13"/>
                    <a:pt x="11" y="17"/>
                  </a:cubicBezTo>
                  <a:cubicBezTo>
                    <a:pt x="13" y="20"/>
                    <a:pt x="16" y="24"/>
                    <a:pt x="19" y="27"/>
                  </a:cubicBezTo>
                  <a:cubicBezTo>
                    <a:pt x="21" y="28"/>
                    <a:pt x="22" y="28"/>
                    <a:pt x="24" y="28"/>
                  </a:cubicBezTo>
                  <a:cubicBezTo>
                    <a:pt x="15" y="23"/>
                    <a:pt x="15" y="9"/>
                    <a:pt x="14" y="0"/>
                  </a:cubicBezTo>
                </a:path>
              </a:pathLst>
            </a:custGeom>
            <a:solidFill>
              <a:srgbClr val="91A48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3" name="Freeform 71"/>
            <p:cNvSpPr/>
            <p:nvPr/>
          </p:nvSpPr>
          <p:spPr bwMode="auto">
            <a:xfrm>
              <a:off x="6470651" y="2532063"/>
              <a:ext cx="111125" cy="20638"/>
            </a:xfrm>
            <a:custGeom>
              <a:avLst/>
              <a:gdLst>
                <a:gd name="T0" fmla="*/ 51057 w 37"/>
                <a:gd name="T1" fmla="*/ 0 h 7"/>
                <a:gd name="T2" fmla="*/ 30034 w 37"/>
                <a:gd name="T3" fmla="*/ 2948 h 7"/>
                <a:gd name="T4" fmla="*/ 9010 w 37"/>
                <a:gd name="T5" fmla="*/ 5897 h 7"/>
                <a:gd name="T6" fmla="*/ 0 w 37"/>
                <a:gd name="T7" fmla="*/ 5897 h 7"/>
                <a:gd name="T8" fmla="*/ 21024 w 37"/>
                <a:gd name="T9" fmla="*/ 20638 h 7"/>
                <a:gd name="T10" fmla="*/ 111125 w 37"/>
                <a:gd name="T11" fmla="*/ 8845 h 7"/>
                <a:gd name="T12" fmla="*/ 105118 w 37"/>
                <a:gd name="T13" fmla="*/ 8845 h 7"/>
                <a:gd name="T14" fmla="*/ 81091 w 37"/>
                <a:gd name="T15" fmla="*/ 2948 h 7"/>
                <a:gd name="T16" fmla="*/ 66074 w 37"/>
                <a:gd name="T17" fmla="*/ 0 h 7"/>
                <a:gd name="T18" fmla="*/ 51057 w 3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7"/>
                <a:gd name="T32" fmla="*/ 37 w 3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7">
                  <a:moveTo>
                    <a:pt x="17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24" y="5"/>
                    <a:pt x="37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5" y="1"/>
                    <a:pt x="24" y="1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D4E6A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4" name="Oval 72"/>
            <p:cNvSpPr>
              <a:spLocks noChangeArrowheads="1"/>
            </p:cNvSpPr>
            <p:nvPr/>
          </p:nvSpPr>
          <p:spPr bwMode="auto">
            <a:xfrm>
              <a:off x="6354763" y="2789238"/>
              <a:ext cx="36513" cy="36513"/>
            </a:xfrm>
            <a:prstGeom prst="ellipse">
              <a:avLst/>
            </a:prstGeom>
            <a:solidFill>
              <a:srgbClr val="568B3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5" name="Freeform 73"/>
            <p:cNvSpPr/>
            <p:nvPr/>
          </p:nvSpPr>
          <p:spPr bwMode="auto">
            <a:xfrm>
              <a:off x="5816601" y="1784350"/>
              <a:ext cx="26988" cy="65088"/>
            </a:xfrm>
            <a:custGeom>
              <a:avLst/>
              <a:gdLst>
                <a:gd name="T0" fmla="*/ 0 w 9"/>
                <a:gd name="T1" fmla="*/ 0 h 21"/>
                <a:gd name="T2" fmla="*/ 5997 w 9"/>
                <a:gd name="T3" fmla="*/ 65088 h 21"/>
                <a:gd name="T4" fmla="*/ 26988 w 9"/>
                <a:gd name="T5" fmla="*/ 6199 h 21"/>
                <a:gd name="T6" fmla="*/ 0 w 9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1"/>
                <a:gd name="T14" fmla="*/ 9 w 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1">
                  <a:moveTo>
                    <a:pt x="0" y="0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6" name="Freeform 74"/>
            <p:cNvSpPr/>
            <p:nvPr/>
          </p:nvSpPr>
          <p:spPr bwMode="auto">
            <a:xfrm>
              <a:off x="5721351" y="1693863"/>
              <a:ext cx="242888" cy="166688"/>
            </a:xfrm>
            <a:custGeom>
              <a:avLst/>
              <a:gdLst>
                <a:gd name="T0" fmla="*/ 9108 w 80"/>
                <a:gd name="T1" fmla="*/ 0 h 55"/>
                <a:gd name="T2" fmla="*/ 0 w 80"/>
                <a:gd name="T3" fmla="*/ 45460 h 55"/>
                <a:gd name="T4" fmla="*/ 121444 w 80"/>
                <a:gd name="T5" fmla="*/ 166688 h 55"/>
                <a:gd name="T6" fmla="*/ 242888 w 80"/>
                <a:gd name="T7" fmla="*/ 45460 h 55"/>
                <a:gd name="T8" fmla="*/ 239852 w 80"/>
                <a:gd name="T9" fmla="*/ 21215 h 55"/>
                <a:gd name="T10" fmla="*/ 130552 w 80"/>
                <a:gd name="T11" fmla="*/ 96982 h 55"/>
                <a:gd name="T12" fmla="*/ 130552 w 80"/>
                <a:gd name="T13" fmla="*/ 96982 h 55"/>
                <a:gd name="T14" fmla="*/ 130552 w 80"/>
                <a:gd name="T15" fmla="*/ 96982 h 55"/>
                <a:gd name="T16" fmla="*/ 130552 w 80"/>
                <a:gd name="T17" fmla="*/ 96982 h 55"/>
                <a:gd name="T18" fmla="*/ 127516 w 80"/>
                <a:gd name="T19" fmla="*/ 96982 h 55"/>
                <a:gd name="T20" fmla="*/ 127516 w 80"/>
                <a:gd name="T21" fmla="*/ 96982 h 55"/>
                <a:gd name="T22" fmla="*/ 127516 w 80"/>
                <a:gd name="T23" fmla="*/ 96982 h 55"/>
                <a:gd name="T24" fmla="*/ 127516 w 80"/>
                <a:gd name="T25" fmla="*/ 96982 h 55"/>
                <a:gd name="T26" fmla="*/ 127516 w 80"/>
                <a:gd name="T27" fmla="*/ 96982 h 55"/>
                <a:gd name="T28" fmla="*/ 127516 w 80"/>
                <a:gd name="T29" fmla="*/ 96982 h 55"/>
                <a:gd name="T30" fmla="*/ 127516 w 80"/>
                <a:gd name="T31" fmla="*/ 96982 h 55"/>
                <a:gd name="T32" fmla="*/ 121444 w 80"/>
                <a:gd name="T33" fmla="*/ 96982 h 55"/>
                <a:gd name="T34" fmla="*/ 100191 w 80"/>
                <a:gd name="T35" fmla="*/ 154565 h 55"/>
                <a:gd name="T36" fmla="*/ 94119 w 80"/>
                <a:gd name="T37" fmla="*/ 90921 h 55"/>
                <a:gd name="T38" fmla="*/ 9108 w 80"/>
                <a:gd name="T39" fmla="*/ 0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55"/>
                <a:gd name="T62" fmla="*/ 80 w 80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55">
                  <a:moveTo>
                    <a:pt x="3" y="0"/>
                  </a:moveTo>
                  <a:cubicBezTo>
                    <a:pt x="1" y="5"/>
                    <a:pt x="0" y="10"/>
                    <a:pt x="0" y="15"/>
                  </a:cubicBezTo>
                  <a:cubicBezTo>
                    <a:pt x="0" y="37"/>
                    <a:pt x="18" y="55"/>
                    <a:pt x="40" y="55"/>
                  </a:cubicBezTo>
                  <a:cubicBezTo>
                    <a:pt x="62" y="55"/>
                    <a:pt x="80" y="37"/>
                    <a:pt x="80" y="15"/>
                  </a:cubicBezTo>
                  <a:cubicBezTo>
                    <a:pt x="80" y="12"/>
                    <a:pt x="80" y="9"/>
                    <a:pt x="79" y="7"/>
                  </a:cubicBezTo>
                  <a:cubicBezTo>
                    <a:pt x="73" y="21"/>
                    <a:pt x="59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1" y="32"/>
                    <a:pt x="40" y="3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7" y="26"/>
                    <a:pt x="6" y="15"/>
                    <a:pt x="3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7" name="Oval 75"/>
            <p:cNvSpPr>
              <a:spLocks noChangeArrowheads="1"/>
            </p:cNvSpPr>
            <p:nvPr/>
          </p:nvSpPr>
          <p:spPr bwMode="auto">
            <a:xfrm>
              <a:off x="5727701" y="1547813"/>
              <a:ext cx="242888" cy="242888"/>
            </a:xfrm>
            <a:prstGeom prst="ellipse">
              <a:avLst/>
            </a:prstGeom>
            <a:solidFill>
              <a:srgbClr val="F053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8" name="Freeform 76"/>
            <p:cNvSpPr/>
            <p:nvPr/>
          </p:nvSpPr>
          <p:spPr bwMode="auto">
            <a:xfrm>
              <a:off x="5727701" y="1647825"/>
              <a:ext cx="242888" cy="109538"/>
            </a:xfrm>
            <a:custGeom>
              <a:avLst/>
              <a:gdLst>
                <a:gd name="T0" fmla="*/ 0 w 80"/>
                <a:gd name="T1" fmla="*/ 12171 h 36"/>
                <a:gd name="T2" fmla="*/ 0 w 80"/>
                <a:gd name="T3" fmla="*/ 21299 h 36"/>
                <a:gd name="T4" fmla="*/ 24289 w 80"/>
                <a:gd name="T5" fmla="*/ 91282 h 36"/>
                <a:gd name="T6" fmla="*/ 212527 w 80"/>
                <a:gd name="T7" fmla="*/ 100410 h 36"/>
                <a:gd name="T8" fmla="*/ 242888 w 80"/>
                <a:gd name="T9" fmla="*/ 21299 h 36"/>
                <a:gd name="T10" fmla="*/ 239852 w 80"/>
                <a:gd name="T11" fmla="*/ 0 h 36"/>
                <a:gd name="T12" fmla="*/ 0 w 80"/>
                <a:gd name="T13" fmla="*/ 1217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36"/>
                <a:gd name="T23" fmla="*/ 80 w 8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36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16"/>
                    <a:pt x="3" y="24"/>
                    <a:pt x="8" y="30"/>
                  </a:cubicBezTo>
                  <a:cubicBezTo>
                    <a:pt x="35" y="36"/>
                    <a:pt x="56" y="36"/>
                    <a:pt x="70" y="33"/>
                  </a:cubicBezTo>
                  <a:cubicBezTo>
                    <a:pt x="76" y="26"/>
                    <a:pt x="80" y="17"/>
                    <a:pt x="80" y="7"/>
                  </a:cubicBezTo>
                  <a:cubicBezTo>
                    <a:pt x="80" y="5"/>
                    <a:pt x="80" y="2"/>
                    <a:pt x="79" y="0"/>
                  </a:cubicBezTo>
                  <a:cubicBezTo>
                    <a:pt x="51" y="11"/>
                    <a:pt x="20" y="8"/>
                    <a:pt x="0" y="4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39" name="Oval 77"/>
            <p:cNvSpPr>
              <a:spLocks noChangeArrowheads="1"/>
            </p:cNvSpPr>
            <p:nvPr/>
          </p:nvSpPr>
          <p:spPr bwMode="auto">
            <a:xfrm>
              <a:off x="5837238" y="1700213"/>
              <a:ext cx="20638" cy="20638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0" name="Oval 78"/>
            <p:cNvSpPr>
              <a:spLocks noChangeArrowheads="1"/>
            </p:cNvSpPr>
            <p:nvPr/>
          </p:nvSpPr>
          <p:spPr bwMode="auto">
            <a:xfrm>
              <a:off x="5913438" y="1684338"/>
              <a:ext cx="33338" cy="317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1" name="Freeform 79"/>
            <p:cNvSpPr/>
            <p:nvPr/>
          </p:nvSpPr>
          <p:spPr bwMode="auto">
            <a:xfrm>
              <a:off x="5794376" y="1570038"/>
              <a:ext cx="152400" cy="76200"/>
            </a:xfrm>
            <a:custGeom>
              <a:avLst/>
              <a:gdLst>
                <a:gd name="T0" fmla="*/ 70104 w 50"/>
                <a:gd name="T1" fmla="*/ 0 h 25"/>
                <a:gd name="T2" fmla="*/ 67056 w 50"/>
                <a:gd name="T3" fmla="*/ 0 h 25"/>
                <a:gd name="T4" fmla="*/ 103632 w 50"/>
                <a:gd name="T5" fmla="*/ 76200 h 25"/>
                <a:gd name="T6" fmla="*/ 140208 w 50"/>
                <a:gd name="T7" fmla="*/ 60960 h 25"/>
                <a:gd name="T8" fmla="*/ 70104 w 5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5"/>
                <a:gd name="T17" fmla="*/ 50 w 5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5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0" y="15"/>
                    <a:pt x="20" y="25"/>
                    <a:pt x="34" y="25"/>
                  </a:cubicBezTo>
                  <a:cubicBezTo>
                    <a:pt x="40" y="25"/>
                    <a:pt x="45" y="23"/>
                    <a:pt x="46" y="20"/>
                  </a:cubicBezTo>
                  <a:cubicBezTo>
                    <a:pt x="50" y="10"/>
                    <a:pt x="28" y="0"/>
                    <a:pt x="23" y="0"/>
                  </a:cubicBezTo>
                </a:path>
              </a:pathLst>
            </a:custGeom>
            <a:solidFill>
              <a:srgbClr val="F9A97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2" name="Freeform 80"/>
            <p:cNvSpPr/>
            <p:nvPr/>
          </p:nvSpPr>
          <p:spPr bwMode="auto">
            <a:xfrm>
              <a:off x="5867401" y="1590675"/>
              <a:ext cx="39688" cy="33338"/>
            </a:xfrm>
            <a:custGeom>
              <a:avLst/>
              <a:gdLst>
                <a:gd name="T0" fmla="*/ 36635 w 13"/>
                <a:gd name="T1" fmla="*/ 24246 h 11"/>
                <a:gd name="T2" fmla="*/ 15265 w 13"/>
                <a:gd name="T3" fmla="*/ 30307 h 11"/>
                <a:gd name="T4" fmla="*/ 6106 w 13"/>
                <a:gd name="T5" fmla="*/ 9092 h 11"/>
                <a:gd name="T6" fmla="*/ 27476 w 13"/>
                <a:gd name="T7" fmla="*/ 3031 h 11"/>
                <a:gd name="T8" fmla="*/ 36635 w 13"/>
                <a:gd name="T9" fmla="*/ 242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10"/>
                  </a:cubicBezTo>
                  <a:cubicBezTo>
                    <a:pt x="2" y="9"/>
                    <a:pt x="0" y="6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3" name="Freeform 81"/>
            <p:cNvSpPr/>
            <p:nvPr/>
          </p:nvSpPr>
          <p:spPr bwMode="auto">
            <a:xfrm>
              <a:off x="5727701" y="16700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4" name="Freeform 82"/>
            <p:cNvSpPr>
              <a:spLocks noEditPoints="1"/>
            </p:cNvSpPr>
            <p:nvPr/>
          </p:nvSpPr>
          <p:spPr bwMode="auto">
            <a:xfrm>
              <a:off x="5849938" y="17907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1588 w 1"/>
                <a:gd name="T10" fmla="*/ 1588 w 1"/>
                <a:gd name="T11" fmla="*/ 1588 w 1"/>
                <a:gd name="T12" fmla="*/ 1588 w 1"/>
                <a:gd name="T13" fmla="*/ 1588 w 1"/>
                <a:gd name="T14" fmla="*/ 1588 w 1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1 w 1"/>
              </a:gdLst>
              <a:ahLst/>
              <a:cxnLst>
                <a:cxn ang="T15">
                  <a:pos x="T0" y="0"/>
                </a:cxn>
                <a:cxn ang="T16">
                  <a:pos x="T1" y="0"/>
                </a:cxn>
                <a:cxn ang="T17">
                  <a:pos x="T2" y="0"/>
                </a:cxn>
                <a:cxn ang="T18">
                  <a:pos x="T3" y="0"/>
                </a:cxn>
                <a:cxn ang="T19">
                  <a:pos x="T4" y="0"/>
                </a:cxn>
                <a:cxn ang="T20">
                  <a:pos x="T5" y="0"/>
                </a:cxn>
                <a:cxn ang="T21">
                  <a:pos x="T6" y="0"/>
                </a:cxn>
                <a:cxn ang="T22">
                  <a:pos x="T7" y="0"/>
                </a:cxn>
                <a:cxn ang="T23">
                  <a:pos x="T8" y="0"/>
                </a:cxn>
                <a:cxn ang="T24">
                  <a:pos x="T9" y="0"/>
                </a:cxn>
                <a:cxn ang="T25">
                  <a:pos x="T10" y="0"/>
                </a:cxn>
                <a:cxn ang="T26">
                  <a:pos x="T11" y="0"/>
                </a:cxn>
                <a:cxn ang="T27">
                  <a:pos x="T12" y="0"/>
                </a:cxn>
                <a:cxn ang="T28">
                  <a:pos x="T13" y="0"/>
                </a:cxn>
                <a:cxn ang="T29">
                  <a:pos x="T14" y="0"/>
                </a:cxn>
              </a:cxnLst>
              <a:rect l="T30" t="0" r="T31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2A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5" name="Freeform 83"/>
            <p:cNvSpPr>
              <a:spLocks noEditPoints="1"/>
            </p:cNvSpPr>
            <p:nvPr/>
          </p:nvSpPr>
          <p:spPr bwMode="auto">
            <a:xfrm>
              <a:off x="5727701" y="1646238"/>
              <a:ext cx="212725" cy="144463"/>
            </a:xfrm>
            <a:custGeom>
              <a:avLst/>
              <a:gdLst>
                <a:gd name="T0" fmla="*/ 0 w 70"/>
                <a:gd name="T1" fmla="*/ 27087 h 48"/>
                <a:gd name="T2" fmla="*/ 121557 w 70"/>
                <a:gd name="T3" fmla="*/ 144463 h 48"/>
                <a:gd name="T4" fmla="*/ 121557 w 70"/>
                <a:gd name="T5" fmla="*/ 144463 h 48"/>
                <a:gd name="T6" fmla="*/ 121557 w 70"/>
                <a:gd name="T7" fmla="*/ 144463 h 48"/>
                <a:gd name="T8" fmla="*/ 121557 w 70"/>
                <a:gd name="T9" fmla="*/ 144463 h 48"/>
                <a:gd name="T10" fmla="*/ 121557 w 70"/>
                <a:gd name="T11" fmla="*/ 144463 h 48"/>
                <a:gd name="T12" fmla="*/ 121557 w 70"/>
                <a:gd name="T13" fmla="*/ 144463 h 48"/>
                <a:gd name="T14" fmla="*/ 121557 w 70"/>
                <a:gd name="T15" fmla="*/ 144463 h 48"/>
                <a:gd name="T16" fmla="*/ 124596 w 70"/>
                <a:gd name="T17" fmla="*/ 144463 h 48"/>
                <a:gd name="T18" fmla="*/ 124596 w 70"/>
                <a:gd name="T19" fmla="*/ 144463 h 48"/>
                <a:gd name="T20" fmla="*/ 124596 w 70"/>
                <a:gd name="T21" fmla="*/ 144463 h 48"/>
                <a:gd name="T22" fmla="*/ 124596 w 70"/>
                <a:gd name="T23" fmla="*/ 144463 h 48"/>
                <a:gd name="T24" fmla="*/ 212725 w 70"/>
                <a:gd name="T25" fmla="*/ 102328 h 48"/>
                <a:gd name="T26" fmla="*/ 209686 w 70"/>
                <a:gd name="T27" fmla="*/ 102328 h 48"/>
                <a:gd name="T28" fmla="*/ 176258 w 70"/>
                <a:gd name="T29" fmla="*/ 114367 h 48"/>
                <a:gd name="T30" fmla="*/ 148907 w 70"/>
                <a:gd name="T31" fmla="*/ 108347 h 48"/>
                <a:gd name="T32" fmla="*/ 142830 w 70"/>
                <a:gd name="T33" fmla="*/ 108347 h 48"/>
                <a:gd name="T34" fmla="*/ 24311 w 70"/>
                <a:gd name="T35" fmla="*/ 93299 h 48"/>
                <a:gd name="T36" fmla="*/ 0 w 70"/>
                <a:gd name="T37" fmla="*/ 27087 h 48"/>
                <a:gd name="T38" fmla="*/ 0 w 70"/>
                <a:gd name="T39" fmla="*/ 24077 h 48"/>
                <a:gd name="T40" fmla="*/ 0 w 70"/>
                <a:gd name="T41" fmla="*/ 27087 h 48"/>
                <a:gd name="T42" fmla="*/ 0 w 70"/>
                <a:gd name="T43" fmla="*/ 24077 h 48"/>
                <a:gd name="T44" fmla="*/ 0 w 70"/>
                <a:gd name="T45" fmla="*/ 24077 h 48"/>
                <a:gd name="T46" fmla="*/ 0 w 70"/>
                <a:gd name="T47" fmla="*/ 24077 h 48"/>
                <a:gd name="T48" fmla="*/ 0 w 70"/>
                <a:gd name="T49" fmla="*/ 24077 h 48"/>
                <a:gd name="T50" fmla="*/ 0 w 70"/>
                <a:gd name="T51" fmla="*/ 24077 h 48"/>
                <a:gd name="T52" fmla="*/ 0 w 70"/>
                <a:gd name="T53" fmla="*/ 24077 h 48"/>
                <a:gd name="T54" fmla="*/ 0 w 70"/>
                <a:gd name="T55" fmla="*/ 24077 h 48"/>
                <a:gd name="T56" fmla="*/ 3039 w 70"/>
                <a:gd name="T57" fmla="*/ 0 h 48"/>
                <a:gd name="T58" fmla="*/ 0 w 70"/>
                <a:gd name="T59" fmla="*/ 24077 h 48"/>
                <a:gd name="T60" fmla="*/ 0 w 70"/>
                <a:gd name="T61" fmla="*/ 24077 h 48"/>
                <a:gd name="T62" fmla="*/ 0 w 70"/>
                <a:gd name="T63" fmla="*/ 24077 h 48"/>
                <a:gd name="T64" fmla="*/ 0 w 70"/>
                <a:gd name="T65" fmla="*/ 24077 h 48"/>
                <a:gd name="T66" fmla="*/ 0 w 70"/>
                <a:gd name="T67" fmla="*/ 24077 h 48"/>
                <a:gd name="T68" fmla="*/ 0 w 70"/>
                <a:gd name="T69" fmla="*/ 15048 h 48"/>
                <a:gd name="T70" fmla="*/ 42545 w 70"/>
                <a:gd name="T71" fmla="*/ 21068 h 48"/>
                <a:gd name="T72" fmla="*/ 42545 w 70"/>
                <a:gd name="T73" fmla="*/ 21068 h 48"/>
                <a:gd name="T74" fmla="*/ 3039 w 70"/>
                <a:gd name="T75" fmla="*/ 0 h 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48"/>
                <a:gd name="T116" fmla="*/ 70 w 70"/>
                <a:gd name="T117" fmla="*/ 48 h 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48">
                  <a:moveTo>
                    <a:pt x="0" y="9"/>
                  </a:moveTo>
                  <a:cubicBezTo>
                    <a:pt x="0" y="30"/>
                    <a:pt x="18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53" y="48"/>
                    <a:pt x="63" y="42"/>
                    <a:pt x="70" y="34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5" y="37"/>
                    <a:pt x="61" y="38"/>
                    <a:pt x="58" y="38"/>
                  </a:cubicBezTo>
                  <a:cubicBezTo>
                    <a:pt x="55" y="38"/>
                    <a:pt x="52" y="37"/>
                    <a:pt x="49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36" y="36"/>
                    <a:pt x="23" y="35"/>
                    <a:pt x="8" y="31"/>
                  </a:cubicBezTo>
                  <a:cubicBezTo>
                    <a:pt x="3" y="25"/>
                    <a:pt x="0" y="17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1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4" y="6"/>
                    <a:pt x="9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8" y="3"/>
                    <a:pt x="4" y="1"/>
                    <a:pt x="1" y="0"/>
                  </a:cubicBezTo>
                </a:path>
              </a:pathLst>
            </a:custGeom>
            <a:solidFill>
              <a:srgbClr val="A83F1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6" name="Freeform 84"/>
            <p:cNvSpPr>
              <a:spLocks noEditPoints="1"/>
            </p:cNvSpPr>
            <p:nvPr/>
          </p:nvSpPr>
          <p:spPr bwMode="auto">
            <a:xfrm>
              <a:off x="5727701" y="1660525"/>
              <a:ext cx="219075" cy="93663"/>
            </a:xfrm>
            <a:custGeom>
              <a:avLst/>
              <a:gdLst>
                <a:gd name="T0" fmla="*/ 219075 w 72"/>
                <a:gd name="T1" fmla="*/ 78556 h 31"/>
                <a:gd name="T2" fmla="*/ 209947 w 72"/>
                <a:gd name="T3" fmla="*/ 87620 h 31"/>
                <a:gd name="T4" fmla="*/ 212990 w 72"/>
                <a:gd name="T5" fmla="*/ 87620 h 31"/>
                <a:gd name="T6" fmla="*/ 219075 w 72"/>
                <a:gd name="T7" fmla="*/ 78556 h 31"/>
                <a:gd name="T8" fmla="*/ 0 w 72"/>
                <a:gd name="T9" fmla="*/ 0 h 31"/>
                <a:gd name="T10" fmla="*/ 0 w 72"/>
                <a:gd name="T11" fmla="*/ 9064 h 31"/>
                <a:gd name="T12" fmla="*/ 0 w 72"/>
                <a:gd name="T13" fmla="*/ 9064 h 31"/>
                <a:gd name="T14" fmla="*/ 0 w 72"/>
                <a:gd name="T15" fmla="*/ 9064 h 31"/>
                <a:gd name="T16" fmla="*/ 0 w 72"/>
                <a:gd name="T17" fmla="*/ 9064 h 31"/>
                <a:gd name="T18" fmla="*/ 0 w 72"/>
                <a:gd name="T19" fmla="*/ 9064 h 31"/>
                <a:gd name="T20" fmla="*/ 0 w 72"/>
                <a:gd name="T21" fmla="*/ 9064 h 31"/>
                <a:gd name="T22" fmla="*/ 0 w 72"/>
                <a:gd name="T23" fmla="*/ 12086 h 31"/>
                <a:gd name="T24" fmla="*/ 0 w 72"/>
                <a:gd name="T25" fmla="*/ 12086 h 31"/>
                <a:gd name="T26" fmla="*/ 24342 w 72"/>
                <a:gd name="T27" fmla="*/ 78556 h 31"/>
                <a:gd name="T28" fmla="*/ 143007 w 72"/>
                <a:gd name="T29" fmla="*/ 93663 h 31"/>
                <a:gd name="T30" fmla="*/ 149093 w 72"/>
                <a:gd name="T31" fmla="*/ 93663 h 31"/>
                <a:gd name="T32" fmla="*/ 42598 w 72"/>
                <a:gd name="T33" fmla="*/ 6043 h 31"/>
                <a:gd name="T34" fmla="*/ 0 w 72"/>
                <a:gd name="T35" fmla="*/ 0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31"/>
                <a:gd name="T56" fmla="*/ 72 w 72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31">
                  <a:moveTo>
                    <a:pt x="72" y="26"/>
                  </a:moveTo>
                  <a:cubicBezTo>
                    <a:pt x="71" y="27"/>
                    <a:pt x="70" y="28"/>
                    <a:pt x="69" y="29"/>
                  </a:cubicBezTo>
                  <a:cubicBezTo>
                    <a:pt x="69" y="29"/>
                    <a:pt x="70" y="29"/>
                    <a:pt x="70" y="29"/>
                  </a:cubicBezTo>
                  <a:cubicBezTo>
                    <a:pt x="71" y="28"/>
                    <a:pt x="72" y="27"/>
                    <a:pt x="72" y="26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3" y="20"/>
                    <a:pt x="8" y="26"/>
                  </a:cubicBezTo>
                  <a:cubicBezTo>
                    <a:pt x="23" y="30"/>
                    <a:pt x="36" y="31"/>
                    <a:pt x="47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35" y="25"/>
                    <a:pt x="23" y="8"/>
                    <a:pt x="14" y="2"/>
                  </a:cubicBezTo>
                  <a:cubicBezTo>
                    <a:pt x="9" y="2"/>
                    <a:pt x="4" y="1"/>
                    <a:pt x="0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7" name="Freeform 85"/>
            <p:cNvSpPr/>
            <p:nvPr/>
          </p:nvSpPr>
          <p:spPr bwMode="auto">
            <a:xfrm>
              <a:off x="5818188" y="1503363"/>
              <a:ext cx="65088" cy="57150"/>
            </a:xfrm>
            <a:custGeom>
              <a:avLst/>
              <a:gdLst>
                <a:gd name="T0" fmla="*/ 0 w 21"/>
                <a:gd name="T1" fmla="*/ 48126 h 19"/>
                <a:gd name="T2" fmla="*/ 30994 w 21"/>
                <a:gd name="T3" fmla="*/ 0 h 19"/>
                <a:gd name="T4" fmla="*/ 65088 w 21"/>
                <a:gd name="T5" fmla="*/ 51134 h 19"/>
                <a:gd name="T6" fmla="*/ 12398 w 21"/>
                <a:gd name="T7" fmla="*/ 57150 h 19"/>
                <a:gd name="T8" fmla="*/ 0 w 21"/>
                <a:gd name="T9" fmla="*/ 4812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0" y="16"/>
                  </a:moveTo>
                  <a:cubicBezTo>
                    <a:pt x="0" y="16"/>
                    <a:pt x="10" y="16"/>
                    <a:pt x="10" y="0"/>
                  </a:cubicBezTo>
                  <a:cubicBezTo>
                    <a:pt x="11" y="6"/>
                    <a:pt x="11" y="18"/>
                    <a:pt x="21" y="17"/>
                  </a:cubicBezTo>
                  <a:cubicBezTo>
                    <a:pt x="14" y="18"/>
                    <a:pt x="4" y="19"/>
                    <a:pt x="4" y="19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053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8" name="Oval 86"/>
            <p:cNvSpPr>
              <a:spLocks noChangeArrowheads="1"/>
            </p:cNvSpPr>
            <p:nvPr/>
          </p:nvSpPr>
          <p:spPr bwMode="auto">
            <a:xfrm>
              <a:off x="5754688" y="1693863"/>
              <a:ext cx="22225" cy="22225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49" name="Freeform 87"/>
            <p:cNvSpPr>
              <a:spLocks noEditPoints="1"/>
            </p:cNvSpPr>
            <p:nvPr/>
          </p:nvSpPr>
          <p:spPr bwMode="auto">
            <a:xfrm>
              <a:off x="5443538" y="3354388"/>
              <a:ext cx="244475" cy="152400"/>
            </a:xfrm>
            <a:custGeom>
              <a:avLst/>
              <a:gdLst>
                <a:gd name="T0" fmla="*/ 30182 w 81"/>
                <a:gd name="T1" fmla="*/ 36576 h 50"/>
                <a:gd name="T2" fmla="*/ 0 w 81"/>
                <a:gd name="T3" fmla="*/ 73152 h 50"/>
                <a:gd name="T4" fmla="*/ 102619 w 81"/>
                <a:gd name="T5" fmla="*/ 152400 h 50"/>
                <a:gd name="T6" fmla="*/ 129783 w 81"/>
                <a:gd name="T7" fmla="*/ 79248 h 50"/>
                <a:gd name="T8" fmla="*/ 126765 w 81"/>
                <a:gd name="T9" fmla="*/ 79248 h 50"/>
                <a:gd name="T10" fmla="*/ 126765 w 81"/>
                <a:gd name="T11" fmla="*/ 79248 h 50"/>
                <a:gd name="T12" fmla="*/ 126765 w 81"/>
                <a:gd name="T13" fmla="*/ 79248 h 50"/>
                <a:gd name="T14" fmla="*/ 126765 w 81"/>
                <a:gd name="T15" fmla="*/ 79248 h 50"/>
                <a:gd name="T16" fmla="*/ 123747 w 81"/>
                <a:gd name="T17" fmla="*/ 79248 h 50"/>
                <a:gd name="T18" fmla="*/ 123747 w 81"/>
                <a:gd name="T19" fmla="*/ 79248 h 50"/>
                <a:gd name="T20" fmla="*/ 123747 w 81"/>
                <a:gd name="T21" fmla="*/ 79248 h 50"/>
                <a:gd name="T22" fmla="*/ 123747 w 81"/>
                <a:gd name="T23" fmla="*/ 79248 h 50"/>
                <a:gd name="T24" fmla="*/ 123747 w 81"/>
                <a:gd name="T25" fmla="*/ 79248 h 50"/>
                <a:gd name="T26" fmla="*/ 123747 w 81"/>
                <a:gd name="T27" fmla="*/ 79248 h 50"/>
                <a:gd name="T28" fmla="*/ 123747 w 81"/>
                <a:gd name="T29" fmla="*/ 79248 h 50"/>
                <a:gd name="T30" fmla="*/ 30182 w 81"/>
                <a:gd name="T31" fmla="*/ 36576 h 50"/>
                <a:gd name="T32" fmla="*/ 241457 w 81"/>
                <a:gd name="T33" fmla="*/ 0 h 50"/>
                <a:gd name="T34" fmla="*/ 226366 w 81"/>
                <a:gd name="T35" fmla="*/ 27432 h 50"/>
                <a:gd name="T36" fmla="*/ 159965 w 81"/>
                <a:gd name="T37" fmla="*/ 146304 h 50"/>
                <a:gd name="T38" fmla="*/ 244475 w 81"/>
                <a:gd name="T39" fmla="*/ 24384 h 50"/>
                <a:gd name="T40" fmla="*/ 241457 w 81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50"/>
                <a:gd name="T65" fmla="*/ 81 w 81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50">
                  <a:moveTo>
                    <a:pt x="10" y="12"/>
                  </a:moveTo>
                  <a:cubicBezTo>
                    <a:pt x="7" y="16"/>
                    <a:pt x="4" y="20"/>
                    <a:pt x="0" y="24"/>
                  </a:cubicBezTo>
                  <a:cubicBezTo>
                    <a:pt x="6" y="38"/>
                    <a:pt x="19" y="48"/>
                    <a:pt x="34" y="50"/>
                  </a:cubicBezTo>
                  <a:cubicBezTo>
                    <a:pt x="37" y="42"/>
                    <a:pt x="40" y="34"/>
                    <a:pt x="43" y="26"/>
                  </a:cubicBezTo>
                  <a:cubicBezTo>
                    <a:pt x="43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29" y="26"/>
                    <a:pt x="17" y="21"/>
                    <a:pt x="10" y="12"/>
                  </a:cubicBezTo>
                  <a:moveTo>
                    <a:pt x="80" y="0"/>
                  </a:moveTo>
                  <a:cubicBezTo>
                    <a:pt x="78" y="3"/>
                    <a:pt x="77" y="6"/>
                    <a:pt x="75" y="9"/>
                  </a:cubicBezTo>
                  <a:cubicBezTo>
                    <a:pt x="68" y="23"/>
                    <a:pt x="61" y="36"/>
                    <a:pt x="53" y="48"/>
                  </a:cubicBezTo>
                  <a:cubicBezTo>
                    <a:pt x="69" y="42"/>
                    <a:pt x="81" y="26"/>
                    <a:pt x="81" y="8"/>
                  </a:cubicBezTo>
                  <a:cubicBezTo>
                    <a:pt x="81" y="5"/>
                    <a:pt x="80" y="3"/>
                    <a:pt x="8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0" name="Freeform 88"/>
            <p:cNvSpPr/>
            <p:nvPr/>
          </p:nvSpPr>
          <p:spPr bwMode="auto">
            <a:xfrm>
              <a:off x="5434013" y="3333750"/>
              <a:ext cx="39688" cy="93663"/>
            </a:xfrm>
            <a:custGeom>
              <a:avLst/>
              <a:gdLst>
                <a:gd name="T0" fmla="*/ 9159 w 13"/>
                <a:gd name="T1" fmla="*/ 0 h 31"/>
                <a:gd name="T2" fmla="*/ 0 w 13"/>
                <a:gd name="T3" fmla="*/ 45321 h 31"/>
                <a:gd name="T4" fmla="*/ 9159 w 13"/>
                <a:gd name="T5" fmla="*/ 93663 h 31"/>
                <a:gd name="T6" fmla="*/ 39688 w 13"/>
                <a:gd name="T7" fmla="*/ 57406 h 31"/>
                <a:gd name="T8" fmla="*/ 9159 w 1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1"/>
                <a:gd name="T17" fmla="*/ 13 w 1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1">
                  <a:moveTo>
                    <a:pt x="3" y="0"/>
                  </a:moveTo>
                  <a:cubicBezTo>
                    <a:pt x="1" y="5"/>
                    <a:pt x="0" y="10"/>
                    <a:pt x="0" y="15"/>
                  </a:cubicBezTo>
                  <a:cubicBezTo>
                    <a:pt x="0" y="21"/>
                    <a:pt x="1" y="26"/>
                    <a:pt x="3" y="31"/>
                  </a:cubicBezTo>
                  <a:cubicBezTo>
                    <a:pt x="7" y="27"/>
                    <a:pt x="10" y="23"/>
                    <a:pt x="13" y="19"/>
                  </a:cubicBezTo>
                  <a:cubicBezTo>
                    <a:pt x="8" y="14"/>
                    <a:pt x="5" y="7"/>
                    <a:pt x="3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1" name="Freeform 89"/>
            <p:cNvSpPr/>
            <p:nvPr/>
          </p:nvSpPr>
          <p:spPr bwMode="auto">
            <a:xfrm>
              <a:off x="5546726" y="3381375"/>
              <a:ext cx="123825" cy="125413"/>
            </a:xfrm>
            <a:custGeom>
              <a:avLst/>
              <a:gdLst>
                <a:gd name="T0" fmla="*/ 123825 w 41"/>
                <a:gd name="T1" fmla="*/ 0 h 41"/>
                <a:gd name="T2" fmla="*/ 27181 w 41"/>
                <a:gd name="T3" fmla="*/ 52001 h 41"/>
                <a:gd name="T4" fmla="*/ 0 w 41"/>
                <a:gd name="T5" fmla="*/ 125413 h 41"/>
                <a:gd name="T6" fmla="*/ 15101 w 41"/>
                <a:gd name="T7" fmla="*/ 125413 h 41"/>
                <a:gd name="T8" fmla="*/ 57382 w 41"/>
                <a:gd name="T9" fmla="*/ 119295 h 41"/>
                <a:gd name="T10" fmla="*/ 123825 w 4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41"/>
                <a:gd name="T20" fmla="*/ 41 w 4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41">
                  <a:moveTo>
                    <a:pt x="41" y="0"/>
                  </a:moveTo>
                  <a:cubicBezTo>
                    <a:pt x="34" y="10"/>
                    <a:pt x="22" y="16"/>
                    <a:pt x="9" y="17"/>
                  </a:cubicBezTo>
                  <a:cubicBezTo>
                    <a:pt x="6" y="25"/>
                    <a:pt x="3" y="33"/>
                    <a:pt x="0" y="41"/>
                  </a:cubicBezTo>
                  <a:cubicBezTo>
                    <a:pt x="2" y="41"/>
                    <a:pt x="3" y="41"/>
                    <a:pt x="5" y="41"/>
                  </a:cubicBezTo>
                  <a:cubicBezTo>
                    <a:pt x="10" y="41"/>
                    <a:pt x="14" y="40"/>
                    <a:pt x="19" y="39"/>
                  </a:cubicBezTo>
                  <a:cubicBezTo>
                    <a:pt x="27" y="27"/>
                    <a:pt x="34" y="14"/>
                    <a:pt x="41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2" name="Oval 90"/>
            <p:cNvSpPr>
              <a:spLocks noChangeArrowheads="1"/>
            </p:cNvSpPr>
            <p:nvPr/>
          </p:nvSpPr>
          <p:spPr bwMode="auto">
            <a:xfrm>
              <a:off x="5440363" y="3181350"/>
              <a:ext cx="250825" cy="252413"/>
            </a:xfrm>
            <a:prstGeom prst="ellipse">
              <a:avLst/>
            </a:prstGeom>
            <a:solidFill>
              <a:srgbClr val="C6282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3" name="Freeform 91"/>
            <p:cNvSpPr/>
            <p:nvPr/>
          </p:nvSpPr>
          <p:spPr bwMode="auto">
            <a:xfrm>
              <a:off x="5440363" y="3284538"/>
              <a:ext cx="250825" cy="115888"/>
            </a:xfrm>
            <a:custGeom>
              <a:avLst/>
              <a:gdLst>
                <a:gd name="T0" fmla="*/ 3022 w 83"/>
                <a:gd name="T1" fmla="*/ 12199 h 38"/>
                <a:gd name="T2" fmla="*/ 0 w 83"/>
                <a:gd name="T3" fmla="*/ 24397 h 38"/>
                <a:gd name="T4" fmla="*/ 24176 w 83"/>
                <a:gd name="T5" fmla="*/ 97590 h 38"/>
                <a:gd name="T6" fmla="*/ 223627 w 83"/>
                <a:gd name="T7" fmla="*/ 103689 h 38"/>
                <a:gd name="T8" fmla="*/ 250825 w 83"/>
                <a:gd name="T9" fmla="*/ 24397 h 38"/>
                <a:gd name="T10" fmla="*/ 250825 w 83"/>
                <a:gd name="T11" fmla="*/ 0 h 38"/>
                <a:gd name="T12" fmla="*/ 3022 w 83"/>
                <a:gd name="T13" fmla="*/ 1219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38"/>
                <a:gd name="T23" fmla="*/ 83 w 8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38">
                  <a:moveTo>
                    <a:pt x="1" y="4"/>
                  </a:moveTo>
                  <a:cubicBezTo>
                    <a:pt x="0" y="5"/>
                    <a:pt x="0" y="6"/>
                    <a:pt x="0" y="8"/>
                  </a:cubicBezTo>
                  <a:cubicBezTo>
                    <a:pt x="0" y="17"/>
                    <a:pt x="3" y="25"/>
                    <a:pt x="8" y="32"/>
                  </a:cubicBezTo>
                  <a:cubicBezTo>
                    <a:pt x="37" y="38"/>
                    <a:pt x="59" y="37"/>
                    <a:pt x="74" y="34"/>
                  </a:cubicBezTo>
                  <a:cubicBezTo>
                    <a:pt x="80" y="27"/>
                    <a:pt x="83" y="18"/>
                    <a:pt x="83" y="8"/>
                  </a:cubicBezTo>
                  <a:cubicBezTo>
                    <a:pt x="83" y="5"/>
                    <a:pt x="83" y="2"/>
                    <a:pt x="83" y="0"/>
                  </a:cubicBezTo>
                  <a:cubicBezTo>
                    <a:pt x="54" y="11"/>
                    <a:pt x="21" y="8"/>
                    <a:pt x="1" y="4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4" name="Oval 92"/>
            <p:cNvSpPr>
              <a:spLocks noChangeArrowheads="1"/>
            </p:cNvSpPr>
            <p:nvPr/>
          </p:nvSpPr>
          <p:spPr bwMode="auto">
            <a:xfrm>
              <a:off x="5553076" y="3340100"/>
              <a:ext cx="23813" cy="20638"/>
            </a:xfrm>
            <a:prstGeom prst="ellipse">
              <a:avLst/>
            </a:prstGeom>
            <a:solidFill>
              <a:srgbClr val="B7202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5" name="Oval 93"/>
            <p:cNvSpPr>
              <a:spLocks noChangeArrowheads="1"/>
            </p:cNvSpPr>
            <p:nvPr/>
          </p:nvSpPr>
          <p:spPr bwMode="auto">
            <a:xfrm>
              <a:off x="5634038" y="3321050"/>
              <a:ext cx="33338" cy="36513"/>
            </a:xfrm>
            <a:prstGeom prst="ellipse">
              <a:avLst/>
            </a:prstGeom>
            <a:solidFill>
              <a:srgbClr val="B7202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6" name="Freeform 94"/>
            <p:cNvSpPr/>
            <p:nvPr/>
          </p:nvSpPr>
          <p:spPr bwMode="auto">
            <a:xfrm>
              <a:off x="5510213" y="3201988"/>
              <a:ext cx="157163" cy="79375"/>
            </a:xfrm>
            <a:custGeom>
              <a:avLst/>
              <a:gdLst>
                <a:gd name="T0" fmla="*/ 72537 w 52"/>
                <a:gd name="T1" fmla="*/ 0 h 26"/>
                <a:gd name="T2" fmla="*/ 69514 w 52"/>
                <a:gd name="T3" fmla="*/ 0 h 26"/>
                <a:gd name="T4" fmla="*/ 108805 w 52"/>
                <a:gd name="T5" fmla="*/ 79375 h 26"/>
                <a:gd name="T6" fmla="*/ 145074 w 52"/>
                <a:gd name="T7" fmla="*/ 64111 h 26"/>
                <a:gd name="T8" fmla="*/ 72537 w 5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6"/>
                <a:gd name="T17" fmla="*/ 52 w 5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6">
                  <a:moveTo>
                    <a:pt x="24" y="0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0" y="16"/>
                    <a:pt x="21" y="26"/>
                    <a:pt x="36" y="26"/>
                  </a:cubicBezTo>
                  <a:cubicBezTo>
                    <a:pt x="42" y="26"/>
                    <a:pt x="47" y="24"/>
                    <a:pt x="48" y="21"/>
                  </a:cubicBezTo>
                  <a:cubicBezTo>
                    <a:pt x="52" y="11"/>
                    <a:pt x="29" y="0"/>
                    <a:pt x="24" y="0"/>
                  </a:cubicBezTo>
                </a:path>
              </a:pathLst>
            </a:custGeom>
            <a:solidFill>
              <a:srgbClr val="E6937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7" name="Freeform 95"/>
            <p:cNvSpPr/>
            <p:nvPr/>
          </p:nvSpPr>
          <p:spPr bwMode="auto">
            <a:xfrm>
              <a:off x="5589588" y="3224213"/>
              <a:ext cx="38100" cy="36513"/>
            </a:xfrm>
            <a:custGeom>
              <a:avLst/>
              <a:gdLst>
                <a:gd name="T0" fmla="*/ 35169 w 13"/>
                <a:gd name="T1" fmla="*/ 27385 h 12"/>
                <a:gd name="T2" fmla="*/ 11723 w 13"/>
                <a:gd name="T3" fmla="*/ 33470 h 12"/>
                <a:gd name="T4" fmla="*/ 2931 w 13"/>
                <a:gd name="T5" fmla="*/ 12171 h 12"/>
                <a:gd name="T6" fmla="*/ 23446 w 13"/>
                <a:gd name="T7" fmla="*/ 3043 h 12"/>
                <a:gd name="T8" fmla="*/ 35169 w 13"/>
                <a:gd name="T9" fmla="*/ 2738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12" y="9"/>
                  </a:moveTo>
                  <a:cubicBezTo>
                    <a:pt x="10" y="11"/>
                    <a:pt x="7" y="12"/>
                    <a:pt x="4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1" y="3"/>
                    <a:pt x="13" y="6"/>
                    <a:pt x="12" y="9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8" name="Freeform 96"/>
            <p:cNvSpPr/>
            <p:nvPr/>
          </p:nvSpPr>
          <p:spPr bwMode="auto">
            <a:xfrm>
              <a:off x="5440363" y="330517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59" name="Freeform 97"/>
            <p:cNvSpPr>
              <a:spLocks noEditPoints="1"/>
            </p:cNvSpPr>
            <p:nvPr/>
          </p:nvSpPr>
          <p:spPr bwMode="auto">
            <a:xfrm>
              <a:off x="5567363" y="34337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3175 w 1"/>
                <a:gd name="T10" fmla="*/ 3175 w 1"/>
                <a:gd name="T11" fmla="*/ 3175 w 1"/>
                <a:gd name="T12" fmla="*/ 3175 w 1"/>
                <a:gd name="T13" fmla="*/ 3175 w 1"/>
                <a:gd name="T14" fmla="*/ 3175 w 1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1 w 1"/>
              </a:gdLst>
              <a:ahLst/>
              <a:cxnLst>
                <a:cxn ang="T15">
                  <a:pos x="T0" y="0"/>
                </a:cxn>
                <a:cxn ang="T16">
                  <a:pos x="T1" y="0"/>
                </a:cxn>
                <a:cxn ang="T17">
                  <a:pos x="T2" y="0"/>
                </a:cxn>
                <a:cxn ang="T18">
                  <a:pos x="T3" y="0"/>
                </a:cxn>
                <a:cxn ang="T19">
                  <a:pos x="T4" y="0"/>
                </a:cxn>
                <a:cxn ang="T20">
                  <a:pos x="T5" y="0"/>
                </a:cxn>
                <a:cxn ang="T21">
                  <a:pos x="T6" y="0"/>
                </a:cxn>
                <a:cxn ang="T22">
                  <a:pos x="T7" y="0"/>
                </a:cxn>
                <a:cxn ang="T23">
                  <a:pos x="T8" y="0"/>
                </a:cxn>
                <a:cxn ang="T24">
                  <a:pos x="T9" y="0"/>
                </a:cxn>
                <a:cxn ang="T25">
                  <a:pos x="T10" y="0"/>
                </a:cxn>
                <a:cxn ang="T26">
                  <a:pos x="T11" y="0"/>
                </a:cxn>
                <a:cxn ang="T27">
                  <a:pos x="T12" y="0"/>
                </a:cxn>
                <a:cxn ang="T28">
                  <a:pos x="T13" y="0"/>
                </a:cxn>
                <a:cxn ang="T29">
                  <a:pos x="T14" y="0"/>
                </a:cxn>
              </a:cxnLst>
              <a:rect l="T30" t="0" r="T31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0" name="Freeform 98"/>
            <p:cNvSpPr>
              <a:spLocks noEditPoints="1"/>
            </p:cNvSpPr>
            <p:nvPr/>
          </p:nvSpPr>
          <p:spPr bwMode="auto">
            <a:xfrm>
              <a:off x="5440363" y="3281363"/>
              <a:ext cx="223838" cy="152400"/>
            </a:xfrm>
            <a:custGeom>
              <a:avLst/>
              <a:gdLst>
                <a:gd name="T0" fmla="*/ 0 w 74"/>
                <a:gd name="T1" fmla="*/ 27432 h 50"/>
                <a:gd name="T2" fmla="*/ 127043 w 74"/>
                <a:gd name="T3" fmla="*/ 152400 h 50"/>
                <a:gd name="T4" fmla="*/ 127043 w 74"/>
                <a:gd name="T5" fmla="*/ 152400 h 50"/>
                <a:gd name="T6" fmla="*/ 127043 w 74"/>
                <a:gd name="T7" fmla="*/ 152400 h 50"/>
                <a:gd name="T8" fmla="*/ 127043 w 74"/>
                <a:gd name="T9" fmla="*/ 152400 h 50"/>
                <a:gd name="T10" fmla="*/ 127043 w 74"/>
                <a:gd name="T11" fmla="*/ 152400 h 50"/>
                <a:gd name="T12" fmla="*/ 127043 w 74"/>
                <a:gd name="T13" fmla="*/ 152400 h 50"/>
                <a:gd name="T14" fmla="*/ 127043 w 74"/>
                <a:gd name="T15" fmla="*/ 152400 h 50"/>
                <a:gd name="T16" fmla="*/ 130068 w 74"/>
                <a:gd name="T17" fmla="*/ 152400 h 50"/>
                <a:gd name="T18" fmla="*/ 130068 w 74"/>
                <a:gd name="T19" fmla="*/ 152400 h 50"/>
                <a:gd name="T20" fmla="*/ 130068 w 74"/>
                <a:gd name="T21" fmla="*/ 152400 h 50"/>
                <a:gd name="T22" fmla="*/ 130068 w 74"/>
                <a:gd name="T23" fmla="*/ 152400 h 50"/>
                <a:gd name="T24" fmla="*/ 223838 w 74"/>
                <a:gd name="T25" fmla="*/ 106680 h 50"/>
                <a:gd name="T26" fmla="*/ 217788 w 74"/>
                <a:gd name="T27" fmla="*/ 109728 h 50"/>
                <a:gd name="T28" fmla="*/ 181490 w 74"/>
                <a:gd name="T29" fmla="*/ 118872 h 50"/>
                <a:gd name="T30" fmla="*/ 157292 w 74"/>
                <a:gd name="T31" fmla="*/ 112776 h 50"/>
                <a:gd name="T32" fmla="*/ 151242 w 74"/>
                <a:gd name="T33" fmla="*/ 112776 h 50"/>
                <a:gd name="T34" fmla="*/ 24199 w 74"/>
                <a:gd name="T35" fmla="*/ 100584 h 50"/>
                <a:gd name="T36" fmla="*/ 0 w 74"/>
                <a:gd name="T37" fmla="*/ 27432 h 50"/>
                <a:gd name="T38" fmla="*/ 0 w 74"/>
                <a:gd name="T39" fmla="*/ 27432 h 50"/>
                <a:gd name="T40" fmla="*/ 0 w 74"/>
                <a:gd name="T41" fmla="*/ 27432 h 50"/>
                <a:gd name="T42" fmla="*/ 0 w 74"/>
                <a:gd name="T43" fmla="*/ 27432 h 50"/>
                <a:gd name="T44" fmla="*/ 0 w 74"/>
                <a:gd name="T45" fmla="*/ 27432 h 50"/>
                <a:gd name="T46" fmla="*/ 0 w 74"/>
                <a:gd name="T47" fmla="*/ 27432 h 50"/>
                <a:gd name="T48" fmla="*/ 0 w 74"/>
                <a:gd name="T49" fmla="*/ 27432 h 50"/>
                <a:gd name="T50" fmla="*/ 0 w 74"/>
                <a:gd name="T51" fmla="*/ 27432 h 50"/>
                <a:gd name="T52" fmla="*/ 0 w 74"/>
                <a:gd name="T53" fmla="*/ 27432 h 50"/>
                <a:gd name="T54" fmla="*/ 0 w 74"/>
                <a:gd name="T55" fmla="*/ 27432 h 50"/>
                <a:gd name="T56" fmla="*/ 3025 w 74"/>
                <a:gd name="T57" fmla="*/ 0 h 50"/>
                <a:gd name="T58" fmla="*/ 0 w 74"/>
                <a:gd name="T59" fmla="*/ 24384 h 50"/>
                <a:gd name="T60" fmla="*/ 0 w 74"/>
                <a:gd name="T61" fmla="*/ 24384 h 50"/>
                <a:gd name="T62" fmla="*/ 0 w 74"/>
                <a:gd name="T63" fmla="*/ 27432 h 50"/>
                <a:gd name="T64" fmla="*/ 0 w 74"/>
                <a:gd name="T65" fmla="*/ 27432 h 50"/>
                <a:gd name="T66" fmla="*/ 0 w 74"/>
                <a:gd name="T67" fmla="*/ 27432 h 50"/>
                <a:gd name="T68" fmla="*/ 3025 w 74"/>
                <a:gd name="T69" fmla="*/ 15240 h 50"/>
                <a:gd name="T70" fmla="*/ 45373 w 74"/>
                <a:gd name="T71" fmla="*/ 24384 h 50"/>
                <a:gd name="T72" fmla="*/ 42348 w 74"/>
                <a:gd name="T73" fmla="*/ 21336 h 50"/>
                <a:gd name="T74" fmla="*/ 3025 w 74"/>
                <a:gd name="T75" fmla="*/ 0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"/>
                <a:gd name="T115" fmla="*/ 0 h 50"/>
                <a:gd name="T116" fmla="*/ 74 w 74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" h="50">
                  <a:moveTo>
                    <a:pt x="0" y="9"/>
                  </a:moveTo>
                  <a:cubicBezTo>
                    <a:pt x="1" y="32"/>
                    <a:pt x="19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55" y="50"/>
                    <a:pt x="66" y="44"/>
                    <a:pt x="74" y="35"/>
                  </a:cubicBezTo>
                  <a:cubicBezTo>
                    <a:pt x="73" y="35"/>
                    <a:pt x="72" y="36"/>
                    <a:pt x="72" y="36"/>
                  </a:cubicBezTo>
                  <a:cubicBezTo>
                    <a:pt x="68" y="38"/>
                    <a:pt x="64" y="39"/>
                    <a:pt x="60" y="39"/>
                  </a:cubicBezTo>
                  <a:cubicBezTo>
                    <a:pt x="58" y="39"/>
                    <a:pt x="55" y="39"/>
                    <a:pt x="52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38" y="37"/>
                    <a:pt x="24" y="36"/>
                    <a:pt x="8" y="33"/>
                  </a:cubicBezTo>
                  <a:cubicBezTo>
                    <a:pt x="3" y="26"/>
                    <a:pt x="0" y="18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5" y="6"/>
                    <a:pt x="10" y="7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9" y="3"/>
                    <a:pt x="4" y="1"/>
                    <a:pt x="1" y="0"/>
                  </a:cubicBezTo>
                </a:path>
              </a:pathLst>
            </a:custGeom>
            <a:solidFill>
              <a:srgbClr val="8A1E1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1" name="Freeform 99"/>
            <p:cNvSpPr>
              <a:spLocks noEditPoints="1"/>
            </p:cNvSpPr>
            <p:nvPr/>
          </p:nvSpPr>
          <p:spPr bwMode="auto">
            <a:xfrm>
              <a:off x="5440363" y="3297238"/>
              <a:ext cx="230188" cy="96838"/>
            </a:xfrm>
            <a:custGeom>
              <a:avLst/>
              <a:gdLst>
                <a:gd name="T0" fmla="*/ 230188 w 76"/>
                <a:gd name="T1" fmla="*/ 84733 h 32"/>
                <a:gd name="T2" fmla="*/ 218073 w 76"/>
                <a:gd name="T3" fmla="*/ 93812 h 32"/>
                <a:gd name="T4" fmla="*/ 224130 w 76"/>
                <a:gd name="T5" fmla="*/ 90786 h 32"/>
                <a:gd name="T6" fmla="*/ 230188 w 76"/>
                <a:gd name="T7" fmla="*/ 84733 h 32"/>
                <a:gd name="T8" fmla="*/ 3029 w 76"/>
                <a:gd name="T9" fmla="*/ 0 h 32"/>
                <a:gd name="T10" fmla="*/ 0 w 76"/>
                <a:gd name="T11" fmla="*/ 12105 h 32"/>
                <a:gd name="T12" fmla="*/ 0 w 76"/>
                <a:gd name="T13" fmla="*/ 12105 h 32"/>
                <a:gd name="T14" fmla="*/ 0 w 76"/>
                <a:gd name="T15" fmla="*/ 12105 h 32"/>
                <a:gd name="T16" fmla="*/ 0 w 76"/>
                <a:gd name="T17" fmla="*/ 12105 h 32"/>
                <a:gd name="T18" fmla="*/ 0 w 76"/>
                <a:gd name="T19" fmla="*/ 12105 h 32"/>
                <a:gd name="T20" fmla="*/ 0 w 76"/>
                <a:gd name="T21" fmla="*/ 12105 h 32"/>
                <a:gd name="T22" fmla="*/ 0 w 76"/>
                <a:gd name="T23" fmla="*/ 12105 h 32"/>
                <a:gd name="T24" fmla="*/ 0 w 76"/>
                <a:gd name="T25" fmla="*/ 12105 h 32"/>
                <a:gd name="T26" fmla="*/ 24230 w 76"/>
                <a:gd name="T27" fmla="*/ 84733 h 32"/>
                <a:gd name="T28" fmla="*/ 151439 w 76"/>
                <a:gd name="T29" fmla="*/ 96838 h 32"/>
                <a:gd name="T30" fmla="*/ 157497 w 76"/>
                <a:gd name="T31" fmla="*/ 96838 h 32"/>
                <a:gd name="T32" fmla="*/ 45432 w 76"/>
                <a:gd name="T33" fmla="*/ 9079 h 32"/>
                <a:gd name="T34" fmla="*/ 3029 w 76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32"/>
                <a:gd name="T56" fmla="*/ 76 w 76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32">
                  <a:moveTo>
                    <a:pt x="76" y="28"/>
                  </a:moveTo>
                  <a:cubicBezTo>
                    <a:pt x="74" y="29"/>
                    <a:pt x="73" y="30"/>
                    <a:pt x="72" y="31"/>
                  </a:cubicBezTo>
                  <a:cubicBezTo>
                    <a:pt x="72" y="31"/>
                    <a:pt x="73" y="30"/>
                    <a:pt x="74" y="30"/>
                  </a:cubicBezTo>
                  <a:cubicBezTo>
                    <a:pt x="74" y="29"/>
                    <a:pt x="75" y="29"/>
                    <a:pt x="76" y="28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3" y="21"/>
                    <a:pt x="8" y="28"/>
                  </a:cubicBezTo>
                  <a:cubicBezTo>
                    <a:pt x="24" y="31"/>
                    <a:pt x="38" y="32"/>
                    <a:pt x="50" y="32"/>
                  </a:cubicBezTo>
                  <a:cubicBezTo>
                    <a:pt x="50" y="32"/>
                    <a:pt x="51" y="32"/>
                    <a:pt x="52" y="32"/>
                  </a:cubicBezTo>
                  <a:cubicBezTo>
                    <a:pt x="37" y="27"/>
                    <a:pt x="24" y="9"/>
                    <a:pt x="15" y="3"/>
                  </a:cubicBezTo>
                  <a:cubicBezTo>
                    <a:pt x="10" y="2"/>
                    <a:pt x="5" y="1"/>
                    <a:pt x="1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2" name="Freeform 100"/>
            <p:cNvSpPr/>
            <p:nvPr/>
          </p:nvSpPr>
          <p:spPr bwMode="auto">
            <a:xfrm>
              <a:off x="5537201" y="3132138"/>
              <a:ext cx="66675" cy="61913"/>
            </a:xfrm>
            <a:custGeom>
              <a:avLst/>
              <a:gdLst>
                <a:gd name="T0" fmla="*/ 0 w 22"/>
                <a:gd name="T1" fmla="*/ 52626 h 20"/>
                <a:gd name="T2" fmla="*/ 30307 w 22"/>
                <a:gd name="T3" fmla="*/ 0 h 20"/>
                <a:gd name="T4" fmla="*/ 66675 w 22"/>
                <a:gd name="T5" fmla="*/ 55722 h 20"/>
                <a:gd name="T6" fmla="*/ 12123 w 22"/>
                <a:gd name="T7" fmla="*/ 61913 h 20"/>
                <a:gd name="T8" fmla="*/ 0 w 22"/>
                <a:gd name="T9" fmla="*/ 5262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17"/>
                  </a:moveTo>
                  <a:cubicBezTo>
                    <a:pt x="0" y="17"/>
                    <a:pt x="10" y="17"/>
                    <a:pt x="10" y="0"/>
                  </a:cubicBezTo>
                  <a:cubicBezTo>
                    <a:pt x="11" y="7"/>
                    <a:pt x="11" y="18"/>
                    <a:pt x="22" y="18"/>
                  </a:cubicBezTo>
                  <a:cubicBezTo>
                    <a:pt x="14" y="19"/>
                    <a:pt x="4" y="20"/>
                    <a:pt x="4" y="2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C6282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3" name="Oval 101"/>
            <p:cNvSpPr>
              <a:spLocks noChangeArrowheads="1"/>
            </p:cNvSpPr>
            <p:nvPr/>
          </p:nvSpPr>
          <p:spPr bwMode="auto">
            <a:xfrm>
              <a:off x="5467351" y="3333750"/>
              <a:ext cx="25400" cy="20638"/>
            </a:xfrm>
            <a:prstGeom prst="ellipse">
              <a:avLst/>
            </a:prstGeom>
            <a:solidFill>
              <a:srgbClr val="B7202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4" name="Freeform 102"/>
            <p:cNvSpPr>
              <a:spLocks noEditPoints="1"/>
            </p:cNvSpPr>
            <p:nvPr/>
          </p:nvSpPr>
          <p:spPr bwMode="auto">
            <a:xfrm>
              <a:off x="6651626" y="4140200"/>
              <a:ext cx="323850" cy="225425"/>
            </a:xfrm>
            <a:custGeom>
              <a:avLst/>
              <a:gdLst>
                <a:gd name="T0" fmla="*/ 296610 w 107"/>
                <a:gd name="T1" fmla="*/ 70065 h 74"/>
                <a:gd name="T2" fmla="*/ 226998 w 107"/>
                <a:gd name="T3" fmla="*/ 121851 h 74"/>
                <a:gd name="T4" fmla="*/ 269371 w 107"/>
                <a:gd name="T5" fmla="*/ 182777 h 74"/>
                <a:gd name="T6" fmla="*/ 302664 w 107"/>
                <a:gd name="T7" fmla="*/ 146222 h 74"/>
                <a:gd name="T8" fmla="*/ 296610 w 107"/>
                <a:gd name="T9" fmla="*/ 70065 h 74"/>
                <a:gd name="T10" fmla="*/ 320823 w 107"/>
                <a:gd name="T11" fmla="*/ 27417 h 74"/>
                <a:gd name="T12" fmla="*/ 314770 w 107"/>
                <a:gd name="T13" fmla="*/ 39602 h 74"/>
                <a:gd name="T14" fmla="*/ 323850 w 107"/>
                <a:gd name="T15" fmla="*/ 67018 h 74"/>
                <a:gd name="T16" fmla="*/ 323850 w 107"/>
                <a:gd name="T17" fmla="*/ 60926 h 74"/>
                <a:gd name="T18" fmla="*/ 320823 w 107"/>
                <a:gd name="T19" fmla="*/ 27417 h 74"/>
                <a:gd name="T20" fmla="*/ 3027 w 107"/>
                <a:gd name="T21" fmla="*/ 0 h 74"/>
                <a:gd name="T22" fmla="*/ 0 w 107"/>
                <a:gd name="T23" fmla="*/ 15231 h 74"/>
                <a:gd name="T24" fmla="*/ 105932 w 107"/>
                <a:gd name="T25" fmla="*/ 219332 h 74"/>
                <a:gd name="T26" fmla="*/ 127119 w 107"/>
                <a:gd name="T27" fmla="*/ 225425 h 74"/>
                <a:gd name="T28" fmla="*/ 124092 w 107"/>
                <a:gd name="T29" fmla="*/ 127944 h 74"/>
                <a:gd name="T30" fmla="*/ 3027 w 107"/>
                <a:gd name="T31" fmla="*/ 0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7"/>
                <a:gd name="T49" fmla="*/ 0 h 74"/>
                <a:gd name="T50" fmla="*/ 107 w 107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7" h="74">
                  <a:moveTo>
                    <a:pt x="98" y="23"/>
                  </a:moveTo>
                  <a:cubicBezTo>
                    <a:pt x="92" y="31"/>
                    <a:pt x="84" y="36"/>
                    <a:pt x="75" y="4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3" y="57"/>
                    <a:pt x="97" y="53"/>
                    <a:pt x="100" y="48"/>
                  </a:cubicBezTo>
                  <a:cubicBezTo>
                    <a:pt x="98" y="23"/>
                    <a:pt x="98" y="23"/>
                    <a:pt x="98" y="23"/>
                  </a:cubicBezTo>
                  <a:moveTo>
                    <a:pt x="106" y="9"/>
                  </a:moveTo>
                  <a:cubicBezTo>
                    <a:pt x="106" y="10"/>
                    <a:pt x="105" y="12"/>
                    <a:pt x="104" y="13"/>
                  </a:cubicBezTo>
                  <a:cubicBezTo>
                    <a:pt x="105" y="16"/>
                    <a:pt x="106" y="19"/>
                    <a:pt x="107" y="22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7" y="16"/>
                    <a:pt x="107" y="12"/>
                    <a:pt x="106" y="9"/>
                  </a:cubicBezTo>
                  <a:moveTo>
                    <a:pt x="1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7" y="73"/>
                    <a:pt x="40" y="73"/>
                    <a:pt x="42" y="7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21" y="36"/>
                    <a:pt x="6" y="20"/>
                    <a:pt x="1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5" name="Freeform 103"/>
            <p:cNvSpPr>
              <a:spLocks noEditPoints="1"/>
            </p:cNvSpPr>
            <p:nvPr/>
          </p:nvSpPr>
          <p:spPr bwMode="auto">
            <a:xfrm>
              <a:off x="6645276" y="4156075"/>
              <a:ext cx="330200" cy="212725"/>
            </a:xfrm>
            <a:custGeom>
              <a:avLst/>
              <a:gdLst>
                <a:gd name="T0" fmla="*/ 233261 w 109"/>
                <a:gd name="T1" fmla="*/ 106363 h 70"/>
                <a:gd name="T2" fmla="*/ 175703 w 109"/>
                <a:gd name="T3" fmla="*/ 115479 h 70"/>
                <a:gd name="T4" fmla="*/ 175703 w 109"/>
                <a:gd name="T5" fmla="*/ 115479 h 70"/>
                <a:gd name="T6" fmla="*/ 175703 w 109"/>
                <a:gd name="T7" fmla="*/ 115479 h 70"/>
                <a:gd name="T8" fmla="*/ 175703 w 109"/>
                <a:gd name="T9" fmla="*/ 115479 h 70"/>
                <a:gd name="T10" fmla="*/ 175703 w 109"/>
                <a:gd name="T11" fmla="*/ 115479 h 70"/>
                <a:gd name="T12" fmla="*/ 175703 w 109"/>
                <a:gd name="T13" fmla="*/ 115479 h 70"/>
                <a:gd name="T14" fmla="*/ 175703 w 109"/>
                <a:gd name="T15" fmla="*/ 115479 h 70"/>
                <a:gd name="T16" fmla="*/ 175703 w 109"/>
                <a:gd name="T17" fmla="*/ 115479 h 70"/>
                <a:gd name="T18" fmla="*/ 175703 w 109"/>
                <a:gd name="T19" fmla="*/ 115479 h 70"/>
                <a:gd name="T20" fmla="*/ 175703 w 109"/>
                <a:gd name="T21" fmla="*/ 115479 h 70"/>
                <a:gd name="T22" fmla="*/ 175703 w 109"/>
                <a:gd name="T23" fmla="*/ 115479 h 70"/>
                <a:gd name="T24" fmla="*/ 172673 w 109"/>
                <a:gd name="T25" fmla="*/ 115479 h 70"/>
                <a:gd name="T26" fmla="*/ 172673 w 109"/>
                <a:gd name="T27" fmla="*/ 115479 h 70"/>
                <a:gd name="T28" fmla="*/ 172673 w 109"/>
                <a:gd name="T29" fmla="*/ 115479 h 70"/>
                <a:gd name="T30" fmla="*/ 172673 w 109"/>
                <a:gd name="T31" fmla="*/ 115479 h 70"/>
                <a:gd name="T32" fmla="*/ 172673 w 109"/>
                <a:gd name="T33" fmla="*/ 115479 h 70"/>
                <a:gd name="T34" fmla="*/ 172673 w 109"/>
                <a:gd name="T35" fmla="*/ 115479 h 70"/>
                <a:gd name="T36" fmla="*/ 130262 w 109"/>
                <a:gd name="T37" fmla="*/ 112440 h 70"/>
                <a:gd name="T38" fmla="*/ 133292 w 109"/>
                <a:gd name="T39" fmla="*/ 209686 h 70"/>
                <a:gd name="T40" fmla="*/ 163585 w 109"/>
                <a:gd name="T41" fmla="*/ 212725 h 70"/>
                <a:gd name="T42" fmla="*/ 275672 w 109"/>
                <a:gd name="T43" fmla="*/ 167141 h 70"/>
                <a:gd name="T44" fmla="*/ 233261 w 109"/>
                <a:gd name="T45" fmla="*/ 106363 h 70"/>
                <a:gd name="T46" fmla="*/ 321112 w 109"/>
                <a:gd name="T47" fmla="*/ 24311 h 70"/>
                <a:gd name="T48" fmla="*/ 302936 w 109"/>
                <a:gd name="T49" fmla="*/ 54701 h 70"/>
                <a:gd name="T50" fmla="*/ 308995 w 109"/>
                <a:gd name="T51" fmla="*/ 130674 h 70"/>
                <a:gd name="T52" fmla="*/ 330200 w 109"/>
                <a:gd name="T53" fmla="*/ 51662 h 70"/>
                <a:gd name="T54" fmla="*/ 321112 w 109"/>
                <a:gd name="T55" fmla="*/ 24311 h 70"/>
                <a:gd name="T56" fmla="*/ 6059 w 109"/>
                <a:gd name="T57" fmla="*/ 0 h 70"/>
                <a:gd name="T58" fmla="*/ 0 w 109"/>
                <a:gd name="T59" fmla="*/ 45584 h 70"/>
                <a:gd name="T60" fmla="*/ 112086 w 109"/>
                <a:gd name="T61" fmla="*/ 203608 h 70"/>
                <a:gd name="T62" fmla="*/ 6059 w 109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"/>
                <a:gd name="T97" fmla="*/ 0 h 70"/>
                <a:gd name="T98" fmla="*/ 109 w 109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" h="70">
                  <a:moveTo>
                    <a:pt x="77" y="35"/>
                  </a:moveTo>
                  <a:cubicBezTo>
                    <a:pt x="71" y="37"/>
                    <a:pt x="65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2" y="38"/>
                    <a:pt x="47" y="38"/>
                    <a:pt x="43" y="37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7" y="69"/>
                    <a:pt x="51" y="70"/>
                    <a:pt x="54" y="70"/>
                  </a:cubicBezTo>
                  <a:cubicBezTo>
                    <a:pt x="69" y="70"/>
                    <a:pt x="82" y="64"/>
                    <a:pt x="91" y="55"/>
                  </a:cubicBezTo>
                  <a:cubicBezTo>
                    <a:pt x="77" y="35"/>
                    <a:pt x="77" y="35"/>
                    <a:pt x="77" y="35"/>
                  </a:cubicBezTo>
                  <a:moveTo>
                    <a:pt x="106" y="8"/>
                  </a:moveTo>
                  <a:cubicBezTo>
                    <a:pt x="104" y="12"/>
                    <a:pt x="102" y="15"/>
                    <a:pt x="100" y="18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6" y="35"/>
                    <a:pt x="109" y="26"/>
                    <a:pt x="109" y="17"/>
                  </a:cubicBezTo>
                  <a:cubicBezTo>
                    <a:pt x="108" y="14"/>
                    <a:pt x="107" y="11"/>
                    <a:pt x="106" y="8"/>
                  </a:cubicBezTo>
                  <a:moveTo>
                    <a:pt x="2" y="0"/>
                  </a:moveTo>
                  <a:cubicBezTo>
                    <a:pt x="0" y="4"/>
                    <a:pt x="0" y="10"/>
                    <a:pt x="0" y="15"/>
                  </a:cubicBezTo>
                  <a:cubicBezTo>
                    <a:pt x="0" y="39"/>
                    <a:pt x="15" y="60"/>
                    <a:pt x="37" y="6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6" name="Oval 104"/>
            <p:cNvSpPr>
              <a:spLocks noChangeArrowheads="1"/>
            </p:cNvSpPr>
            <p:nvPr/>
          </p:nvSpPr>
          <p:spPr bwMode="auto">
            <a:xfrm>
              <a:off x="6651626" y="3940175"/>
              <a:ext cx="333375" cy="331788"/>
            </a:xfrm>
            <a:prstGeom prst="ellipse">
              <a:avLst/>
            </a:prstGeom>
            <a:solidFill>
              <a:srgbClr val="F053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7" name="Freeform 105"/>
            <p:cNvSpPr/>
            <p:nvPr/>
          </p:nvSpPr>
          <p:spPr bwMode="auto">
            <a:xfrm>
              <a:off x="6651626" y="4076700"/>
              <a:ext cx="333375" cy="152400"/>
            </a:xfrm>
            <a:custGeom>
              <a:avLst/>
              <a:gdLst>
                <a:gd name="T0" fmla="*/ 3031 w 110"/>
                <a:gd name="T1" fmla="*/ 15240 h 50"/>
                <a:gd name="T2" fmla="*/ 0 w 110"/>
                <a:gd name="T3" fmla="*/ 30480 h 50"/>
                <a:gd name="T4" fmla="*/ 33338 w 110"/>
                <a:gd name="T5" fmla="*/ 124968 h 50"/>
                <a:gd name="T6" fmla="*/ 293976 w 110"/>
                <a:gd name="T7" fmla="*/ 137160 h 50"/>
                <a:gd name="T8" fmla="*/ 333375 w 110"/>
                <a:gd name="T9" fmla="*/ 30480 h 50"/>
                <a:gd name="T10" fmla="*/ 330344 w 110"/>
                <a:gd name="T11" fmla="*/ 0 h 50"/>
                <a:gd name="T12" fmla="*/ 3031 w 110"/>
                <a:gd name="T13" fmla="*/ 1524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50"/>
                <a:gd name="T23" fmla="*/ 110 w 110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50">
                  <a:moveTo>
                    <a:pt x="1" y="5"/>
                  </a:moveTo>
                  <a:cubicBezTo>
                    <a:pt x="0" y="7"/>
                    <a:pt x="0" y="8"/>
                    <a:pt x="0" y="10"/>
                  </a:cubicBezTo>
                  <a:cubicBezTo>
                    <a:pt x="0" y="21"/>
                    <a:pt x="4" y="32"/>
                    <a:pt x="11" y="41"/>
                  </a:cubicBezTo>
                  <a:cubicBezTo>
                    <a:pt x="49" y="50"/>
                    <a:pt x="77" y="49"/>
                    <a:pt x="97" y="45"/>
                  </a:cubicBezTo>
                  <a:cubicBezTo>
                    <a:pt x="105" y="35"/>
                    <a:pt x="110" y="23"/>
                    <a:pt x="110" y="10"/>
                  </a:cubicBezTo>
                  <a:cubicBezTo>
                    <a:pt x="110" y="6"/>
                    <a:pt x="110" y="3"/>
                    <a:pt x="109" y="0"/>
                  </a:cubicBezTo>
                  <a:cubicBezTo>
                    <a:pt x="70" y="14"/>
                    <a:pt x="28" y="11"/>
                    <a:pt x="1" y="5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8" name="Oval 106"/>
            <p:cNvSpPr>
              <a:spLocks noChangeArrowheads="1"/>
            </p:cNvSpPr>
            <p:nvPr/>
          </p:nvSpPr>
          <p:spPr bwMode="auto">
            <a:xfrm>
              <a:off x="6799263" y="4146550"/>
              <a:ext cx="30163" cy="30163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69" name="Oval 107"/>
            <p:cNvSpPr>
              <a:spLocks noChangeArrowheads="1"/>
            </p:cNvSpPr>
            <p:nvPr/>
          </p:nvSpPr>
          <p:spPr bwMode="auto">
            <a:xfrm>
              <a:off x="6905626" y="4125913"/>
              <a:ext cx="46038" cy="444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0" name="Freeform 108"/>
            <p:cNvSpPr/>
            <p:nvPr/>
          </p:nvSpPr>
          <p:spPr bwMode="auto">
            <a:xfrm>
              <a:off x="6745288" y="3967163"/>
              <a:ext cx="206375" cy="103188"/>
            </a:xfrm>
            <a:custGeom>
              <a:avLst/>
              <a:gdLst>
                <a:gd name="T0" fmla="*/ 94083 w 68"/>
                <a:gd name="T1" fmla="*/ 0 h 34"/>
                <a:gd name="T2" fmla="*/ 91048 w 68"/>
                <a:gd name="T3" fmla="*/ 3035 h 34"/>
                <a:gd name="T4" fmla="*/ 142642 w 68"/>
                <a:gd name="T5" fmla="*/ 103188 h 34"/>
                <a:gd name="T6" fmla="*/ 188165 w 68"/>
                <a:gd name="T7" fmla="*/ 84978 h 34"/>
                <a:gd name="T8" fmla="*/ 94083 w 6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34"/>
                <a:gd name="T17" fmla="*/ 68 w 6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34">
                  <a:moveTo>
                    <a:pt x="31" y="0"/>
                  </a:moveTo>
                  <a:cubicBezTo>
                    <a:pt x="31" y="0"/>
                    <a:pt x="30" y="0"/>
                    <a:pt x="30" y="1"/>
                  </a:cubicBezTo>
                  <a:cubicBezTo>
                    <a:pt x="0" y="21"/>
                    <a:pt x="27" y="34"/>
                    <a:pt x="47" y="34"/>
                  </a:cubicBezTo>
                  <a:cubicBezTo>
                    <a:pt x="54" y="34"/>
                    <a:pt x="61" y="32"/>
                    <a:pt x="62" y="28"/>
                  </a:cubicBezTo>
                  <a:cubicBezTo>
                    <a:pt x="68" y="14"/>
                    <a:pt x="38" y="0"/>
                    <a:pt x="31" y="0"/>
                  </a:cubicBezTo>
                </a:path>
              </a:pathLst>
            </a:custGeom>
            <a:solidFill>
              <a:srgbClr val="F9A97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1" name="Freeform 109"/>
            <p:cNvSpPr/>
            <p:nvPr/>
          </p:nvSpPr>
          <p:spPr bwMode="auto">
            <a:xfrm>
              <a:off x="6845301" y="3995738"/>
              <a:ext cx="50800" cy="47625"/>
            </a:xfrm>
            <a:custGeom>
              <a:avLst/>
              <a:gdLst>
                <a:gd name="T0" fmla="*/ 47812 w 17"/>
                <a:gd name="T1" fmla="*/ 32742 h 16"/>
                <a:gd name="T2" fmla="*/ 17929 w 17"/>
                <a:gd name="T3" fmla="*/ 41672 h 16"/>
                <a:gd name="T4" fmla="*/ 5976 w 17"/>
                <a:gd name="T5" fmla="*/ 14883 h 16"/>
                <a:gd name="T6" fmla="*/ 32871 w 17"/>
                <a:gd name="T7" fmla="*/ 5953 h 16"/>
                <a:gd name="T8" fmla="*/ 47812 w 17"/>
                <a:gd name="T9" fmla="*/ 3274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6" y="11"/>
                  </a:moveTo>
                  <a:cubicBezTo>
                    <a:pt x="14" y="15"/>
                    <a:pt x="10" y="16"/>
                    <a:pt x="6" y="14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8" y="0"/>
                    <a:pt x="11" y="2"/>
                  </a:cubicBezTo>
                  <a:cubicBezTo>
                    <a:pt x="15" y="4"/>
                    <a:pt x="17" y="8"/>
                    <a:pt x="16" y="11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2" name="Freeform 110"/>
            <p:cNvSpPr>
              <a:spLocks noEditPoints="1"/>
            </p:cNvSpPr>
            <p:nvPr/>
          </p:nvSpPr>
          <p:spPr bwMode="auto">
            <a:xfrm>
              <a:off x="6818313" y="42719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3175 w 1"/>
                <a:gd name="T7" fmla="*/ 0 w 1"/>
                <a:gd name="T8" fmla="*/ 3175 w 1"/>
                <a:gd name="T9" fmla="*/ 3175 w 1"/>
                <a:gd name="T10" fmla="*/ 3175 w 1"/>
                <a:gd name="T11" fmla="*/ 3175 w 1"/>
                <a:gd name="T12" fmla="*/ 3175 w 1"/>
                <a:gd name="T13" fmla="*/ 3175 w 1"/>
                <a:gd name="T14" fmla="*/ 3175 w 1"/>
                <a:gd name="T15" fmla="*/ 3175 w 1"/>
                <a:gd name="T16" fmla="*/ 3175 w 1"/>
                <a:gd name="T17" fmla="*/ 3175 w 1"/>
                <a:gd name="T18" fmla="*/ 3175 w 1"/>
                <a:gd name="T19" fmla="*/ 3175 w 1"/>
                <a:gd name="T20" fmla="*/ 3175 w 1"/>
                <a:gd name="T21" fmla="*/ 3175 w 1"/>
                <a:gd name="T22" fmla="*/ 3175 w 1"/>
                <a:gd name="T23" fmla="*/ 3175 w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1 w 1"/>
              </a:gdLst>
              <a:ahLst/>
              <a:cxnLst>
                <a:cxn ang="T24">
                  <a:pos x="T0" y="0"/>
                </a:cxn>
                <a:cxn ang="T25">
                  <a:pos x="T1" y="0"/>
                </a:cxn>
                <a:cxn ang="T26">
                  <a:pos x="T2" y="0"/>
                </a:cxn>
                <a:cxn ang="T27">
                  <a:pos x="T3" y="0"/>
                </a:cxn>
                <a:cxn ang="T28">
                  <a:pos x="T4" y="0"/>
                </a:cxn>
                <a:cxn ang="T29">
                  <a:pos x="T5" y="0"/>
                </a:cxn>
                <a:cxn ang="T30">
                  <a:pos x="T6" y="0"/>
                </a:cxn>
                <a:cxn ang="T31">
                  <a:pos x="T7" y="0"/>
                </a:cxn>
                <a:cxn ang="T32">
                  <a:pos x="T8" y="0"/>
                </a:cxn>
                <a:cxn ang="T33">
                  <a:pos x="T9" y="0"/>
                </a:cxn>
                <a:cxn ang="T34">
                  <a:pos x="T10" y="0"/>
                </a:cxn>
                <a:cxn ang="T35">
                  <a:pos x="T11" y="0"/>
                </a:cxn>
                <a:cxn ang="T36">
                  <a:pos x="T12" y="0"/>
                </a:cxn>
                <a:cxn ang="T37">
                  <a:pos x="T13" y="0"/>
                </a:cxn>
                <a:cxn ang="T38">
                  <a:pos x="T14" y="0"/>
                </a:cxn>
                <a:cxn ang="T39">
                  <a:pos x="T15" y="0"/>
                </a:cxn>
                <a:cxn ang="T40">
                  <a:pos x="T16" y="0"/>
                </a:cxn>
                <a:cxn ang="T41">
                  <a:pos x="T17" y="0"/>
                </a:cxn>
                <a:cxn ang="T42">
                  <a:pos x="T18" y="0"/>
                </a:cxn>
                <a:cxn ang="T43">
                  <a:pos x="T19" y="0"/>
                </a:cxn>
                <a:cxn ang="T44">
                  <a:pos x="T20" y="0"/>
                </a:cxn>
                <a:cxn ang="T45">
                  <a:pos x="T21" y="0"/>
                </a:cxn>
                <a:cxn ang="T46">
                  <a:pos x="T22" y="0"/>
                </a:cxn>
                <a:cxn ang="T47">
                  <a:pos x="T23" y="0"/>
                </a:cxn>
              </a:cxnLst>
              <a:rect l="T48" t="0" r="T49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2A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3" name="Freeform 111"/>
            <p:cNvSpPr>
              <a:spLocks noEditPoints="1"/>
            </p:cNvSpPr>
            <p:nvPr/>
          </p:nvSpPr>
          <p:spPr bwMode="auto">
            <a:xfrm>
              <a:off x="6651626" y="4070350"/>
              <a:ext cx="293688" cy="201613"/>
            </a:xfrm>
            <a:custGeom>
              <a:avLst/>
              <a:gdLst>
                <a:gd name="T0" fmla="*/ 0 w 97"/>
                <a:gd name="T1" fmla="*/ 36657 h 66"/>
                <a:gd name="T2" fmla="*/ 166524 w 97"/>
                <a:gd name="T3" fmla="*/ 201613 h 66"/>
                <a:gd name="T4" fmla="*/ 166524 w 97"/>
                <a:gd name="T5" fmla="*/ 201613 h 66"/>
                <a:gd name="T6" fmla="*/ 166524 w 97"/>
                <a:gd name="T7" fmla="*/ 201613 h 66"/>
                <a:gd name="T8" fmla="*/ 166524 w 97"/>
                <a:gd name="T9" fmla="*/ 201613 h 66"/>
                <a:gd name="T10" fmla="*/ 166524 w 97"/>
                <a:gd name="T11" fmla="*/ 201613 h 66"/>
                <a:gd name="T12" fmla="*/ 166524 w 97"/>
                <a:gd name="T13" fmla="*/ 201613 h 66"/>
                <a:gd name="T14" fmla="*/ 169552 w 97"/>
                <a:gd name="T15" fmla="*/ 201613 h 66"/>
                <a:gd name="T16" fmla="*/ 169552 w 97"/>
                <a:gd name="T17" fmla="*/ 201613 h 66"/>
                <a:gd name="T18" fmla="*/ 169552 w 97"/>
                <a:gd name="T19" fmla="*/ 201613 h 66"/>
                <a:gd name="T20" fmla="*/ 169552 w 97"/>
                <a:gd name="T21" fmla="*/ 201613 h 66"/>
                <a:gd name="T22" fmla="*/ 169552 w 97"/>
                <a:gd name="T23" fmla="*/ 201613 h 66"/>
                <a:gd name="T24" fmla="*/ 169552 w 97"/>
                <a:gd name="T25" fmla="*/ 201613 h 66"/>
                <a:gd name="T26" fmla="*/ 169552 w 97"/>
                <a:gd name="T27" fmla="*/ 201613 h 66"/>
                <a:gd name="T28" fmla="*/ 169552 w 97"/>
                <a:gd name="T29" fmla="*/ 201613 h 66"/>
                <a:gd name="T30" fmla="*/ 169552 w 97"/>
                <a:gd name="T31" fmla="*/ 201613 h 66"/>
                <a:gd name="T32" fmla="*/ 169552 w 97"/>
                <a:gd name="T33" fmla="*/ 201613 h 66"/>
                <a:gd name="T34" fmla="*/ 169552 w 97"/>
                <a:gd name="T35" fmla="*/ 201613 h 66"/>
                <a:gd name="T36" fmla="*/ 293688 w 97"/>
                <a:gd name="T37" fmla="*/ 143573 h 66"/>
                <a:gd name="T38" fmla="*/ 287633 w 97"/>
                <a:gd name="T39" fmla="*/ 143573 h 66"/>
                <a:gd name="T40" fmla="*/ 242217 w 97"/>
                <a:gd name="T41" fmla="*/ 158847 h 66"/>
                <a:gd name="T42" fmla="*/ 205884 w 97"/>
                <a:gd name="T43" fmla="*/ 152737 h 66"/>
                <a:gd name="T44" fmla="*/ 196801 w 97"/>
                <a:gd name="T45" fmla="*/ 152737 h 66"/>
                <a:gd name="T46" fmla="*/ 33305 w 97"/>
                <a:gd name="T47" fmla="*/ 131354 h 66"/>
                <a:gd name="T48" fmla="*/ 0 w 97"/>
                <a:gd name="T49" fmla="*/ 36657 h 66"/>
                <a:gd name="T50" fmla="*/ 0 w 97"/>
                <a:gd name="T51" fmla="*/ 36657 h 66"/>
                <a:gd name="T52" fmla="*/ 0 w 97"/>
                <a:gd name="T53" fmla="*/ 36657 h 66"/>
                <a:gd name="T54" fmla="*/ 0 w 97"/>
                <a:gd name="T55" fmla="*/ 36657 h 66"/>
                <a:gd name="T56" fmla="*/ 0 w 97"/>
                <a:gd name="T57" fmla="*/ 36657 h 66"/>
                <a:gd name="T58" fmla="*/ 0 w 97"/>
                <a:gd name="T59" fmla="*/ 36657 h 66"/>
                <a:gd name="T60" fmla="*/ 0 w 97"/>
                <a:gd name="T61" fmla="*/ 36657 h 66"/>
                <a:gd name="T62" fmla="*/ 0 w 97"/>
                <a:gd name="T63" fmla="*/ 36657 h 66"/>
                <a:gd name="T64" fmla="*/ 0 w 97"/>
                <a:gd name="T65" fmla="*/ 36657 h 66"/>
                <a:gd name="T66" fmla="*/ 0 w 97"/>
                <a:gd name="T67" fmla="*/ 36657 h 66"/>
                <a:gd name="T68" fmla="*/ 3028 w 97"/>
                <a:gd name="T69" fmla="*/ 0 h 66"/>
                <a:gd name="T70" fmla="*/ 0 w 97"/>
                <a:gd name="T71" fmla="*/ 36657 h 66"/>
                <a:gd name="T72" fmla="*/ 0 w 97"/>
                <a:gd name="T73" fmla="*/ 36657 h 66"/>
                <a:gd name="T74" fmla="*/ 0 w 97"/>
                <a:gd name="T75" fmla="*/ 36657 h 66"/>
                <a:gd name="T76" fmla="*/ 3028 w 97"/>
                <a:gd name="T77" fmla="*/ 21383 h 66"/>
                <a:gd name="T78" fmla="*/ 60554 w 97"/>
                <a:gd name="T79" fmla="*/ 30547 h 66"/>
                <a:gd name="T80" fmla="*/ 57527 w 97"/>
                <a:gd name="T81" fmla="*/ 30547 h 66"/>
                <a:gd name="T82" fmla="*/ 3028 w 97"/>
                <a:gd name="T83" fmla="*/ 0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"/>
                <a:gd name="T127" fmla="*/ 0 h 66"/>
                <a:gd name="T128" fmla="*/ 97 w 97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" h="66">
                  <a:moveTo>
                    <a:pt x="0" y="12"/>
                  </a:moveTo>
                  <a:cubicBezTo>
                    <a:pt x="1" y="42"/>
                    <a:pt x="2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73" y="66"/>
                    <a:pt x="87" y="59"/>
                    <a:pt x="97" y="47"/>
                  </a:cubicBezTo>
                  <a:cubicBezTo>
                    <a:pt x="96" y="47"/>
                    <a:pt x="95" y="47"/>
                    <a:pt x="95" y="47"/>
                  </a:cubicBezTo>
                  <a:cubicBezTo>
                    <a:pt x="90" y="51"/>
                    <a:pt x="84" y="52"/>
                    <a:pt x="80" y="52"/>
                  </a:cubicBezTo>
                  <a:cubicBezTo>
                    <a:pt x="76" y="52"/>
                    <a:pt x="72" y="51"/>
                    <a:pt x="68" y="50"/>
                  </a:cubicBezTo>
                  <a:cubicBezTo>
                    <a:pt x="67" y="50"/>
                    <a:pt x="66" y="50"/>
                    <a:pt x="65" y="50"/>
                  </a:cubicBezTo>
                  <a:cubicBezTo>
                    <a:pt x="50" y="50"/>
                    <a:pt x="32" y="48"/>
                    <a:pt x="11" y="43"/>
                  </a:cubicBezTo>
                  <a:cubicBezTo>
                    <a:pt x="4" y="35"/>
                    <a:pt x="0" y="24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6" y="8"/>
                    <a:pt x="13" y="9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5"/>
                    <a:pt x="6" y="2"/>
                    <a:pt x="1" y="0"/>
                  </a:cubicBezTo>
                </a:path>
              </a:pathLst>
            </a:custGeom>
            <a:solidFill>
              <a:srgbClr val="A83F1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4" name="Freeform 112"/>
            <p:cNvSpPr>
              <a:spLocks noEditPoints="1"/>
            </p:cNvSpPr>
            <p:nvPr/>
          </p:nvSpPr>
          <p:spPr bwMode="auto">
            <a:xfrm>
              <a:off x="6651626" y="4092575"/>
              <a:ext cx="303213" cy="130175"/>
            </a:xfrm>
            <a:custGeom>
              <a:avLst/>
              <a:gdLst>
                <a:gd name="T0" fmla="*/ 303213 w 100"/>
                <a:gd name="T1" fmla="*/ 108984 h 43"/>
                <a:gd name="T2" fmla="*/ 288052 w 100"/>
                <a:gd name="T3" fmla="*/ 121093 h 43"/>
                <a:gd name="T4" fmla="*/ 294117 w 100"/>
                <a:gd name="T5" fmla="*/ 121093 h 43"/>
                <a:gd name="T6" fmla="*/ 303213 w 100"/>
                <a:gd name="T7" fmla="*/ 108984 h 43"/>
                <a:gd name="T8" fmla="*/ 3032 w 100"/>
                <a:gd name="T9" fmla="*/ 0 h 43"/>
                <a:gd name="T10" fmla="*/ 0 w 100"/>
                <a:gd name="T11" fmla="*/ 15137 h 43"/>
                <a:gd name="T12" fmla="*/ 0 w 100"/>
                <a:gd name="T13" fmla="*/ 15137 h 43"/>
                <a:gd name="T14" fmla="*/ 0 w 100"/>
                <a:gd name="T15" fmla="*/ 15137 h 43"/>
                <a:gd name="T16" fmla="*/ 0 w 100"/>
                <a:gd name="T17" fmla="*/ 15137 h 43"/>
                <a:gd name="T18" fmla="*/ 0 w 100"/>
                <a:gd name="T19" fmla="*/ 15137 h 43"/>
                <a:gd name="T20" fmla="*/ 0 w 100"/>
                <a:gd name="T21" fmla="*/ 15137 h 43"/>
                <a:gd name="T22" fmla="*/ 0 w 100"/>
                <a:gd name="T23" fmla="*/ 15137 h 43"/>
                <a:gd name="T24" fmla="*/ 0 w 100"/>
                <a:gd name="T25" fmla="*/ 15137 h 43"/>
                <a:gd name="T26" fmla="*/ 33353 w 100"/>
                <a:gd name="T27" fmla="*/ 108984 h 43"/>
                <a:gd name="T28" fmla="*/ 197088 w 100"/>
                <a:gd name="T29" fmla="*/ 130175 h 43"/>
                <a:gd name="T30" fmla="*/ 206185 w 100"/>
                <a:gd name="T31" fmla="*/ 130175 h 43"/>
                <a:gd name="T32" fmla="*/ 60643 w 100"/>
                <a:gd name="T33" fmla="*/ 9082 h 43"/>
                <a:gd name="T34" fmla="*/ 3032 w 100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3"/>
                <a:gd name="T56" fmla="*/ 100 w 100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3">
                  <a:moveTo>
                    <a:pt x="100" y="36"/>
                  </a:moveTo>
                  <a:cubicBezTo>
                    <a:pt x="98" y="38"/>
                    <a:pt x="96" y="39"/>
                    <a:pt x="95" y="40"/>
                  </a:cubicBezTo>
                  <a:cubicBezTo>
                    <a:pt x="95" y="40"/>
                    <a:pt x="96" y="40"/>
                    <a:pt x="97" y="40"/>
                  </a:cubicBezTo>
                  <a:cubicBezTo>
                    <a:pt x="98" y="39"/>
                    <a:pt x="99" y="38"/>
                    <a:pt x="100" y="36"/>
                  </a:cubicBezTo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7"/>
                    <a:pt x="4" y="28"/>
                    <a:pt x="11" y="36"/>
                  </a:cubicBezTo>
                  <a:cubicBezTo>
                    <a:pt x="32" y="41"/>
                    <a:pt x="50" y="43"/>
                    <a:pt x="65" y="43"/>
                  </a:cubicBezTo>
                  <a:cubicBezTo>
                    <a:pt x="66" y="43"/>
                    <a:pt x="67" y="43"/>
                    <a:pt x="68" y="43"/>
                  </a:cubicBezTo>
                  <a:cubicBezTo>
                    <a:pt x="49" y="35"/>
                    <a:pt x="32" y="12"/>
                    <a:pt x="20" y="3"/>
                  </a:cubicBezTo>
                  <a:cubicBezTo>
                    <a:pt x="13" y="2"/>
                    <a:pt x="6" y="1"/>
                    <a:pt x="1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5" name="Freeform 113"/>
            <p:cNvSpPr/>
            <p:nvPr/>
          </p:nvSpPr>
          <p:spPr bwMode="auto">
            <a:xfrm>
              <a:off x="6778626" y="3873500"/>
              <a:ext cx="87313" cy="82550"/>
            </a:xfrm>
            <a:custGeom>
              <a:avLst/>
              <a:gdLst>
                <a:gd name="T0" fmla="*/ 0 w 29"/>
                <a:gd name="T1" fmla="*/ 70320 h 27"/>
                <a:gd name="T2" fmla="*/ 39140 w 29"/>
                <a:gd name="T3" fmla="*/ 0 h 27"/>
                <a:gd name="T4" fmla="*/ 87313 w 29"/>
                <a:gd name="T5" fmla="*/ 73378 h 27"/>
                <a:gd name="T6" fmla="*/ 15054 w 29"/>
                <a:gd name="T7" fmla="*/ 82550 h 27"/>
                <a:gd name="T8" fmla="*/ 0 w 29"/>
                <a:gd name="T9" fmla="*/ 7032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7"/>
                <a:gd name="T17" fmla="*/ 29 w 29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7">
                  <a:moveTo>
                    <a:pt x="0" y="23"/>
                  </a:moveTo>
                  <a:cubicBezTo>
                    <a:pt x="0" y="23"/>
                    <a:pt x="13" y="23"/>
                    <a:pt x="13" y="0"/>
                  </a:cubicBezTo>
                  <a:cubicBezTo>
                    <a:pt x="14" y="9"/>
                    <a:pt x="14" y="25"/>
                    <a:pt x="29" y="24"/>
                  </a:cubicBezTo>
                  <a:cubicBezTo>
                    <a:pt x="18" y="26"/>
                    <a:pt x="5" y="27"/>
                    <a:pt x="5" y="2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053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6" name="Oval 114"/>
            <p:cNvSpPr>
              <a:spLocks noChangeArrowheads="1"/>
            </p:cNvSpPr>
            <p:nvPr/>
          </p:nvSpPr>
          <p:spPr bwMode="auto">
            <a:xfrm>
              <a:off x="6688138" y="4137025"/>
              <a:ext cx="30163" cy="317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7" name="Freeform 115"/>
            <p:cNvSpPr>
              <a:spLocks noEditPoints="1"/>
            </p:cNvSpPr>
            <p:nvPr/>
          </p:nvSpPr>
          <p:spPr bwMode="auto">
            <a:xfrm>
              <a:off x="5167313" y="4735513"/>
              <a:ext cx="439738" cy="228600"/>
            </a:xfrm>
            <a:custGeom>
              <a:avLst/>
              <a:gdLst>
                <a:gd name="T0" fmla="*/ 263843 w 145"/>
                <a:gd name="T1" fmla="*/ 173736 h 75"/>
                <a:gd name="T2" fmla="*/ 233516 w 145"/>
                <a:gd name="T3" fmla="*/ 176784 h 75"/>
                <a:gd name="T4" fmla="*/ 233516 w 145"/>
                <a:gd name="T5" fmla="*/ 176784 h 75"/>
                <a:gd name="T6" fmla="*/ 233516 w 145"/>
                <a:gd name="T7" fmla="*/ 176784 h 75"/>
                <a:gd name="T8" fmla="*/ 233516 w 145"/>
                <a:gd name="T9" fmla="*/ 176784 h 75"/>
                <a:gd name="T10" fmla="*/ 233516 w 145"/>
                <a:gd name="T11" fmla="*/ 176784 h 75"/>
                <a:gd name="T12" fmla="*/ 233516 w 145"/>
                <a:gd name="T13" fmla="*/ 176784 h 75"/>
                <a:gd name="T14" fmla="*/ 230483 w 145"/>
                <a:gd name="T15" fmla="*/ 222504 h 75"/>
                <a:gd name="T16" fmla="*/ 233516 w 145"/>
                <a:gd name="T17" fmla="*/ 228600 h 75"/>
                <a:gd name="T18" fmla="*/ 263843 w 145"/>
                <a:gd name="T19" fmla="*/ 173736 h 75"/>
                <a:gd name="T20" fmla="*/ 436705 w 145"/>
                <a:gd name="T21" fmla="*/ 60960 h 75"/>
                <a:gd name="T22" fmla="*/ 415477 w 145"/>
                <a:gd name="T23" fmla="*/ 179832 h 75"/>
                <a:gd name="T24" fmla="*/ 439738 w 145"/>
                <a:gd name="T25" fmla="*/ 82296 h 75"/>
                <a:gd name="T26" fmla="*/ 436705 w 145"/>
                <a:gd name="T27" fmla="*/ 60960 h 75"/>
                <a:gd name="T28" fmla="*/ 15163 w 145"/>
                <a:gd name="T29" fmla="*/ 0 h 75"/>
                <a:gd name="T30" fmla="*/ 0 w 145"/>
                <a:gd name="T31" fmla="*/ 82296 h 75"/>
                <a:gd name="T32" fmla="*/ 0 w 145"/>
                <a:gd name="T33" fmla="*/ 85344 h 75"/>
                <a:gd name="T34" fmla="*/ 27294 w 145"/>
                <a:gd name="T35" fmla="*/ 45720 h 75"/>
                <a:gd name="T36" fmla="*/ 15163 w 145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75"/>
                <a:gd name="T59" fmla="*/ 145 w 145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75">
                  <a:moveTo>
                    <a:pt x="87" y="57"/>
                  </a:moveTo>
                  <a:cubicBezTo>
                    <a:pt x="84" y="57"/>
                    <a:pt x="81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7" y="74"/>
                    <a:pt x="77" y="75"/>
                  </a:cubicBezTo>
                  <a:cubicBezTo>
                    <a:pt x="87" y="57"/>
                    <a:pt x="87" y="57"/>
                    <a:pt x="87" y="57"/>
                  </a:cubicBezTo>
                  <a:moveTo>
                    <a:pt x="144" y="20"/>
                  </a:moveTo>
                  <a:cubicBezTo>
                    <a:pt x="137" y="59"/>
                    <a:pt x="137" y="59"/>
                    <a:pt x="137" y="59"/>
                  </a:cubicBezTo>
                  <a:cubicBezTo>
                    <a:pt x="142" y="49"/>
                    <a:pt x="145" y="38"/>
                    <a:pt x="145" y="27"/>
                  </a:cubicBezTo>
                  <a:cubicBezTo>
                    <a:pt x="145" y="24"/>
                    <a:pt x="145" y="22"/>
                    <a:pt x="144" y="20"/>
                  </a:cubicBezTo>
                  <a:moveTo>
                    <a:pt x="5" y="0"/>
                  </a:moveTo>
                  <a:cubicBezTo>
                    <a:pt x="1" y="8"/>
                    <a:pt x="0" y="17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3" y="24"/>
                    <a:pt x="6" y="19"/>
                    <a:pt x="9" y="15"/>
                  </a:cubicBezTo>
                  <a:cubicBezTo>
                    <a:pt x="7" y="10"/>
                    <a:pt x="6" y="5"/>
                    <a:pt x="5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8" name="Freeform 116"/>
            <p:cNvSpPr>
              <a:spLocks noEditPoints="1"/>
            </p:cNvSpPr>
            <p:nvPr/>
          </p:nvSpPr>
          <p:spPr bwMode="auto">
            <a:xfrm>
              <a:off x="5167313" y="4772025"/>
              <a:ext cx="436563" cy="263525"/>
            </a:xfrm>
            <a:custGeom>
              <a:avLst/>
              <a:gdLst>
                <a:gd name="T0" fmla="*/ 181901 w 144"/>
                <a:gd name="T1" fmla="*/ 154480 h 87"/>
                <a:gd name="T2" fmla="*/ 151584 w 144"/>
                <a:gd name="T3" fmla="*/ 254438 h 87"/>
                <a:gd name="T4" fmla="*/ 212218 w 144"/>
                <a:gd name="T5" fmla="*/ 263525 h 87"/>
                <a:gd name="T6" fmla="*/ 190996 w 144"/>
                <a:gd name="T7" fmla="*/ 184770 h 87"/>
                <a:gd name="T8" fmla="*/ 181901 w 144"/>
                <a:gd name="T9" fmla="*/ 154480 h 87"/>
                <a:gd name="T10" fmla="*/ 215250 w 144"/>
                <a:gd name="T11" fmla="*/ 139335 h 87"/>
                <a:gd name="T12" fmla="*/ 230408 w 144"/>
                <a:gd name="T13" fmla="*/ 184770 h 87"/>
                <a:gd name="T14" fmla="*/ 233440 w 144"/>
                <a:gd name="T15" fmla="*/ 139335 h 87"/>
                <a:gd name="T16" fmla="*/ 233440 w 144"/>
                <a:gd name="T17" fmla="*/ 139335 h 87"/>
                <a:gd name="T18" fmla="*/ 233440 w 144"/>
                <a:gd name="T19" fmla="*/ 139335 h 87"/>
                <a:gd name="T20" fmla="*/ 233440 w 144"/>
                <a:gd name="T21" fmla="*/ 139335 h 87"/>
                <a:gd name="T22" fmla="*/ 230408 w 144"/>
                <a:gd name="T23" fmla="*/ 139335 h 87"/>
                <a:gd name="T24" fmla="*/ 230408 w 144"/>
                <a:gd name="T25" fmla="*/ 139335 h 87"/>
                <a:gd name="T26" fmla="*/ 230408 w 144"/>
                <a:gd name="T27" fmla="*/ 139335 h 87"/>
                <a:gd name="T28" fmla="*/ 230408 w 144"/>
                <a:gd name="T29" fmla="*/ 139335 h 87"/>
                <a:gd name="T30" fmla="*/ 230408 w 144"/>
                <a:gd name="T31" fmla="*/ 139335 h 87"/>
                <a:gd name="T32" fmla="*/ 230408 w 144"/>
                <a:gd name="T33" fmla="*/ 139335 h 87"/>
                <a:gd name="T34" fmla="*/ 230408 w 144"/>
                <a:gd name="T35" fmla="*/ 139335 h 87"/>
                <a:gd name="T36" fmla="*/ 230408 w 144"/>
                <a:gd name="T37" fmla="*/ 139335 h 87"/>
                <a:gd name="T38" fmla="*/ 230408 w 144"/>
                <a:gd name="T39" fmla="*/ 139335 h 87"/>
                <a:gd name="T40" fmla="*/ 215250 w 144"/>
                <a:gd name="T41" fmla="*/ 139335 h 87"/>
                <a:gd name="T42" fmla="*/ 345612 w 144"/>
                <a:gd name="T43" fmla="*/ 102987 h 87"/>
                <a:gd name="T44" fmla="*/ 263757 w 144"/>
                <a:gd name="T45" fmla="*/ 136306 h 87"/>
                <a:gd name="T46" fmla="*/ 233440 w 144"/>
                <a:gd name="T47" fmla="*/ 190828 h 87"/>
                <a:gd name="T48" fmla="*/ 251630 w 144"/>
                <a:gd name="T49" fmla="*/ 245351 h 87"/>
                <a:gd name="T50" fmla="*/ 260725 w 144"/>
                <a:gd name="T51" fmla="*/ 260496 h 87"/>
                <a:gd name="T52" fmla="*/ 269820 w 144"/>
                <a:gd name="T53" fmla="*/ 257467 h 87"/>
                <a:gd name="T54" fmla="*/ 345612 w 144"/>
                <a:gd name="T55" fmla="*/ 102987 h 87"/>
                <a:gd name="T56" fmla="*/ 27285 w 144"/>
                <a:gd name="T57" fmla="*/ 9087 h 87"/>
                <a:gd name="T58" fmla="*/ 0 w 144"/>
                <a:gd name="T59" fmla="*/ 48464 h 87"/>
                <a:gd name="T60" fmla="*/ 15158 w 144"/>
                <a:gd name="T61" fmla="*/ 124190 h 87"/>
                <a:gd name="T62" fmla="*/ 21222 w 144"/>
                <a:gd name="T63" fmla="*/ 118132 h 87"/>
                <a:gd name="T64" fmla="*/ 21222 w 144"/>
                <a:gd name="T65" fmla="*/ 118132 h 87"/>
                <a:gd name="T66" fmla="*/ 21222 w 144"/>
                <a:gd name="T67" fmla="*/ 118132 h 87"/>
                <a:gd name="T68" fmla="*/ 18190 w 144"/>
                <a:gd name="T69" fmla="*/ 136306 h 87"/>
                <a:gd name="T70" fmla="*/ 112172 w 144"/>
                <a:gd name="T71" fmla="*/ 236264 h 87"/>
                <a:gd name="T72" fmla="*/ 118236 w 144"/>
                <a:gd name="T73" fmla="*/ 109045 h 87"/>
                <a:gd name="T74" fmla="*/ 27285 w 144"/>
                <a:gd name="T75" fmla="*/ 9087 h 87"/>
                <a:gd name="T76" fmla="*/ 433531 w 144"/>
                <a:gd name="T77" fmla="*/ 0 h 87"/>
                <a:gd name="T78" fmla="*/ 381993 w 144"/>
                <a:gd name="T79" fmla="*/ 78755 h 87"/>
                <a:gd name="T80" fmla="*/ 288010 w 144"/>
                <a:gd name="T81" fmla="*/ 251409 h 87"/>
                <a:gd name="T82" fmla="*/ 415341 w 144"/>
                <a:gd name="T83" fmla="*/ 142364 h 87"/>
                <a:gd name="T84" fmla="*/ 436563 w 144"/>
                <a:gd name="T85" fmla="*/ 24232 h 87"/>
                <a:gd name="T86" fmla="*/ 433531 w 144"/>
                <a:gd name="T87" fmla="*/ 0 h 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87"/>
                <a:gd name="T134" fmla="*/ 144 w 144"/>
                <a:gd name="T135" fmla="*/ 87 h 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87">
                  <a:moveTo>
                    <a:pt x="60" y="51"/>
                  </a:moveTo>
                  <a:cubicBezTo>
                    <a:pt x="57" y="51"/>
                    <a:pt x="55" y="65"/>
                    <a:pt x="50" y="84"/>
                  </a:cubicBezTo>
                  <a:cubicBezTo>
                    <a:pt x="56" y="86"/>
                    <a:pt x="63" y="87"/>
                    <a:pt x="70" y="87"/>
                  </a:cubicBezTo>
                  <a:cubicBezTo>
                    <a:pt x="67" y="80"/>
                    <a:pt x="65" y="72"/>
                    <a:pt x="63" y="61"/>
                  </a:cubicBezTo>
                  <a:cubicBezTo>
                    <a:pt x="62" y="54"/>
                    <a:pt x="61" y="51"/>
                    <a:pt x="60" y="51"/>
                  </a:cubicBezTo>
                  <a:moveTo>
                    <a:pt x="71" y="46"/>
                  </a:moveTo>
                  <a:cubicBezTo>
                    <a:pt x="73" y="51"/>
                    <a:pt x="75" y="56"/>
                    <a:pt x="76" y="61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4" y="46"/>
                    <a:pt x="73" y="46"/>
                    <a:pt x="71" y="46"/>
                  </a:cubicBezTo>
                  <a:moveTo>
                    <a:pt x="114" y="34"/>
                  </a:moveTo>
                  <a:cubicBezTo>
                    <a:pt x="106" y="40"/>
                    <a:pt x="97" y="43"/>
                    <a:pt x="87" y="4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9" y="70"/>
                    <a:pt x="81" y="76"/>
                    <a:pt x="83" y="81"/>
                  </a:cubicBezTo>
                  <a:cubicBezTo>
                    <a:pt x="84" y="84"/>
                    <a:pt x="85" y="85"/>
                    <a:pt x="86" y="86"/>
                  </a:cubicBezTo>
                  <a:cubicBezTo>
                    <a:pt x="87" y="86"/>
                    <a:pt x="88" y="85"/>
                    <a:pt x="89" y="85"/>
                  </a:cubicBezTo>
                  <a:cubicBezTo>
                    <a:pt x="96" y="80"/>
                    <a:pt x="106" y="53"/>
                    <a:pt x="114" y="34"/>
                  </a:cubicBezTo>
                  <a:moveTo>
                    <a:pt x="9" y="3"/>
                  </a:moveTo>
                  <a:cubicBezTo>
                    <a:pt x="6" y="7"/>
                    <a:pt x="3" y="12"/>
                    <a:pt x="0" y="16"/>
                  </a:cubicBezTo>
                  <a:cubicBezTo>
                    <a:pt x="0" y="25"/>
                    <a:pt x="2" y="33"/>
                    <a:pt x="5" y="41"/>
                  </a:cubicBezTo>
                  <a:cubicBezTo>
                    <a:pt x="6" y="40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3"/>
                    <a:pt x="6" y="45"/>
                  </a:cubicBezTo>
                  <a:cubicBezTo>
                    <a:pt x="13" y="59"/>
                    <a:pt x="23" y="71"/>
                    <a:pt x="37" y="78"/>
                  </a:cubicBezTo>
                  <a:cubicBezTo>
                    <a:pt x="37" y="64"/>
                    <a:pt x="38" y="49"/>
                    <a:pt x="39" y="36"/>
                  </a:cubicBezTo>
                  <a:cubicBezTo>
                    <a:pt x="26" y="28"/>
                    <a:pt x="15" y="16"/>
                    <a:pt x="9" y="3"/>
                  </a:cubicBezTo>
                  <a:moveTo>
                    <a:pt x="143" y="0"/>
                  </a:moveTo>
                  <a:cubicBezTo>
                    <a:pt x="139" y="10"/>
                    <a:pt x="133" y="18"/>
                    <a:pt x="126" y="26"/>
                  </a:cubicBezTo>
                  <a:cubicBezTo>
                    <a:pt x="121" y="38"/>
                    <a:pt x="106" y="64"/>
                    <a:pt x="95" y="83"/>
                  </a:cubicBezTo>
                  <a:cubicBezTo>
                    <a:pt x="113" y="77"/>
                    <a:pt x="128" y="64"/>
                    <a:pt x="137" y="47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5"/>
                    <a:pt x="144" y="2"/>
                    <a:pt x="143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79" name="Freeform 117"/>
            <p:cNvSpPr/>
            <p:nvPr/>
          </p:nvSpPr>
          <p:spPr bwMode="auto">
            <a:xfrm>
              <a:off x="5183188" y="4891088"/>
              <a:ext cx="6350" cy="17463"/>
            </a:xfrm>
            <a:custGeom>
              <a:avLst/>
              <a:gdLst>
                <a:gd name="T0" fmla="*/ 6350 w 2"/>
                <a:gd name="T1" fmla="*/ 0 h 6"/>
                <a:gd name="T2" fmla="*/ 0 w 2"/>
                <a:gd name="T3" fmla="*/ 5821 h 6"/>
                <a:gd name="T4" fmla="*/ 3175 w 2"/>
                <a:gd name="T5" fmla="*/ 17463 h 6"/>
                <a:gd name="T6" fmla="*/ 6350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4"/>
                    <a:pt x="2" y="2"/>
                    <a:pt x="2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0" name="Freeform 118"/>
            <p:cNvSpPr/>
            <p:nvPr/>
          </p:nvSpPr>
          <p:spPr bwMode="auto">
            <a:xfrm>
              <a:off x="5397501" y="4957763"/>
              <a:ext cx="3175" cy="793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7938 h 3"/>
                <a:gd name="T4" fmla="*/ 3175 w 1"/>
                <a:gd name="T5" fmla="*/ 5292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00372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1" name="Freeform 119"/>
            <p:cNvSpPr>
              <a:spLocks noEditPoints="1"/>
            </p:cNvSpPr>
            <p:nvPr/>
          </p:nvSpPr>
          <p:spPr bwMode="auto">
            <a:xfrm>
              <a:off x="5280026" y="4851400"/>
              <a:ext cx="269875" cy="184150"/>
            </a:xfrm>
            <a:custGeom>
              <a:avLst/>
              <a:gdLst>
                <a:gd name="T0" fmla="*/ 6065 w 89"/>
                <a:gd name="T1" fmla="*/ 30189 h 61"/>
                <a:gd name="T2" fmla="*/ 0 w 89"/>
                <a:gd name="T3" fmla="*/ 156980 h 61"/>
                <a:gd name="T4" fmla="*/ 39420 w 89"/>
                <a:gd name="T5" fmla="*/ 175093 h 61"/>
                <a:gd name="T6" fmla="*/ 69743 w 89"/>
                <a:gd name="T7" fmla="*/ 75471 h 61"/>
                <a:gd name="T8" fmla="*/ 78840 w 89"/>
                <a:gd name="T9" fmla="*/ 105660 h 61"/>
                <a:gd name="T10" fmla="*/ 100066 w 89"/>
                <a:gd name="T11" fmla="*/ 184150 h 61"/>
                <a:gd name="T12" fmla="*/ 106131 w 89"/>
                <a:gd name="T13" fmla="*/ 184150 h 61"/>
                <a:gd name="T14" fmla="*/ 148583 w 89"/>
                <a:gd name="T15" fmla="*/ 181131 h 61"/>
                <a:gd name="T16" fmla="*/ 139486 w 89"/>
                <a:gd name="T17" fmla="*/ 166037 h 61"/>
                <a:gd name="T18" fmla="*/ 121292 w 89"/>
                <a:gd name="T19" fmla="*/ 111698 h 61"/>
                <a:gd name="T20" fmla="*/ 118260 w 89"/>
                <a:gd name="T21" fmla="*/ 114716 h 61"/>
                <a:gd name="T22" fmla="*/ 118260 w 89"/>
                <a:gd name="T23" fmla="*/ 105660 h 61"/>
                <a:gd name="T24" fmla="*/ 103098 w 89"/>
                <a:gd name="T25" fmla="*/ 60377 h 61"/>
                <a:gd name="T26" fmla="*/ 6065 w 89"/>
                <a:gd name="T27" fmla="*/ 30189 h 61"/>
                <a:gd name="T28" fmla="*/ 269875 w 89"/>
                <a:gd name="T29" fmla="*/ 0 h 61"/>
                <a:gd name="T30" fmla="*/ 233487 w 89"/>
                <a:gd name="T31" fmla="*/ 24151 h 61"/>
                <a:gd name="T32" fmla="*/ 157680 w 89"/>
                <a:gd name="T33" fmla="*/ 178112 h 61"/>
                <a:gd name="T34" fmla="*/ 175874 w 89"/>
                <a:gd name="T35" fmla="*/ 172075 h 61"/>
                <a:gd name="T36" fmla="*/ 269875 w 89"/>
                <a:gd name="T37" fmla="*/ 0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61"/>
                <a:gd name="T59" fmla="*/ 89 w 89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61">
                  <a:moveTo>
                    <a:pt x="2" y="10"/>
                  </a:moveTo>
                  <a:cubicBezTo>
                    <a:pt x="1" y="23"/>
                    <a:pt x="0" y="38"/>
                    <a:pt x="0" y="52"/>
                  </a:cubicBezTo>
                  <a:cubicBezTo>
                    <a:pt x="4" y="54"/>
                    <a:pt x="9" y="56"/>
                    <a:pt x="13" y="58"/>
                  </a:cubicBezTo>
                  <a:cubicBezTo>
                    <a:pt x="18" y="39"/>
                    <a:pt x="20" y="25"/>
                    <a:pt x="23" y="25"/>
                  </a:cubicBezTo>
                  <a:cubicBezTo>
                    <a:pt x="24" y="25"/>
                    <a:pt x="25" y="28"/>
                    <a:pt x="26" y="35"/>
                  </a:cubicBezTo>
                  <a:cubicBezTo>
                    <a:pt x="28" y="46"/>
                    <a:pt x="30" y="54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40" y="61"/>
                    <a:pt x="45" y="61"/>
                    <a:pt x="49" y="60"/>
                  </a:cubicBezTo>
                  <a:cubicBezTo>
                    <a:pt x="48" y="59"/>
                    <a:pt x="47" y="58"/>
                    <a:pt x="46" y="55"/>
                  </a:cubicBezTo>
                  <a:cubicBezTo>
                    <a:pt x="44" y="50"/>
                    <a:pt x="42" y="44"/>
                    <a:pt x="40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0"/>
                    <a:pt x="36" y="25"/>
                    <a:pt x="34" y="20"/>
                  </a:cubicBezTo>
                  <a:cubicBezTo>
                    <a:pt x="22" y="19"/>
                    <a:pt x="11" y="15"/>
                    <a:pt x="2" y="10"/>
                  </a:cubicBezTo>
                  <a:moveTo>
                    <a:pt x="89" y="0"/>
                  </a:moveTo>
                  <a:cubicBezTo>
                    <a:pt x="85" y="3"/>
                    <a:pt x="81" y="6"/>
                    <a:pt x="77" y="8"/>
                  </a:cubicBezTo>
                  <a:cubicBezTo>
                    <a:pt x="69" y="27"/>
                    <a:pt x="59" y="54"/>
                    <a:pt x="52" y="59"/>
                  </a:cubicBezTo>
                  <a:cubicBezTo>
                    <a:pt x="54" y="59"/>
                    <a:pt x="56" y="58"/>
                    <a:pt x="58" y="57"/>
                  </a:cubicBezTo>
                  <a:cubicBezTo>
                    <a:pt x="69" y="38"/>
                    <a:pt x="84" y="12"/>
                    <a:pt x="89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2" name="Oval 120"/>
            <p:cNvSpPr>
              <a:spLocks noChangeArrowheads="1"/>
            </p:cNvSpPr>
            <p:nvPr/>
          </p:nvSpPr>
          <p:spPr bwMode="auto">
            <a:xfrm>
              <a:off x="5176838" y="4471988"/>
              <a:ext cx="439738" cy="439738"/>
            </a:xfrm>
            <a:prstGeom prst="ellipse">
              <a:avLst/>
            </a:prstGeom>
            <a:solidFill>
              <a:srgbClr val="F053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3" name="Freeform 121"/>
            <p:cNvSpPr/>
            <p:nvPr/>
          </p:nvSpPr>
          <p:spPr bwMode="auto">
            <a:xfrm>
              <a:off x="5176838" y="4651375"/>
              <a:ext cx="439738" cy="200025"/>
            </a:xfrm>
            <a:custGeom>
              <a:avLst/>
              <a:gdLst>
                <a:gd name="T0" fmla="*/ 0 w 145"/>
                <a:gd name="T1" fmla="*/ 21215 h 66"/>
                <a:gd name="T2" fmla="*/ 0 w 145"/>
                <a:gd name="T3" fmla="*/ 39399 h 66"/>
                <a:gd name="T4" fmla="*/ 42457 w 145"/>
                <a:gd name="T5" fmla="*/ 166687 h 66"/>
                <a:gd name="T6" fmla="*/ 388183 w 145"/>
                <a:gd name="T7" fmla="*/ 181841 h 66"/>
                <a:gd name="T8" fmla="*/ 439738 w 145"/>
                <a:gd name="T9" fmla="*/ 39399 h 66"/>
                <a:gd name="T10" fmla="*/ 436705 w 145"/>
                <a:gd name="T11" fmla="*/ 0 h 66"/>
                <a:gd name="T12" fmla="*/ 0 w 145"/>
                <a:gd name="T13" fmla="*/ 21215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66"/>
                <a:gd name="T23" fmla="*/ 145 w 145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66">
                  <a:moveTo>
                    <a:pt x="0" y="7"/>
                  </a:moveTo>
                  <a:cubicBezTo>
                    <a:pt x="0" y="9"/>
                    <a:pt x="0" y="11"/>
                    <a:pt x="0" y="13"/>
                  </a:cubicBezTo>
                  <a:cubicBezTo>
                    <a:pt x="0" y="29"/>
                    <a:pt x="5" y="43"/>
                    <a:pt x="14" y="55"/>
                  </a:cubicBezTo>
                  <a:cubicBezTo>
                    <a:pt x="64" y="66"/>
                    <a:pt x="102" y="65"/>
                    <a:pt x="128" y="60"/>
                  </a:cubicBezTo>
                  <a:cubicBezTo>
                    <a:pt x="139" y="47"/>
                    <a:pt x="145" y="31"/>
                    <a:pt x="145" y="13"/>
                  </a:cubicBezTo>
                  <a:cubicBezTo>
                    <a:pt x="145" y="9"/>
                    <a:pt x="145" y="4"/>
                    <a:pt x="144" y="0"/>
                  </a:cubicBezTo>
                  <a:cubicBezTo>
                    <a:pt x="93" y="20"/>
                    <a:pt x="37" y="14"/>
                    <a:pt x="0" y="7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4" name="Oval 122"/>
            <p:cNvSpPr>
              <a:spLocks noChangeArrowheads="1"/>
            </p:cNvSpPr>
            <p:nvPr/>
          </p:nvSpPr>
          <p:spPr bwMode="auto">
            <a:xfrm>
              <a:off x="5373688" y="4745038"/>
              <a:ext cx="39688" cy="39688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5" name="Oval 123"/>
            <p:cNvSpPr>
              <a:spLocks noChangeArrowheads="1"/>
            </p:cNvSpPr>
            <p:nvPr/>
          </p:nvSpPr>
          <p:spPr bwMode="auto">
            <a:xfrm>
              <a:off x="5513388" y="4718050"/>
              <a:ext cx="57150" cy="571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6" name="Freeform 124"/>
            <p:cNvSpPr/>
            <p:nvPr/>
          </p:nvSpPr>
          <p:spPr bwMode="auto">
            <a:xfrm>
              <a:off x="5297488" y="4508500"/>
              <a:ext cx="273050" cy="136525"/>
            </a:xfrm>
            <a:custGeom>
              <a:avLst/>
              <a:gdLst>
                <a:gd name="T0" fmla="*/ 127423 w 90"/>
                <a:gd name="T1" fmla="*/ 0 h 45"/>
                <a:gd name="T2" fmla="*/ 121356 w 90"/>
                <a:gd name="T3" fmla="*/ 3034 h 45"/>
                <a:gd name="T4" fmla="*/ 188101 w 90"/>
                <a:gd name="T5" fmla="*/ 136525 h 45"/>
                <a:gd name="T6" fmla="*/ 251813 w 90"/>
                <a:gd name="T7" fmla="*/ 112254 h 45"/>
                <a:gd name="T8" fmla="*/ 127423 w 9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5"/>
                <a:gd name="T17" fmla="*/ 90 w 9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5">
                  <a:moveTo>
                    <a:pt x="42" y="0"/>
                  </a:moveTo>
                  <a:cubicBezTo>
                    <a:pt x="41" y="0"/>
                    <a:pt x="41" y="0"/>
                    <a:pt x="40" y="1"/>
                  </a:cubicBezTo>
                  <a:cubicBezTo>
                    <a:pt x="0" y="28"/>
                    <a:pt x="36" y="45"/>
                    <a:pt x="62" y="45"/>
                  </a:cubicBezTo>
                  <a:cubicBezTo>
                    <a:pt x="72" y="45"/>
                    <a:pt x="81" y="42"/>
                    <a:pt x="83" y="37"/>
                  </a:cubicBezTo>
                  <a:cubicBezTo>
                    <a:pt x="90" y="19"/>
                    <a:pt x="51" y="0"/>
                    <a:pt x="42" y="0"/>
                  </a:cubicBezTo>
                </a:path>
              </a:pathLst>
            </a:custGeom>
            <a:solidFill>
              <a:srgbClr val="F9A97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7" name="Freeform 125"/>
            <p:cNvSpPr/>
            <p:nvPr/>
          </p:nvSpPr>
          <p:spPr bwMode="auto">
            <a:xfrm>
              <a:off x="5434013" y="4545013"/>
              <a:ext cx="66675" cy="63500"/>
            </a:xfrm>
            <a:custGeom>
              <a:avLst/>
              <a:gdLst>
                <a:gd name="T0" fmla="*/ 60614 w 22"/>
                <a:gd name="T1" fmla="*/ 45357 h 21"/>
                <a:gd name="T2" fmla="*/ 21215 w 22"/>
                <a:gd name="T3" fmla="*/ 57452 h 21"/>
                <a:gd name="T4" fmla="*/ 6061 w 22"/>
                <a:gd name="T5" fmla="*/ 18143 h 21"/>
                <a:gd name="T6" fmla="*/ 45460 w 22"/>
                <a:gd name="T7" fmla="*/ 9071 h 21"/>
                <a:gd name="T8" fmla="*/ 60614 w 22"/>
                <a:gd name="T9" fmla="*/ 4535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20" y="15"/>
                  </a:moveTo>
                  <a:cubicBezTo>
                    <a:pt x="18" y="19"/>
                    <a:pt x="12" y="21"/>
                    <a:pt x="7" y="19"/>
                  </a:cubicBezTo>
                  <a:cubicBezTo>
                    <a:pt x="2" y="16"/>
                    <a:pt x="0" y="11"/>
                    <a:pt x="2" y="6"/>
                  </a:cubicBezTo>
                  <a:cubicBezTo>
                    <a:pt x="4" y="2"/>
                    <a:pt x="9" y="0"/>
                    <a:pt x="15" y="3"/>
                  </a:cubicBezTo>
                  <a:cubicBezTo>
                    <a:pt x="20" y="5"/>
                    <a:pt x="22" y="11"/>
                    <a:pt x="20" y="15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8" name="Freeform 126"/>
            <p:cNvSpPr>
              <a:spLocks noEditPoints="1"/>
            </p:cNvSpPr>
            <p:nvPr/>
          </p:nvSpPr>
          <p:spPr bwMode="auto">
            <a:xfrm>
              <a:off x="5176838" y="4687888"/>
              <a:ext cx="0" cy="1588"/>
            </a:xfrm>
            <a:custGeom>
              <a:avLst/>
              <a:gdLst>
                <a:gd name="T0" fmla="*/ 1588 h 1"/>
                <a:gd name="T1" fmla="*/ 1588 h 1"/>
                <a:gd name="T2" fmla="*/ 1588 h 1"/>
                <a:gd name="T3" fmla="*/ 1588 h 1"/>
                <a:gd name="T4" fmla="*/ 1588 h 1"/>
                <a:gd name="T5" fmla="*/ 1588 h 1"/>
                <a:gd name="T6" fmla="*/ 1588 h 1"/>
                <a:gd name="T7" fmla="*/ 1588 h 1"/>
                <a:gd name="T8" fmla="*/ 1588 h 1"/>
                <a:gd name="T9" fmla="*/ 1588 h 1"/>
                <a:gd name="T10" fmla="*/ 1588 h 1"/>
                <a:gd name="T11" fmla="*/ 0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h 1"/>
                <a:gd name="T35" fmla="*/ 1 h 1"/>
              </a:gdLst>
              <a:ahLst/>
              <a:cxnLst>
                <a:cxn ang="T17">
                  <a:pos x="0" y="T0"/>
                </a:cxn>
                <a:cxn ang="T18">
                  <a:pos x="0" y="T1"/>
                </a:cxn>
                <a:cxn ang="T19">
                  <a:pos x="0" y="T2"/>
                </a:cxn>
                <a:cxn ang="T20">
                  <a:pos x="0" y="T3"/>
                </a:cxn>
                <a:cxn ang="T21">
                  <a:pos x="0" y="T4"/>
                </a:cxn>
                <a:cxn ang="T22">
                  <a:pos x="0" y="T5"/>
                </a:cxn>
                <a:cxn ang="T23">
                  <a:pos x="0" y="T6"/>
                </a:cxn>
                <a:cxn ang="T24">
                  <a:pos x="0" y="T7"/>
                </a:cxn>
                <a:cxn ang="T25">
                  <a:pos x="0" y="T8"/>
                </a:cxn>
                <a:cxn ang="T26">
                  <a:pos x="0" y="T9"/>
                </a:cxn>
                <a:cxn ang="T27">
                  <a:pos x="0" y="T10"/>
                </a:cxn>
                <a:cxn ang="T28">
                  <a:pos x="0" y="T11"/>
                </a:cxn>
                <a:cxn ang="T29">
                  <a:pos x="0" y="T12"/>
                </a:cxn>
                <a:cxn ang="T30">
                  <a:pos x="0" y="T13"/>
                </a:cxn>
                <a:cxn ang="T31">
                  <a:pos x="0" y="T14"/>
                </a:cxn>
                <a:cxn ang="T32">
                  <a:pos x="0" y="T15"/>
                </a:cxn>
                <a:cxn ang="T33">
                  <a:pos x="0" y="T16"/>
                </a:cxn>
              </a:cxnLst>
              <a:rect l="0" t="T34" r="0" b="T35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89" name="Freeform 127"/>
            <p:cNvSpPr>
              <a:spLocks noEditPoints="1"/>
            </p:cNvSpPr>
            <p:nvPr/>
          </p:nvSpPr>
          <p:spPr bwMode="auto">
            <a:xfrm>
              <a:off x="5400676" y="491172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  <a:cxn ang="T7">
                  <a:pos x="0" y="0"/>
                </a:cxn>
                <a:cxn ang="T8">
                  <a:pos x="0" y="0"/>
                </a:cxn>
                <a:cxn ang="T9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0" name="Freeform 128"/>
            <p:cNvSpPr>
              <a:spLocks noEditPoints="1"/>
            </p:cNvSpPr>
            <p:nvPr/>
          </p:nvSpPr>
          <p:spPr bwMode="auto">
            <a:xfrm>
              <a:off x="5397501" y="491172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3175 w 1"/>
                <a:gd name="T13" fmla="*/ 3175 w 1"/>
                <a:gd name="T14" fmla="*/ 3175 w 1"/>
                <a:gd name="T15" fmla="*/ 3175 w 1"/>
                <a:gd name="T16" fmla="*/ 3175 w 1"/>
                <a:gd name="T17" fmla="*/ 3175 w 1"/>
                <a:gd name="T18" fmla="*/ 3175 w 1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w 1"/>
                <a:gd name="T39" fmla="*/ 1 w 1"/>
              </a:gdLst>
              <a:ahLst/>
              <a:cxnLst>
                <a:cxn ang="T19">
                  <a:pos x="T0" y="0"/>
                </a:cxn>
                <a:cxn ang="T20">
                  <a:pos x="T1" y="0"/>
                </a:cxn>
                <a:cxn ang="T21">
                  <a:pos x="T2" y="0"/>
                </a:cxn>
                <a:cxn ang="T22">
                  <a:pos x="T3" y="0"/>
                </a:cxn>
                <a:cxn ang="T23">
                  <a:pos x="T4" y="0"/>
                </a:cxn>
                <a:cxn ang="T24">
                  <a:pos x="T5" y="0"/>
                </a:cxn>
                <a:cxn ang="T25">
                  <a:pos x="T6" y="0"/>
                </a:cxn>
                <a:cxn ang="T26">
                  <a:pos x="T7" y="0"/>
                </a:cxn>
                <a:cxn ang="T27">
                  <a:pos x="T8" y="0"/>
                </a:cxn>
                <a:cxn ang="T28">
                  <a:pos x="T9" y="0"/>
                </a:cxn>
                <a:cxn ang="T29">
                  <a:pos x="T10" y="0"/>
                </a:cxn>
                <a:cxn ang="T30">
                  <a:pos x="T11" y="0"/>
                </a:cxn>
                <a:cxn ang="T31">
                  <a:pos x="T12" y="0"/>
                </a:cxn>
                <a:cxn ang="T32">
                  <a:pos x="T13" y="0"/>
                </a:cxn>
                <a:cxn ang="T33">
                  <a:pos x="T14" y="0"/>
                </a:cxn>
                <a:cxn ang="T34">
                  <a:pos x="T15" y="0"/>
                </a:cxn>
                <a:cxn ang="T35">
                  <a:pos x="T16" y="0"/>
                </a:cxn>
                <a:cxn ang="T36">
                  <a:pos x="T17" y="0"/>
                </a:cxn>
                <a:cxn ang="T37">
                  <a:pos x="T18" y="0"/>
                </a:cxn>
              </a:cxnLst>
              <a:rect l="T38" t="0" r="T39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2A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1" name="Freeform 129"/>
            <p:cNvSpPr>
              <a:spLocks noEditPoints="1"/>
            </p:cNvSpPr>
            <p:nvPr/>
          </p:nvSpPr>
          <p:spPr bwMode="auto">
            <a:xfrm>
              <a:off x="5176838" y="4645025"/>
              <a:ext cx="387350" cy="266700"/>
            </a:xfrm>
            <a:custGeom>
              <a:avLst/>
              <a:gdLst>
                <a:gd name="T0" fmla="*/ 0 w 128"/>
                <a:gd name="T1" fmla="*/ 48491 h 88"/>
                <a:gd name="T2" fmla="*/ 220911 w 128"/>
                <a:gd name="T3" fmla="*/ 266700 h 88"/>
                <a:gd name="T4" fmla="*/ 220911 w 128"/>
                <a:gd name="T5" fmla="*/ 266700 h 88"/>
                <a:gd name="T6" fmla="*/ 220911 w 128"/>
                <a:gd name="T7" fmla="*/ 266700 h 88"/>
                <a:gd name="T8" fmla="*/ 220911 w 128"/>
                <a:gd name="T9" fmla="*/ 266700 h 88"/>
                <a:gd name="T10" fmla="*/ 220911 w 128"/>
                <a:gd name="T11" fmla="*/ 266700 h 88"/>
                <a:gd name="T12" fmla="*/ 220911 w 128"/>
                <a:gd name="T13" fmla="*/ 266700 h 88"/>
                <a:gd name="T14" fmla="*/ 220911 w 128"/>
                <a:gd name="T15" fmla="*/ 266700 h 88"/>
                <a:gd name="T16" fmla="*/ 220911 w 128"/>
                <a:gd name="T17" fmla="*/ 266700 h 88"/>
                <a:gd name="T18" fmla="*/ 220911 w 128"/>
                <a:gd name="T19" fmla="*/ 266700 h 88"/>
                <a:gd name="T20" fmla="*/ 223937 w 128"/>
                <a:gd name="T21" fmla="*/ 266700 h 88"/>
                <a:gd name="T22" fmla="*/ 223937 w 128"/>
                <a:gd name="T23" fmla="*/ 266700 h 88"/>
                <a:gd name="T24" fmla="*/ 223937 w 128"/>
                <a:gd name="T25" fmla="*/ 266700 h 88"/>
                <a:gd name="T26" fmla="*/ 223937 w 128"/>
                <a:gd name="T27" fmla="*/ 266700 h 88"/>
                <a:gd name="T28" fmla="*/ 223937 w 128"/>
                <a:gd name="T29" fmla="*/ 266700 h 88"/>
                <a:gd name="T30" fmla="*/ 223937 w 128"/>
                <a:gd name="T31" fmla="*/ 266700 h 88"/>
                <a:gd name="T32" fmla="*/ 223937 w 128"/>
                <a:gd name="T33" fmla="*/ 266700 h 88"/>
                <a:gd name="T34" fmla="*/ 223937 w 128"/>
                <a:gd name="T35" fmla="*/ 266700 h 88"/>
                <a:gd name="T36" fmla="*/ 223937 w 128"/>
                <a:gd name="T37" fmla="*/ 266700 h 88"/>
                <a:gd name="T38" fmla="*/ 387350 w 128"/>
                <a:gd name="T39" fmla="*/ 187902 h 88"/>
                <a:gd name="T40" fmla="*/ 378271 w 128"/>
                <a:gd name="T41" fmla="*/ 190933 h 88"/>
                <a:gd name="T42" fmla="*/ 317748 w 128"/>
                <a:gd name="T43" fmla="*/ 209117 h 88"/>
                <a:gd name="T44" fmla="*/ 272355 w 128"/>
                <a:gd name="T45" fmla="*/ 200025 h 88"/>
                <a:gd name="T46" fmla="*/ 260251 w 128"/>
                <a:gd name="T47" fmla="*/ 200025 h 88"/>
                <a:gd name="T48" fmla="*/ 42366 w 128"/>
                <a:gd name="T49" fmla="*/ 172749 h 88"/>
                <a:gd name="T50" fmla="*/ 0 w 128"/>
                <a:gd name="T51" fmla="*/ 48491 h 88"/>
                <a:gd name="T52" fmla="*/ 0 w 128"/>
                <a:gd name="T53" fmla="*/ 48491 h 88"/>
                <a:gd name="T54" fmla="*/ 0 w 128"/>
                <a:gd name="T55" fmla="*/ 48491 h 88"/>
                <a:gd name="T56" fmla="*/ 0 w 128"/>
                <a:gd name="T57" fmla="*/ 48491 h 88"/>
                <a:gd name="T58" fmla="*/ 0 w 128"/>
                <a:gd name="T59" fmla="*/ 48491 h 88"/>
                <a:gd name="T60" fmla="*/ 0 w 128"/>
                <a:gd name="T61" fmla="*/ 48491 h 88"/>
                <a:gd name="T62" fmla="*/ 0 w 128"/>
                <a:gd name="T63" fmla="*/ 48491 h 88"/>
                <a:gd name="T64" fmla="*/ 0 w 128"/>
                <a:gd name="T65" fmla="*/ 45460 h 88"/>
                <a:gd name="T66" fmla="*/ 0 w 128"/>
                <a:gd name="T67" fmla="*/ 45460 h 88"/>
                <a:gd name="T68" fmla="*/ 0 w 128"/>
                <a:gd name="T69" fmla="*/ 45460 h 88"/>
                <a:gd name="T70" fmla="*/ 6052 w 128"/>
                <a:gd name="T71" fmla="*/ 0 h 88"/>
                <a:gd name="T72" fmla="*/ 0 w 128"/>
                <a:gd name="T73" fmla="*/ 42430 h 88"/>
                <a:gd name="T74" fmla="*/ 0 w 128"/>
                <a:gd name="T75" fmla="*/ 42430 h 88"/>
                <a:gd name="T76" fmla="*/ 0 w 128"/>
                <a:gd name="T77" fmla="*/ 42430 h 88"/>
                <a:gd name="T78" fmla="*/ 0 w 128"/>
                <a:gd name="T79" fmla="*/ 42430 h 88"/>
                <a:gd name="T80" fmla="*/ 0 w 128"/>
                <a:gd name="T81" fmla="*/ 45460 h 88"/>
                <a:gd name="T82" fmla="*/ 0 w 128"/>
                <a:gd name="T83" fmla="*/ 45460 h 88"/>
                <a:gd name="T84" fmla="*/ 0 w 128"/>
                <a:gd name="T85" fmla="*/ 45460 h 88"/>
                <a:gd name="T86" fmla="*/ 0 w 128"/>
                <a:gd name="T87" fmla="*/ 45460 h 88"/>
                <a:gd name="T88" fmla="*/ 0 w 128"/>
                <a:gd name="T89" fmla="*/ 45460 h 88"/>
                <a:gd name="T90" fmla="*/ 0 w 128"/>
                <a:gd name="T91" fmla="*/ 45460 h 88"/>
                <a:gd name="T92" fmla="*/ 0 w 128"/>
                <a:gd name="T93" fmla="*/ 27276 h 88"/>
                <a:gd name="T94" fmla="*/ 78680 w 128"/>
                <a:gd name="T95" fmla="*/ 39399 h 88"/>
                <a:gd name="T96" fmla="*/ 75654 w 128"/>
                <a:gd name="T97" fmla="*/ 39399 h 88"/>
                <a:gd name="T98" fmla="*/ 6052 w 128"/>
                <a:gd name="T99" fmla="*/ 0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88"/>
                <a:gd name="T152" fmla="*/ 128 w 12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88">
                  <a:moveTo>
                    <a:pt x="0" y="16"/>
                  </a:moveTo>
                  <a:cubicBezTo>
                    <a:pt x="0" y="56"/>
                    <a:pt x="3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6" y="87"/>
                    <a:pt x="115" y="77"/>
                    <a:pt x="128" y="62"/>
                  </a:cubicBezTo>
                  <a:cubicBezTo>
                    <a:pt x="127" y="62"/>
                    <a:pt x="126" y="62"/>
                    <a:pt x="125" y="63"/>
                  </a:cubicBezTo>
                  <a:cubicBezTo>
                    <a:pt x="118" y="67"/>
                    <a:pt x="111" y="69"/>
                    <a:pt x="105" y="69"/>
                  </a:cubicBezTo>
                  <a:cubicBezTo>
                    <a:pt x="100" y="69"/>
                    <a:pt x="95" y="68"/>
                    <a:pt x="90" y="66"/>
                  </a:cubicBezTo>
                  <a:cubicBezTo>
                    <a:pt x="89" y="66"/>
                    <a:pt x="87" y="66"/>
                    <a:pt x="86" y="66"/>
                  </a:cubicBezTo>
                  <a:cubicBezTo>
                    <a:pt x="66" y="66"/>
                    <a:pt x="42" y="63"/>
                    <a:pt x="14" y="57"/>
                  </a:cubicBezTo>
                  <a:cubicBezTo>
                    <a:pt x="5" y="46"/>
                    <a:pt x="0" y="31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2" y="0"/>
                  </a:moveTo>
                  <a:cubicBezTo>
                    <a:pt x="1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8" y="11"/>
                    <a:pt x="17" y="12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5" y="6"/>
                    <a:pt x="7" y="2"/>
                    <a:pt x="2" y="0"/>
                  </a:cubicBezTo>
                </a:path>
              </a:pathLst>
            </a:custGeom>
            <a:solidFill>
              <a:srgbClr val="A83F1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2" name="Freeform 130"/>
            <p:cNvSpPr>
              <a:spLocks noEditPoints="1"/>
            </p:cNvSpPr>
            <p:nvPr/>
          </p:nvSpPr>
          <p:spPr bwMode="auto">
            <a:xfrm>
              <a:off x="5176838" y="4672013"/>
              <a:ext cx="400050" cy="173038"/>
            </a:xfrm>
            <a:custGeom>
              <a:avLst/>
              <a:gdLst>
                <a:gd name="T0" fmla="*/ 400050 w 132"/>
                <a:gd name="T1" fmla="*/ 145716 h 57"/>
                <a:gd name="T2" fmla="*/ 378835 w 132"/>
                <a:gd name="T3" fmla="*/ 163931 h 57"/>
                <a:gd name="T4" fmla="*/ 387927 w 132"/>
                <a:gd name="T5" fmla="*/ 160895 h 57"/>
                <a:gd name="T6" fmla="*/ 400050 w 132"/>
                <a:gd name="T7" fmla="*/ 145716 h 57"/>
                <a:gd name="T8" fmla="*/ 0 w 132"/>
                <a:gd name="T9" fmla="*/ 0 h 57"/>
                <a:gd name="T10" fmla="*/ 0 w 132"/>
                <a:gd name="T11" fmla="*/ 18215 h 57"/>
                <a:gd name="T12" fmla="*/ 0 w 132"/>
                <a:gd name="T13" fmla="*/ 18215 h 57"/>
                <a:gd name="T14" fmla="*/ 0 w 132"/>
                <a:gd name="T15" fmla="*/ 18215 h 57"/>
                <a:gd name="T16" fmla="*/ 0 w 132"/>
                <a:gd name="T17" fmla="*/ 18215 h 57"/>
                <a:gd name="T18" fmla="*/ 0 w 132"/>
                <a:gd name="T19" fmla="*/ 21250 h 57"/>
                <a:gd name="T20" fmla="*/ 0 w 132"/>
                <a:gd name="T21" fmla="*/ 21250 h 57"/>
                <a:gd name="T22" fmla="*/ 0 w 132"/>
                <a:gd name="T23" fmla="*/ 21250 h 57"/>
                <a:gd name="T24" fmla="*/ 0 w 132"/>
                <a:gd name="T25" fmla="*/ 21250 h 57"/>
                <a:gd name="T26" fmla="*/ 0 w 132"/>
                <a:gd name="T27" fmla="*/ 21250 h 57"/>
                <a:gd name="T28" fmla="*/ 42430 w 132"/>
                <a:gd name="T29" fmla="*/ 145716 h 57"/>
                <a:gd name="T30" fmla="*/ 260639 w 132"/>
                <a:gd name="T31" fmla="*/ 173038 h 57"/>
                <a:gd name="T32" fmla="*/ 272761 w 132"/>
                <a:gd name="T33" fmla="*/ 173038 h 57"/>
                <a:gd name="T34" fmla="*/ 78798 w 132"/>
                <a:gd name="T35" fmla="*/ 12143 h 57"/>
                <a:gd name="T36" fmla="*/ 0 w 132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57"/>
                <a:gd name="T59" fmla="*/ 132 w 13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57">
                  <a:moveTo>
                    <a:pt x="132" y="48"/>
                  </a:moveTo>
                  <a:cubicBezTo>
                    <a:pt x="129" y="50"/>
                    <a:pt x="127" y="52"/>
                    <a:pt x="125" y="54"/>
                  </a:cubicBezTo>
                  <a:cubicBezTo>
                    <a:pt x="126" y="53"/>
                    <a:pt x="127" y="53"/>
                    <a:pt x="128" y="53"/>
                  </a:cubicBezTo>
                  <a:cubicBezTo>
                    <a:pt x="129" y="51"/>
                    <a:pt x="130" y="50"/>
                    <a:pt x="132" y="48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2"/>
                    <a:pt x="5" y="37"/>
                    <a:pt x="14" y="48"/>
                  </a:cubicBezTo>
                  <a:cubicBezTo>
                    <a:pt x="42" y="54"/>
                    <a:pt x="66" y="57"/>
                    <a:pt x="86" y="57"/>
                  </a:cubicBezTo>
                  <a:cubicBezTo>
                    <a:pt x="87" y="57"/>
                    <a:pt x="89" y="57"/>
                    <a:pt x="90" y="57"/>
                  </a:cubicBezTo>
                  <a:cubicBezTo>
                    <a:pt x="64" y="47"/>
                    <a:pt x="42" y="15"/>
                    <a:pt x="26" y="4"/>
                  </a:cubicBezTo>
                  <a:cubicBezTo>
                    <a:pt x="17" y="3"/>
                    <a:pt x="8" y="2"/>
                    <a:pt x="0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3" name="Freeform 131"/>
            <p:cNvSpPr/>
            <p:nvPr/>
          </p:nvSpPr>
          <p:spPr bwMode="auto">
            <a:xfrm>
              <a:off x="5343526" y="4383088"/>
              <a:ext cx="115888" cy="109538"/>
            </a:xfrm>
            <a:custGeom>
              <a:avLst/>
              <a:gdLst>
                <a:gd name="T0" fmla="*/ 0 w 38"/>
                <a:gd name="T1" fmla="*/ 94324 h 36"/>
                <a:gd name="T2" fmla="*/ 54894 w 38"/>
                <a:gd name="T3" fmla="*/ 0 h 36"/>
                <a:gd name="T4" fmla="*/ 115888 w 38"/>
                <a:gd name="T5" fmla="*/ 97367 h 36"/>
                <a:gd name="T6" fmla="*/ 21348 w 38"/>
                <a:gd name="T7" fmla="*/ 109538 h 36"/>
                <a:gd name="T8" fmla="*/ 0 w 38"/>
                <a:gd name="T9" fmla="*/ 9432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0" y="31"/>
                  </a:moveTo>
                  <a:cubicBezTo>
                    <a:pt x="0" y="31"/>
                    <a:pt x="17" y="31"/>
                    <a:pt x="18" y="0"/>
                  </a:cubicBezTo>
                  <a:cubicBezTo>
                    <a:pt x="19" y="12"/>
                    <a:pt x="19" y="33"/>
                    <a:pt x="38" y="32"/>
                  </a:cubicBezTo>
                  <a:cubicBezTo>
                    <a:pt x="24" y="34"/>
                    <a:pt x="7" y="36"/>
                    <a:pt x="7" y="36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053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4" name="Oval 132"/>
            <p:cNvSpPr>
              <a:spLocks noChangeArrowheads="1"/>
            </p:cNvSpPr>
            <p:nvPr/>
          </p:nvSpPr>
          <p:spPr bwMode="auto">
            <a:xfrm>
              <a:off x="5226051" y="4732338"/>
              <a:ext cx="38100" cy="39688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5" name="Freeform 133"/>
            <p:cNvSpPr>
              <a:spLocks noEditPoints="1"/>
            </p:cNvSpPr>
            <p:nvPr/>
          </p:nvSpPr>
          <p:spPr bwMode="auto">
            <a:xfrm>
              <a:off x="6197601" y="5221288"/>
              <a:ext cx="433388" cy="303213"/>
            </a:xfrm>
            <a:custGeom>
              <a:avLst/>
              <a:gdLst>
                <a:gd name="T0" fmla="*/ 430357 w 143"/>
                <a:gd name="T1" fmla="*/ 36386 h 100"/>
                <a:gd name="T2" fmla="*/ 397020 w 143"/>
                <a:gd name="T3" fmla="*/ 93996 h 100"/>
                <a:gd name="T4" fmla="*/ 427327 w 143"/>
                <a:gd name="T5" fmla="*/ 136446 h 100"/>
                <a:gd name="T6" fmla="*/ 433388 w 143"/>
                <a:gd name="T7" fmla="*/ 81868 h 100"/>
                <a:gd name="T8" fmla="*/ 430357 w 143"/>
                <a:gd name="T9" fmla="*/ 36386 h 100"/>
                <a:gd name="T10" fmla="*/ 9092 w 143"/>
                <a:gd name="T11" fmla="*/ 0 h 100"/>
                <a:gd name="T12" fmla="*/ 0 w 143"/>
                <a:gd name="T13" fmla="*/ 42450 h 100"/>
                <a:gd name="T14" fmla="*/ 127289 w 143"/>
                <a:gd name="T15" fmla="*/ 281988 h 100"/>
                <a:gd name="T16" fmla="*/ 215179 w 143"/>
                <a:gd name="T17" fmla="*/ 303213 h 100"/>
                <a:gd name="T18" fmla="*/ 372774 w 143"/>
                <a:gd name="T19" fmla="*/ 233474 h 100"/>
                <a:gd name="T20" fmla="*/ 306099 w 143"/>
                <a:gd name="T21" fmla="*/ 160703 h 100"/>
                <a:gd name="T22" fmla="*/ 230332 w 143"/>
                <a:gd name="T23" fmla="*/ 175864 h 100"/>
                <a:gd name="T24" fmla="*/ 230332 w 143"/>
                <a:gd name="T25" fmla="*/ 175864 h 100"/>
                <a:gd name="T26" fmla="*/ 230332 w 143"/>
                <a:gd name="T27" fmla="*/ 175864 h 100"/>
                <a:gd name="T28" fmla="*/ 230332 w 143"/>
                <a:gd name="T29" fmla="*/ 175864 h 100"/>
                <a:gd name="T30" fmla="*/ 230332 w 143"/>
                <a:gd name="T31" fmla="*/ 175864 h 100"/>
                <a:gd name="T32" fmla="*/ 230332 w 143"/>
                <a:gd name="T33" fmla="*/ 175864 h 100"/>
                <a:gd name="T34" fmla="*/ 230332 w 143"/>
                <a:gd name="T35" fmla="*/ 175864 h 100"/>
                <a:gd name="T36" fmla="*/ 227301 w 143"/>
                <a:gd name="T37" fmla="*/ 175864 h 100"/>
                <a:gd name="T38" fmla="*/ 227301 w 143"/>
                <a:gd name="T39" fmla="*/ 175864 h 100"/>
                <a:gd name="T40" fmla="*/ 227301 w 143"/>
                <a:gd name="T41" fmla="*/ 175864 h 100"/>
                <a:gd name="T42" fmla="*/ 227301 w 143"/>
                <a:gd name="T43" fmla="*/ 175864 h 100"/>
                <a:gd name="T44" fmla="*/ 227301 w 143"/>
                <a:gd name="T45" fmla="*/ 175864 h 100"/>
                <a:gd name="T46" fmla="*/ 227301 w 143"/>
                <a:gd name="T47" fmla="*/ 175864 h 100"/>
                <a:gd name="T48" fmla="*/ 227301 w 143"/>
                <a:gd name="T49" fmla="*/ 175864 h 100"/>
                <a:gd name="T50" fmla="*/ 227301 w 143"/>
                <a:gd name="T51" fmla="*/ 175864 h 100"/>
                <a:gd name="T52" fmla="*/ 224271 w 143"/>
                <a:gd name="T53" fmla="*/ 175864 h 100"/>
                <a:gd name="T54" fmla="*/ 224271 w 143"/>
                <a:gd name="T55" fmla="*/ 175864 h 100"/>
                <a:gd name="T56" fmla="*/ 9092 w 143"/>
                <a:gd name="T57" fmla="*/ 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00"/>
                <a:gd name="T89" fmla="*/ 143 w 143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00">
                  <a:moveTo>
                    <a:pt x="142" y="12"/>
                  </a:moveTo>
                  <a:cubicBezTo>
                    <a:pt x="139" y="19"/>
                    <a:pt x="136" y="25"/>
                    <a:pt x="131" y="31"/>
                  </a:cubicBezTo>
                  <a:cubicBezTo>
                    <a:pt x="134" y="35"/>
                    <a:pt x="138" y="40"/>
                    <a:pt x="141" y="45"/>
                  </a:cubicBezTo>
                  <a:cubicBezTo>
                    <a:pt x="143" y="39"/>
                    <a:pt x="143" y="33"/>
                    <a:pt x="143" y="27"/>
                  </a:cubicBezTo>
                  <a:cubicBezTo>
                    <a:pt x="143" y="22"/>
                    <a:pt x="143" y="17"/>
                    <a:pt x="142" y="12"/>
                  </a:cubicBezTo>
                  <a:moveTo>
                    <a:pt x="3" y="0"/>
                  </a:moveTo>
                  <a:cubicBezTo>
                    <a:pt x="2" y="5"/>
                    <a:pt x="0" y="10"/>
                    <a:pt x="0" y="14"/>
                  </a:cubicBezTo>
                  <a:cubicBezTo>
                    <a:pt x="15" y="46"/>
                    <a:pt x="31" y="75"/>
                    <a:pt x="42" y="93"/>
                  </a:cubicBezTo>
                  <a:cubicBezTo>
                    <a:pt x="51" y="97"/>
                    <a:pt x="61" y="100"/>
                    <a:pt x="71" y="100"/>
                  </a:cubicBezTo>
                  <a:cubicBezTo>
                    <a:pt x="92" y="100"/>
                    <a:pt x="110" y="91"/>
                    <a:pt x="123" y="77"/>
                  </a:cubicBezTo>
                  <a:cubicBezTo>
                    <a:pt x="115" y="69"/>
                    <a:pt x="108" y="61"/>
                    <a:pt x="101" y="53"/>
                  </a:cubicBezTo>
                  <a:cubicBezTo>
                    <a:pt x="94" y="56"/>
                    <a:pt x="85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39" y="58"/>
                    <a:pt x="10" y="33"/>
                    <a:pt x="3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6" name="Freeform 134"/>
            <p:cNvSpPr/>
            <p:nvPr/>
          </p:nvSpPr>
          <p:spPr bwMode="auto">
            <a:xfrm>
              <a:off x="6194426" y="5264150"/>
              <a:ext cx="130175" cy="239713"/>
            </a:xfrm>
            <a:custGeom>
              <a:avLst/>
              <a:gdLst>
                <a:gd name="T0" fmla="*/ 3027 w 43"/>
                <a:gd name="T1" fmla="*/ 0 h 79"/>
                <a:gd name="T2" fmla="*/ 0 w 43"/>
                <a:gd name="T3" fmla="*/ 24275 h 79"/>
                <a:gd name="T4" fmla="*/ 99902 w 43"/>
                <a:gd name="T5" fmla="*/ 224541 h 79"/>
                <a:gd name="T6" fmla="*/ 130175 w 43"/>
                <a:gd name="T7" fmla="*/ 239713 h 79"/>
                <a:gd name="T8" fmla="*/ 3027 w 43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79"/>
                <a:gd name="T17" fmla="*/ 43 w 43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79">
                  <a:moveTo>
                    <a:pt x="1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14" y="36"/>
                    <a:pt x="27" y="62"/>
                    <a:pt x="33" y="74"/>
                  </a:cubicBezTo>
                  <a:cubicBezTo>
                    <a:pt x="36" y="76"/>
                    <a:pt x="39" y="78"/>
                    <a:pt x="43" y="79"/>
                  </a:cubicBezTo>
                  <a:cubicBezTo>
                    <a:pt x="32" y="61"/>
                    <a:pt x="16" y="32"/>
                    <a:pt x="1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7" name="Freeform 135"/>
            <p:cNvSpPr/>
            <p:nvPr/>
          </p:nvSpPr>
          <p:spPr bwMode="auto">
            <a:xfrm>
              <a:off x="6503988" y="5314950"/>
              <a:ext cx="120650" cy="139700"/>
            </a:xfrm>
            <a:custGeom>
              <a:avLst/>
              <a:gdLst>
                <a:gd name="T0" fmla="*/ 90487 w 40"/>
                <a:gd name="T1" fmla="*/ 0 h 46"/>
                <a:gd name="T2" fmla="*/ 0 w 40"/>
                <a:gd name="T3" fmla="*/ 66813 h 46"/>
                <a:gd name="T4" fmla="*/ 66357 w 40"/>
                <a:gd name="T5" fmla="*/ 139700 h 46"/>
                <a:gd name="T6" fmla="*/ 120650 w 40"/>
                <a:gd name="T7" fmla="*/ 42517 h 46"/>
                <a:gd name="T8" fmla="*/ 90487 w 4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6"/>
                <a:gd name="T17" fmla="*/ 40 w 4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6">
                  <a:moveTo>
                    <a:pt x="30" y="0"/>
                  </a:moveTo>
                  <a:cubicBezTo>
                    <a:pt x="22" y="9"/>
                    <a:pt x="12" y="17"/>
                    <a:pt x="0" y="22"/>
                  </a:cubicBezTo>
                  <a:cubicBezTo>
                    <a:pt x="7" y="30"/>
                    <a:pt x="14" y="38"/>
                    <a:pt x="22" y="46"/>
                  </a:cubicBezTo>
                  <a:cubicBezTo>
                    <a:pt x="31" y="37"/>
                    <a:pt x="37" y="26"/>
                    <a:pt x="40" y="14"/>
                  </a:cubicBezTo>
                  <a:cubicBezTo>
                    <a:pt x="37" y="9"/>
                    <a:pt x="33" y="4"/>
                    <a:pt x="3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8" name="Freeform 136"/>
            <p:cNvSpPr/>
            <p:nvPr/>
          </p:nvSpPr>
          <p:spPr bwMode="auto">
            <a:xfrm>
              <a:off x="6191251" y="5287963"/>
              <a:ext cx="103188" cy="200025"/>
            </a:xfrm>
            <a:custGeom>
              <a:avLst/>
              <a:gdLst>
                <a:gd name="T0" fmla="*/ 3035 w 34"/>
                <a:gd name="T1" fmla="*/ 0 h 66"/>
                <a:gd name="T2" fmla="*/ 0 w 34"/>
                <a:gd name="T3" fmla="*/ 15153 h 66"/>
                <a:gd name="T4" fmla="*/ 103188 w 34"/>
                <a:gd name="T5" fmla="*/ 200025 h 66"/>
                <a:gd name="T6" fmla="*/ 3035 w 34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66"/>
                <a:gd name="T14" fmla="*/ 34 w 34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66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31"/>
                    <a:pt x="14" y="53"/>
                    <a:pt x="34" y="66"/>
                  </a:cubicBezTo>
                  <a:cubicBezTo>
                    <a:pt x="28" y="54"/>
                    <a:pt x="15" y="28"/>
                    <a:pt x="1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599" name="Oval 137"/>
            <p:cNvSpPr>
              <a:spLocks noChangeArrowheads="1"/>
            </p:cNvSpPr>
            <p:nvPr/>
          </p:nvSpPr>
          <p:spPr bwMode="auto">
            <a:xfrm>
              <a:off x="6203951" y="4957763"/>
              <a:ext cx="438150" cy="439738"/>
            </a:xfrm>
            <a:prstGeom prst="ellipse">
              <a:avLst/>
            </a:prstGeom>
            <a:solidFill>
              <a:srgbClr val="3D82C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0" name="Freeform 138"/>
            <p:cNvSpPr/>
            <p:nvPr/>
          </p:nvSpPr>
          <p:spPr bwMode="auto">
            <a:xfrm>
              <a:off x="6203951" y="5137150"/>
              <a:ext cx="438150" cy="200025"/>
            </a:xfrm>
            <a:custGeom>
              <a:avLst/>
              <a:gdLst>
                <a:gd name="T0" fmla="*/ 0 w 145"/>
                <a:gd name="T1" fmla="*/ 24245 h 66"/>
                <a:gd name="T2" fmla="*/ 0 w 145"/>
                <a:gd name="T3" fmla="*/ 42430 h 66"/>
                <a:gd name="T4" fmla="*/ 42304 w 145"/>
                <a:gd name="T5" fmla="*/ 169718 h 66"/>
                <a:gd name="T6" fmla="*/ 386781 w 145"/>
                <a:gd name="T7" fmla="*/ 181841 h 66"/>
                <a:gd name="T8" fmla="*/ 438150 w 145"/>
                <a:gd name="T9" fmla="*/ 42430 h 66"/>
                <a:gd name="T10" fmla="*/ 435128 w 145"/>
                <a:gd name="T11" fmla="*/ 0 h 66"/>
                <a:gd name="T12" fmla="*/ 0 w 145"/>
                <a:gd name="T13" fmla="*/ 24245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66"/>
                <a:gd name="T23" fmla="*/ 145 w 145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66">
                  <a:moveTo>
                    <a:pt x="0" y="8"/>
                  </a:moveTo>
                  <a:cubicBezTo>
                    <a:pt x="0" y="10"/>
                    <a:pt x="0" y="12"/>
                    <a:pt x="0" y="14"/>
                  </a:cubicBezTo>
                  <a:cubicBezTo>
                    <a:pt x="0" y="29"/>
                    <a:pt x="5" y="44"/>
                    <a:pt x="14" y="56"/>
                  </a:cubicBezTo>
                  <a:cubicBezTo>
                    <a:pt x="64" y="66"/>
                    <a:pt x="101" y="65"/>
                    <a:pt x="128" y="60"/>
                  </a:cubicBezTo>
                  <a:cubicBezTo>
                    <a:pt x="138" y="48"/>
                    <a:pt x="145" y="31"/>
                    <a:pt x="145" y="14"/>
                  </a:cubicBezTo>
                  <a:cubicBezTo>
                    <a:pt x="145" y="9"/>
                    <a:pt x="144" y="5"/>
                    <a:pt x="144" y="0"/>
                  </a:cubicBezTo>
                  <a:cubicBezTo>
                    <a:pt x="93" y="20"/>
                    <a:pt x="36" y="15"/>
                    <a:pt x="0" y="8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1" name="Oval 139"/>
            <p:cNvSpPr>
              <a:spLocks noChangeArrowheads="1"/>
            </p:cNvSpPr>
            <p:nvPr/>
          </p:nvSpPr>
          <p:spPr bwMode="auto">
            <a:xfrm>
              <a:off x="6400801" y="5233988"/>
              <a:ext cx="38100" cy="39688"/>
            </a:xfrm>
            <a:prstGeom prst="ellipse">
              <a:avLst/>
            </a:prstGeom>
            <a:solidFill>
              <a:srgbClr val="2B66B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2" name="Oval 140"/>
            <p:cNvSpPr>
              <a:spLocks noChangeArrowheads="1"/>
            </p:cNvSpPr>
            <p:nvPr/>
          </p:nvSpPr>
          <p:spPr bwMode="auto">
            <a:xfrm>
              <a:off x="6538913" y="5203825"/>
              <a:ext cx="58738" cy="57150"/>
            </a:xfrm>
            <a:prstGeom prst="ellipse">
              <a:avLst/>
            </a:prstGeom>
            <a:solidFill>
              <a:srgbClr val="2B66B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3" name="Freeform 141"/>
            <p:cNvSpPr/>
            <p:nvPr/>
          </p:nvSpPr>
          <p:spPr bwMode="auto">
            <a:xfrm>
              <a:off x="6324601" y="4997450"/>
              <a:ext cx="273050" cy="133350"/>
            </a:xfrm>
            <a:custGeom>
              <a:avLst/>
              <a:gdLst>
                <a:gd name="T0" fmla="*/ 127423 w 90"/>
                <a:gd name="T1" fmla="*/ 0 h 44"/>
                <a:gd name="T2" fmla="*/ 121356 w 90"/>
                <a:gd name="T3" fmla="*/ 0 h 44"/>
                <a:gd name="T4" fmla="*/ 188101 w 90"/>
                <a:gd name="T5" fmla="*/ 133350 h 44"/>
                <a:gd name="T6" fmla="*/ 251813 w 90"/>
                <a:gd name="T7" fmla="*/ 109105 h 44"/>
                <a:gd name="T8" fmla="*/ 127423 w 9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4"/>
                <a:gd name="T17" fmla="*/ 90 w 9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4">
                  <a:moveTo>
                    <a:pt x="42" y="0"/>
                  </a:moveTo>
                  <a:cubicBezTo>
                    <a:pt x="41" y="0"/>
                    <a:pt x="40" y="0"/>
                    <a:pt x="40" y="0"/>
                  </a:cubicBezTo>
                  <a:cubicBezTo>
                    <a:pt x="0" y="27"/>
                    <a:pt x="36" y="44"/>
                    <a:pt x="62" y="44"/>
                  </a:cubicBezTo>
                  <a:cubicBezTo>
                    <a:pt x="72" y="44"/>
                    <a:pt x="81" y="42"/>
                    <a:pt x="83" y="36"/>
                  </a:cubicBezTo>
                  <a:cubicBezTo>
                    <a:pt x="90" y="18"/>
                    <a:pt x="50" y="0"/>
                    <a:pt x="42" y="0"/>
                  </a:cubicBezTo>
                </a:path>
              </a:pathLst>
            </a:custGeom>
            <a:solidFill>
              <a:srgbClr val="ABC1D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4" name="Freeform 142"/>
            <p:cNvSpPr/>
            <p:nvPr/>
          </p:nvSpPr>
          <p:spPr bwMode="auto">
            <a:xfrm>
              <a:off x="6457951" y="5033963"/>
              <a:ext cx="69850" cy="60325"/>
            </a:xfrm>
            <a:custGeom>
              <a:avLst/>
              <a:gdLst>
                <a:gd name="T0" fmla="*/ 63776 w 23"/>
                <a:gd name="T1" fmla="*/ 42227 h 20"/>
                <a:gd name="T2" fmla="*/ 24296 w 23"/>
                <a:gd name="T3" fmla="*/ 54293 h 20"/>
                <a:gd name="T4" fmla="*/ 6074 w 23"/>
                <a:gd name="T5" fmla="*/ 18097 h 20"/>
                <a:gd name="T6" fmla="*/ 45554 w 23"/>
                <a:gd name="T7" fmla="*/ 6033 h 20"/>
                <a:gd name="T8" fmla="*/ 63776 w 23"/>
                <a:gd name="T9" fmla="*/ 4222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"/>
                <a:gd name="T17" fmla="*/ 23 w 2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">
                  <a:moveTo>
                    <a:pt x="21" y="14"/>
                  </a:moveTo>
                  <a:cubicBezTo>
                    <a:pt x="19" y="19"/>
                    <a:pt x="13" y="20"/>
                    <a:pt x="8" y="18"/>
                  </a:cubicBezTo>
                  <a:cubicBezTo>
                    <a:pt x="3" y="16"/>
                    <a:pt x="0" y="10"/>
                    <a:pt x="2" y="6"/>
                  </a:cubicBezTo>
                  <a:cubicBezTo>
                    <a:pt x="4" y="1"/>
                    <a:pt x="10" y="0"/>
                    <a:pt x="15" y="2"/>
                  </a:cubicBezTo>
                  <a:cubicBezTo>
                    <a:pt x="21" y="4"/>
                    <a:pt x="23" y="10"/>
                    <a:pt x="21" y="14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5" name="Freeform 143"/>
            <p:cNvSpPr>
              <a:spLocks noEditPoints="1"/>
            </p:cNvSpPr>
            <p:nvPr/>
          </p:nvSpPr>
          <p:spPr bwMode="auto">
            <a:xfrm>
              <a:off x="6203951" y="5172075"/>
              <a:ext cx="0" cy="6350"/>
            </a:xfrm>
            <a:custGeom>
              <a:avLst/>
              <a:gdLst>
                <a:gd name="T0" fmla="*/ 3175 h 2"/>
                <a:gd name="T1" fmla="*/ 6350 h 2"/>
                <a:gd name="T2" fmla="*/ 6350 h 2"/>
                <a:gd name="T3" fmla="*/ 3175 h 2"/>
                <a:gd name="T4" fmla="*/ 3175 h 2"/>
                <a:gd name="T5" fmla="*/ 3175 h 2"/>
                <a:gd name="T6" fmla="*/ 3175 h 2"/>
                <a:gd name="T7" fmla="*/ 3175 h 2"/>
                <a:gd name="T8" fmla="*/ 3175 h 2"/>
                <a:gd name="T9" fmla="*/ 3175 h 2"/>
                <a:gd name="T10" fmla="*/ 3175 h 2"/>
                <a:gd name="T11" fmla="*/ 3175 h 2"/>
                <a:gd name="T12" fmla="*/ 3175 h 2"/>
                <a:gd name="T13" fmla="*/ 3175 h 2"/>
                <a:gd name="T14" fmla="*/ 0 h 2"/>
                <a:gd name="T15" fmla="*/ 3175 h 2"/>
                <a:gd name="T16" fmla="*/ 0 h 2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h 2"/>
                <a:gd name="T35" fmla="*/ 2 h 2"/>
              </a:gdLst>
              <a:ahLst/>
              <a:cxnLst>
                <a:cxn ang="T17">
                  <a:pos x="0" y="T0"/>
                </a:cxn>
                <a:cxn ang="T18">
                  <a:pos x="0" y="T1"/>
                </a:cxn>
                <a:cxn ang="T19">
                  <a:pos x="0" y="T2"/>
                </a:cxn>
                <a:cxn ang="T20">
                  <a:pos x="0" y="T3"/>
                </a:cxn>
                <a:cxn ang="T21">
                  <a:pos x="0" y="T4"/>
                </a:cxn>
                <a:cxn ang="T22">
                  <a:pos x="0" y="T5"/>
                </a:cxn>
                <a:cxn ang="T23">
                  <a:pos x="0" y="T6"/>
                </a:cxn>
                <a:cxn ang="T24">
                  <a:pos x="0" y="T7"/>
                </a:cxn>
                <a:cxn ang="T25">
                  <a:pos x="0" y="T8"/>
                </a:cxn>
                <a:cxn ang="T26">
                  <a:pos x="0" y="T9"/>
                </a:cxn>
                <a:cxn ang="T27">
                  <a:pos x="0" y="T10"/>
                </a:cxn>
                <a:cxn ang="T28">
                  <a:pos x="0" y="T11"/>
                </a:cxn>
                <a:cxn ang="T29">
                  <a:pos x="0" y="T12"/>
                </a:cxn>
                <a:cxn ang="T30">
                  <a:pos x="0" y="T13"/>
                </a:cxn>
                <a:cxn ang="T31">
                  <a:pos x="0" y="T14"/>
                </a:cxn>
                <a:cxn ang="T32">
                  <a:pos x="0" y="T15"/>
                </a:cxn>
                <a:cxn ang="T33">
                  <a:pos x="0" y="T16"/>
                </a:cxn>
              </a:cxnLst>
              <a:rect l="0" t="T34" r="0" b="T35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6" name="Freeform 144"/>
            <p:cNvSpPr>
              <a:spLocks noEditPoints="1"/>
            </p:cNvSpPr>
            <p:nvPr/>
          </p:nvSpPr>
          <p:spPr bwMode="auto">
            <a:xfrm>
              <a:off x="6203951" y="5133975"/>
              <a:ext cx="77788" cy="44450"/>
            </a:xfrm>
            <a:custGeom>
              <a:avLst/>
              <a:gdLst>
                <a:gd name="T0" fmla="*/ 0 w 26"/>
                <a:gd name="T1" fmla="*/ 44450 h 15"/>
                <a:gd name="T2" fmla="*/ 0 w 26"/>
                <a:gd name="T3" fmla="*/ 44450 h 15"/>
                <a:gd name="T4" fmla="*/ 0 w 26"/>
                <a:gd name="T5" fmla="*/ 44450 h 15"/>
                <a:gd name="T6" fmla="*/ 0 w 26"/>
                <a:gd name="T7" fmla="*/ 44450 h 15"/>
                <a:gd name="T8" fmla="*/ 0 w 26"/>
                <a:gd name="T9" fmla="*/ 44450 h 15"/>
                <a:gd name="T10" fmla="*/ 0 w 26"/>
                <a:gd name="T11" fmla="*/ 44450 h 15"/>
                <a:gd name="T12" fmla="*/ 0 w 26"/>
                <a:gd name="T13" fmla="*/ 44450 h 15"/>
                <a:gd name="T14" fmla="*/ 0 w 26"/>
                <a:gd name="T15" fmla="*/ 44450 h 15"/>
                <a:gd name="T16" fmla="*/ 0 w 26"/>
                <a:gd name="T17" fmla="*/ 44450 h 15"/>
                <a:gd name="T18" fmla="*/ 2992 w 26"/>
                <a:gd name="T19" fmla="*/ 0 h 15"/>
                <a:gd name="T20" fmla="*/ 0 w 26"/>
                <a:gd name="T21" fmla="*/ 38523 h 15"/>
                <a:gd name="T22" fmla="*/ 0 w 26"/>
                <a:gd name="T23" fmla="*/ 41487 h 15"/>
                <a:gd name="T24" fmla="*/ 0 w 26"/>
                <a:gd name="T25" fmla="*/ 41487 h 15"/>
                <a:gd name="T26" fmla="*/ 0 w 26"/>
                <a:gd name="T27" fmla="*/ 41487 h 15"/>
                <a:gd name="T28" fmla="*/ 0 w 26"/>
                <a:gd name="T29" fmla="*/ 41487 h 15"/>
                <a:gd name="T30" fmla="*/ 0 w 26"/>
                <a:gd name="T31" fmla="*/ 41487 h 15"/>
                <a:gd name="T32" fmla="*/ 0 w 26"/>
                <a:gd name="T33" fmla="*/ 41487 h 15"/>
                <a:gd name="T34" fmla="*/ 0 w 26"/>
                <a:gd name="T35" fmla="*/ 41487 h 15"/>
                <a:gd name="T36" fmla="*/ 0 w 26"/>
                <a:gd name="T37" fmla="*/ 41487 h 15"/>
                <a:gd name="T38" fmla="*/ 0 w 26"/>
                <a:gd name="T39" fmla="*/ 41487 h 15"/>
                <a:gd name="T40" fmla="*/ 0 w 26"/>
                <a:gd name="T41" fmla="*/ 26670 h 15"/>
                <a:gd name="T42" fmla="*/ 77788 w 26"/>
                <a:gd name="T43" fmla="*/ 38523 h 15"/>
                <a:gd name="T44" fmla="*/ 74796 w 26"/>
                <a:gd name="T45" fmla="*/ 35560 h 15"/>
                <a:gd name="T46" fmla="*/ 2992 w 26"/>
                <a:gd name="T47" fmla="*/ 0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5"/>
                <a:gd name="T74" fmla="*/ 26 w 26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5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1" y="0"/>
                  </a:moveTo>
                  <a:cubicBezTo>
                    <a:pt x="1" y="4"/>
                    <a:pt x="0" y="9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8" y="10"/>
                    <a:pt x="16" y="12"/>
                    <a:pt x="26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4" y="5"/>
                    <a:pt x="7" y="2"/>
                    <a:pt x="1" y="0"/>
                  </a:cubicBezTo>
                </a:path>
              </a:pathLst>
            </a:custGeom>
            <a:solidFill>
              <a:srgbClr val="2B639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7" name="Freeform 145"/>
            <p:cNvSpPr>
              <a:spLocks noEditPoints="1"/>
            </p:cNvSpPr>
            <p:nvPr/>
          </p:nvSpPr>
          <p:spPr bwMode="auto">
            <a:xfrm>
              <a:off x="6421438" y="5397500"/>
              <a:ext cx="6350" cy="0"/>
            </a:xfrm>
            <a:custGeom>
              <a:avLst/>
              <a:gdLst>
                <a:gd name="T0" fmla="*/ 3175 w 2"/>
                <a:gd name="T1" fmla="*/ 0 w 2"/>
                <a:gd name="T2" fmla="*/ 3175 w 2"/>
                <a:gd name="T3" fmla="*/ 3175 w 2"/>
                <a:gd name="T4" fmla="*/ 3175 w 2"/>
                <a:gd name="T5" fmla="*/ 3175 w 2"/>
                <a:gd name="T6" fmla="*/ 3175 w 2"/>
                <a:gd name="T7" fmla="*/ 3175 w 2"/>
                <a:gd name="T8" fmla="*/ 3175 w 2"/>
                <a:gd name="T9" fmla="*/ 3175 w 2"/>
                <a:gd name="T10" fmla="*/ 3175 w 2"/>
                <a:gd name="T11" fmla="*/ 3175 w 2"/>
                <a:gd name="T12" fmla="*/ 6350 w 2"/>
                <a:gd name="T13" fmla="*/ 3175 w 2"/>
                <a:gd name="T14" fmla="*/ 6350 w 2"/>
                <a:gd name="T15" fmla="*/ 6350 w 2"/>
                <a:gd name="T16" fmla="*/ 6350 w 2"/>
                <a:gd name="T17" fmla="*/ 6350 w 2"/>
                <a:gd name="T18" fmla="*/ 6350 w 2"/>
                <a:gd name="T19" fmla="*/ 6350 w 2"/>
                <a:gd name="T20" fmla="*/ 6350 w 2"/>
                <a:gd name="T21" fmla="*/ 6350 w 2"/>
                <a:gd name="T22" fmla="*/ 6350 w 2"/>
                <a:gd name="T23" fmla="*/ 6350 w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"/>
                <a:gd name="T49" fmla="*/ 2 w 2"/>
              </a:gdLst>
              <a:ahLst/>
              <a:cxnLst>
                <a:cxn ang="T24">
                  <a:pos x="T0" y="0"/>
                </a:cxn>
                <a:cxn ang="T25">
                  <a:pos x="T1" y="0"/>
                </a:cxn>
                <a:cxn ang="T26">
                  <a:pos x="T2" y="0"/>
                </a:cxn>
                <a:cxn ang="T27">
                  <a:pos x="T3" y="0"/>
                </a:cxn>
                <a:cxn ang="T28">
                  <a:pos x="T4" y="0"/>
                </a:cxn>
                <a:cxn ang="T29">
                  <a:pos x="T5" y="0"/>
                </a:cxn>
                <a:cxn ang="T30">
                  <a:pos x="T6" y="0"/>
                </a:cxn>
                <a:cxn ang="T31">
                  <a:pos x="T7" y="0"/>
                </a:cxn>
                <a:cxn ang="T32">
                  <a:pos x="T8" y="0"/>
                </a:cxn>
                <a:cxn ang="T33">
                  <a:pos x="T9" y="0"/>
                </a:cxn>
                <a:cxn ang="T34">
                  <a:pos x="T10" y="0"/>
                </a:cxn>
                <a:cxn ang="T35">
                  <a:pos x="T11" y="0"/>
                </a:cxn>
                <a:cxn ang="T36">
                  <a:pos x="T12" y="0"/>
                </a:cxn>
                <a:cxn ang="T37">
                  <a:pos x="T13" y="0"/>
                </a:cxn>
                <a:cxn ang="T38">
                  <a:pos x="T14" y="0"/>
                </a:cxn>
                <a:cxn ang="T39">
                  <a:pos x="T15" y="0"/>
                </a:cxn>
                <a:cxn ang="T40">
                  <a:pos x="T16" y="0"/>
                </a:cxn>
                <a:cxn ang="T41">
                  <a:pos x="T17" y="0"/>
                </a:cxn>
                <a:cxn ang="T42">
                  <a:pos x="T18" y="0"/>
                </a:cxn>
                <a:cxn ang="T43">
                  <a:pos x="T19" y="0"/>
                </a:cxn>
                <a:cxn ang="T44">
                  <a:pos x="T20" y="0"/>
                </a:cxn>
                <a:cxn ang="T45">
                  <a:pos x="T21" y="0"/>
                </a:cxn>
                <a:cxn ang="T46">
                  <a:pos x="T22" y="0"/>
                </a:cxn>
                <a:cxn ang="T47">
                  <a:pos x="T23" y="0"/>
                </a:cxn>
              </a:cxnLst>
              <a:rect l="T48" t="0" r="T49" b="0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8" name="Freeform 146"/>
            <p:cNvSpPr/>
            <p:nvPr/>
          </p:nvSpPr>
          <p:spPr bwMode="auto">
            <a:xfrm>
              <a:off x="6203951" y="5178425"/>
              <a:ext cx="387350" cy="219075"/>
            </a:xfrm>
            <a:custGeom>
              <a:avLst/>
              <a:gdLst>
                <a:gd name="T0" fmla="*/ 0 w 128"/>
                <a:gd name="T1" fmla="*/ 0 h 72"/>
                <a:gd name="T2" fmla="*/ 217884 w 128"/>
                <a:gd name="T3" fmla="*/ 219075 h 72"/>
                <a:gd name="T4" fmla="*/ 217884 w 128"/>
                <a:gd name="T5" fmla="*/ 219075 h 72"/>
                <a:gd name="T6" fmla="*/ 220911 w 128"/>
                <a:gd name="T7" fmla="*/ 219075 h 72"/>
                <a:gd name="T8" fmla="*/ 220911 w 128"/>
                <a:gd name="T9" fmla="*/ 219075 h 72"/>
                <a:gd name="T10" fmla="*/ 220911 w 128"/>
                <a:gd name="T11" fmla="*/ 219075 h 72"/>
                <a:gd name="T12" fmla="*/ 220911 w 128"/>
                <a:gd name="T13" fmla="*/ 219075 h 72"/>
                <a:gd name="T14" fmla="*/ 220911 w 128"/>
                <a:gd name="T15" fmla="*/ 219075 h 72"/>
                <a:gd name="T16" fmla="*/ 220911 w 128"/>
                <a:gd name="T17" fmla="*/ 219075 h 72"/>
                <a:gd name="T18" fmla="*/ 220911 w 128"/>
                <a:gd name="T19" fmla="*/ 219075 h 72"/>
                <a:gd name="T20" fmla="*/ 220911 w 128"/>
                <a:gd name="T21" fmla="*/ 219075 h 72"/>
                <a:gd name="T22" fmla="*/ 223937 w 128"/>
                <a:gd name="T23" fmla="*/ 219075 h 72"/>
                <a:gd name="T24" fmla="*/ 223937 w 128"/>
                <a:gd name="T25" fmla="*/ 219075 h 72"/>
                <a:gd name="T26" fmla="*/ 223937 w 128"/>
                <a:gd name="T27" fmla="*/ 219075 h 72"/>
                <a:gd name="T28" fmla="*/ 223937 w 128"/>
                <a:gd name="T29" fmla="*/ 219075 h 72"/>
                <a:gd name="T30" fmla="*/ 223937 w 128"/>
                <a:gd name="T31" fmla="*/ 219075 h 72"/>
                <a:gd name="T32" fmla="*/ 223937 w 128"/>
                <a:gd name="T33" fmla="*/ 219075 h 72"/>
                <a:gd name="T34" fmla="*/ 223937 w 128"/>
                <a:gd name="T35" fmla="*/ 219075 h 72"/>
                <a:gd name="T36" fmla="*/ 387350 w 128"/>
                <a:gd name="T37" fmla="*/ 139965 h 72"/>
                <a:gd name="T38" fmla="*/ 378271 w 128"/>
                <a:gd name="T39" fmla="*/ 143007 h 72"/>
                <a:gd name="T40" fmla="*/ 317748 w 128"/>
                <a:gd name="T41" fmla="*/ 161264 h 72"/>
                <a:gd name="T42" fmla="*/ 272355 w 128"/>
                <a:gd name="T43" fmla="*/ 152135 h 72"/>
                <a:gd name="T44" fmla="*/ 260251 w 128"/>
                <a:gd name="T45" fmla="*/ 152135 h 72"/>
                <a:gd name="T46" fmla="*/ 42366 w 128"/>
                <a:gd name="T47" fmla="*/ 127794 h 72"/>
                <a:gd name="T48" fmla="*/ 0 w 128"/>
                <a:gd name="T49" fmla="*/ 0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72"/>
                <a:gd name="T77" fmla="*/ 128 w 128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72">
                  <a:moveTo>
                    <a:pt x="0" y="0"/>
                  </a:moveTo>
                  <a:cubicBezTo>
                    <a:pt x="0" y="40"/>
                    <a:pt x="33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96" y="72"/>
                    <a:pt x="115" y="62"/>
                    <a:pt x="128" y="46"/>
                  </a:cubicBezTo>
                  <a:cubicBezTo>
                    <a:pt x="127" y="46"/>
                    <a:pt x="126" y="47"/>
                    <a:pt x="125" y="47"/>
                  </a:cubicBezTo>
                  <a:cubicBezTo>
                    <a:pt x="118" y="51"/>
                    <a:pt x="111" y="53"/>
                    <a:pt x="105" y="53"/>
                  </a:cubicBezTo>
                  <a:cubicBezTo>
                    <a:pt x="100" y="53"/>
                    <a:pt x="95" y="52"/>
                    <a:pt x="90" y="50"/>
                  </a:cubicBezTo>
                  <a:cubicBezTo>
                    <a:pt x="88" y="50"/>
                    <a:pt x="87" y="50"/>
                    <a:pt x="86" y="50"/>
                  </a:cubicBezTo>
                  <a:cubicBezTo>
                    <a:pt x="66" y="50"/>
                    <a:pt x="42" y="48"/>
                    <a:pt x="14" y="42"/>
                  </a:cubicBezTo>
                  <a:cubicBezTo>
                    <a:pt x="5" y="30"/>
                    <a:pt x="0" y="16"/>
                    <a:pt x="0" y="0"/>
                  </a:cubicBezTo>
                </a:path>
              </a:pathLst>
            </a:custGeom>
            <a:solidFill>
              <a:srgbClr val="2B639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09" name="Freeform 147"/>
            <p:cNvSpPr>
              <a:spLocks noEditPoints="1"/>
            </p:cNvSpPr>
            <p:nvPr/>
          </p:nvSpPr>
          <p:spPr bwMode="auto">
            <a:xfrm>
              <a:off x="6203951" y="5160963"/>
              <a:ext cx="396875" cy="169863"/>
            </a:xfrm>
            <a:custGeom>
              <a:avLst/>
              <a:gdLst>
                <a:gd name="T0" fmla="*/ 396875 w 131"/>
                <a:gd name="T1" fmla="*/ 145597 h 56"/>
                <a:gd name="T2" fmla="*/ 378697 w 131"/>
                <a:gd name="T3" fmla="*/ 160763 h 56"/>
                <a:gd name="T4" fmla="*/ 387786 w 131"/>
                <a:gd name="T5" fmla="*/ 157730 h 56"/>
                <a:gd name="T6" fmla="*/ 396875 w 131"/>
                <a:gd name="T7" fmla="*/ 145597 h 56"/>
                <a:gd name="T8" fmla="*/ 0 w 131"/>
                <a:gd name="T9" fmla="*/ 0 h 56"/>
                <a:gd name="T10" fmla="*/ 0 w 131"/>
                <a:gd name="T11" fmla="*/ 15166 h 56"/>
                <a:gd name="T12" fmla="*/ 0 w 131"/>
                <a:gd name="T13" fmla="*/ 18200 h 56"/>
                <a:gd name="T14" fmla="*/ 0 w 131"/>
                <a:gd name="T15" fmla="*/ 18200 h 56"/>
                <a:gd name="T16" fmla="*/ 0 w 131"/>
                <a:gd name="T17" fmla="*/ 18200 h 56"/>
                <a:gd name="T18" fmla="*/ 0 w 131"/>
                <a:gd name="T19" fmla="*/ 18200 h 56"/>
                <a:gd name="T20" fmla="*/ 0 w 131"/>
                <a:gd name="T21" fmla="*/ 18200 h 56"/>
                <a:gd name="T22" fmla="*/ 0 w 131"/>
                <a:gd name="T23" fmla="*/ 18200 h 56"/>
                <a:gd name="T24" fmla="*/ 0 w 131"/>
                <a:gd name="T25" fmla="*/ 18200 h 56"/>
                <a:gd name="T26" fmla="*/ 0 w 131"/>
                <a:gd name="T27" fmla="*/ 18200 h 56"/>
                <a:gd name="T28" fmla="*/ 42414 w 131"/>
                <a:gd name="T29" fmla="*/ 145597 h 56"/>
                <a:gd name="T30" fmla="*/ 260544 w 131"/>
                <a:gd name="T31" fmla="*/ 169863 h 56"/>
                <a:gd name="T32" fmla="*/ 272662 w 131"/>
                <a:gd name="T33" fmla="*/ 169863 h 56"/>
                <a:gd name="T34" fmla="*/ 78769 w 131"/>
                <a:gd name="T35" fmla="*/ 12133 h 56"/>
                <a:gd name="T36" fmla="*/ 0 w 131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6"/>
                <a:gd name="T59" fmla="*/ 131 w 131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6">
                  <a:moveTo>
                    <a:pt x="131" y="48"/>
                  </a:moveTo>
                  <a:cubicBezTo>
                    <a:pt x="129" y="50"/>
                    <a:pt x="127" y="51"/>
                    <a:pt x="125" y="53"/>
                  </a:cubicBezTo>
                  <a:cubicBezTo>
                    <a:pt x="126" y="53"/>
                    <a:pt x="127" y="52"/>
                    <a:pt x="128" y="52"/>
                  </a:cubicBezTo>
                  <a:cubicBezTo>
                    <a:pt x="129" y="51"/>
                    <a:pt x="130" y="49"/>
                    <a:pt x="131" y="48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2"/>
                    <a:pt x="5" y="36"/>
                    <a:pt x="14" y="48"/>
                  </a:cubicBezTo>
                  <a:cubicBezTo>
                    <a:pt x="42" y="54"/>
                    <a:pt x="66" y="56"/>
                    <a:pt x="86" y="56"/>
                  </a:cubicBezTo>
                  <a:cubicBezTo>
                    <a:pt x="87" y="56"/>
                    <a:pt x="88" y="56"/>
                    <a:pt x="90" y="56"/>
                  </a:cubicBezTo>
                  <a:cubicBezTo>
                    <a:pt x="64" y="46"/>
                    <a:pt x="41" y="15"/>
                    <a:pt x="26" y="4"/>
                  </a:cubicBezTo>
                  <a:cubicBezTo>
                    <a:pt x="16" y="3"/>
                    <a:pt x="8" y="1"/>
                    <a:pt x="0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0" name="Freeform 148"/>
            <p:cNvSpPr/>
            <p:nvPr/>
          </p:nvSpPr>
          <p:spPr bwMode="auto">
            <a:xfrm>
              <a:off x="6370638" y="4872038"/>
              <a:ext cx="114300" cy="106363"/>
            </a:xfrm>
            <a:custGeom>
              <a:avLst/>
              <a:gdLst>
                <a:gd name="T0" fmla="*/ 0 w 38"/>
                <a:gd name="T1" fmla="*/ 91168 h 35"/>
                <a:gd name="T2" fmla="*/ 51134 w 38"/>
                <a:gd name="T3" fmla="*/ 0 h 35"/>
                <a:gd name="T4" fmla="*/ 114300 w 38"/>
                <a:gd name="T5" fmla="*/ 94207 h 35"/>
                <a:gd name="T6" fmla="*/ 21055 w 38"/>
                <a:gd name="T7" fmla="*/ 106363 h 35"/>
                <a:gd name="T8" fmla="*/ 0 w 38"/>
                <a:gd name="T9" fmla="*/ 9116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5"/>
                <a:gd name="T17" fmla="*/ 38 w 3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5">
                  <a:moveTo>
                    <a:pt x="0" y="30"/>
                  </a:moveTo>
                  <a:cubicBezTo>
                    <a:pt x="0" y="30"/>
                    <a:pt x="17" y="30"/>
                    <a:pt x="17" y="0"/>
                  </a:cubicBezTo>
                  <a:cubicBezTo>
                    <a:pt x="19" y="12"/>
                    <a:pt x="19" y="32"/>
                    <a:pt x="38" y="31"/>
                  </a:cubicBezTo>
                  <a:cubicBezTo>
                    <a:pt x="24" y="33"/>
                    <a:pt x="7" y="35"/>
                    <a:pt x="7" y="35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3D82C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1" name="Oval 149"/>
            <p:cNvSpPr>
              <a:spLocks noChangeArrowheads="1"/>
            </p:cNvSpPr>
            <p:nvPr/>
          </p:nvSpPr>
          <p:spPr bwMode="auto">
            <a:xfrm>
              <a:off x="6248401" y="5221288"/>
              <a:ext cx="39688" cy="39688"/>
            </a:xfrm>
            <a:prstGeom prst="ellipse">
              <a:avLst/>
            </a:prstGeom>
            <a:solidFill>
              <a:srgbClr val="2B66B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2" name="Freeform 150"/>
            <p:cNvSpPr/>
            <p:nvPr/>
          </p:nvSpPr>
          <p:spPr bwMode="auto">
            <a:xfrm>
              <a:off x="5797551" y="6122988"/>
              <a:ext cx="136525" cy="388938"/>
            </a:xfrm>
            <a:custGeom>
              <a:avLst/>
              <a:gdLst>
                <a:gd name="T0" fmla="*/ 0 w 45"/>
                <a:gd name="T1" fmla="*/ 0 h 128"/>
                <a:gd name="T2" fmla="*/ 21237 w 45"/>
                <a:gd name="T3" fmla="*/ 343359 h 128"/>
                <a:gd name="T4" fmla="*/ 136525 w 45"/>
                <a:gd name="T5" fmla="*/ 388938 h 128"/>
                <a:gd name="T6" fmla="*/ 45508 w 45"/>
                <a:gd name="T7" fmla="*/ 30386 h 128"/>
                <a:gd name="T8" fmla="*/ 0 w 45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28"/>
                <a:gd name="T17" fmla="*/ 45 w 4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28">
                  <a:moveTo>
                    <a:pt x="0" y="0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7" y="113"/>
                    <a:pt x="35" y="128"/>
                    <a:pt x="45" y="128"/>
                  </a:cubicBezTo>
                  <a:cubicBezTo>
                    <a:pt x="40" y="105"/>
                    <a:pt x="15" y="10"/>
                    <a:pt x="15" y="1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4D4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3" name="Freeform 151"/>
            <p:cNvSpPr/>
            <p:nvPr/>
          </p:nvSpPr>
          <p:spPr bwMode="auto">
            <a:xfrm>
              <a:off x="5900738" y="6153150"/>
              <a:ext cx="127000" cy="242888"/>
            </a:xfrm>
            <a:custGeom>
              <a:avLst/>
              <a:gdLst>
                <a:gd name="T0" fmla="*/ 0 w 80"/>
                <a:gd name="T1" fmla="*/ 0 h 153"/>
                <a:gd name="T2" fmla="*/ 57150 w 80"/>
                <a:gd name="T3" fmla="*/ 242888 h 153"/>
                <a:gd name="T4" fmla="*/ 117475 w 80"/>
                <a:gd name="T5" fmla="*/ 236538 h 153"/>
                <a:gd name="T6" fmla="*/ 127000 w 80"/>
                <a:gd name="T7" fmla="*/ 55563 h 153"/>
                <a:gd name="T8" fmla="*/ 0 w 80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3"/>
                <a:gd name="T17" fmla="*/ 80 w 80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3">
                  <a:moveTo>
                    <a:pt x="0" y="0"/>
                  </a:moveTo>
                  <a:lnTo>
                    <a:pt x="36" y="153"/>
                  </a:lnTo>
                  <a:lnTo>
                    <a:pt x="74" y="149"/>
                  </a:lnTo>
                  <a:lnTo>
                    <a:pt x="8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4D4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4" name="Freeform 152"/>
            <p:cNvSpPr/>
            <p:nvPr/>
          </p:nvSpPr>
          <p:spPr bwMode="auto">
            <a:xfrm>
              <a:off x="6078538" y="6232525"/>
              <a:ext cx="92075" cy="276225"/>
            </a:xfrm>
            <a:custGeom>
              <a:avLst/>
              <a:gdLst>
                <a:gd name="T0" fmla="*/ 0 w 58"/>
                <a:gd name="T1" fmla="*/ 0 h 174"/>
                <a:gd name="T2" fmla="*/ 9525 w 58"/>
                <a:gd name="T3" fmla="*/ 276225 h 174"/>
                <a:gd name="T4" fmla="*/ 85725 w 58"/>
                <a:gd name="T5" fmla="*/ 260350 h 174"/>
                <a:gd name="T6" fmla="*/ 92075 w 58"/>
                <a:gd name="T7" fmla="*/ 20637 h 174"/>
                <a:gd name="T8" fmla="*/ 0 w 58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4"/>
                <a:gd name="T17" fmla="*/ 58 w 5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4">
                  <a:moveTo>
                    <a:pt x="0" y="0"/>
                  </a:moveTo>
                  <a:lnTo>
                    <a:pt x="6" y="174"/>
                  </a:lnTo>
                  <a:lnTo>
                    <a:pt x="54" y="164"/>
                  </a:lnTo>
                  <a:lnTo>
                    <a:pt x="5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4D4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5" name="Freeform 153"/>
            <p:cNvSpPr/>
            <p:nvPr/>
          </p:nvSpPr>
          <p:spPr bwMode="auto">
            <a:xfrm>
              <a:off x="6400801" y="1333500"/>
              <a:ext cx="398463" cy="473075"/>
            </a:xfrm>
            <a:custGeom>
              <a:avLst/>
              <a:gdLst>
                <a:gd name="T0" fmla="*/ 187325 w 251"/>
                <a:gd name="T1" fmla="*/ 211138 h 298"/>
                <a:gd name="T2" fmla="*/ 230188 w 251"/>
                <a:gd name="T3" fmla="*/ 0 h 298"/>
                <a:gd name="T4" fmla="*/ 230188 w 251"/>
                <a:gd name="T5" fmla="*/ 230188 h 298"/>
                <a:gd name="T6" fmla="*/ 398463 w 251"/>
                <a:gd name="T7" fmla="*/ 247650 h 298"/>
                <a:gd name="T8" fmla="*/ 230188 w 251"/>
                <a:gd name="T9" fmla="*/ 260350 h 298"/>
                <a:gd name="T10" fmla="*/ 174625 w 251"/>
                <a:gd name="T11" fmla="*/ 473075 h 298"/>
                <a:gd name="T12" fmla="*/ 187325 w 251"/>
                <a:gd name="T13" fmla="*/ 254000 h 298"/>
                <a:gd name="T14" fmla="*/ 0 w 251"/>
                <a:gd name="T15" fmla="*/ 200025 h 298"/>
                <a:gd name="T16" fmla="*/ 187325 w 251"/>
                <a:gd name="T17" fmla="*/ 211138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298"/>
                <a:gd name="T29" fmla="*/ 251 w 251"/>
                <a:gd name="T30" fmla="*/ 298 h 2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298">
                  <a:moveTo>
                    <a:pt x="118" y="133"/>
                  </a:moveTo>
                  <a:lnTo>
                    <a:pt x="145" y="0"/>
                  </a:lnTo>
                  <a:lnTo>
                    <a:pt x="145" y="145"/>
                  </a:lnTo>
                  <a:lnTo>
                    <a:pt x="251" y="156"/>
                  </a:lnTo>
                  <a:lnTo>
                    <a:pt x="145" y="164"/>
                  </a:lnTo>
                  <a:lnTo>
                    <a:pt x="110" y="298"/>
                  </a:lnTo>
                  <a:lnTo>
                    <a:pt x="118" y="160"/>
                  </a:lnTo>
                  <a:lnTo>
                    <a:pt x="0" y="126"/>
                  </a:lnTo>
                  <a:lnTo>
                    <a:pt x="118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6" name="Freeform 154"/>
            <p:cNvSpPr/>
            <p:nvPr/>
          </p:nvSpPr>
          <p:spPr bwMode="auto">
            <a:xfrm>
              <a:off x="6227763" y="2389188"/>
              <a:ext cx="296863" cy="352425"/>
            </a:xfrm>
            <a:custGeom>
              <a:avLst/>
              <a:gdLst>
                <a:gd name="T0" fmla="*/ 139700 w 187"/>
                <a:gd name="T1" fmla="*/ 157163 h 222"/>
                <a:gd name="T2" fmla="*/ 169863 w 187"/>
                <a:gd name="T3" fmla="*/ 0 h 222"/>
                <a:gd name="T4" fmla="*/ 169863 w 187"/>
                <a:gd name="T5" fmla="*/ 173038 h 222"/>
                <a:gd name="T6" fmla="*/ 296863 w 187"/>
                <a:gd name="T7" fmla="*/ 185737 h 222"/>
                <a:gd name="T8" fmla="*/ 169863 w 187"/>
                <a:gd name="T9" fmla="*/ 193675 h 222"/>
                <a:gd name="T10" fmla="*/ 130175 w 187"/>
                <a:gd name="T11" fmla="*/ 352425 h 222"/>
                <a:gd name="T12" fmla="*/ 139700 w 187"/>
                <a:gd name="T13" fmla="*/ 190500 h 222"/>
                <a:gd name="T14" fmla="*/ 0 w 187"/>
                <a:gd name="T15" fmla="*/ 149225 h 222"/>
                <a:gd name="T16" fmla="*/ 139700 w 187"/>
                <a:gd name="T17" fmla="*/ 157163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222"/>
                <a:gd name="T29" fmla="*/ 187 w 187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222">
                  <a:moveTo>
                    <a:pt x="88" y="99"/>
                  </a:moveTo>
                  <a:lnTo>
                    <a:pt x="107" y="0"/>
                  </a:lnTo>
                  <a:lnTo>
                    <a:pt x="107" y="109"/>
                  </a:lnTo>
                  <a:lnTo>
                    <a:pt x="187" y="117"/>
                  </a:lnTo>
                  <a:lnTo>
                    <a:pt x="107" y="122"/>
                  </a:lnTo>
                  <a:lnTo>
                    <a:pt x="82" y="222"/>
                  </a:lnTo>
                  <a:lnTo>
                    <a:pt x="88" y="120"/>
                  </a:lnTo>
                  <a:lnTo>
                    <a:pt x="0" y="94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7" name="Freeform 155"/>
            <p:cNvSpPr/>
            <p:nvPr/>
          </p:nvSpPr>
          <p:spPr bwMode="auto">
            <a:xfrm>
              <a:off x="5226051" y="1949450"/>
              <a:ext cx="241300" cy="284163"/>
            </a:xfrm>
            <a:custGeom>
              <a:avLst/>
              <a:gdLst>
                <a:gd name="T0" fmla="*/ 111125 w 152"/>
                <a:gd name="T1" fmla="*/ 130175 h 179"/>
                <a:gd name="T2" fmla="*/ 96837 w 152"/>
                <a:gd name="T3" fmla="*/ 0 h 179"/>
                <a:gd name="T4" fmla="*/ 138112 w 152"/>
                <a:gd name="T5" fmla="*/ 133350 h 179"/>
                <a:gd name="T6" fmla="*/ 241300 w 152"/>
                <a:gd name="T7" fmla="*/ 111125 h 179"/>
                <a:gd name="T8" fmla="*/ 144462 w 152"/>
                <a:gd name="T9" fmla="*/ 150813 h 179"/>
                <a:gd name="T10" fmla="*/ 153987 w 152"/>
                <a:gd name="T11" fmla="*/ 284163 h 179"/>
                <a:gd name="T12" fmla="*/ 120650 w 152"/>
                <a:gd name="T13" fmla="*/ 153988 h 179"/>
                <a:gd name="T14" fmla="*/ 0 w 152"/>
                <a:gd name="T15" fmla="*/ 160338 h 179"/>
                <a:gd name="T16" fmla="*/ 111125 w 152"/>
                <a:gd name="T17" fmla="*/ 130175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79"/>
                <a:gd name="T29" fmla="*/ 152 w 152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79">
                  <a:moveTo>
                    <a:pt x="70" y="82"/>
                  </a:moveTo>
                  <a:lnTo>
                    <a:pt x="61" y="0"/>
                  </a:lnTo>
                  <a:lnTo>
                    <a:pt x="87" y="84"/>
                  </a:lnTo>
                  <a:lnTo>
                    <a:pt x="152" y="70"/>
                  </a:lnTo>
                  <a:lnTo>
                    <a:pt x="91" y="95"/>
                  </a:lnTo>
                  <a:lnTo>
                    <a:pt x="97" y="179"/>
                  </a:lnTo>
                  <a:lnTo>
                    <a:pt x="76" y="97"/>
                  </a:lnTo>
                  <a:lnTo>
                    <a:pt x="0" y="101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8" name="Freeform 156"/>
            <p:cNvSpPr/>
            <p:nvPr/>
          </p:nvSpPr>
          <p:spPr bwMode="auto">
            <a:xfrm>
              <a:off x="5100638" y="3384550"/>
              <a:ext cx="246063" cy="285750"/>
            </a:xfrm>
            <a:custGeom>
              <a:avLst/>
              <a:gdLst>
                <a:gd name="T0" fmla="*/ 112713 w 155"/>
                <a:gd name="T1" fmla="*/ 130175 h 180"/>
                <a:gd name="T2" fmla="*/ 98425 w 155"/>
                <a:gd name="T3" fmla="*/ 0 h 180"/>
                <a:gd name="T4" fmla="*/ 142875 w 155"/>
                <a:gd name="T5" fmla="*/ 133350 h 180"/>
                <a:gd name="T6" fmla="*/ 246063 w 155"/>
                <a:gd name="T7" fmla="*/ 112713 h 180"/>
                <a:gd name="T8" fmla="*/ 149225 w 155"/>
                <a:gd name="T9" fmla="*/ 152400 h 180"/>
                <a:gd name="T10" fmla="*/ 155575 w 155"/>
                <a:gd name="T11" fmla="*/ 285750 h 180"/>
                <a:gd name="T12" fmla="*/ 122238 w 155"/>
                <a:gd name="T13" fmla="*/ 155575 h 180"/>
                <a:gd name="T14" fmla="*/ 0 w 155"/>
                <a:gd name="T15" fmla="*/ 161925 h 180"/>
                <a:gd name="T16" fmla="*/ 112713 w 155"/>
                <a:gd name="T17" fmla="*/ 1301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80"/>
                <a:gd name="T29" fmla="*/ 155 w 155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80">
                  <a:moveTo>
                    <a:pt x="71" y="82"/>
                  </a:moveTo>
                  <a:lnTo>
                    <a:pt x="62" y="0"/>
                  </a:lnTo>
                  <a:lnTo>
                    <a:pt x="90" y="84"/>
                  </a:lnTo>
                  <a:lnTo>
                    <a:pt x="155" y="71"/>
                  </a:lnTo>
                  <a:lnTo>
                    <a:pt x="94" y="96"/>
                  </a:lnTo>
                  <a:lnTo>
                    <a:pt x="98" y="180"/>
                  </a:lnTo>
                  <a:lnTo>
                    <a:pt x="77" y="98"/>
                  </a:lnTo>
                  <a:lnTo>
                    <a:pt x="0" y="102"/>
                  </a:lnTo>
                  <a:lnTo>
                    <a:pt x="71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19" name="Freeform 157"/>
            <p:cNvSpPr/>
            <p:nvPr/>
          </p:nvSpPr>
          <p:spPr bwMode="auto">
            <a:xfrm>
              <a:off x="6738938" y="3867150"/>
              <a:ext cx="242888" cy="285750"/>
            </a:xfrm>
            <a:custGeom>
              <a:avLst/>
              <a:gdLst>
                <a:gd name="T0" fmla="*/ 112713 w 153"/>
                <a:gd name="T1" fmla="*/ 130175 h 180"/>
                <a:gd name="T2" fmla="*/ 96838 w 153"/>
                <a:gd name="T3" fmla="*/ 0 h 180"/>
                <a:gd name="T4" fmla="*/ 139700 w 153"/>
                <a:gd name="T5" fmla="*/ 133350 h 180"/>
                <a:gd name="T6" fmla="*/ 242888 w 153"/>
                <a:gd name="T7" fmla="*/ 112713 h 180"/>
                <a:gd name="T8" fmla="*/ 146050 w 153"/>
                <a:gd name="T9" fmla="*/ 152400 h 180"/>
                <a:gd name="T10" fmla="*/ 155575 w 153"/>
                <a:gd name="T11" fmla="*/ 285750 h 180"/>
                <a:gd name="T12" fmla="*/ 122238 w 153"/>
                <a:gd name="T13" fmla="*/ 158750 h 180"/>
                <a:gd name="T14" fmla="*/ 0 w 153"/>
                <a:gd name="T15" fmla="*/ 161925 h 180"/>
                <a:gd name="T16" fmla="*/ 112713 w 153"/>
                <a:gd name="T17" fmla="*/ 1301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180"/>
                <a:gd name="T29" fmla="*/ 153 w 153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180">
                  <a:moveTo>
                    <a:pt x="71" y="82"/>
                  </a:moveTo>
                  <a:lnTo>
                    <a:pt x="61" y="0"/>
                  </a:lnTo>
                  <a:lnTo>
                    <a:pt x="88" y="84"/>
                  </a:lnTo>
                  <a:lnTo>
                    <a:pt x="153" y="71"/>
                  </a:lnTo>
                  <a:lnTo>
                    <a:pt x="92" y="96"/>
                  </a:lnTo>
                  <a:lnTo>
                    <a:pt x="98" y="180"/>
                  </a:lnTo>
                  <a:lnTo>
                    <a:pt x="77" y="100"/>
                  </a:lnTo>
                  <a:lnTo>
                    <a:pt x="0" y="102"/>
                  </a:lnTo>
                  <a:lnTo>
                    <a:pt x="71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  <p:sp>
          <p:nvSpPr>
            <p:cNvPr id="19620" name="Freeform 158"/>
            <p:cNvSpPr/>
            <p:nvPr/>
          </p:nvSpPr>
          <p:spPr bwMode="auto">
            <a:xfrm>
              <a:off x="6324601" y="4914900"/>
              <a:ext cx="242888" cy="288925"/>
            </a:xfrm>
            <a:custGeom>
              <a:avLst/>
              <a:gdLst>
                <a:gd name="T0" fmla="*/ 112713 w 153"/>
                <a:gd name="T1" fmla="*/ 133350 h 182"/>
                <a:gd name="T2" fmla="*/ 96838 w 153"/>
                <a:gd name="T3" fmla="*/ 0 h 182"/>
                <a:gd name="T4" fmla="*/ 139700 w 153"/>
                <a:gd name="T5" fmla="*/ 136525 h 182"/>
                <a:gd name="T6" fmla="*/ 242888 w 153"/>
                <a:gd name="T7" fmla="*/ 115888 h 182"/>
                <a:gd name="T8" fmla="*/ 146050 w 153"/>
                <a:gd name="T9" fmla="*/ 153987 h 182"/>
                <a:gd name="T10" fmla="*/ 153988 w 153"/>
                <a:gd name="T11" fmla="*/ 288925 h 182"/>
                <a:gd name="T12" fmla="*/ 120650 w 153"/>
                <a:gd name="T13" fmla="*/ 157162 h 182"/>
                <a:gd name="T14" fmla="*/ 0 w 153"/>
                <a:gd name="T15" fmla="*/ 160337 h 182"/>
                <a:gd name="T16" fmla="*/ 112713 w 153"/>
                <a:gd name="T17" fmla="*/ 13335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182"/>
                <a:gd name="T29" fmla="*/ 153 w 15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182">
                  <a:moveTo>
                    <a:pt x="71" y="84"/>
                  </a:moveTo>
                  <a:lnTo>
                    <a:pt x="61" y="0"/>
                  </a:lnTo>
                  <a:lnTo>
                    <a:pt x="88" y="86"/>
                  </a:lnTo>
                  <a:lnTo>
                    <a:pt x="153" y="73"/>
                  </a:lnTo>
                  <a:lnTo>
                    <a:pt x="92" y="97"/>
                  </a:lnTo>
                  <a:lnTo>
                    <a:pt x="97" y="182"/>
                  </a:lnTo>
                  <a:lnTo>
                    <a:pt x="76" y="99"/>
                  </a:lnTo>
                  <a:lnTo>
                    <a:pt x="0" y="101"/>
                  </a:lnTo>
                  <a:lnTo>
                    <a:pt x="71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6716326" y="3865323"/>
            <a:ext cx="1813560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活动背景介绍</a:t>
            </a:r>
          </a:p>
        </p:txBody>
      </p:sp>
      <p:sp>
        <p:nvSpPr>
          <p:cNvPr id="6" name="TextBox 9"/>
          <p:cNvSpPr txBox="1"/>
          <p:nvPr/>
        </p:nvSpPr>
        <p:spPr bwMode="auto">
          <a:xfrm>
            <a:off x="6678226" y="4953713"/>
            <a:ext cx="1813560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活动执行流程</a:t>
            </a:r>
          </a:p>
        </p:txBody>
      </p:sp>
      <p:sp>
        <p:nvSpPr>
          <p:cNvPr id="7" name="TextBox 11"/>
          <p:cNvSpPr txBox="1"/>
          <p:nvPr/>
        </p:nvSpPr>
        <p:spPr bwMode="auto">
          <a:xfrm>
            <a:off x="6716326" y="4416503"/>
            <a:ext cx="1813560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活动受众分析</a:t>
            </a:r>
          </a:p>
        </p:txBody>
      </p:sp>
      <p:sp>
        <p:nvSpPr>
          <p:cNvPr id="9" name="TextBox 13"/>
          <p:cNvSpPr txBox="1"/>
          <p:nvPr/>
        </p:nvSpPr>
        <p:spPr bwMode="auto">
          <a:xfrm>
            <a:off x="6678226" y="5504893"/>
            <a:ext cx="1813560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35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活动经费预算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901339" y="3783488"/>
            <a:ext cx="6845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901339" y="4404411"/>
            <a:ext cx="6845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863239" y="4964553"/>
            <a:ext cx="6845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5863239" y="5444050"/>
            <a:ext cx="6845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3" grpId="0"/>
      <p:bldP spid="8" grpId="0"/>
      <p:bldP spid="6" grpId="0"/>
      <p:bldP spid="7" grpId="0"/>
      <p:bldP spid="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91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5" name="千图PPT彼岸天：ID 8661124库_组合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522811" y="1608440"/>
            <a:ext cx="4319360" cy="4213663"/>
            <a:chOff x="264" y="1834"/>
            <a:chExt cx="4536" cy="4425"/>
          </a:xfrm>
        </p:grpSpPr>
        <p:sp>
          <p:nvSpPr>
            <p:cNvPr id="35" name="Freeform: Shape 4"/>
            <p:cNvSpPr/>
            <p:nvPr/>
          </p:nvSpPr>
          <p:spPr bwMode="auto">
            <a:xfrm>
              <a:off x="325" y="5055"/>
              <a:ext cx="4355" cy="1204"/>
            </a:xfrm>
            <a:custGeom>
              <a:avLst/>
              <a:gdLst>
                <a:gd name="T0" fmla="*/ 1304 w 2567"/>
                <a:gd name="T1" fmla="*/ 692 h 710"/>
                <a:gd name="T2" fmla="*/ 1133 w 2567"/>
                <a:gd name="T3" fmla="*/ 700 h 710"/>
                <a:gd name="T4" fmla="*/ 62 w 2567"/>
                <a:gd name="T5" fmla="*/ 493 h 710"/>
                <a:gd name="T6" fmla="*/ 41 w 2567"/>
                <a:gd name="T7" fmla="*/ 448 h 710"/>
                <a:gd name="T8" fmla="*/ 1263 w 2567"/>
                <a:gd name="T9" fmla="*/ 18 h 710"/>
                <a:gd name="T10" fmla="*/ 1433 w 2567"/>
                <a:gd name="T11" fmla="*/ 10 h 710"/>
                <a:gd name="T12" fmla="*/ 2505 w 2567"/>
                <a:gd name="T13" fmla="*/ 204 h 710"/>
                <a:gd name="T14" fmla="*/ 2526 w 2567"/>
                <a:gd name="T15" fmla="*/ 249 h 710"/>
                <a:gd name="T16" fmla="*/ 1304 w 2567"/>
                <a:gd name="T17" fmla="*/ 69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0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5"/>
            <p:cNvSpPr/>
            <p:nvPr/>
          </p:nvSpPr>
          <p:spPr bwMode="auto">
            <a:xfrm>
              <a:off x="350" y="5389"/>
              <a:ext cx="4306" cy="855"/>
            </a:xfrm>
            <a:custGeom>
              <a:avLst/>
              <a:gdLst>
                <a:gd name="T0" fmla="*/ 2538 w 2538"/>
                <a:gd name="T1" fmla="*/ 0 h 504"/>
                <a:gd name="T2" fmla="*/ 2536 w 2538"/>
                <a:gd name="T3" fmla="*/ 32 h 504"/>
                <a:gd name="T4" fmla="*/ 2464 w 2538"/>
                <a:gd name="T5" fmla="*/ 65 h 504"/>
                <a:gd name="T6" fmla="*/ 1186 w 2538"/>
                <a:gd name="T7" fmla="*/ 504 h 504"/>
                <a:gd name="T8" fmla="*/ 12 w 2538"/>
                <a:gd name="T9" fmla="*/ 284 h 504"/>
                <a:gd name="T10" fmla="*/ 0 w 2538"/>
                <a:gd name="T11" fmla="*/ 268 h 504"/>
                <a:gd name="T12" fmla="*/ 2 w 2538"/>
                <a:gd name="T13" fmla="*/ 225 h 504"/>
                <a:gd name="T14" fmla="*/ 2538 w 2538"/>
                <a:gd name="T1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8" h="504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solidFill>
                <a:srgbClr val="B20202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6"/>
            <p:cNvSpPr/>
            <p:nvPr/>
          </p:nvSpPr>
          <p:spPr bwMode="auto">
            <a:xfrm>
              <a:off x="326" y="4977"/>
              <a:ext cx="4355" cy="1206"/>
            </a:xfrm>
            <a:custGeom>
              <a:avLst/>
              <a:gdLst>
                <a:gd name="T0" fmla="*/ 1304 w 2567"/>
                <a:gd name="T1" fmla="*/ 693 h 711"/>
                <a:gd name="T2" fmla="*/ 1134 w 2567"/>
                <a:gd name="T3" fmla="*/ 700 h 711"/>
                <a:gd name="T4" fmla="*/ 62 w 2567"/>
                <a:gd name="T5" fmla="*/ 493 h 711"/>
                <a:gd name="T6" fmla="*/ 41 w 2567"/>
                <a:gd name="T7" fmla="*/ 448 h 711"/>
                <a:gd name="T8" fmla="*/ 1263 w 2567"/>
                <a:gd name="T9" fmla="*/ 18 h 711"/>
                <a:gd name="T10" fmla="*/ 1434 w 2567"/>
                <a:gd name="T11" fmla="*/ 10 h 711"/>
                <a:gd name="T12" fmla="*/ 2505 w 2567"/>
                <a:gd name="T13" fmla="*/ 218 h 711"/>
                <a:gd name="T14" fmla="*/ 2526 w 2567"/>
                <a:gd name="T15" fmla="*/ 263 h 711"/>
                <a:gd name="T16" fmla="*/ 1304 w 2567"/>
                <a:gd name="T17" fmla="*/ 69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1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7"/>
            <p:cNvSpPr/>
            <p:nvPr/>
          </p:nvSpPr>
          <p:spPr bwMode="auto">
            <a:xfrm>
              <a:off x="630" y="5030"/>
              <a:ext cx="3849" cy="1065"/>
            </a:xfrm>
            <a:custGeom>
              <a:avLst/>
              <a:gdLst>
                <a:gd name="T0" fmla="*/ 0 w 3849"/>
                <a:gd name="T1" fmla="*/ 710 h 1065"/>
                <a:gd name="T2" fmla="*/ 2019 w 3849"/>
                <a:gd name="T3" fmla="*/ 0 h 1065"/>
                <a:gd name="T4" fmla="*/ 3849 w 3849"/>
                <a:gd name="T5" fmla="*/ 354 h 1065"/>
                <a:gd name="T6" fmla="*/ 1829 w 3849"/>
                <a:gd name="T7" fmla="*/ 1065 h 1065"/>
                <a:gd name="T8" fmla="*/ 0 w 3849"/>
                <a:gd name="T9" fmla="*/ 71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9" h="1065">
                  <a:moveTo>
                    <a:pt x="0" y="710"/>
                  </a:moveTo>
                  <a:lnTo>
                    <a:pt x="2019" y="0"/>
                  </a:lnTo>
                  <a:lnTo>
                    <a:pt x="3849" y="354"/>
                  </a:lnTo>
                  <a:lnTo>
                    <a:pt x="1829" y="1065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8"/>
            <p:cNvSpPr/>
            <p:nvPr/>
          </p:nvSpPr>
          <p:spPr bwMode="auto">
            <a:xfrm>
              <a:off x="2459" y="5030"/>
              <a:ext cx="2020" cy="1065"/>
            </a:xfrm>
            <a:custGeom>
              <a:avLst/>
              <a:gdLst>
                <a:gd name="T0" fmla="*/ 0 w 2020"/>
                <a:gd name="T1" fmla="*/ 1065 h 1065"/>
                <a:gd name="T2" fmla="*/ 2020 w 2020"/>
                <a:gd name="T3" fmla="*/ 354 h 1065"/>
                <a:gd name="T4" fmla="*/ 190 w 2020"/>
                <a:gd name="T5" fmla="*/ 0 h 1065"/>
                <a:gd name="T6" fmla="*/ 0 w 2020"/>
                <a:gd name="T7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1065">
                  <a:moveTo>
                    <a:pt x="0" y="1065"/>
                  </a:moveTo>
                  <a:lnTo>
                    <a:pt x="2020" y="354"/>
                  </a:lnTo>
                  <a:lnTo>
                    <a:pt x="190" y="0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9"/>
            <p:cNvSpPr/>
            <p:nvPr/>
          </p:nvSpPr>
          <p:spPr bwMode="auto">
            <a:xfrm>
              <a:off x="1339" y="5927"/>
              <a:ext cx="204" cy="54"/>
            </a:xfrm>
            <a:custGeom>
              <a:avLst/>
              <a:gdLst>
                <a:gd name="T0" fmla="*/ 27 w 120"/>
                <a:gd name="T1" fmla="*/ 27 h 32"/>
                <a:gd name="T2" fmla="*/ 102 w 120"/>
                <a:gd name="T3" fmla="*/ 24 h 32"/>
                <a:gd name="T4" fmla="*/ 93 w 120"/>
                <a:gd name="T5" fmla="*/ 4 h 32"/>
                <a:gd name="T6" fmla="*/ 18 w 120"/>
                <a:gd name="T7" fmla="*/ 8 h 32"/>
                <a:gd name="T8" fmla="*/ 27 w 120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0"/>
            <p:cNvSpPr/>
            <p:nvPr/>
          </p:nvSpPr>
          <p:spPr bwMode="auto">
            <a:xfrm>
              <a:off x="3451" y="5159"/>
              <a:ext cx="319" cy="64"/>
            </a:xfrm>
            <a:custGeom>
              <a:avLst/>
              <a:gdLst>
                <a:gd name="T0" fmla="*/ 5 w 188"/>
                <a:gd name="T1" fmla="*/ 4 h 38"/>
                <a:gd name="T2" fmla="*/ 3 w 188"/>
                <a:gd name="T3" fmla="*/ 1 h 38"/>
                <a:gd name="T4" fmla="*/ 3 w 188"/>
                <a:gd name="T5" fmla="*/ 1 h 38"/>
                <a:gd name="T6" fmla="*/ 16 w 188"/>
                <a:gd name="T7" fmla="*/ 0 h 38"/>
                <a:gd name="T8" fmla="*/ 183 w 188"/>
                <a:gd name="T9" fmla="*/ 33 h 38"/>
                <a:gd name="T10" fmla="*/ 185 w 188"/>
                <a:gd name="T11" fmla="*/ 36 h 38"/>
                <a:gd name="T12" fmla="*/ 185 w 188"/>
                <a:gd name="T13" fmla="*/ 36 h 38"/>
                <a:gd name="T14" fmla="*/ 172 w 188"/>
                <a:gd name="T15" fmla="*/ 37 h 38"/>
                <a:gd name="T16" fmla="*/ 5 w 188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1"/>
            <p:cNvSpPr/>
            <p:nvPr/>
          </p:nvSpPr>
          <p:spPr bwMode="auto">
            <a:xfrm>
              <a:off x="1224" y="3866"/>
              <a:ext cx="945" cy="887"/>
            </a:xfrm>
            <a:custGeom>
              <a:avLst/>
              <a:gdLst>
                <a:gd name="T0" fmla="*/ 34 w 557"/>
                <a:gd name="T1" fmla="*/ 0 h 523"/>
                <a:gd name="T2" fmla="*/ 522 w 557"/>
                <a:gd name="T3" fmla="*/ 0 h 523"/>
                <a:gd name="T4" fmla="*/ 557 w 557"/>
                <a:gd name="T5" fmla="*/ 35 h 523"/>
                <a:gd name="T6" fmla="*/ 557 w 557"/>
                <a:gd name="T7" fmla="*/ 374 h 523"/>
                <a:gd name="T8" fmla="*/ 522 w 557"/>
                <a:gd name="T9" fmla="*/ 408 h 523"/>
                <a:gd name="T10" fmla="*/ 483 w 557"/>
                <a:gd name="T11" fmla="*/ 408 h 523"/>
                <a:gd name="T12" fmla="*/ 483 w 557"/>
                <a:gd name="T13" fmla="*/ 523 h 523"/>
                <a:gd name="T14" fmla="*/ 360 w 557"/>
                <a:gd name="T15" fmla="*/ 408 h 523"/>
                <a:gd name="T16" fmla="*/ 34 w 557"/>
                <a:gd name="T17" fmla="*/ 408 h 523"/>
                <a:gd name="T18" fmla="*/ 0 w 557"/>
                <a:gd name="T19" fmla="*/ 374 h 523"/>
                <a:gd name="T20" fmla="*/ 0 w 557"/>
                <a:gd name="T21" fmla="*/ 35 h 523"/>
                <a:gd name="T22" fmla="*/ 34 w 557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7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7" y="16"/>
                    <a:pt x="557" y="35"/>
                  </a:cubicBezTo>
                  <a:cubicBezTo>
                    <a:pt x="557" y="374"/>
                    <a:pt x="557" y="374"/>
                    <a:pt x="557" y="374"/>
                  </a:cubicBezTo>
                  <a:cubicBezTo>
                    <a:pt x="557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2"/>
            <p:cNvSpPr/>
            <p:nvPr/>
          </p:nvSpPr>
          <p:spPr bwMode="auto">
            <a:xfrm>
              <a:off x="2196" y="2621"/>
              <a:ext cx="943" cy="887"/>
            </a:xfrm>
            <a:custGeom>
              <a:avLst/>
              <a:gdLst>
                <a:gd name="T0" fmla="*/ 34 w 556"/>
                <a:gd name="T1" fmla="*/ 0 h 523"/>
                <a:gd name="T2" fmla="*/ 522 w 556"/>
                <a:gd name="T3" fmla="*/ 0 h 523"/>
                <a:gd name="T4" fmla="*/ 556 w 556"/>
                <a:gd name="T5" fmla="*/ 35 h 523"/>
                <a:gd name="T6" fmla="*/ 556 w 556"/>
                <a:gd name="T7" fmla="*/ 374 h 523"/>
                <a:gd name="T8" fmla="*/ 522 w 556"/>
                <a:gd name="T9" fmla="*/ 408 h 523"/>
                <a:gd name="T10" fmla="*/ 483 w 556"/>
                <a:gd name="T11" fmla="*/ 408 h 523"/>
                <a:gd name="T12" fmla="*/ 483 w 556"/>
                <a:gd name="T13" fmla="*/ 523 h 523"/>
                <a:gd name="T14" fmla="*/ 359 w 556"/>
                <a:gd name="T15" fmla="*/ 408 h 523"/>
                <a:gd name="T16" fmla="*/ 34 w 556"/>
                <a:gd name="T17" fmla="*/ 408 h 523"/>
                <a:gd name="T18" fmla="*/ 0 w 556"/>
                <a:gd name="T19" fmla="*/ 374 h 523"/>
                <a:gd name="T20" fmla="*/ 0 w 556"/>
                <a:gd name="T21" fmla="*/ 35 h 523"/>
                <a:gd name="T22" fmla="*/ 34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6" y="16"/>
                    <a:pt x="556" y="35"/>
                  </a:cubicBezTo>
                  <a:cubicBezTo>
                    <a:pt x="556" y="374"/>
                    <a:pt x="556" y="374"/>
                    <a:pt x="556" y="374"/>
                  </a:cubicBezTo>
                  <a:cubicBezTo>
                    <a:pt x="556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3"/>
            <p:cNvSpPr/>
            <p:nvPr/>
          </p:nvSpPr>
          <p:spPr bwMode="auto">
            <a:xfrm>
              <a:off x="3102" y="3461"/>
              <a:ext cx="943" cy="887"/>
            </a:xfrm>
            <a:custGeom>
              <a:avLst/>
              <a:gdLst>
                <a:gd name="T0" fmla="*/ 522 w 556"/>
                <a:gd name="T1" fmla="*/ 0 h 523"/>
                <a:gd name="T2" fmla="*/ 34 w 556"/>
                <a:gd name="T3" fmla="*/ 0 h 523"/>
                <a:gd name="T4" fmla="*/ 0 w 556"/>
                <a:gd name="T5" fmla="*/ 34 h 523"/>
                <a:gd name="T6" fmla="*/ 0 w 556"/>
                <a:gd name="T7" fmla="*/ 373 h 523"/>
                <a:gd name="T8" fmla="*/ 34 w 556"/>
                <a:gd name="T9" fmla="*/ 407 h 523"/>
                <a:gd name="T10" fmla="*/ 73 w 556"/>
                <a:gd name="T11" fmla="*/ 407 h 523"/>
                <a:gd name="T12" fmla="*/ 73 w 556"/>
                <a:gd name="T13" fmla="*/ 523 h 523"/>
                <a:gd name="T14" fmla="*/ 197 w 556"/>
                <a:gd name="T15" fmla="*/ 407 h 523"/>
                <a:gd name="T16" fmla="*/ 522 w 556"/>
                <a:gd name="T17" fmla="*/ 407 h 523"/>
                <a:gd name="T18" fmla="*/ 556 w 556"/>
                <a:gd name="T19" fmla="*/ 373 h 523"/>
                <a:gd name="T20" fmla="*/ 556 w 556"/>
                <a:gd name="T21" fmla="*/ 34 h 523"/>
                <a:gd name="T22" fmla="*/ 522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52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2"/>
                    <a:pt x="15" y="407"/>
                    <a:pt x="34" y="407"/>
                  </a:cubicBezTo>
                  <a:cubicBezTo>
                    <a:pt x="73" y="407"/>
                    <a:pt x="73" y="407"/>
                    <a:pt x="73" y="407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197" y="407"/>
                    <a:pt x="197" y="407"/>
                    <a:pt x="197" y="407"/>
                  </a:cubicBezTo>
                  <a:cubicBezTo>
                    <a:pt x="522" y="407"/>
                    <a:pt x="522" y="407"/>
                    <a:pt x="522" y="407"/>
                  </a:cubicBezTo>
                  <a:cubicBezTo>
                    <a:pt x="541" y="407"/>
                    <a:pt x="556" y="392"/>
                    <a:pt x="556" y="373"/>
                  </a:cubicBezTo>
                  <a:cubicBezTo>
                    <a:pt x="556" y="34"/>
                    <a:pt x="556" y="34"/>
                    <a:pt x="556" y="34"/>
                  </a:cubicBezTo>
                  <a:cubicBezTo>
                    <a:pt x="556" y="15"/>
                    <a:pt x="541" y="0"/>
                    <a:pt x="522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4"/>
            <p:cNvSpPr/>
            <p:nvPr/>
          </p:nvSpPr>
          <p:spPr bwMode="auto">
            <a:xfrm>
              <a:off x="306" y="3154"/>
              <a:ext cx="651" cy="612"/>
            </a:xfrm>
            <a:custGeom>
              <a:avLst/>
              <a:gdLst>
                <a:gd name="T0" fmla="*/ 24 w 384"/>
                <a:gd name="T1" fmla="*/ 0 h 361"/>
                <a:gd name="T2" fmla="*/ 361 w 384"/>
                <a:gd name="T3" fmla="*/ 0 h 361"/>
                <a:gd name="T4" fmla="*/ 384 w 384"/>
                <a:gd name="T5" fmla="*/ 24 h 361"/>
                <a:gd name="T6" fmla="*/ 384 w 384"/>
                <a:gd name="T7" fmla="*/ 258 h 361"/>
                <a:gd name="T8" fmla="*/ 361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8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4" y="0"/>
                    <a:pt x="384" y="11"/>
                    <a:pt x="384" y="24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71"/>
                    <a:pt x="374" y="281"/>
                    <a:pt x="361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1"/>
                    <a:pt x="0" y="2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5"/>
            <p:cNvSpPr/>
            <p:nvPr/>
          </p:nvSpPr>
          <p:spPr bwMode="auto">
            <a:xfrm>
              <a:off x="1383" y="3133"/>
              <a:ext cx="652" cy="613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8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8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1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1"/>
                    <a:pt x="384" y="258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16"/>
            <p:cNvSpPr/>
            <p:nvPr/>
          </p:nvSpPr>
          <p:spPr bwMode="auto">
            <a:xfrm>
              <a:off x="4150" y="3201"/>
              <a:ext cx="650" cy="611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7"/>
            <p:cNvSpPr/>
            <p:nvPr/>
          </p:nvSpPr>
          <p:spPr bwMode="auto">
            <a:xfrm>
              <a:off x="2279" y="3666"/>
              <a:ext cx="651" cy="611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4 h 360"/>
                <a:gd name="T6" fmla="*/ 384 w 384"/>
                <a:gd name="T7" fmla="*/ 257 h 360"/>
                <a:gd name="T8" fmla="*/ 360 w 384"/>
                <a:gd name="T9" fmla="*/ 281 h 360"/>
                <a:gd name="T10" fmla="*/ 333 w 384"/>
                <a:gd name="T11" fmla="*/ 281 h 360"/>
                <a:gd name="T12" fmla="*/ 333 w 384"/>
                <a:gd name="T13" fmla="*/ 360 h 360"/>
                <a:gd name="T14" fmla="*/ 248 w 384"/>
                <a:gd name="T15" fmla="*/ 281 h 360"/>
                <a:gd name="T16" fmla="*/ 24 w 384"/>
                <a:gd name="T17" fmla="*/ 281 h 360"/>
                <a:gd name="T18" fmla="*/ 0 w 384"/>
                <a:gd name="T19" fmla="*/ 257 h 360"/>
                <a:gd name="T20" fmla="*/ 0 w 384"/>
                <a:gd name="T21" fmla="*/ 24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18"/>
            <p:cNvSpPr/>
            <p:nvPr/>
          </p:nvSpPr>
          <p:spPr bwMode="auto">
            <a:xfrm>
              <a:off x="404" y="3919"/>
              <a:ext cx="652" cy="612"/>
            </a:xfrm>
            <a:custGeom>
              <a:avLst/>
              <a:gdLst>
                <a:gd name="T0" fmla="*/ 23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3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3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3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9"/>
            <p:cNvSpPr/>
            <p:nvPr/>
          </p:nvSpPr>
          <p:spPr bwMode="auto">
            <a:xfrm>
              <a:off x="823" y="2263"/>
              <a:ext cx="652" cy="612"/>
            </a:xfrm>
            <a:custGeom>
              <a:avLst/>
              <a:gdLst>
                <a:gd name="T0" fmla="*/ 24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0"/>
            <p:cNvSpPr/>
            <p:nvPr/>
          </p:nvSpPr>
          <p:spPr bwMode="auto">
            <a:xfrm>
              <a:off x="1673" y="1834"/>
              <a:ext cx="652" cy="611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3 h 360"/>
                <a:gd name="T6" fmla="*/ 384 w 384"/>
                <a:gd name="T7" fmla="*/ 257 h 360"/>
                <a:gd name="T8" fmla="*/ 360 w 384"/>
                <a:gd name="T9" fmla="*/ 280 h 360"/>
                <a:gd name="T10" fmla="*/ 333 w 384"/>
                <a:gd name="T11" fmla="*/ 280 h 360"/>
                <a:gd name="T12" fmla="*/ 333 w 384"/>
                <a:gd name="T13" fmla="*/ 360 h 360"/>
                <a:gd name="T14" fmla="*/ 248 w 384"/>
                <a:gd name="T15" fmla="*/ 280 h 360"/>
                <a:gd name="T16" fmla="*/ 24 w 384"/>
                <a:gd name="T17" fmla="*/ 280 h 360"/>
                <a:gd name="T18" fmla="*/ 0 w 384"/>
                <a:gd name="T19" fmla="*/ 257 h 360"/>
                <a:gd name="T20" fmla="*/ 0 w 384"/>
                <a:gd name="T21" fmla="*/ 23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3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0"/>
                    <a:pt x="360" y="280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0" y="280"/>
                    <a:pt x="0" y="270"/>
                    <a:pt x="0" y="2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1"/>
            <p:cNvSpPr/>
            <p:nvPr/>
          </p:nvSpPr>
          <p:spPr bwMode="auto">
            <a:xfrm>
              <a:off x="3470" y="4299"/>
              <a:ext cx="651" cy="613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7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7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0"/>
                    <a:pt x="384" y="257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2"/>
            <p:cNvSpPr/>
            <p:nvPr/>
          </p:nvSpPr>
          <p:spPr bwMode="auto">
            <a:xfrm>
              <a:off x="3646" y="2379"/>
              <a:ext cx="650" cy="610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rgbClr val="B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3"/>
            <p:cNvSpPr/>
            <p:nvPr/>
          </p:nvSpPr>
          <p:spPr bwMode="auto">
            <a:xfrm>
              <a:off x="2739" y="1834"/>
              <a:ext cx="650" cy="612"/>
            </a:xfrm>
            <a:custGeom>
              <a:avLst/>
              <a:gdLst>
                <a:gd name="T0" fmla="*/ 360 w 383"/>
                <a:gd name="T1" fmla="*/ 0 h 361"/>
                <a:gd name="T2" fmla="*/ 23 w 383"/>
                <a:gd name="T3" fmla="*/ 0 h 361"/>
                <a:gd name="T4" fmla="*/ 0 w 383"/>
                <a:gd name="T5" fmla="*/ 24 h 361"/>
                <a:gd name="T6" fmla="*/ 0 w 383"/>
                <a:gd name="T7" fmla="*/ 257 h 361"/>
                <a:gd name="T8" fmla="*/ 23 w 383"/>
                <a:gd name="T9" fmla="*/ 281 h 361"/>
                <a:gd name="T10" fmla="*/ 50 w 383"/>
                <a:gd name="T11" fmla="*/ 281 h 361"/>
                <a:gd name="T12" fmla="*/ 50 w 383"/>
                <a:gd name="T13" fmla="*/ 361 h 361"/>
                <a:gd name="T14" fmla="*/ 135 w 383"/>
                <a:gd name="T15" fmla="*/ 281 h 361"/>
                <a:gd name="T16" fmla="*/ 360 w 383"/>
                <a:gd name="T17" fmla="*/ 281 h 361"/>
                <a:gd name="T18" fmla="*/ 383 w 383"/>
                <a:gd name="T19" fmla="*/ 257 h 361"/>
                <a:gd name="T20" fmla="*/ 383 w 383"/>
                <a:gd name="T21" fmla="*/ 24 h 361"/>
                <a:gd name="T22" fmla="*/ 360 w 383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1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1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1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4"/>
            <p:cNvSpPr/>
            <p:nvPr/>
          </p:nvSpPr>
          <p:spPr bwMode="auto">
            <a:xfrm>
              <a:off x="2170" y="4601"/>
              <a:ext cx="1105" cy="1036"/>
            </a:xfrm>
            <a:custGeom>
              <a:avLst/>
              <a:gdLst>
                <a:gd name="T0" fmla="*/ 611 w 651"/>
                <a:gd name="T1" fmla="*/ 0 h 611"/>
                <a:gd name="T2" fmla="*/ 40 w 651"/>
                <a:gd name="T3" fmla="*/ 0 h 611"/>
                <a:gd name="T4" fmla="*/ 0 w 651"/>
                <a:gd name="T5" fmla="*/ 40 h 611"/>
                <a:gd name="T6" fmla="*/ 0 w 651"/>
                <a:gd name="T7" fmla="*/ 436 h 611"/>
                <a:gd name="T8" fmla="*/ 40 w 651"/>
                <a:gd name="T9" fmla="*/ 477 h 611"/>
                <a:gd name="T10" fmla="*/ 86 w 651"/>
                <a:gd name="T11" fmla="*/ 477 h 611"/>
                <a:gd name="T12" fmla="*/ 86 w 651"/>
                <a:gd name="T13" fmla="*/ 611 h 611"/>
                <a:gd name="T14" fmla="*/ 230 w 651"/>
                <a:gd name="T15" fmla="*/ 477 h 611"/>
                <a:gd name="T16" fmla="*/ 611 w 651"/>
                <a:gd name="T17" fmla="*/ 477 h 611"/>
                <a:gd name="T18" fmla="*/ 651 w 651"/>
                <a:gd name="T19" fmla="*/ 436 h 611"/>
                <a:gd name="T20" fmla="*/ 651 w 651"/>
                <a:gd name="T21" fmla="*/ 40 h 611"/>
                <a:gd name="T22" fmla="*/ 611 w 651"/>
                <a:gd name="T2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1" h="611">
                  <a:moveTo>
                    <a:pt x="61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59"/>
                    <a:pt x="18" y="477"/>
                    <a:pt x="40" y="477"/>
                  </a:cubicBezTo>
                  <a:cubicBezTo>
                    <a:pt x="86" y="477"/>
                    <a:pt x="86" y="477"/>
                    <a:pt x="86" y="477"/>
                  </a:cubicBezTo>
                  <a:cubicBezTo>
                    <a:pt x="86" y="611"/>
                    <a:pt x="86" y="611"/>
                    <a:pt x="86" y="611"/>
                  </a:cubicBezTo>
                  <a:cubicBezTo>
                    <a:pt x="230" y="477"/>
                    <a:pt x="230" y="477"/>
                    <a:pt x="230" y="477"/>
                  </a:cubicBezTo>
                  <a:cubicBezTo>
                    <a:pt x="611" y="477"/>
                    <a:pt x="611" y="477"/>
                    <a:pt x="611" y="477"/>
                  </a:cubicBezTo>
                  <a:cubicBezTo>
                    <a:pt x="633" y="477"/>
                    <a:pt x="651" y="459"/>
                    <a:pt x="651" y="436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18"/>
                    <a:pt x="633" y="0"/>
                    <a:pt x="611" y="0"/>
                  </a:cubicBezTo>
                  <a:close/>
                </a:path>
              </a:pathLst>
            </a:custGeom>
            <a:solidFill>
              <a:srgbClr val="FF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5"/>
            <p:cNvSpPr/>
            <p:nvPr/>
          </p:nvSpPr>
          <p:spPr bwMode="auto">
            <a:xfrm>
              <a:off x="2328" y="4726"/>
              <a:ext cx="692" cy="310"/>
            </a:xfrm>
            <a:custGeom>
              <a:avLst/>
              <a:gdLst>
                <a:gd name="T0" fmla="*/ 345 w 692"/>
                <a:gd name="T1" fmla="*/ 310 h 310"/>
                <a:gd name="T2" fmla="*/ 0 w 692"/>
                <a:gd name="T3" fmla="*/ 156 h 310"/>
                <a:gd name="T4" fmla="*/ 353 w 692"/>
                <a:gd name="T5" fmla="*/ 0 h 310"/>
                <a:gd name="T6" fmla="*/ 692 w 692"/>
                <a:gd name="T7" fmla="*/ 151 h 310"/>
                <a:gd name="T8" fmla="*/ 345 w 692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310">
                  <a:moveTo>
                    <a:pt x="345" y="310"/>
                  </a:moveTo>
                  <a:lnTo>
                    <a:pt x="0" y="156"/>
                  </a:lnTo>
                  <a:lnTo>
                    <a:pt x="353" y="0"/>
                  </a:lnTo>
                  <a:lnTo>
                    <a:pt x="692" y="151"/>
                  </a:lnTo>
                  <a:lnTo>
                    <a:pt x="345" y="3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Rectangle 26"/>
            <p:cNvSpPr/>
            <p:nvPr/>
          </p:nvSpPr>
          <p:spPr bwMode="auto">
            <a:xfrm>
              <a:off x="2993" y="4872"/>
              <a:ext cx="21" cy="2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27"/>
            <p:cNvSpPr/>
            <p:nvPr/>
          </p:nvSpPr>
          <p:spPr bwMode="auto">
            <a:xfrm>
              <a:off x="2970" y="5074"/>
              <a:ext cx="67" cy="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8"/>
            <p:cNvSpPr/>
            <p:nvPr/>
          </p:nvSpPr>
          <p:spPr bwMode="auto">
            <a:xfrm>
              <a:off x="2961" y="5111"/>
              <a:ext cx="49" cy="153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8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7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9"/>
            <p:cNvSpPr/>
            <p:nvPr/>
          </p:nvSpPr>
          <p:spPr bwMode="auto">
            <a:xfrm>
              <a:off x="2998" y="5111"/>
              <a:ext cx="51" cy="153"/>
            </a:xfrm>
            <a:custGeom>
              <a:avLst/>
              <a:gdLst>
                <a:gd name="T0" fmla="*/ 14 w 30"/>
                <a:gd name="T1" fmla="*/ 5 h 90"/>
                <a:gd name="T2" fmla="*/ 24 w 30"/>
                <a:gd name="T3" fmla="*/ 90 h 90"/>
                <a:gd name="T4" fmla="*/ 0 w 30"/>
                <a:gd name="T5" fmla="*/ 90 h 90"/>
                <a:gd name="T6" fmla="*/ 0 w 30"/>
                <a:gd name="T7" fmla="*/ 0 h 90"/>
                <a:gd name="T8" fmla="*/ 14 w 3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0">
                  <a:moveTo>
                    <a:pt x="14" y="5"/>
                  </a:moveTo>
                  <a:cubicBezTo>
                    <a:pt x="14" y="5"/>
                    <a:pt x="30" y="38"/>
                    <a:pt x="24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7"/>
                    <a:pt x="14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30"/>
            <p:cNvSpPr/>
            <p:nvPr/>
          </p:nvSpPr>
          <p:spPr bwMode="auto">
            <a:xfrm>
              <a:off x="2466" y="4974"/>
              <a:ext cx="402" cy="300"/>
            </a:xfrm>
            <a:custGeom>
              <a:avLst/>
              <a:gdLst>
                <a:gd name="T0" fmla="*/ 237 w 237"/>
                <a:gd name="T1" fmla="*/ 0 h 177"/>
                <a:gd name="T2" fmla="*/ 118 w 237"/>
                <a:gd name="T3" fmla="*/ 56 h 177"/>
                <a:gd name="T4" fmla="*/ 0 w 237"/>
                <a:gd name="T5" fmla="*/ 0 h 177"/>
                <a:gd name="T6" fmla="*/ 0 w 237"/>
                <a:gd name="T7" fmla="*/ 136 h 177"/>
                <a:gd name="T8" fmla="*/ 115 w 237"/>
                <a:gd name="T9" fmla="*/ 177 h 177"/>
                <a:gd name="T10" fmla="*/ 115 w 237"/>
                <a:gd name="T11" fmla="*/ 177 h 177"/>
                <a:gd name="T12" fmla="*/ 118 w 237"/>
                <a:gd name="T13" fmla="*/ 177 h 177"/>
                <a:gd name="T14" fmla="*/ 122 w 237"/>
                <a:gd name="T15" fmla="*/ 177 h 177"/>
                <a:gd name="T16" fmla="*/ 122 w 237"/>
                <a:gd name="T17" fmla="*/ 177 h 177"/>
                <a:gd name="T18" fmla="*/ 237 w 237"/>
                <a:gd name="T19" fmla="*/ 136 h 177"/>
                <a:gd name="T20" fmla="*/ 237 w 237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7">
                  <a:moveTo>
                    <a:pt x="237" y="0"/>
                  </a:moveTo>
                  <a:cubicBezTo>
                    <a:pt x="237" y="1"/>
                    <a:pt x="138" y="47"/>
                    <a:pt x="118" y="56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6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7"/>
                    <a:pt x="118" y="177"/>
                  </a:cubicBezTo>
                  <a:cubicBezTo>
                    <a:pt x="120" y="177"/>
                    <a:pt x="122" y="177"/>
                    <a:pt x="122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42" y="176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31"/>
            <p:cNvSpPr/>
            <p:nvPr/>
          </p:nvSpPr>
          <p:spPr bwMode="auto">
            <a:xfrm>
              <a:off x="3590" y="4341"/>
              <a:ext cx="391" cy="392"/>
            </a:xfrm>
            <a:custGeom>
              <a:avLst/>
              <a:gdLst>
                <a:gd name="T0" fmla="*/ 147 w 230"/>
                <a:gd name="T1" fmla="*/ 111 h 231"/>
                <a:gd name="T2" fmla="*/ 142 w 230"/>
                <a:gd name="T3" fmla="*/ 98 h 231"/>
                <a:gd name="T4" fmla="*/ 142 w 230"/>
                <a:gd name="T5" fmla="*/ 44 h 231"/>
                <a:gd name="T6" fmla="*/ 148 w 230"/>
                <a:gd name="T7" fmla="*/ 37 h 231"/>
                <a:gd name="T8" fmla="*/ 149 w 230"/>
                <a:gd name="T9" fmla="*/ 37 h 231"/>
                <a:gd name="T10" fmla="*/ 149 w 230"/>
                <a:gd name="T11" fmla="*/ 13 h 231"/>
                <a:gd name="T12" fmla="*/ 148 w 230"/>
                <a:gd name="T13" fmla="*/ 13 h 231"/>
                <a:gd name="T14" fmla="*/ 148 w 230"/>
                <a:gd name="T15" fmla="*/ 12 h 231"/>
                <a:gd name="T16" fmla="*/ 115 w 230"/>
                <a:gd name="T17" fmla="*/ 0 h 231"/>
                <a:gd name="T18" fmla="*/ 82 w 230"/>
                <a:gd name="T19" fmla="*/ 12 h 231"/>
                <a:gd name="T20" fmla="*/ 82 w 230"/>
                <a:gd name="T21" fmla="*/ 13 h 231"/>
                <a:gd name="T22" fmla="*/ 81 w 230"/>
                <a:gd name="T23" fmla="*/ 13 h 231"/>
                <a:gd name="T24" fmla="*/ 81 w 230"/>
                <a:gd name="T25" fmla="*/ 37 h 231"/>
                <a:gd name="T26" fmla="*/ 82 w 230"/>
                <a:gd name="T27" fmla="*/ 37 h 231"/>
                <a:gd name="T28" fmla="*/ 91 w 230"/>
                <a:gd name="T29" fmla="*/ 44 h 231"/>
                <a:gd name="T30" fmla="*/ 91 w 230"/>
                <a:gd name="T31" fmla="*/ 98 h 231"/>
                <a:gd name="T32" fmla="*/ 84 w 230"/>
                <a:gd name="T33" fmla="*/ 111 h 231"/>
                <a:gd name="T34" fmla="*/ 31 w 230"/>
                <a:gd name="T35" fmla="*/ 212 h 231"/>
                <a:gd name="T36" fmla="*/ 115 w 230"/>
                <a:gd name="T37" fmla="*/ 230 h 231"/>
                <a:gd name="T38" fmla="*/ 199 w 230"/>
                <a:gd name="T39" fmla="*/ 212 h 231"/>
                <a:gd name="T40" fmla="*/ 147 w 230"/>
                <a:gd name="T41" fmla="*/ 111 h 231"/>
                <a:gd name="T42" fmla="*/ 145 w 230"/>
                <a:gd name="T43" fmla="*/ 213 h 231"/>
                <a:gd name="T44" fmla="*/ 182 w 230"/>
                <a:gd name="T45" fmla="*/ 187 h 231"/>
                <a:gd name="T46" fmla="*/ 150 w 230"/>
                <a:gd name="T47" fmla="*/ 134 h 231"/>
                <a:gd name="T48" fmla="*/ 194 w 230"/>
                <a:gd name="T49" fmla="*/ 190 h 231"/>
                <a:gd name="T50" fmla="*/ 145 w 230"/>
                <a:gd name="T51" fmla="*/ 2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31">
                  <a:moveTo>
                    <a:pt x="147" y="111"/>
                  </a:moveTo>
                  <a:cubicBezTo>
                    <a:pt x="147" y="111"/>
                    <a:pt x="142" y="109"/>
                    <a:pt x="142" y="98"/>
                  </a:cubicBezTo>
                  <a:cubicBezTo>
                    <a:pt x="142" y="89"/>
                    <a:pt x="142" y="55"/>
                    <a:pt x="142" y="44"/>
                  </a:cubicBezTo>
                  <a:cubicBezTo>
                    <a:pt x="145" y="42"/>
                    <a:pt x="147" y="40"/>
                    <a:pt x="148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2"/>
                  </a:cubicBezTo>
                  <a:cubicBezTo>
                    <a:pt x="148" y="5"/>
                    <a:pt x="133" y="0"/>
                    <a:pt x="115" y="0"/>
                  </a:cubicBezTo>
                  <a:cubicBezTo>
                    <a:pt x="96" y="0"/>
                    <a:pt x="82" y="5"/>
                    <a:pt x="82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40"/>
                    <a:pt x="84" y="42"/>
                    <a:pt x="91" y="44"/>
                  </a:cubicBezTo>
                  <a:cubicBezTo>
                    <a:pt x="91" y="56"/>
                    <a:pt x="91" y="89"/>
                    <a:pt x="91" y="98"/>
                  </a:cubicBezTo>
                  <a:cubicBezTo>
                    <a:pt x="91" y="109"/>
                    <a:pt x="84" y="111"/>
                    <a:pt x="84" y="111"/>
                  </a:cubicBezTo>
                  <a:cubicBezTo>
                    <a:pt x="72" y="119"/>
                    <a:pt x="0" y="190"/>
                    <a:pt x="31" y="212"/>
                  </a:cubicBezTo>
                  <a:cubicBezTo>
                    <a:pt x="59" y="231"/>
                    <a:pt x="106" y="231"/>
                    <a:pt x="115" y="230"/>
                  </a:cubicBezTo>
                  <a:cubicBezTo>
                    <a:pt x="124" y="231"/>
                    <a:pt x="171" y="231"/>
                    <a:pt x="199" y="212"/>
                  </a:cubicBezTo>
                  <a:cubicBezTo>
                    <a:pt x="230" y="190"/>
                    <a:pt x="159" y="119"/>
                    <a:pt x="147" y="111"/>
                  </a:cubicBezTo>
                  <a:close/>
                  <a:moveTo>
                    <a:pt x="145" y="213"/>
                  </a:moveTo>
                  <a:cubicBezTo>
                    <a:pt x="145" y="213"/>
                    <a:pt x="181" y="206"/>
                    <a:pt x="182" y="187"/>
                  </a:cubicBezTo>
                  <a:cubicBezTo>
                    <a:pt x="184" y="169"/>
                    <a:pt x="150" y="134"/>
                    <a:pt x="150" y="134"/>
                  </a:cubicBezTo>
                  <a:cubicBezTo>
                    <a:pt x="150" y="134"/>
                    <a:pt x="194" y="167"/>
                    <a:pt x="194" y="190"/>
                  </a:cubicBezTo>
                  <a:cubicBezTo>
                    <a:pt x="193" y="213"/>
                    <a:pt x="145" y="213"/>
                    <a:pt x="145" y="2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32"/>
            <p:cNvSpPr/>
            <p:nvPr/>
          </p:nvSpPr>
          <p:spPr bwMode="auto">
            <a:xfrm>
              <a:off x="959" y="2307"/>
              <a:ext cx="368" cy="372"/>
            </a:xfrm>
            <a:custGeom>
              <a:avLst/>
              <a:gdLst>
                <a:gd name="T0" fmla="*/ 139 w 217"/>
                <a:gd name="T1" fmla="*/ 105 h 219"/>
                <a:gd name="T2" fmla="*/ 134 w 217"/>
                <a:gd name="T3" fmla="*/ 93 h 219"/>
                <a:gd name="T4" fmla="*/ 134 w 217"/>
                <a:gd name="T5" fmla="*/ 42 h 219"/>
                <a:gd name="T6" fmla="*/ 139 w 217"/>
                <a:gd name="T7" fmla="*/ 35 h 219"/>
                <a:gd name="T8" fmla="*/ 141 w 217"/>
                <a:gd name="T9" fmla="*/ 35 h 219"/>
                <a:gd name="T10" fmla="*/ 141 w 217"/>
                <a:gd name="T11" fmla="*/ 12 h 219"/>
                <a:gd name="T12" fmla="*/ 139 w 217"/>
                <a:gd name="T13" fmla="*/ 12 h 219"/>
                <a:gd name="T14" fmla="*/ 139 w 217"/>
                <a:gd name="T15" fmla="*/ 12 h 219"/>
                <a:gd name="T16" fmla="*/ 108 w 217"/>
                <a:gd name="T17" fmla="*/ 0 h 219"/>
                <a:gd name="T18" fmla="*/ 77 w 217"/>
                <a:gd name="T19" fmla="*/ 12 h 219"/>
                <a:gd name="T20" fmla="*/ 77 w 217"/>
                <a:gd name="T21" fmla="*/ 12 h 219"/>
                <a:gd name="T22" fmla="*/ 77 w 217"/>
                <a:gd name="T23" fmla="*/ 12 h 219"/>
                <a:gd name="T24" fmla="*/ 77 w 217"/>
                <a:gd name="T25" fmla="*/ 35 h 219"/>
                <a:gd name="T26" fmla="*/ 77 w 217"/>
                <a:gd name="T27" fmla="*/ 35 h 219"/>
                <a:gd name="T28" fmla="*/ 86 w 217"/>
                <a:gd name="T29" fmla="*/ 42 h 219"/>
                <a:gd name="T30" fmla="*/ 86 w 217"/>
                <a:gd name="T31" fmla="*/ 93 h 219"/>
                <a:gd name="T32" fmla="*/ 79 w 217"/>
                <a:gd name="T33" fmla="*/ 105 h 219"/>
                <a:gd name="T34" fmla="*/ 30 w 217"/>
                <a:gd name="T35" fmla="*/ 200 h 219"/>
                <a:gd name="T36" fmla="*/ 109 w 217"/>
                <a:gd name="T37" fmla="*/ 218 h 219"/>
                <a:gd name="T38" fmla="*/ 188 w 217"/>
                <a:gd name="T39" fmla="*/ 200 h 219"/>
                <a:gd name="T40" fmla="*/ 139 w 217"/>
                <a:gd name="T41" fmla="*/ 105 h 219"/>
                <a:gd name="T42" fmla="*/ 137 w 217"/>
                <a:gd name="T43" fmla="*/ 201 h 219"/>
                <a:gd name="T44" fmla="*/ 172 w 217"/>
                <a:gd name="T45" fmla="*/ 177 h 219"/>
                <a:gd name="T46" fmla="*/ 142 w 217"/>
                <a:gd name="T47" fmla="*/ 126 h 219"/>
                <a:gd name="T48" fmla="*/ 183 w 217"/>
                <a:gd name="T49" fmla="*/ 179 h 219"/>
                <a:gd name="T50" fmla="*/ 137 w 217"/>
                <a:gd name="T51" fmla="*/ 2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6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8"/>
                    <a:pt x="80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8" y="112"/>
                    <a:pt x="0" y="180"/>
                    <a:pt x="30" y="200"/>
                  </a:cubicBezTo>
                  <a:cubicBezTo>
                    <a:pt x="56" y="219"/>
                    <a:pt x="100" y="218"/>
                    <a:pt x="109" y="218"/>
                  </a:cubicBezTo>
                  <a:cubicBezTo>
                    <a:pt x="118" y="218"/>
                    <a:pt x="161" y="219"/>
                    <a:pt x="188" y="200"/>
                  </a:cubicBezTo>
                  <a:cubicBezTo>
                    <a:pt x="217" y="180"/>
                    <a:pt x="151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1" y="195"/>
                    <a:pt x="172" y="177"/>
                  </a:cubicBezTo>
                  <a:cubicBezTo>
                    <a:pt x="174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3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33"/>
            <p:cNvSpPr/>
            <p:nvPr/>
          </p:nvSpPr>
          <p:spPr bwMode="auto">
            <a:xfrm>
              <a:off x="2569" y="2679"/>
              <a:ext cx="216" cy="587"/>
            </a:xfrm>
            <a:custGeom>
              <a:avLst/>
              <a:gdLst>
                <a:gd name="T0" fmla="*/ 64 w 127"/>
                <a:gd name="T1" fmla="*/ 0 h 346"/>
                <a:gd name="T2" fmla="*/ 0 w 127"/>
                <a:gd name="T3" fmla="*/ 173 h 346"/>
                <a:gd name="T4" fmla="*/ 64 w 127"/>
                <a:gd name="T5" fmla="*/ 346 h 346"/>
                <a:gd name="T6" fmla="*/ 127 w 127"/>
                <a:gd name="T7" fmla="*/ 173 h 346"/>
                <a:gd name="T8" fmla="*/ 64 w 127"/>
                <a:gd name="T9" fmla="*/ 0 h 346"/>
                <a:gd name="T10" fmla="*/ 64 w 127"/>
                <a:gd name="T11" fmla="*/ 318 h 346"/>
                <a:gd name="T12" fmla="*/ 10 w 127"/>
                <a:gd name="T13" fmla="*/ 173 h 346"/>
                <a:gd name="T14" fmla="*/ 64 w 127"/>
                <a:gd name="T15" fmla="*/ 29 h 346"/>
                <a:gd name="T16" fmla="*/ 117 w 127"/>
                <a:gd name="T17" fmla="*/ 173 h 346"/>
                <a:gd name="T18" fmla="*/ 64 w 127"/>
                <a:gd name="T19" fmla="*/ 3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6">
                  <a:moveTo>
                    <a:pt x="64" y="0"/>
                  </a:moveTo>
                  <a:cubicBezTo>
                    <a:pt x="28" y="0"/>
                    <a:pt x="0" y="78"/>
                    <a:pt x="0" y="173"/>
                  </a:cubicBezTo>
                  <a:cubicBezTo>
                    <a:pt x="0" y="269"/>
                    <a:pt x="28" y="346"/>
                    <a:pt x="64" y="346"/>
                  </a:cubicBezTo>
                  <a:cubicBezTo>
                    <a:pt x="99" y="346"/>
                    <a:pt x="127" y="269"/>
                    <a:pt x="127" y="173"/>
                  </a:cubicBezTo>
                  <a:cubicBezTo>
                    <a:pt x="127" y="78"/>
                    <a:pt x="99" y="0"/>
                    <a:pt x="64" y="0"/>
                  </a:cubicBezTo>
                  <a:close/>
                  <a:moveTo>
                    <a:pt x="64" y="318"/>
                  </a:moveTo>
                  <a:cubicBezTo>
                    <a:pt x="34" y="318"/>
                    <a:pt x="10" y="253"/>
                    <a:pt x="10" y="173"/>
                  </a:cubicBezTo>
                  <a:cubicBezTo>
                    <a:pt x="10" y="93"/>
                    <a:pt x="34" y="29"/>
                    <a:pt x="64" y="29"/>
                  </a:cubicBezTo>
                  <a:cubicBezTo>
                    <a:pt x="93" y="29"/>
                    <a:pt x="117" y="93"/>
                    <a:pt x="117" y="173"/>
                  </a:cubicBezTo>
                  <a:cubicBezTo>
                    <a:pt x="117" y="253"/>
                    <a:pt x="93" y="318"/>
                    <a:pt x="64" y="3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34"/>
            <p:cNvSpPr/>
            <p:nvPr/>
          </p:nvSpPr>
          <p:spPr bwMode="auto">
            <a:xfrm>
              <a:off x="2384" y="2865"/>
              <a:ext cx="586" cy="216"/>
            </a:xfrm>
            <a:custGeom>
              <a:avLst/>
              <a:gdLst>
                <a:gd name="T0" fmla="*/ 345 w 345"/>
                <a:gd name="T1" fmla="*/ 63 h 127"/>
                <a:gd name="T2" fmla="*/ 173 w 345"/>
                <a:gd name="T3" fmla="*/ 0 h 127"/>
                <a:gd name="T4" fmla="*/ 0 w 345"/>
                <a:gd name="T5" fmla="*/ 63 h 127"/>
                <a:gd name="T6" fmla="*/ 173 w 345"/>
                <a:gd name="T7" fmla="*/ 127 h 127"/>
                <a:gd name="T8" fmla="*/ 345 w 345"/>
                <a:gd name="T9" fmla="*/ 63 h 127"/>
                <a:gd name="T10" fmla="*/ 28 w 345"/>
                <a:gd name="T11" fmla="*/ 63 h 127"/>
                <a:gd name="T12" fmla="*/ 173 w 345"/>
                <a:gd name="T13" fmla="*/ 10 h 127"/>
                <a:gd name="T14" fmla="*/ 317 w 345"/>
                <a:gd name="T15" fmla="*/ 63 h 127"/>
                <a:gd name="T16" fmla="*/ 173 w 345"/>
                <a:gd name="T17" fmla="*/ 117 h 127"/>
                <a:gd name="T18" fmla="*/ 28 w 345"/>
                <a:gd name="T1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127">
                  <a:moveTo>
                    <a:pt x="345" y="63"/>
                  </a:moveTo>
                  <a:cubicBezTo>
                    <a:pt x="345" y="28"/>
                    <a:pt x="268" y="0"/>
                    <a:pt x="173" y="0"/>
                  </a:cubicBezTo>
                  <a:cubicBezTo>
                    <a:pt x="77" y="0"/>
                    <a:pt x="0" y="28"/>
                    <a:pt x="0" y="63"/>
                  </a:cubicBezTo>
                  <a:cubicBezTo>
                    <a:pt x="0" y="98"/>
                    <a:pt x="77" y="127"/>
                    <a:pt x="173" y="127"/>
                  </a:cubicBezTo>
                  <a:cubicBezTo>
                    <a:pt x="268" y="127"/>
                    <a:pt x="345" y="98"/>
                    <a:pt x="345" y="63"/>
                  </a:cubicBezTo>
                  <a:close/>
                  <a:moveTo>
                    <a:pt x="28" y="63"/>
                  </a:moveTo>
                  <a:cubicBezTo>
                    <a:pt x="28" y="34"/>
                    <a:pt x="93" y="10"/>
                    <a:pt x="173" y="10"/>
                  </a:cubicBezTo>
                  <a:cubicBezTo>
                    <a:pt x="252" y="10"/>
                    <a:pt x="317" y="34"/>
                    <a:pt x="317" y="63"/>
                  </a:cubicBezTo>
                  <a:cubicBezTo>
                    <a:pt x="317" y="93"/>
                    <a:pt x="252" y="117"/>
                    <a:pt x="173" y="117"/>
                  </a:cubicBezTo>
                  <a:cubicBezTo>
                    <a:pt x="93" y="117"/>
                    <a:pt x="28" y="93"/>
                    <a:pt x="28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35"/>
            <p:cNvSpPr/>
            <p:nvPr/>
          </p:nvSpPr>
          <p:spPr bwMode="auto">
            <a:xfrm>
              <a:off x="2427" y="2723"/>
              <a:ext cx="500" cy="499"/>
            </a:xfrm>
            <a:custGeom>
              <a:avLst/>
              <a:gdLst>
                <a:gd name="T0" fmla="*/ 270 w 295"/>
                <a:gd name="T1" fmla="*/ 25 h 294"/>
                <a:gd name="T2" fmla="*/ 102 w 295"/>
                <a:gd name="T3" fmla="*/ 102 h 294"/>
                <a:gd name="T4" fmla="*/ 25 w 295"/>
                <a:gd name="T5" fmla="*/ 269 h 294"/>
                <a:gd name="T6" fmla="*/ 193 w 295"/>
                <a:gd name="T7" fmla="*/ 192 h 294"/>
                <a:gd name="T8" fmla="*/ 270 w 295"/>
                <a:gd name="T9" fmla="*/ 25 h 294"/>
                <a:gd name="T10" fmla="*/ 45 w 295"/>
                <a:gd name="T11" fmla="*/ 250 h 294"/>
                <a:gd name="T12" fmla="*/ 110 w 295"/>
                <a:gd name="T13" fmla="*/ 110 h 294"/>
                <a:gd name="T14" fmla="*/ 250 w 295"/>
                <a:gd name="T15" fmla="*/ 45 h 294"/>
                <a:gd name="T16" fmla="*/ 185 w 295"/>
                <a:gd name="T17" fmla="*/ 185 h 294"/>
                <a:gd name="T18" fmla="*/ 45 w 295"/>
                <a:gd name="T19" fmla="*/ 25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5"/>
                  </a:moveTo>
                  <a:cubicBezTo>
                    <a:pt x="245" y="0"/>
                    <a:pt x="170" y="35"/>
                    <a:pt x="102" y="102"/>
                  </a:cubicBezTo>
                  <a:cubicBezTo>
                    <a:pt x="35" y="170"/>
                    <a:pt x="0" y="245"/>
                    <a:pt x="25" y="269"/>
                  </a:cubicBezTo>
                  <a:cubicBezTo>
                    <a:pt x="50" y="294"/>
                    <a:pt x="125" y="260"/>
                    <a:pt x="193" y="192"/>
                  </a:cubicBezTo>
                  <a:cubicBezTo>
                    <a:pt x="260" y="125"/>
                    <a:pt x="295" y="50"/>
                    <a:pt x="270" y="25"/>
                  </a:cubicBezTo>
                  <a:close/>
                  <a:moveTo>
                    <a:pt x="45" y="250"/>
                  </a:moveTo>
                  <a:cubicBezTo>
                    <a:pt x="24" y="229"/>
                    <a:pt x="53" y="166"/>
                    <a:pt x="110" y="110"/>
                  </a:cubicBezTo>
                  <a:cubicBezTo>
                    <a:pt x="166" y="53"/>
                    <a:pt x="229" y="24"/>
                    <a:pt x="250" y="45"/>
                  </a:cubicBezTo>
                  <a:cubicBezTo>
                    <a:pt x="271" y="66"/>
                    <a:pt x="242" y="128"/>
                    <a:pt x="185" y="185"/>
                  </a:cubicBezTo>
                  <a:cubicBezTo>
                    <a:pt x="129" y="241"/>
                    <a:pt x="66" y="270"/>
                    <a:pt x="45" y="25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36"/>
            <p:cNvSpPr/>
            <p:nvPr/>
          </p:nvSpPr>
          <p:spPr bwMode="auto">
            <a:xfrm>
              <a:off x="2427" y="2723"/>
              <a:ext cx="500" cy="499"/>
            </a:xfrm>
            <a:custGeom>
              <a:avLst/>
              <a:gdLst>
                <a:gd name="T0" fmla="*/ 270 w 295"/>
                <a:gd name="T1" fmla="*/ 269 h 294"/>
                <a:gd name="T2" fmla="*/ 193 w 295"/>
                <a:gd name="T3" fmla="*/ 102 h 294"/>
                <a:gd name="T4" fmla="*/ 25 w 295"/>
                <a:gd name="T5" fmla="*/ 25 h 294"/>
                <a:gd name="T6" fmla="*/ 102 w 295"/>
                <a:gd name="T7" fmla="*/ 192 h 294"/>
                <a:gd name="T8" fmla="*/ 270 w 295"/>
                <a:gd name="T9" fmla="*/ 269 h 294"/>
                <a:gd name="T10" fmla="*/ 45 w 295"/>
                <a:gd name="T11" fmla="*/ 45 h 294"/>
                <a:gd name="T12" fmla="*/ 185 w 295"/>
                <a:gd name="T13" fmla="*/ 110 h 294"/>
                <a:gd name="T14" fmla="*/ 250 w 295"/>
                <a:gd name="T15" fmla="*/ 250 h 294"/>
                <a:gd name="T16" fmla="*/ 110 w 295"/>
                <a:gd name="T17" fmla="*/ 185 h 294"/>
                <a:gd name="T18" fmla="*/ 45 w 295"/>
                <a:gd name="T19" fmla="*/ 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69"/>
                  </a:moveTo>
                  <a:cubicBezTo>
                    <a:pt x="295" y="245"/>
                    <a:pt x="260" y="170"/>
                    <a:pt x="193" y="102"/>
                  </a:cubicBezTo>
                  <a:cubicBezTo>
                    <a:pt x="125" y="35"/>
                    <a:pt x="50" y="0"/>
                    <a:pt x="25" y="25"/>
                  </a:cubicBezTo>
                  <a:cubicBezTo>
                    <a:pt x="0" y="50"/>
                    <a:pt x="35" y="125"/>
                    <a:pt x="102" y="192"/>
                  </a:cubicBezTo>
                  <a:cubicBezTo>
                    <a:pt x="170" y="260"/>
                    <a:pt x="245" y="294"/>
                    <a:pt x="270" y="269"/>
                  </a:cubicBezTo>
                  <a:close/>
                  <a:moveTo>
                    <a:pt x="45" y="45"/>
                  </a:moveTo>
                  <a:cubicBezTo>
                    <a:pt x="66" y="24"/>
                    <a:pt x="129" y="53"/>
                    <a:pt x="185" y="110"/>
                  </a:cubicBezTo>
                  <a:cubicBezTo>
                    <a:pt x="242" y="166"/>
                    <a:pt x="271" y="229"/>
                    <a:pt x="250" y="250"/>
                  </a:cubicBezTo>
                  <a:cubicBezTo>
                    <a:pt x="229" y="270"/>
                    <a:pt x="166" y="241"/>
                    <a:pt x="110" y="185"/>
                  </a:cubicBezTo>
                  <a:cubicBezTo>
                    <a:pt x="53" y="128"/>
                    <a:pt x="24" y="66"/>
                    <a:pt x="45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Oval 37"/>
            <p:cNvSpPr/>
            <p:nvPr/>
          </p:nvSpPr>
          <p:spPr bwMode="auto">
            <a:xfrm>
              <a:off x="2632" y="2928"/>
              <a:ext cx="90" cy="9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38"/>
            <p:cNvSpPr/>
            <p:nvPr/>
          </p:nvSpPr>
          <p:spPr bwMode="auto">
            <a:xfrm>
              <a:off x="3277" y="3471"/>
              <a:ext cx="632" cy="634"/>
            </a:xfrm>
            <a:custGeom>
              <a:avLst/>
              <a:gdLst>
                <a:gd name="T0" fmla="*/ 187 w 373"/>
                <a:gd name="T1" fmla="*/ 0 h 374"/>
                <a:gd name="T2" fmla="*/ 0 w 373"/>
                <a:gd name="T3" fmla="*/ 187 h 374"/>
                <a:gd name="T4" fmla="*/ 187 w 373"/>
                <a:gd name="T5" fmla="*/ 374 h 374"/>
                <a:gd name="T6" fmla="*/ 373 w 373"/>
                <a:gd name="T7" fmla="*/ 187 h 374"/>
                <a:gd name="T8" fmla="*/ 187 w 373"/>
                <a:gd name="T9" fmla="*/ 0 h 374"/>
                <a:gd name="T10" fmla="*/ 187 w 373"/>
                <a:gd name="T11" fmla="*/ 365 h 374"/>
                <a:gd name="T12" fmla="*/ 8 w 373"/>
                <a:gd name="T13" fmla="*/ 187 h 374"/>
                <a:gd name="T14" fmla="*/ 187 w 373"/>
                <a:gd name="T15" fmla="*/ 9 h 374"/>
                <a:gd name="T16" fmla="*/ 365 w 373"/>
                <a:gd name="T17" fmla="*/ 187 h 374"/>
                <a:gd name="T18" fmla="*/ 187 w 373"/>
                <a:gd name="T19" fmla="*/ 36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374">
                  <a:moveTo>
                    <a:pt x="187" y="0"/>
                  </a:moveTo>
                  <a:cubicBezTo>
                    <a:pt x="83" y="0"/>
                    <a:pt x="0" y="84"/>
                    <a:pt x="0" y="187"/>
                  </a:cubicBezTo>
                  <a:cubicBezTo>
                    <a:pt x="0" y="290"/>
                    <a:pt x="83" y="374"/>
                    <a:pt x="187" y="374"/>
                  </a:cubicBezTo>
                  <a:cubicBezTo>
                    <a:pt x="290" y="374"/>
                    <a:pt x="373" y="290"/>
                    <a:pt x="373" y="187"/>
                  </a:cubicBezTo>
                  <a:cubicBezTo>
                    <a:pt x="373" y="84"/>
                    <a:pt x="290" y="0"/>
                    <a:pt x="187" y="0"/>
                  </a:cubicBezTo>
                  <a:close/>
                  <a:moveTo>
                    <a:pt x="187" y="365"/>
                  </a:moveTo>
                  <a:cubicBezTo>
                    <a:pt x="88" y="365"/>
                    <a:pt x="8" y="286"/>
                    <a:pt x="8" y="187"/>
                  </a:cubicBezTo>
                  <a:cubicBezTo>
                    <a:pt x="8" y="89"/>
                    <a:pt x="88" y="9"/>
                    <a:pt x="187" y="9"/>
                  </a:cubicBezTo>
                  <a:cubicBezTo>
                    <a:pt x="285" y="9"/>
                    <a:pt x="365" y="89"/>
                    <a:pt x="365" y="187"/>
                  </a:cubicBezTo>
                  <a:cubicBezTo>
                    <a:pt x="365" y="286"/>
                    <a:pt x="285" y="365"/>
                    <a:pt x="187" y="3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39"/>
            <p:cNvSpPr/>
            <p:nvPr/>
          </p:nvSpPr>
          <p:spPr bwMode="auto">
            <a:xfrm>
              <a:off x="3260" y="3483"/>
              <a:ext cx="710" cy="624"/>
            </a:xfrm>
            <a:custGeom>
              <a:avLst/>
              <a:gdLst>
                <a:gd name="T0" fmla="*/ 121 w 419"/>
                <a:gd name="T1" fmla="*/ 29 h 368"/>
                <a:gd name="T2" fmla="*/ 113 w 419"/>
                <a:gd name="T3" fmla="*/ 43 h 368"/>
                <a:gd name="T4" fmla="*/ 105 w 419"/>
                <a:gd name="T5" fmla="*/ 54 h 368"/>
                <a:gd name="T6" fmla="*/ 99 w 419"/>
                <a:gd name="T7" fmla="*/ 48 h 368"/>
                <a:gd name="T8" fmla="*/ 96 w 419"/>
                <a:gd name="T9" fmla="*/ 61 h 368"/>
                <a:gd name="T10" fmla="*/ 78 w 419"/>
                <a:gd name="T11" fmla="*/ 64 h 368"/>
                <a:gd name="T12" fmla="*/ 66 w 419"/>
                <a:gd name="T13" fmla="*/ 76 h 368"/>
                <a:gd name="T14" fmla="*/ 50 w 419"/>
                <a:gd name="T15" fmla="*/ 99 h 368"/>
                <a:gd name="T16" fmla="*/ 40 w 419"/>
                <a:gd name="T17" fmla="*/ 114 h 368"/>
                <a:gd name="T18" fmla="*/ 49 w 419"/>
                <a:gd name="T19" fmla="*/ 124 h 368"/>
                <a:gd name="T20" fmla="*/ 50 w 419"/>
                <a:gd name="T21" fmla="*/ 130 h 368"/>
                <a:gd name="T22" fmla="*/ 41 w 419"/>
                <a:gd name="T23" fmla="*/ 122 h 368"/>
                <a:gd name="T24" fmla="*/ 34 w 419"/>
                <a:gd name="T25" fmla="*/ 112 h 368"/>
                <a:gd name="T26" fmla="*/ 30 w 419"/>
                <a:gd name="T27" fmla="*/ 127 h 368"/>
                <a:gd name="T28" fmla="*/ 32 w 419"/>
                <a:gd name="T29" fmla="*/ 154 h 368"/>
                <a:gd name="T30" fmla="*/ 44 w 419"/>
                <a:gd name="T31" fmla="*/ 148 h 368"/>
                <a:gd name="T32" fmla="*/ 59 w 419"/>
                <a:gd name="T33" fmla="*/ 164 h 368"/>
                <a:gd name="T34" fmla="*/ 76 w 419"/>
                <a:gd name="T35" fmla="*/ 181 h 368"/>
                <a:gd name="T36" fmla="*/ 92 w 419"/>
                <a:gd name="T37" fmla="*/ 195 h 368"/>
                <a:gd name="T38" fmla="*/ 113 w 419"/>
                <a:gd name="T39" fmla="*/ 216 h 368"/>
                <a:gd name="T40" fmla="*/ 106 w 419"/>
                <a:gd name="T41" fmla="*/ 249 h 368"/>
                <a:gd name="T42" fmla="*/ 90 w 419"/>
                <a:gd name="T43" fmla="*/ 286 h 368"/>
                <a:gd name="T44" fmla="*/ 95 w 419"/>
                <a:gd name="T45" fmla="*/ 313 h 368"/>
                <a:gd name="T46" fmla="*/ 85 w 419"/>
                <a:gd name="T47" fmla="*/ 315 h 368"/>
                <a:gd name="T48" fmla="*/ 59 w 419"/>
                <a:gd name="T49" fmla="*/ 273 h 368"/>
                <a:gd name="T50" fmla="*/ 30 w 419"/>
                <a:gd name="T51" fmla="*/ 208 h 368"/>
                <a:gd name="T52" fmla="*/ 21 w 419"/>
                <a:gd name="T53" fmla="*/ 161 h 368"/>
                <a:gd name="T54" fmla="*/ 135 w 419"/>
                <a:gd name="T55" fmla="*/ 338 h 368"/>
                <a:gd name="T56" fmla="*/ 165 w 419"/>
                <a:gd name="T57" fmla="*/ 333 h 368"/>
                <a:gd name="T58" fmla="*/ 203 w 419"/>
                <a:gd name="T59" fmla="*/ 329 h 368"/>
                <a:gd name="T60" fmla="*/ 200 w 419"/>
                <a:gd name="T61" fmla="*/ 345 h 368"/>
                <a:gd name="T62" fmla="*/ 222 w 419"/>
                <a:gd name="T63" fmla="*/ 343 h 368"/>
                <a:gd name="T64" fmla="*/ 255 w 419"/>
                <a:gd name="T65" fmla="*/ 339 h 368"/>
                <a:gd name="T66" fmla="*/ 252 w 419"/>
                <a:gd name="T67" fmla="*/ 6 h 368"/>
                <a:gd name="T68" fmla="*/ 362 w 419"/>
                <a:gd name="T69" fmla="*/ 119 h 368"/>
                <a:gd name="T70" fmla="*/ 347 w 419"/>
                <a:gd name="T71" fmla="*/ 108 h 368"/>
                <a:gd name="T72" fmla="*/ 333 w 419"/>
                <a:gd name="T73" fmla="*/ 138 h 368"/>
                <a:gd name="T74" fmla="*/ 313 w 419"/>
                <a:gd name="T75" fmla="*/ 110 h 368"/>
                <a:gd name="T76" fmla="*/ 321 w 419"/>
                <a:gd name="T77" fmla="*/ 138 h 368"/>
                <a:gd name="T78" fmla="*/ 342 w 419"/>
                <a:gd name="T79" fmla="*/ 146 h 368"/>
                <a:gd name="T80" fmla="*/ 333 w 419"/>
                <a:gd name="T81" fmla="*/ 185 h 368"/>
                <a:gd name="T82" fmla="*/ 323 w 419"/>
                <a:gd name="T83" fmla="*/ 226 h 368"/>
                <a:gd name="T84" fmla="*/ 310 w 419"/>
                <a:gd name="T85" fmla="*/ 253 h 368"/>
                <a:gd name="T86" fmla="*/ 271 w 419"/>
                <a:gd name="T87" fmla="*/ 285 h 368"/>
                <a:gd name="T88" fmla="*/ 260 w 419"/>
                <a:gd name="T89" fmla="*/ 257 h 368"/>
                <a:gd name="T90" fmla="*/ 262 w 419"/>
                <a:gd name="T91" fmla="*/ 223 h 368"/>
                <a:gd name="T92" fmla="*/ 248 w 419"/>
                <a:gd name="T93" fmla="*/ 187 h 368"/>
                <a:gd name="T94" fmla="*/ 230 w 419"/>
                <a:gd name="T95" fmla="*/ 166 h 368"/>
                <a:gd name="T96" fmla="*/ 182 w 419"/>
                <a:gd name="T97" fmla="*/ 167 h 368"/>
                <a:gd name="T98" fmla="*/ 164 w 419"/>
                <a:gd name="T99" fmla="*/ 142 h 368"/>
                <a:gd name="T100" fmla="*/ 184 w 419"/>
                <a:gd name="T101" fmla="*/ 92 h 368"/>
                <a:gd name="T102" fmla="*/ 219 w 419"/>
                <a:gd name="T103" fmla="*/ 77 h 368"/>
                <a:gd name="T104" fmla="*/ 240 w 419"/>
                <a:gd name="T105" fmla="*/ 87 h 368"/>
                <a:gd name="T106" fmla="*/ 269 w 419"/>
                <a:gd name="T107" fmla="*/ 87 h 368"/>
                <a:gd name="T108" fmla="*/ 298 w 419"/>
                <a:gd name="T109" fmla="*/ 82 h 368"/>
                <a:gd name="T110" fmla="*/ 271 w 419"/>
                <a:gd name="T111" fmla="*/ 69 h 368"/>
                <a:gd name="T112" fmla="*/ 269 w 419"/>
                <a:gd name="T113" fmla="*/ 60 h 368"/>
                <a:gd name="T114" fmla="*/ 234 w 419"/>
                <a:gd name="T115" fmla="*/ 61 h 368"/>
                <a:gd name="T116" fmla="*/ 204 w 419"/>
                <a:gd name="T117" fmla="*/ 69 h 368"/>
                <a:gd name="T118" fmla="*/ 198 w 419"/>
                <a:gd name="T119" fmla="*/ 39 h 368"/>
                <a:gd name="T120" fmla="*/ 176 w 419"/>
                <a:gd name="T121" fmla="*/ 21 h 368"/>
                <a:gd name="T122" fmla="*/ 200 w 419"/>
                <a:gd name="T123" fmla="*/ 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9" h="368">
                  <a:moveTo>
                    <a:pt x="170" y="2"/>
                  </a:moveTo>
                  <a:cubicBezTo>
                    <a:pt x="170" y="2"/>
                    <a:pt x="107" y="10"/>
                    <a:pt x="64" y="59"/>
                  </a:cubicBezTo>
                  <a:cubicBezTo>
                    <a:pt x="64" y="59"/>
                    <a:pt x="97" y="25"/>
                    <a:pt x="117" y="25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27"/>
                    <a:pt x="121" y="29"/>
                    <a:pt x="121" y="29"/>
                  </a:cubicBezTo>
                  <a:cubicBezTo>
                    <a:pt x="120" y="30"/>
                    <a:pt x="117" y="33"/>
                    <a:pt x="117" y="34"/>
                  </a:cubicBezTo>
                  <a:cubicBezTo>
                    <a:pt x="117" y="35"/>
                    <a:pt x="118" y="38"/>
                    <a:pt x="118" y="38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5" y="40"/>
                    <a:pt x="114" y="41"/>
                  </a:cubicBezTo>
                  <a:cubicBezTo>
                    <a:pt x="114" y="42"/>
                    <a:pt x="113" y="42"/>
                    <a:pt x="113" y="43"/>
                  </a:cubicBezTo>
                  <a:cubicBezTo>
                    <a:pt x="113" y="45"/>
                    <a:pt x="113" y="47"/>
                    <a:pt x="113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06" y="55"/>
                    <a:pt x="105" y="54"/>
                  </a:cubicBezTo>
                  <a:cubicBezTo>
                    <a:pt x="104" y="54"/>
                    <a:pt x="103" y="51"/>
                    <a:pt x="103" y="5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9"/>
                    <a:pt x="108" y="48"/>
                    <a:pt x="106" y="48"/>
                  </a:cubicBezTo>
                  <a:cubicBezTo>
                    <a:pt x="105" y="47"/>
                    <a:pt x="106" y="45"/>
                    <a:pt x="104" y="45"/>
                  </a:cubicBezTo>
                  <a:cubicBezTo>
                    <a:pt x="102" y="46"/>
                    <a:pt x="99" y="48"/>
                    <a:pt x="99" y="48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4" y="54"/>
                    <a:pt x="95" y="54"/>
                  </a:cubicBezTo>
                  <a:cubicBezTo>
                    <a:pt x="95" y="54"/>
                    <a:pt x="97" y="55"/>
                    <a:pt x="97" y="55"/>
                  </a:cubicBezTo>
                  <a:cubicBezTo>
                    <a:pt x="97" y="55"/>
                    <a:pt x="97" y="56"/>
                    <a:pt x="97" y="57"/>
                  </a:cubicBezTo>
                  <a:cubicBezTo>
                    <a:pt x="97" y="58"/>
                    <a:pt x="96" y="61"/>
                    <a:pt x="96" y="61"/>
                  </a:cubicBezTo>
                  <a:cubicBezTo>
                    <a:pt x="96" y="61"/>
                    <a:pt x="96" y="62"/>
                    <a:pt x="94" y="61"/>
                  </a:cubicBezTo>
                  <a:cubicBezTo>
                    <a:pt x="91" y="61"/>
                    <a:pt x="90" y="60"/>
                    <a:pt x="88" y="60"/>
                  </a:cubicBezTo>
                  <a:cubicBezTo>
                    <a:pt x="87" y="60"/>
                    <a:pt x="86" y="59"/>
                    <a:pt x="84" y="59"/>
                  </a:cubicBezTo>
                  <a:cubicBezTo>
                    <a:pt x="83" y="60"/>
                    <a:pt x="83" y="60"/>
                    <a:pt x="82" y="61"/>
                  </a:cubicBezTo>
                  <a:cubicBezTo>
                    <a:pt x="82" y="61"/>
                    <a:pt x="78" y="64"/>
                    <a:pt x="78" y="64"/>
                  </a:cubicBezTo>
                  <a:cubicBezTo>
                    <a:pt x="78" y="64"/>
                    <a:pt x="76" y="65"/>
                    <a:pt x="76" y="66"/>
                  </a:cubicBezTo>
                  <a:cubicBezTo>
                    <a:pt x="76" y="66"/>
                    <a:pt x="75" y="70"/>
                    <a:pt x="75" y="70"/>
                  </a:cubicBezTo>
                  <a:cubicBezTo>
                    <a:pt x="75" y="70"/>
                    <a:pt x="74" y="71"/>
                    <a:pt x="71" y="72"/>
                  </a:cubicBezTo>
                  <a:cubicBezTo>
                    <a:pt x="68" y="72"/>
                    <a:pt x="67" y="73"/>
                    <a:pt x="67" y="7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6"/>
                    <a:pt x="64" y="78"/>
                    <a:pt x="62" y="80"/>
                  </a:cubicBezTo>
                  <a:cubicBezTo>
                    <a:pt x="61" y="82"/>
                    <a:pt x="56" y="85"/>
                    <a:pt x="56" y="85"/>
                  </a:cubicBezTo>
                  <a:cubicBezTo>
                    <a:pt x="55" y="85"/>
                    <a:pt x="53" y="87"/>
                    <a:pt x="53" y="89"/>
                  </a:cubicBezTo>
                  <a:cubicBezTo>
                    <a:pt x="52" y="91"/>
                    <a:pt x="52" y="93"/>
                    <a:pt x="51" y="94"/>
                  </a:cubicBezTo>
                  <a:cubicBezTo>
                    <a:pt x="51" y="95"/>
                    <a:pt x="50" y="97"/>
                    <a:pt x="50" y="99"/>
                  </a:cubicBezTo>
                  <a:cubicBezTo>
                    <a:pt x="50" y="101"/>
                    <a:pt x="48" y="103"/>
                    <a:pt x="48" y="104"/>
                  </a:cubicBezTo>
                  <a:cubicBezTo>
                    <a:pt x="47" y="104"/>
                    <a:pt x="45" y="106"/>
                    <a:pt x="45" y="106"/>
                  </a:cubicBezTo>
                  <a:cubicBezTo>
                    <a:pt x="44" y="106"/>
                    <a:pt x="40" y="107"/>
                    <a:pt x="39" y="108"/>
                  </a:cubicBezTo>
                  <a:cubicBezTo>
                    <a:pt x="38" y="109"/>
                    <a:pt x="37" y="111"/>
                    <a:pt x="37" y="112"/>
                  </a:cubicBezTo>
                  <a:cubicBezTo>
                    <a:pt x="37" y="112"/>
                    <a:pt x="39" y="114"/>
                    <a:pt x="40" y="114"/>
                  </a:cubicBezTo>
                  <a:cubicBezTo>
                    <a:pt x="40" y="114"/>
                    <a:pt x="42" y="115"/>
                    <a:pt x="42" y="115"/>
                  </a:cubicBezTo>
                  <a:cubicBezTo>
                    <a:pt x="42" y="115"/>
                    <a:pt x="42" y="118"/>
                    <a:pt x="42" y="119"/>
                  </a:cubicBezTo>
                  <a:cubicBezTo>
                    <a:pt x="42" y="119"/>
                    <a:pt x="41" y="122"/>
                    <a:pt x="42" y="122"/>
                  </a:cubicBezTo>
                  <a:cubicBezTo>
                    <a:pt x="44" y="122"/>
                    <a:pt x="46" y="123"/>
                    <a:pt x="46" y="123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27"/>
                    <a:pt x="53" y="129"/>
                    <a:pt x="53" y="130"/>
                  </a:cubicBezTo>
                  <a:cubicBezTo>
                    <a:pt x="53" y="130"/>
                    <a:pt x="52" y="132"/>
                    <a:pt x="51" y="131"/>
                  </a:cubicBezTo>
                  <a:cubicBezTo>
                    <a:pt x="50" y="131"/>
                    <a:pt x="51" y="131"/>
                    <a:pt x="50" y="130"/>
                  </a:cubicBezTo>
                  <a:cubicBezTo>
                    <a:pt x="49" y="128"/>
                    <a:pt x="50" y="128"/>
                    <a:pt x="48" y="127"/>
                  </a:cubicBezTo>
                  <a:cubicBezTo>
                    <a:pt x="47" y="127"/>
                    <a:pt x="45" y="128"/>
                    <a:pt x="44" y="128"/>
                  </a:cubicBezTo>
                  <a:cubicBezTo>
                    <a:pt x="44" y="127"/>
                    <a:pt x="43" y="127"/>
                    <a:pt x="42" y="126"/>
                  </a:cubicBezTo>
                  <a:cubicBezTo>
                    <a:pt x="41" y="125"/>
                    <a:pt x="40" y="127"/>
                    <a:pt x="41" y="125"/>
                  </a:cubicBezTo>
                  <a:cubicBezTo>
                    <a:pt x="41" y="123"/>
                    <a:pt x="42" y="122"/>
                    <a:pt x="41" y="122"/>
                  </a:cubicBezTo>
                  <a:cubicBezTo>
                    <a:pt x="41" y="121"/>
                    <a:pt x="39" y="119"/>
                    <a:pt x="39" y="119"/>
                  </a:cubicBezTo>
                  <a:cubicBezTo>
                    <a:pt x="38" y="119"/>
                    <a:pt x="39" y="121"/>
                    <a:pt x="38" y="119"/>
                  </a:cubicBezTo>
                  <a:cubicBezTo>
                    <a:pt x="36" y="117"/>
                    <a:pt x="36" y="116"/>
                    <a:pt x="35" y="117"/>
                  </a:cubicBezTo>
                  <a:cubicBezTo>
                    <a:pt x="34" y="117"/>
                    <a:pt x="33" y="117"/>
                    <a:pt x="33" y="116"/>
                  </a:cubicBezTo>
                  <a:cubicBezTo>
                    <a:pt x="33" y="115"/>
                    <a:pt x="34" y="113"/>
                    <a:pt x="34" y="112"/>
                  </a:cubicBezTo>
                  <a:cubicBezTo>
                    <a:pt x="34" y="111"/>
                    <a:pt x="35" y="109"/>
                    <a:pt x="35" y="108"/>
                  </a:cubicBezTo>
                  <a:cubicBezTo>
                    <a:pt x="35" y="107"/>
                    <a:pt x="36" y="102"/>
                    <a:pt x="36" y="102"/>
                  </a:cubicBezTo>
                  <a:cubicBezTo>
                    <a:pt x="36" y="102"/>
                    <a:pt x="30" y="113"/>
                    <a:pt x="28" y="122"/>
                  </a:cubicBezTo>
                  <a:cubicBezTo>
                    <a:pt x="28" y="122"/>
                    <a:pt x="30" y="122"/>
                    <a:pt x="30" y="123"/>
                  </a:cubicBezTo>
                  <a:cubicBezTo>
                    <a:pt x="30" y="124"/>
                    <a:pt x="31" y="126"/>
                    <a:pt x="30" y="127"/>
                  </a:cubicBezTo>
                  <a:cubicBezTo>
                    <a:pt x="30" y="129"/>
                    <a:pt x="30" y="128"/>
                    <a:pt x="30" y="133"/>
                  </a:cubicBezTo>
                  <a:cubicBezTo>
                    <a:pt x="30" y="138"/>
                    <a:pt x="31" y="139"/>
                    <a:pt x="31" y="140"/>
                  </a:cubicBezTo>
                  <a:cubicBezTo>
                    <a:pt x="30" y="142"/>
                    <a:pt x="29" y="144"/>
                    <a:pt x="29" y="145"/>
                  </a:cubicBezTo>
                  <a:cubicBezTo>
                    <a:pt x="29" y="147"/>
                    <a:pt x="30" y="151"/>
                    <a:pt x="31" y="152"/>
                  </a:cubicBezTo>
                  <a:cubicBezTo>
                    <a:pt x="31" y="153"/>
                    <a:pt x="31" y="153"/>
                    <a:pt x="32" y="154"/>
                  </a:cubicBezTo>
                  <a:cubicBezTo>
                    <a:pt x="33" y="155"/>
                    <a:pt x="31" y="158"/>
                    <a:pt x="33" y="155"/>
                  </a:cubicBezTo>
                  <a:cubicBezTo>
                    <a:pt x="35" y="152"/>
                    <a:pt x="36" y="150"/>
                    <a:pt x="36" y="150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8"/>
                    <a:pt x="38" y="146"/>
                    <a:pt x="40" y="147"/>
                  </a:cubicBezTo>
                  <a:cubicBezTo>
                    <a:pt x="43" y="147"/>
                    <a:pt x="44" y="147"/>
                    <a:pt x="44" y="148"/>
                  </a:cubicBezTo>
                  <a:cubicBezTo>
                    <a:pt x="45" y="149"/>
                    <a:pt x="43" y="152"/>
                    <a:pt x="45" y="152"/>
                  </a:cubicBezTo>
                  <a:cubicBezTo>
                    <a:pt x="46" y="152"/>
                    <a:pt x="50" y="150"/>
                    <a:pt x="52" y="151"/>
                  </a:cubicBezTo>
                  <a:cubicBezTo>
                    <a:pt x="53" y="151"/>
                    <a:pt x="54" y="151"/>
                    <a:pt x="55" y="153"/>
                  </a:cubicBezTo>
                  <a:cubicBezTo>
                    <a:pt x="55" y="155"/>
                    <a:pt x="56" y="158"/>
                    <a:pt x="57" y="159"/>
                  </a:cubicBezTo>
                  <a:cubicBezTo>
                    <a:pt x="58" y="159"/>
                    <a:pt x="58" y="162"/>
                    <a:pt x="59" y="164"/>
                  </a:cubicBezTo>
                  <a:cubicBezTo>
                    <a:pt x="59" y="165"/>
                    <a:pt x="63" y="166"/>
                    <a:pt x="64" y="166"/>
                  </a:cubicBezTo>
                  <a:cubicBezTo>
                    <a:pt x="65" y="166"/>
                    <a:pt x="69" y="167"/>
                    <a:pt x="70" y="168"/>
                  </a:cubicBezTo>
                  <a:cubicBezTo>
                    <a:pt x="71" y="168"/>
                    <a:pt x="70" y="170"/>
                    <a:pt x="72" y="171"/>
                  </a:cubicBezTo>
                  <a:cubicBezTo>
                    <a:pt x="75" y="171"/>
                    <a:pt x="75" y="176"/>
                    <a:pt x="75" y="176"/>
                  </a:cubicBezTo>
                  <a:cubicBezTo>
                    <a:pt x="75" y="176"/>
                    <a:pt x="76" y="180"/>
                    <a:pt x="76" y="181"/>
                  </a:cubicBezTo>
                  <a:cubicBezTo>
                    <a:pt x="75" y="182"/>
                    <a:pt x="75" y="184"/>
                    <a:pt x="77" y="184"/>
                  </a:cubicBezTo>
                  <a:cubicBezTo>
                    <a:pt x="78" y="185"/>
                    <a:pt x="82" y="185"/>
                    <a:pt x="82" y="185"/>
                  </a:cubicBezTo>
                  <a:cubicBezTo>
                    <a:pt x="82" y="185"/>
                    <a:pt x="80" y="188"/>
                    <a:pt x="83" y="189"/>
                  </a:cubicBezTo>
                  <a:cubicBezTo>
                    <a:pt x="86" y="190"/>
                    <a:pt x="89" y="191"/>
                    <a:pt x="90" y="192"/>
                  </a:cubicBezTo>
                  <a:cubicBezTo>
                    <a:pt x="91" y="193"/>
                    <a:pt x="88" y="195"/>
                    <a:pt x="92" y="195"/>
                  </a:cubicBezTo>
                  <a:cubicBezTo>
                    <a:pt x="96" y="195"/>
                    <a:pt x="99" y="194"/>
                    <a:pt x="101" y="195"/>
                  </a:cubicBezTo>
                  <a:cubicBezTo>
                    <a:pt x="102" y="197"/>
                    <a:pt x="101" y="199"/>
                    <a:pt x="106" y="201"/>
                  </a:cubicBezTo>
                  <a:cubicBezTo>
                    <a:pt x="110" y="204"/>
                    <a:pt x="112" y="205"/>
                    <a:pt x="113" y="205"/>
                  </a:cubicBezTo>
                  <a:cubicBezTo>
                    <a:pt x="114" y="206"/>
                    <a:pt x="116" y="206"/>
                    <a:pt x="116" y="209"/>
                  </a:cubicBezTo>
                  <a:cubicBezTo>
                    <a:pt x="115" y="213"/>
                    <a:pt x="114" y="215"/>
                    <a:pt x="113" y="216"/>
                  </a:cubicBezTo>
                  <a:cubicBezTo>
                    <a:pt x="111" y="218"/>
                    <a:pt x="109" y="222"/>
                    <a:pt x="108" y="224"/>
                  </a:cubicBezTo>
                  <a:cubicBezTo>
                    <a:pt x="106" y="225"/>
                    <a:pt x="105" y="228"/>
                    <a:pt x="106" y="230"/>
                  </a:cubicBezTo>
                  <a:cubicBezTo>
                    <a:pt x="108" y="232"/>
                    <a:pt x="109" y="235"/>
                    <a:pt x="109" y="236"/>
                  </a:cubicBezTo>
                  <a:cubicBezTo>
                    <a:pt x="109" y="238"/>
                    <a:pt x="110" y="242"/>
                    <a:pt x="109" y="244"/>
                  </a:cubicBezTo>
                  <a:cubicBezTo>
                    <a:pt x="108" y="245"/>
                    <a:pt x="106" y="249"/>
                    <a:pt x="106" y="249"/>
                  </a:cubicBezTo>
                  <a:cubicBezTo>
                    <a:pt x="106" y="249"/>
                    <a:pt x="109" y="251"/>
                    <a:pt x="107" y="253"/>
                  </a:cubicBezTo>
                  <a:cubicBezTo>
                    <a:pt x="105" y="256"/>
                    <a:pt x="101" y="258"/>
                    <a:pt x="100" y="259"/>
                  </a:cubicBezTo>
                  <a:cubicBezTo>
                    <a:pt x="98" y="259"/>
                    <a:pt x="94" y="263"/>
                    <a:pt x="94" y="263"/>
                  </a:cubicBezTo>
                  <a:cubicBezTo>
                    <a:pt x="94" y="263"/>
                    <a:pt x="95" y="270"/>
                    <a:pt x="94" y="271"/>
                  </a:cubicBezTo>
                  <a:cubicBezTo>
                    <a:pt x="94" y="273"/>
                    <a:pt x="88" y="284"/>
                    <a:pt x="90" y="286"/>
                  </a:cubicBezTo>
                  <a:cubicBezTo>
                    <a:pt x="92" y="289"/>
                    <a:pt x="92" y="292"/>
                    <a:pt x="92" y="294"/>
                  </a:cubicBezTo>
                  <a:cubicBezTo>
                    <a:pt x="91" y="295"/>
                    <a:pt x="90" y="295"/>
                    <a:pt x="90" y="296"/>
                  </a:cubicBezTo>
                  <a:cubicBezTo>
                    <a:pt x="89" y="298"/>
                    <a:pt x="85" y="297"/>
                    <a:pt x="88" y="301"/>
                  </a:cubicBezTo>
                  <a:cubicBezTo>
                    <a:pt x="90" y="305"/>
                    <a:pt x="92" y="306"/>
                    <a:pt x="93" y="308"/>
                  </a:cubicBezTo>
                  <a:cubicBezTo>
                    <a:pt x="94" y="310"/>
                    <a:pt x="94" y="311"/>
                    <a:pt x="95" y="313"/>
                  </a:cubicBezTo>
                  <a:cubicBezTo>
                    <a:pt x="97" y="316"/>
                    <a:pt x="98" y="318"/>
                    <a:pt x="100" y="320"/>
                  </a:cubicBezTo>
                  <a:cubicBezTo>
                    <a:pt x="102" y="321"/>
                    <a:pt x="104" y="322"/>
                    <a:pt x="104" y="324"/>
                  </a:cubicBezTo>
                  <a:cubicBezTo>
                    <a:pt x="104" y="326"/>
                    <a:pt x="108" y="331"/>
                    <a:pt x="103" y="328"/>
                  </a:cubicBezTo>
                  <a:cubicBezTo>
                    <a:pt x="98" y="324"/>
                    <a:pt x="103" y="327"/>
                    <a:pt x="96" y="322"/>
                  </a:cubicBezTo>
                  <a:cubicBezTo>
                    <a:pt x="90" y="316"/>
                    <a:pt x="88" y="319"/>
                    <a:pt x="85" y="315"/>
                  </a:cubicBezTo>
                  <a:cubicBezTo>
                    <a:pt x="82" y="312"/>
                    <a:pt x="86" y="324"/>
                    <a:pt x="81" y="310"/>
                  </a:cubicBezTo>
                  <a:cubicBezTo>
                    <a:pt x="76" y="295"/>
                    <a:pt x="74" y="297"/>
                    <a:pt x="73" y="294"/>
                  </a:cubicBezTo>
                  <a:cubicBezTo>
                    <a:pt x="71" y="291"/>
                    <a:pt x="72" y="294"/>
                    <a:pt x="68" y="287"/>
                  </a:cubicBezTo>
                  <a:cubicBezTo>
                    <a:pt x="64" y="280"/>
                    <a:pt x="68" y="285"/>
                    <a:pt x="64" y="280"/>
                  </a:cubicBezTo>
                  <a:cubicBezTo>
                    <a:pt x="61" y="275"/>
                    <a:pt x="61" y="282"/>
                    <a:pt x="59" y="273"/>
                  </a:cubicBezTo>
                  <a:cubicBezTo>
                    <a:pt x="57" y="265"/>
                    <a:pt x="57" y="271"/>
                    <a:pt x="55" y="261"/>
                  </a:cubicBezTo>
                  <a:cubicBezTo>
                    <a:pt x="52" y="252"/>
                    <a:pt x="56" y="251"/>
                    <a:pt x="51" y="247"/>
                  </a:cubicBezTo>
                  <a:cubicBezTo>
                    <a:pt x="46" y="242"/>
                    <a:pt x="46" y="245"/>
                    <a:pt x="45" y="241"/>
                  </a:cubicBezTo>
                  <a:cubicBezTo>
                    <a:pt x="43" y="238"/>
                    <a:pt x="45" y="241"/>
                    <a:pt x="41" y="233"/>
                  </a:cubicBezTo>
                  <a:cubicBezTo>
                    <a:pt x="36" y="225"/>
                    <a:pt x="30" y="222"/>
                    <a:pt x="30" y="208"/>
                  </a:cubicBezTo>
                  <a:cubicBezTo>
                    <a:pt x="30" y="195"/>
                    <a:pt x="30" y="192"/>
                    <a:pt x="30" y="192"/>
                  </a:cubicBezTo>
                  <a:cubicBezTo>
                    <a:pt x="30" y="192"/>
                    <a:pt x="24" y="187"/>
                    <a:pt x="26" y="179"/>
                  </a:cubicBezTo>
                  <a:cubicBezTo>
                    <a:pt x="28" y="171"/>
                    <a:pt x="29" y="174"/>
                    <a:pt x="28" y="171"/>
                  </a:cubicBezTo>
                  <a:cubicBezTo>
                    <a:pt x="27" y="168"/>
                    <a:pt x="27" y="169"/>
                    <a:pt x="24" y="166"/>
                  </a:cubicBezTo>
                  <a:cubicBezTo>
                    <a:pt x="22" y="163"/>
                    <a:pt x="22" y="163"/>
                    <a:pt x="21" y="161"/>
                  </a:cubicBezTo>
                  <a:cubicBezTo>
                    <a:pt x="21" y="159"/>
                    <a:pt x="20" y="155"/>
                    <a:pt x="20" y="155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0" y="336"/>
                    <a:pt x="179" y="363"/>
                  </a:cubicBezTo>
                  <a:cubicBezTo>
                    <a:pt x="179" y="363"/>
                    <a:pt x="138" y="354"/>
                    <a:pt x="134" y="346"/>
                  </a:cubicBezTo>
                  <a:cubicBezTo>
                    <a:pt x="134" y="346"/>
                    <a:pt x="134" y="338"/>
                    <a:pt x="135" y="338"/>
                  </a:cubicBezTo>
                  <a:cubicBezTo>
                    <a:pt x="137" y="338"/>
                    <a:pt x="140" y="339"/>
                    <a:pt x="142" y="337"/>
                  </a:cubicBezTo>
                  <a:cubicBezTo>
                    <a:pt x="145" y="335"/>
                    <a:pt x="148" y="333"/>
                    <a:pt x="148" y="333"/>
                  </a:cubicBezTo>
                  <a:cubicBezTo>
                    <a:pt x="148" y="336"/>
                    <a:pt x="148" y="336"/>
                    <a:pt x="148" y="336"/>
                  </a:cubicBezTo>
                  <a:cubicBezTo>
                    <a:pt x="148" y="336"/>
                    <a:pt x="146" y="336"/>
                    <a:pt x="154" y="335"/>
                  </a:cubicBezTo>
                  <a:cubicBezTo>
                    <a:pt x="162" y="334"/>
                    <a:pt x="162" y="335"/>
                    <a:pt x="165" y="333"/>
                  </a:cubicBezTo>
                  <a:cubicBezTo>
                    <a:pt x="168" y="332"/>
                    <a:pt x="171" y="326"/>
                    <a:pt x="173" y="330"/>
                  </a:cubicBezTo>
                  <a:cubicBezTo>
                    <a:pt x="175" y="333"/>
                    <a:pt x="171" y="332"/>
                    <a:pt x="175" y="333"/>
                  </a:cubicBezTo>
                  <a:cubicBezTo>
                    <a:pt x="179" y="335"/>
                    <a:pt x="186" y="333"/>
                    <a:pt x="186" y="333"/>
                  </a:cubicBezTo>
                  <a:cubicBezTo>
                    <a:pt x="186" y="333"/>
                    <a:pt x="198" y="333"/>
                    <a:pt x="200" y="332"/>
                  </a:cubicBezTo>
                  <a:cubicBezTo>
                    <a:pt x="201" y="331"/>
                    <a:pt x="201" y="329"/>
                    <a:pt x="203" y="329"/>
                  </a:cubicBezTo>
                  <a:cubicBezTo>
                    <a:pt x="205" y="330"/>
                    <a:pt x="206" y="333"/>
                    <a:pt x="206" y="333"/>
                  </a:cubicBezTo>
                  <a:cubicBezTo>
                    <a:pt x="200" y="337"/>
                    <a:pt x="200" y="337"/>
                    <a:pt x="200" y="337"/>
                  </a:cubicBezTo>
                  <a:cubicBezTo>
                    <a:pt x="193" y="342"/>
                    <a:pt x="193" y="342"/>
                    <a:pt x="193" y="342"/>
                  </a:cubicBezTo>
                  <a:cubicBezTo>
                    <a:pt x="193" y="342"/>
                    <a:pt x="190" y="342"/>
                    <a:pt x="193" y="344"/>
                  </a:cubicBezTo>
                  <a:cubicBezTo>
                    <a:pt x="195" y="345"/>
                    <a:pt x="197" y="345"/>
                    <a:pt x="200" y="345"/>
                  </a:cubicBezTo>
                  <a:cubicBezTo>
                    <a:pt x="203" y="345"/>
                    <a:pt x="210" y="351"/>
                    <a:pt x="212" y="348"/>
                  </a:cubicBezTo>
                  <a:cubicBezTo>
                    <a:pt x="213" y="344"/>
                    <a:pt x="214" y="344"/>
                    <a:pt x="215" y="342"/>
                  </a:cubicBezTo>
                  <a:cubicBezTo>
                    <a:pt x="216" y="339"/>
                    <a:pt x="216" y="337"/>
                    <a:pt x="219" y="337"/>
                  </a:cubicBezTo>
                  <a:cubicBezTo>
                    <a:pt x="222" y="337"/>
                    <a:pt x="225" y="338"/>
                    <a:pt x="225" y="338"/>
                  </a:cubicBezTo>
                  <a:cubicBezTo>
                    <a:pt x="222" y="343"/>
                    <a:pt x="222" y="343"/>
                    <a:pt x="222" y="343"/>
                  </a:cubicBezTo>
                  <a:cubicBezTo>
                    <a:pt x="222" y="343"/>
                    <a:pt x="227" y="343"/>
                    <a:pt x="229" y="343"/>
                  </a:cubicBezTo>
                  <a:cubicBezTo>
                    <a:pt x="232" y="343"/>
                    <a:pt x="232" y="346"/>
                    <a:pt x="235" y="343"/>
                  </a:cubicBezTo>
                  <a:cubicBezTo>
                    <a:pt x="238" y="340"/>
                    <a:pt x="238" y="340"/>
                    <a:pt x="241" y="340"/>
                  </a:cubicBezTo>
                  <a:cubicBezTo>
                    <a:pt x="244" y="339"/>
                    <a:pt x="249" y="338"/>
                    <a:pt x="250" y="339"/>
                  </a:cubicBezTo>
                  <a:cubicBezTo>
                    <a:pt x="251" y="339"/>
                    <a:pt x="254" y="339"/>
                    <a:pt x="255" y="339"/>
                  </a:cubicBezTo>
                  <a:cubicBezTo>
                    <a:pt x="256" y="339"/>
                    <a:pt x="263" y="344"/>
                    <a:pt x="264" y="343"/>
                  </a:cubicBezTo>
                  <a:cubicBezTo>
                    <a:pt x="265" y="342"/>
                    <a:pt x="273" y="343"/>
                    <a:pt x="273" y="343"/>
                  </a:cubicBezTo>
                  <a:cubicBezTo>
                    <a:pt x="273" y="343"/>
                    <a:pt x="252" y="362"/>
                    <a:pt x="208" y="363"/>
                  </a:cubicBezTo>
                  <a:cubicBezTo>
                    <a:pt x="208" y="363"/>
                    <a:pt x="307" y="368"/>
                    <a:pt x="363" y="271"/>
                  </a:cubicBezTo>
                  <a:cubicBezTo>
                    <a:pt x="419" y="174"/>
                    <a:pt x="380" y="49"/>
                    <a:pt x="252" y="6"/>
                  </a:cubicBezTo>
                  <a:cubicBezTo>
                    <a:pt x="252" y="6"/>
                    <a:pt x="348" y="41"/>
                    <a:pt x="373" y="133"/>
                  </a:cubicBezTo>
                  <a:cubicBezTo>
                    <a:pt x="372" y="134"/>
                    <a:pt x="372" y="134"/>
                    <a:pt x="372" y="134"/>
                  </a:cubicBezTo>
                  <a:cubicBezTo>
                    <a:pt x="370" y="132"/>
                    <a:pt x="370" y="133"/>
                    <a:pt x="368" y="129"/>
                  </a:cubicBezTo>
                  <a:cubicBezTo>
                    <a:pt x="366" y="125"/>
                    <a:pt x="367" y="125"/>
                    <a:pt x="366" y="122"/>
                  </a:cubicBezTo>
                  <a:cubicBezTo>
                    <a:pt x="364" y="119"/>
                    <a:pt x="364" y="122"/>
                    <a:pt x="362" y="119"/>
                  </a:cubicBezTo>
                  <a:cubicBezTo>
                    <a:pt x="360" y="116"/>
                    <a:pt x="360" y="116"/>
                    <a:pt x="358" y="114"/>
                  </a:cubicBezTo>
                  <a:cubicBezTo>
                    <a:pt x="356" y="113"/>
                    <a:pt x="354" y="107"/>
                    <a:pt x="353" y="105"/>
                  </a:cubicBezTo>
                  <a:cubicBezTo>
                    <a:pt x="352" y="104"/>
                    <a:pt x="348" y="103"/>
                    <a:pt x="346" y="103"/>
                  </a:cubicBezTo>
                  <a:cubicBezTo>
                    <a:pt x="345" y="102"/>
                    <a:pt x="345" y="100"/>
                    <a:pt x="345" y="102"/>
                  </a:cubicBezTo>
                  <a:cubicBezTo>
                    <a:pt x="344" y="104"/>
                    <a:pt x="347" y="108"/>
                    <a:pt x="347" y="108"/>
                  </a:cubicBezTo>
                  <a:cubicBezTo>
                    <a:pt x="347" y="115"/>
                    <a:pt x="347" y="115"/>
                    <a:pt x="347" y="115"/>
                  </a:cubicBezTo>
                  <a:cubicBezTo>
                    <a:pt x="347" y="115"/>
                    <a:pt x="350" y="121"/>
                    <a:pt x="350" y="123"/>
                  </a:cubicBezTo>
                  <a:cubicBezTo>
                    <a:pt x="350" y="125"/>
                    <a:pt x="348" y="129"/>
                    <a:pt x="348" y="129"/>
                  </a:cubicBezTo>
                  <a:cubicBezTo>
                    <a:pt x="348" y="129"/>
                    <a:pt x="347" y="134"/>
                    <a:pt x="345" y="135"/>
                  </a:cubicBezTo>
                  <a:cubicBezTo>
                    <a:pt x="343" y="136"/>
                    <a:pt x="333" y="138"/>
                    <a:pt x="333" y="138"/>
                  </a:cubicBezTo>
                  <a:cubicBezTo>
                    <a:pt x="333" y="138"/>
                    <a:pt x="330" y="134"/>
                    <a:pt x="329" y="131"/>
                  </a:cubicBezTo>
                  <a:cubicBezTo>
                    <a:pt x="327" y="128"/>
                    <a:pt x="322" y="128"/>
                    <a:pt x="321" y="126"/>
                  </a:cubicBezTo>
                  <a:cubicBezTo>
                    <a:pt x="320" y="125"/>
                    <a:pt x="322" y="122"/>
                    <a:pt x="319" y="119"/>
                  </a:cubicBezTo>
                  <a:cubicBezTo>
                    <a:pt x="317" y="116"/>
                    <a:pt x="319" y="116"/>
                    <a:pt x="316" y="113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3" y="110"/>
                    <a:pt x="305" y="108"/>
                    <a:pt x="307" y="112"/>
                  </a:cubicBezTo>
                  <a:cubicBezTo>
                    <a:pt x="310" y="116"/>
                    <a:pt x="307" y="121"/>
                    <a:pt x="309" y="122"/>
                  </a:cubicBezTo>
                  <a:cubicBezTo>
                    <a:pt x="311" y="122"/>
                    <a:pt x="313" y="120"/>
                    <a:pt x="314" y="124"/>
                  </a:cubicBezTo>
                  <a:cubicBezTo>
                    <a:pt x="316" y="128"/>
                    <a:pt x="316" y="130"/>
                    <a:pt x="318" y="131"/>
                  </a:cubicBezTo>
                  <a:cubicBezTo>
                    <a:pt x="319" y="132"/>
                    <a:pt x="319" y="138"/>
                    <a:pt x="321" y="138"/>
                  </a:cubicBezTo>
                  <a:cubicBezTo>
                    <a:pt x="323" y="139"/>
                    <a:pt x="327" y="138"/>
                    <a:pt x="327" y="140"/>
                  </a:cubicBezTo>
                  <a:cubicBezTo>
                    <a:pt x="327" y="143"/>
                    <a:pt x="324" y="146"/>
                    <a:pt x="327" y="146"/>
                  </a:cubicBezTo>
                  <a:cubicBezTo>
                    <a:pt x="330" y="147"/>
                    <a:pt x="330" y="149"/>
                    <a:pt x="332" y="148"/>
                  </a:cubicBezTo>
                  <a:cubicBezTo>
                    <a:pt x="334" y="148"/>
                    <a:pt x="333" y="149"/>
                    <a:pt x="336" y="147"/>
                  </a:cubicBezTo>
                  <a:cubicBezTo>
                    <a:pt x="339" y="146"/>
                    <a:pt x="342" y="146"/>
                    <a:pt x="342" y="146"/>
                  </a:cubicBezTo>
                  <a:cubicBezTo>
                    <a:pt x="342" y="146"/>
                    <a:pt x="346" y="149"/>
                    <a:pt x="346" y="150"/>
                  </a:cubicBezTo>
                  <a:cubicBezTo>
                    <a:pt x="346" y="152"/>
                    <a:pt x="345" y="159"/>
                    <a:pt x="345" y="159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1" y="166"/>
                    <a:pt x="342" y="179"/>
                    <a:pt x="339" y="179"/>
                  </a:cubicBezTo>
                  <a:cubicBezTo>
                    <a:pt x="337" y="179"/>
                    <a:pt x="335" y="185"/>
                    <a:pt x="333" y="185"/>
                  </a:cubicBezTo>
                  <a:cubicBezTo>
                    <a:pt x="332" y="186"/>
                    <a:pt x="332" y="195"/>
                    <a:pt x="332" y="195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8" y="199"/>
                    <a:pt x="327" y="206"/>
                    <a:pt x="328" y="208"/>
                  </a:cubicBezTo>
                  <a:cubicBezTo>
                    <a:pt x="328" y="209"/>
                    <a:pt x="329" y="216"/>
                    <a:pt x="328" y="220"/>
                  </a:cubicBezTo>
                  <a:cubicBezTo>
                    <a:pt x="327" y="223"/>
                    <a:pt x="323" y="226"/>
                    <a:pt x="323" y="226"/>
                  </a:cubicBezTo>
                  <a:cubicBezTo>
                    <a:pt x="323" y="226"/>
                    <a:pt x="329" y="232"/>
                    <a:pt x="326" y="233"/>
                  </a:cubicBezTo>
                  <a:cubicBezTo>
                    <a:pt x="322" y="234"/>
                    <a:pt x="319" y="239"/>
                    <a:pt x="318" y="241"/>
                  </a:cubicBezTo>
                  <a:cubicBezTo>
                    <a:pt x="317" y="242"/>
                    <a:pt x="318" y="244"/>
                    <a:pt x="316" y="245"/>
                  </a:cubicBezTo>
                  <a:cubicBezTo>
                    <a:pt x="313" y="245"/>
                    <a:pt x="310" y="246"/>
                    <a:pt x="310" y="247"/>
                  </a:cubicBezTo>
                  <a:cubicBezTo>
                    <a:pt x="310" y="248"/>
                    <a:pt x="310" y="253"/>
                    <a:pt x="310" y="253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295" y="270"/>
                    <a:pt x="295" y="270"/>
                    <a:pt x="295" y="270"/>
                  </a:cubicBezTo>
                  <a:cubicBezTo>
                    <a:pt x="295" y="270"/>
                    <a:pt x="295" y="275"/>
                    <a:pt x="293" y="275"/>
                  </a:cubicBezTo>
                  <a:cubicBezTo>
                    <a:pt x="290" y="276"/>
                    <a:pt x="282" y="279"/>
                    <a:pt x="280" y="280"/>
                  </a:cubicBezTo>
                  <a:cubicBezTo>
                    <a:pt x="279" y="282"/>
                    <a:pt x="273" y="285"/>
                    <a:pt x="271" y="285"/>
                  </a:cubicBezTo>
                  <a:cubicBezTo>
                    <a:pt x="268" y="285"/>
                    <a:pt x="272" y="291"/>
                    <a:pt x="268" y="285"/>
                  </a:cubicBezTo>
                  <a:cubicBezTo>
                    <a:pt x="265" y="279"/>
                    <a:pt x="268" y="282"/>
                    <a:pt x="265" y="276"/>
                  </a:cubicBezTo>
                  <a:cubicBezTo>
                    <a:pt x="262" y="269"/>
                    <a:pt x="262" y="274"/>
                    <a:pt x="262" y="269"/>
                  </a:cubicBezTo>
                  <a:cubicBezTo>
                    <a:pt x="262" y="264"/>
                    <a:pt x="262" y="268"/>
                    <a:pt x="262" y="264"/>
                  </a:cubicBezTo>
                  <a:cubicBezTo>
                    <a:pt x="261" y="259"/>
                    <a:pt x="263" y="262"/>
                    <a:pt x="260" y="257"/>
                  </a:cubicBezTo>
                  <a:cubicBezTo>
                    <a:pt x="258" y="251"/>
                    <a:pt x="258" y="253"/>
                    <a:pt x="255" y="250"/>
                  </a:cubicBezTo>
                  <a:cubicBezTo>
                    <a:pt x="251" y="246"/>
                    <a:pt x="249" y="250"/>
                    <a:pt x="251" y="244"/>
                  </a:cubicBezTo>
                  <a:cubicBezTo>
                    <a:pt x="253" y="238"/>
                    <a:pt x="252" y="244"/>
                    <a:pt x="253" y="238"/>
                  </a:cubicBezTo>
                  <a:cubicBezTo>
                    <a:pt x="254" y="233"/>
                    <a:pt x="253" y="232"/>
                    <a:pt x="256" y="229"/>
                  </a:cubicBezTo>
                  <a:cubicBezTo>
                    <a:pt x="259" y="227"/>
                    <a:pt x="262" y="226"/>
                    <a:pt x="262" y="223"/>
                  </a:cubicBezTo>
                  <a:cubicBezTo>
                    <a:pt x="262" y="220"/>
                    <a:pt x="262" y="218"/>
                    <a:pt x="261" y="216"/>
                  </a:cubicBezTo>
                  <a:cubicBezTo>
                    <a:pt x="260" y="214"/>
                    <a:pt x="256" y="211"/>
                    <a:pt x="256" y="209"/>
                  </a:cubicBezTo>
                  <a:cubicBezTo>
                    <a:pt x="256" y="208"/>
                    <a:pt x="256" y="209"/>
                    <a:pt x="253" y="205"/>
                  </a:cubicBezTo>
                  <a:cubicBezTo>
                    <a:pt x="250" y="201"/>
                    <a:pt x="249" y="199"/>
                    <a:pt x="249" y="199"/>
                  </a:cubicBezTo>
                  <a:cubicBezTo>
                    <a:pt x="249" y="199"/>
                    <a:pt x="248" y="190"/>
                    <a:pt x="248" y="187"/>
                  </a:cubicBezTo>
                  <a:cubicBezTo>
                    <a:pt x="248" y="183"/>
                    <a:pt x="247" y="189"/>
                    <a:pt x="248" y="183"/>
                  </a:cubicBezTo>
                  <a:cubicBezTo>
                    <a:pt x="249" y="178"/>
                    <a:pt x="250" y="174"/>
                    <a:pt x="250" y="174"/>
                  </a:cubicBezTo>
                  <a:cubicBezTo>
                    <a:pt x="250" y="174"/>
                    <a:pt x="243" y="170"/>
                    <a:pt x="241" y="170"/>
                  </a:cubicBezTo>
                  <a:cubicBezTo>
                    <a:pt x="238" y="171"/>
                    <a:pt x="238" y="175"/>
                    <a:pt x="235" y="172"/>
                  </a:cubicBezTo>
                  <a:cubicBezTo>
                    <a:pt x="231" y="169"/>
                    <a:pt x="232" y="167"/>
                    <a:pt x="230" y="166"/>
                  </a:cubicBezTo>
                  <a:cubicBezTo>
                    <a:pt x="229" y="165"/>
                    <a:pt x="226" y="164"/>
                    <a:pt x="224" y="166"/>
                  </a:cubicBezTo>
                  <a:cubicBezTo>
                    <a:pt x="222" y="168"/>
                    <a:pt x="218" y="168"/>
                    <a:pt x="214" y="170"/>
                  </a:cubicBezTo>
                  <a:cubicBezTo>
                    <a:pt x="210" y="171"/>
                    <a:pt x="209" y="171"/>
                    <a:pt x="203" y="171"/>
                  </a:cubicBezTo>
                  <a:cubicBezTo>
                    <a:pt x="198" y="171"/>
                    <a:pt x="192" y="173"/>
                    <a:pt x="188" y="170"/>
                  </a:cubicBezTo>
                  <a:cubicBezTo>
                    <a:pt x="185" y="168"/>
                    <a:pt x="184" y="171"/>
                    <a:pt x="182" y="167"/>
                  </a:cubicBezTo>
                  <a:cubicBezTo>
                    <a:pt x="181" y="163"/>
                    <a:pt x="182" y="163"/>
                    <a:pt x="179" y="161"/>
                  </a:cubicBezTo>
                  <a:cubicBezTo>
                    <a:pt x="175" y="159"/>
                    <a:pt x="174" y="161"/>
                    <a:pt x="173" y="157"/>
                  </a:cubicBezTo>
                  <a:cubicBezTo>
                    <a:pt x="173" y="153"/>
                    <a:pt x="175" y="154"/>
                    <a:pt x="172" y="150"/>
                  </a:cubicBezTo>
                  <a:cubicBezTo>
                    <a:pt x="169" y="147"/>
                    <a:pt x="174" y="152"/>
                    <a:pt x="169" y="147"/>
                  </a:cubicBezTo>
                  <a:cubicBezTo>
                    <a:pt x="164" y="142"/>
                    <a:pt x="163" y="146"/>
                    <a:pt x="164" y="142"/>
                  </a:cubicBezTo>
                  <a:cubicBezTo>
                    <a:pt x="166" y="137"/>
                    <a:pt x="167" y="140"/>
                    <a:pt x="167" y="135"/>
                  </a:cubicBezTo>
                  <a:cubicBezTo>
                    <a:pt x="167" y="130"/>
                    <a:pt x="175" y="137"/>
                    <a:pt x="170" y="127"/>
                  </a:cubicBezTo>
                  <a:cubicBezTo>
                    <a:pt x="166" y="116"/>
                    <a:pt x="165" y="119"/>
                    <a:pt x="169" y="111"/>
                  </a:cubicBezTo>
                  <a:cubicBezTo>
                    <a:pt x="173" y="103"/>
                    <a:pt x="179" y="101"/>
                    <a:pt x="180" y="99"/>
                  </a:cubicBezTo>
                  <a:cubicBezTo>
                    <a:pt x="181" y="97"/>
                    <a:pt x="182" y="93"/>
                    <a:pt x="184" y="92"/>
                  </a:cubicBezTo>
                  <a:cubicBezTo>
                    <a:pt x="186" y="90"/>
                    <a:pt x="185" y="89"/>
                    <a:pt x="188" y="90"/>
                  </a:cubicBezTo>
                  <a:cubicBezTo>
                    <a:pt x="192" y="90"/>
                    <a:pt x="197" y="88"/>
                    <a:pt x="199" y="86"/>
                  </a:cubicBezTo>
                  <a:cubicBezTo>
                    <a:pt x="202" y="83"/>
                    <a:pt x="205" y="79"/>
                    <a:pt x="207" y="79"/>
                  </a:cubicBezTo>
                  <a:cubicBezTo>
                    <a:pt x="209" y="78"/>
                    <a:pt x="208" y="79"/>
                    <a:pt x="212" y="78"/>
                  </a:cubicBezTo>
                  <a:cubicBezTo>
                    <a:pt x="215" y="78"/>
                    <a:pt x="216" y="77"/>
                    <a:pt x="219" y="77"/>
                  </a:cubicBezTo>
                  <a:cubicBezTo>
                    <a:pt x="221" y="77"/>
                    <a:pt x="216" y="78"/>
                    <a:pt x="223" y="77"/>
                  </a:cubicBezTo>
                  <a:cubicBezTo>
                    <a:pt x="231" y="75"/>
                    <a:pt x="229" y="75"/>
                    <a:pt x="231" y="75"/>
                  </a:cubicBezTo>
                  <a:cubicBezTo>
                    <a:pt x="232" y="75"/>
                    <a:pt x="232" y="76"/>
                    <a:pt x="235" y="76"/>
                  </a:cubicBezTo>
                  <a:cubicBezTo>
                    <a:pt x="238" y="77"/>
                    <a:pt x="237" y="70"/>
                    <a:pt x="238" y="77"/>
                  </a:cubicBezTo>
                  <a:cubicBezTo>
                    <a:pt x="238" y="83"/>
                    <a:pt x="235" y="86"/>
                    <a:pt x="240" y="87"/>
                  </a:cubicBezTo>
                  <a:cubicBezTo>
                    <a:pt x="245" y="87"/>
                    <a:pt x="240" y="87"/>
                    <a:pt x="245" y="87"/>
                  </a:cubicBezTo>
                  <a:cubicBezTo>
                    <a:pt x="250" y="87"/>
                    <a:pt x="249" y="88"/>
                    <a:pt x="252" y="89"/>
                  </a:cubicBezTo>
                  <a:cubicBezTo>
                    <a:pt x="254" y="90"/>
                    <a:pt x="256" y="92"/>
                    <a:pt x="259" y="92"/>
                  </a:cubicBezTo>
                  <a:cubicBezTo>
                    <a:pt x="263" y="92"/>
                    <a:pt x="258" y="98"/>
                    <a:pt x="263" y="92"/>
                  </a:cubicBezTo>
                  <a:cubicBezTo>
                    <a:pt x="269" y="87"/>
                    <a:pt x="259" y="86"/>
                    <a:pt x="269" y="87"/>
                  </a:cubicBezTo>
                  <a:cubicBezTo>
                    <a:pt x="279" y="87"/>
                    <a:pt x="280" y="90"/>
                    <a:pt x="282" y="89"/>
                  </a:cubicBezTo>
                  <a:cubicBezTo>
                    <a:pt x="283" y="88"/>
                    <a:pt x="284" y="90"/>
                    <a:pt x="288" y="87"/>
                  </a:cubicBezTo>
                  <a:cubicBezTo>
                    <a:pt x="292" y="85"/>
                    <a:pt x="293" y="85"/>
                    <a:pt x="295" y="86"/>
                  </a:cubicBezTo>
                  <a:cubicBezTo>
                    <a:pt x="296" y="87"/>
                    <a:pt x="296" y="91"/>
                    <a:pt x="298" y="87"/>
                  </a:cubicBezTo>
                  <a:cubicBezTo>
                    <a:pt x="300" y="83"/>
                    <a:pt x="303" y="84"/>
                    <a:pt x="298" y="82"/>
                  </a:cubicBezTo>
                  <a:cubicBezTo>
                    <a:pt x="293" y="79"/>
                    <a:pt x="291" y="82"/>
                    <a:pt x="290" y="79"/>
                  </a:cubicBezTo>
                  <a:cubicBezTo>
                    <a:pt x="289" y="75"/>
                    <a:pt x="295" y="76"/>
                    <a:pt x="289" y="75"/>
                  </a:cubicBezTo>
                  <a:cubicBezTo>
                    <a:pt x="284" y="75"/>
                    <a:pt x="285" y="75"/>
                    <a:pt x="281" y="73"/>
                  </a:cubicBezTo>
                  <a:cubicBezTo>
                    <a:pt x="277" y="72"/>
                    <a:pt x="274" y="77"/>
                    <a:pt x="272" y="73"/>
                  </a:cubicBezTo>
                  <a:cubicBezTo>
                    <a:pt x="271" y="69"/>
                    <a:pt x="264" y="76"/>
                    <a:pt x="271" y="69"/>
                  </a:cubicBezTo>
                  <a:cubicBezTo>
                    <a:pt x="278" y="63"/>
                    <a:pt x="275" y="60"/>
                    <a:pt x="280" y="62"/>
                  </a:cubicBezTo>
                  <a:cubicBezTo>
                    <a:pt x="285" y="63"/>
                    <a:pt x="283" y="67"/>
                    <a:pt x="286" y="65"/>
                  </a:cubicBezTo>
                  <a:cubicBezTo>
                    <a:pt x="289" y="62"/>
                    <a:pt x="295" y="60"/>
                    <a:pt x="289" y="57"/>
                  </a:cubicBezTo>
                  <a:cubicBezTo>
                    <a:pt x="284" y="53"/>
                    <a:pt x="288" y="54"/>
                    <a:pt x="282" y="52"/>
                  </a:cubicBezTo>
                  <a:cubicBezTo>
                    <a:pt x="277" y="49"/>
                    <a:pt x="271" y="62"/>
                    <a:pt x="269" y="60"/>
                  </a:cubicBezTo>
                  <a:cubicBezTo>
                    <a:pt x="266" y="58"/>
                    <a:pt x="265" y="57"/>
                    <a:pt x="263" y="58"/>
                  </a:cubicBezTo>
                  <a:cubicBezTo>
                    <a:pt x="262" y="59"/>
                    <a:pt x="262" y="63"/>
                    <a:pt x="261" y="67"/>
                  </a:cubicBezTo>
                  <a:cubicBezTo>
                    <a:pt x="261" y="70"/>
                    <a:pt x="264" y="71"/>
                    <a:pt x="259" y="69"/>
                  </a:cubicBezTo>
                  <a:cubicBezTo>
                    <a:pt x="253" y="66"/>
                    <a:pt x="265" y="67"/>
                    <a:pt x="252" y="63"/>
                  </a:cubicBezTo>
                  <a:cubicBezTo>
                    <a:pt x="240" y="58"/>
                    <a:pt x="235" y="59"/>
                    <a:pt x="234" y="61"/>
                  </a:cubicBezTo>
                  <a:cubicBezTo>
                    <a:pt x="232" y="63"/>
                    <a:pt x="229" y="62"/>
                    <a:pt x="228" y="63"/>
                  </a:cubicBezTo>
                  <a:cubicBezTo>
                    <a:pt x="227" y="65"/>
                    <a:pt x="232" y="68"/>
                    <a:pt x="227" y="65"/>
                  </a:cubicBezTo>
                  <a:cubicBezTo>
                    <a:pt x="222" y="62"/>
                    <a:pt x="217" y="66"/>
                    <a:pt x="217" y="66"/>
                  </a:cubicBezTo>
                  <a:cubicBezTo>
                    <a:pt x="217" y="66"/>
                    <a:pt x="215" y="66"/>
                    <a:pt x="213" y="67"/>
                  </a:cubicBezTo>
                  <a:cubicBezTo>
                    <a:pt x="211" y="69"/>
                    <a:pt x="206" y="70"/>
                    <a:pt x="204" y="69"/>
                  </a:cubicBezTo>
                  <a:cubicBezTo>
                    <a:pt x="201" y="69"/>
                    <a:pt x="196" y="70"/>
                    <a:pt x="200" y="64"/>
                  </a:cubicBezTo>
                  <a:cubicBezTo>
                    <a:pt x="205" y="58"/>
                    <a:pt x="202" y="62"/>
                    <a:pt x="209" y="59"/>
                  </a:cubicBezTo>
                  <a:cubicBezTo>
                    <a:pt x="216" y="56"/>
                    <a:pt x="227" y="55"/>
                    <a:pt x="218" y="53"/>
                  </a:cubicBezTo>
                  <a:cubicBezTo>
                    <a:pt x="208" y="51"/>
                    <a:pt x="223" y="51"/>
                    <a:pt x="210" y="45"/>
                  </a:cubicBezTo>
                  <a:cubicBezTo>
                    <a:pt x="198" y="39"/>
                    <a:pt x="197" y="47"/>
                    <a:pt x="198" y="39"/>
                  </a:cubicBezTo>
                  <a:cubicBezTo>
                    <a:pt x="198" y="31"/>
                    <a:pt x="197" y="30"/>
                    <a:pt x="194" y="31"/>
                  </a:cubicBezTo>
                  <a:cubicBezTo>
                    <a:pt x="192" y="31"/>
                    <a:pt x="184" y="33"/>
                    <a:pt x="181" y="33"/>
                  </a:cubicBezTo>
                  <a:cubicBezTo>
                    <a:pt x="178" y="34"/>
                    <a:pt x="182" y="36"/>
                    <a:pt x="176" y="33"/>
                  </a:cubicBezTo>
                  <a:cubicBezTo>
                    <a:pt x="170" y="30"/>
                    <a:pt x="168" y="35"/>
                    <a:pt x="170" y="30"/>
                  </a:cubicBezTo>
                  <a:cubicBezTo>
                    <a:pt x="173" y="24"/>
                    <a:pt x="173" y="24"/>
                    <a:pt x="176" y="21"/>
                  </a:cubicBezTo>
                  <a:cubicBezTo>
                    <a:pt x="180" y="18"/>
                    <a:pt x="179" y="6"/>
                    <a:pt x="188" y="11"/>
                  </a:cubicBezTo>
                  <a:cubicBezTo>
                    <a:pt x="196" y="15"/>
                    <a:pt x="193" y="14"/>
                    <a:pt x="200" y="14"/>
                  </a:cubicBezTo>
                  <a:cubicBezTo>
                    <a:pt x="206" y="15"/>
                    <a:pt x="209" y="13"/>
                    <a:pt x="209" y="12"/>
                  </a:cubicBezTo>
                  <a:cubicBezTo>
                    <a:pt x="209" y="11"/>
                    <a:pt x="202" y="7"/>
                    <a:pt x="202" y="7"/>
                  </a:cubicBezTo>
                  <a:cubicBezTo>
                    <a:pt x="202" y="7"/>
                    <a:pt x="199" y="8"/>
                    <a:pt x="200" y="6"/>
                  </a:cubicBezTo>
                  <a:cubicBezTo>
                    <a:pt x="201" y="5"/>
                    <a:pt x="203" y="3"/>
                    <a:pt x="203" y="3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176" y="0"/>
                    <a:pt x="17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40"/>
            <p:cNvSpPr/>
            <p:nvPr/>
          </p:nvSpPr>
          <p:spPr bwMode="auto">
            <a:xfrm>
              <a:off x="4121" y="3257"/>
              <a:ext cx="592" cy="389"/>
            </a:xfrm>
            <a:custGeom>
              <a:avLst/>
              <a:gdLst>
                <a:gd name="T0" fmla="*/ 332 w 349"/>
                <a:gd name="T1" fmla="*/ 51 h 229"/>
                <a:gd name="T2" fmla="*/ 259 w 349"/>
                <a:gd name="T3" fmla="*/ 0 h 229"/>
                <a:gd name="T4" fmla="*/ 169 w 349"/>
                <a:gd name="T5" fmla="*/ 224 h 229"/>
                <a:gd name="T6" fmla="*/ 269 w 349"/>
                <a:gd name="T7" fmla="*/ 133 h 229"/>
                <a:gd name="T8" fmla="*/ 332 w 349"/>
                <a:gd name="T9" fmla="*/ 51 h 229"/>
                <a:gd name="T10" fmla="*/ 139 w 349"/>
                <a:gd name="T11" fmla="*/ 41 h 229"/>
                <a:gd name="T12" fmla="*/ 154 w 349"/>
                <a:gd name="T13" fmla="*/ 56 h 229"/>
                <a:gd name="T14" fmla="*/ 139 w 349"/>
                <a:gd name="T15" fmla="*/ 71 h 229"/>
                <a:gd name="T16" fmla="*/ 124 w 349"/>
                <a:gd name="T17" fmla="*/ 56 h 229"/>
                <a:gd name="T18" fmla="*/ 139 w 349"/>
                <a:gd name="T19" fmla="*/ 41 h 229"/>
                <a:gd name="T20" fmla="*/ 104 w 349"/>
                <a:gd name="T21" fmla="*/ 101 h 229"/>
                <a:gd name="T22" fmla="*/ 124 w 349"/>
                <a:gd name="T23" fmla="*/ 81 h 229"/>
                <a:gd name="T24" fmla="*/ 144 w 349"/>
                <a:gd name="T25" fmla="*/ 101 h 229"/>
                <a:gd name="T26" fmla="*/ 124 w 349"/>
                <a:gd name="T27" fmla="*/ 121 h 229"/>
                <a:gd name="T28" fmla="*/ 104 w 349"/>
                <a:gd name="T29" fmla="*/ 101 h 229"/>
                <a:gd name="T30" fmla="*/ 138 w 349"/>
                <a:gd name="T31" fmla="*/ 174 h 229"/>
                <a:gd name="T32" fmla="*/ 115 w 349"/>
                <a:gd name="T33" fmla="*/ 151 h 229"/>
                <a:gd name="T34" fmla="*/ 138 w 349"/>
                <a:gd name="T35" fmla="*/ 128 h 229"/>
                <a:gd name="T36" fmla="*/ 161 w 349"/>
                <a:gd name="T37" fmla="*/ 151 h 229"/>
                <a:gd name="T38" fmla="*/ 138 w 349"/>
                <a:gd name="T39" fmla="*/ 174 h 229"/>
                <a:gd name="T40" fmla="*/ 180 w 349"/>
                <a:gd name="T41" fmla="*/ 213 h 229"/>
                <a:gd name="T42" fmla="*/ 155 w 349"/>
                <a:gd name="T43" fmla="*/ 188 h 229"/>
                <a:gd name="T44" fmla="*/ 180 w 349"/>
                <a:gd name="T45" fmla="*/ 163 h 229"/>
                <a:gd name="T46" fmla="*/ 204 w 349"/>
                <a:gd name="T47" fmla="*/ 188 h 229"/>
                <a:gd name="T48" fmla="*/ 180 w 349"/>
                <a:gd name="T49" fmla="*/ 213 h 229"/>
                <a:gd name="T50" fmla="*/ 281 w 349"/>
                <a:gd name="T51" fmla="*/ 98 h 229"/>
                <a:gd name="T52" fmla="*/ 251 w 349"/>
                <a:gd name="T53" fmla="*/ 68 h 229"/>
                <a:gd name="T54" fmla="*/ 281 w 349"/>
                <a:gd name="T55" fmla="*/ 38 h 229"/>
                <a:gd name="T56" fmla="*/ 311 w 349"/>
                <a:gd name="T57" fmla="*/ 68 h 229"/>
                <a:gd name="T58" fmla="*/ 281 w 349"/>
                <a:gd name="T59" fmla="*/ 9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229">
                  <a:moveTo>
                    <a:pt x="332" y="51"/>
                  </a:moveTo>
                  <a:cubicBezTo>
                    <a:pt x="316" y="6"/>
                    <a:pt x="259" y="0"/>
                    <a:pt x="259" y="0"/>
                  </a:cubicBezTo>
                  <a:cubicBezTo>
                    <a:pt x="0" y="4"/>
                    <a:pt x="102" y="219"/>
                    <a:pt x="169" y="224"/>
                  </a:cubicBezTo>
                  <a:cubicBezTo>
                    <a:pt x="236" y="229"/>
                    <a:pt x="226" y="149"/>
                    <a:pt x="269" y="133"/>
                  </a:cubicBezTo>
                  <a:cubicBezTo>
                    <a:pt x="311" y="116"/>
                    <a:pt x="349" y="96"/>
                    <a:pt x="332" y="51"/>
                  </a:cubicBezTo>
                  <a:close/>
                  <a:moveTo>
                    <a:pt x="139" y="41"/>
                  </a:moveTo>
                  <a:cubicBezTo>
                    <a:pt x="148" y="41"/>
                    <a:pt x="154" y="48"/>
                    <a:pt x="154" y="56"/>
                  </a:cubicBezTo>
                  <a:cubicBezTo>
                    <a:pt x="154" y="64"/>
                    <a:pt x="148" y="71"/>
                    <a:pt x="139" y="71"/>
                  </a:cubicBezTo>
                  <a:cubicBezTo>
                    <a:pt x="131" y="71"/>
                    <a:pt x="124" y="64"/>
                    <a:pt x="124" y="56"/>
                  </a:cubicBezTo>
                  <a:cubicBezTo>
                    <a:pt x="124" y="48"/>
                    <a:pt x="131" y="41"/>
                    <a:pt x="139" y="41"/>
                  </a:cubicBezTo>
                  <a:close/>
                  <a:moveTo>
                    <a:pt x="104" y="101"/>
                  </a:moveTo>
                  <a:cubicBezTo>
                    <a:pt x="104" y="90"/>
                    <a:pt x="113" y="81"/>
                    <a:pt x="124" y="81"/>
                  </a:cubicBezTo>
                  <a:cubicBezTo>
                    <a:pt x="135" y="81"/>
                    <a:pt x="144" y="90"/>
                    <a:pt x="144" y="101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1"/>
                  </a:cubicBezTo>
                  <a:close/>
                  <a:moveTo>
                    <a:pt x="138" y="174"/>
                  </a:moveTo>
                  <a:cubicBezTo>
                    <a:pt x="126" y="174"/>
                    <a:pt x="115" y="163"/>
                    <a:pt x="115" y="151"/>
                  </a:cubicBezTo>
                  <a:cubicBezTo>
                    <a:pt x="115" y="138"/>
                    <a:pt x="126" y="128"/>
                    <a:pt x="138" y="128"/>
                  </a:cubicBezTo>
                  <a:cubicBezTo>
                    <a:pt x="151" y="128"/>
                    <a:pt x="161" y="138"/>
                    <a:pt x="161" y="151"/>
                  </a:cubicBezTo>
                  <a:cubicBezTo>
                    <a:pt x="161" y="163"/>
                    <a:pt x="151" y="174"/>
                    <a:pt x="138" y="174"/>
                  </a:cubicBezTo>
                  <a:close/>
                  <a:moveTo>
                    <a:pt x="180" y="213"/>
                  </a:moveTo>
                  <a:cubicBezTo>
                    <a:pt x="166" y="213"/>
                    <a:pt x="155" y="202"/>
                    <a:pt x="155" y="188"/>
                  </a:cubicBezTo>
                  <a:cubicBezTo>
                    <a:pt x="155" y="174"/>
                    <a:pt x="166" y="163"/>
                    <a:pt x="180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2"/>
                    <a:pt x="193" y="213"/>
                    <a:pt x="180" y="213"/>
                  </a:cubicBezTo>
                  <a:close/>
                  <a:moveTo>
                    <a:pt x="281" y="98"/>
                  </a:moveTo>
                  <a:cubicBezTo>
                    <a:pt x="265" y="98"/>
                    <a:pt x="251" y="84"/>
                    <a:pt x="251" y="68"/>
                  </a:cubicBezTo>
                  <a:cubicBezTo>
                    <a:pt x="251" y="51"/>
                    <a:pt x="265" y="38"/>
                    <a:pt x="281" y="38"/>
                  </a:cubicBezTo>
                  <a:cubicBezTo>
                    <a:pt x="298" y="38"/>
                    <a:pt x="311" y="51"/>
                    <a:pt x="311" y="68"/>
                  </a:cubicBezTo>
                  <a:cubicBezTo>
                    <a:pt x="311" y="84"/>
                    <a:pt x="298" y="98"/>
                    <a:pt x="281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41"/>
            <p:cNvSpPr/>
            <p:nvPr/>
          </p:nvSpPr>
          <p:spPr bwMode="auto">
            <a:xfrm>
              <a:off x="264" y="3215"/>
              <a:ext cx="590" cy="388"/>
            </a:xfrm>
            <a:custGeom>
              <a:avLst/>
              <a:gdLst>
                <a:gd name="T0" fmla="*/ 332 w 348"/>
                <a:gd name="T1" fmla="*/ 50 h 229"/>
                <a:gd name="T2" fmla="*/ 258 w 348"/>
                <a:gd name="T3" fmla="*/ 0 h 229"/>
                <a:gd name="T4" fmla="*/ 169 w 348"/>
                <a:gd name="T5" fmla="*/ 224 h 229"/>
                <a:gd name="T6" fmla="*/ 268 w 348"/>
                <a:gd name="T7" fmla="*/ 132 h 229"/>
                <a:gd name="T8" fmla="*/ 332 w 348"/>
                <a:gd name="T9" fmla="*/ 50 h 229"/>
                <a:gd name="T10" fmla="*/ 139 w 348"/>
                <a:gd name="T11" fmla="*/ 40 h 229"/>
                <a:gd name="T12" fmla="*/ 154 w 348"/>
                <a:gd name="T13" fmla="*/ 55 h 229"/>
                <a:gd name="T14" fmla="*/ 139 w 348"/>
                <a:gd name="T15" fmla="*/ 71 h 229"/>
                <a:gd name="T16" fmla="*/ 124 w 348"/>
                <a:gd name="T17" fmla="*/ 55 h 229"/>
                <a:gd name="T18" fmla="*/ 139 w 348"/>
                <a:gd name="T19" fmla="*/ 40 h 229"/>
                <a:gd name="T20" fmla="*/ 104 w 348"/>
                <a:gd name="T21" fmla="*/ 100 h 229"/>
                <a:gd name="T22" fmla="*/ 124 w 348"/>
                <a:gd name="T23" fmla="*/ 80 h 229"/>
                <a:gd name="T24" fmla="*/ 144 w 348"/>
                <a:gd name="T25" fmla="*/ 100 h 229"/>
                <a:gd name="T26" fmla="*/ 124 w 348"/>
                <a:gd name="T27" fmla="*/ 121 h 229"/>
                <a:gd name="T28" fmla="*/ 104 w 348"/>
                <a:gd name="T29" fmla="*/ 100 h 229"/>
                <a:gd name="T30" fmla="*/ 138 w 348"/>
                <a:gd name="T31" fmla="*/ 173 h 229"/>
                <a:gd name="T32" fmla="*/ 115 w 348"/>
                <a:gd name="T33" fmla="*/ 150 h 229"/>
                <a:gd name="T34" fmla="*/ 138 w 348"/>
                <a:gd name="T35" fmla="*/ 127 h 229"/>
                <a:gd name="T36" fmla="*/ 161 w 348"/>
                <a:gd name="T37" fmla="*/ 150 h 229"/>
                <a:gd name="T38" fmla="*/ 138 w 348"/>
                <a:gd name="T39" fmla="*/ 173 h 229"/>
                <a:gd name="T40" fmla="*/ 179 w 348"/>
                <a:gd name="T41" fmla="*/ 213 h 229"/>
                <a:gd name="T42" fmla="*/ 155 w 348"/>
                <a:gd name="T43" fmla="*/ 188 h 229"/>
                <a:gd name="T44" fmla="*/ 179 w 348"/>
                <a:gd name="T45" fmla="*/ 163 h 229"/>
                <a:gd name="T46" fmla="*/ 204 w 348"/>
                <a:gd name="T47" fmla="*/ 188 h 229"/>
                <a:gd name="T48" fmla="*/ 179 w 348"/>
                <a:gd name="T49" fmla="*/ 213 h 229"/>
                <a:gd name="T50" fmla="*/ 281 w 348"/>
                <a:gd name="T51" fmla="*/ 97 h 229"/>
                <a:gd name="T52" fmla="*/ 251 w 348"/>
                <a:gd name="T53" fmla="*/ 67 h 229"/>
                <a:gd name="T54" fmla="*/ 281 w 348"/>
                <a:gd name="T55" fmla="*/ 37 h 229"/>
                <a:gd name="T56" fmla="*/ 311 w 348"/>
                <a:gd name="T57" fmla="*/ 67 h 229"/>
                <a:gd name="T58" fmla="*/ 281 w 348"/>
                <a:gd name="T59" fmla="*/ 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229">
                  <a:moveTo>
                    <a:pt x="332" y="50"/>
                  </a:moveTo>
                  <a:cubicBezTo>
                    <a:pt x="316" y="5"/>
                    <a:pt x="258" y="0"/>
                    <a:pt x="258" y="0"/>
                  </a:cubicBezTo>
                  <a:cubicBezTo>
                    <a:pt x="0" y="3"/>
                    <a:pt x="102" y="219"/>
                    <a:pt x="169" y="224"/>
                  </a:cubicBezTo>
                  <a:cubicBezTo>
                    <a:pt x="236" y="229"/>
                    <a:pt x="226" y="149"/>
                    <a:pt x="268" y="132"/>
                  </a:cubicBezTo>
                  <a:cubicBezTo>
                    <a:pt x="311" y="115"/>
                    <a:pt x="348" y="95"/>
                    <a:pt x="332" y="50"/>
                  </a:cubicBezTo>
                  <a:close/>
                  <a:moveTo>
                    <a:pt x="139" y="40"/>
                  </a:moveTo>
                  <a:cubicBezTo>
                    <a:pt x="147" y="40"/>
                    <a:pt x="154" y="47"/>
                    <a:pt x="154" y="55"/>
                  </a:cubicBezTo>
                  <a:cubicBezTo>
                    <a:pt x="154" y="64"/>
                    <a:pt x="147" y="71"/>
                    <a:pt x="139" y="71"/>
                  </a:cubicBezTo>
                  <a:cubicBezTo>
                    <a:pt x="131" y="71"/>
                    <a:pt x="124" y="64"/>
                    <a:pt x="124" y="55"/>
                  </a:cubicBezTo>
                  <a:cubicBezTo>
                    <a:pt x="124" y="47"/>
                    <a:pt x="131" y="40"/>
                    <a:pt x="139" y="40"/>
                  </a:cubicBezTo>
                  <a:close/>
                  <a:moveTo>
                    <a:pt x="104" y="100"/>
                  </a:moveTo>
                  <a:cubicBezTo>
                    <a:pt x="104" y="89"/>
                    <a:pt x="113" y="80"/>
                    <a:pt x="124" y="80"/>
                  </a:cubicBezTo>
                  <a:cubicBezTo>
                    <a:pt x="135" y="80"/>
                    <a:pt x="144" y="89"/>
                    <a:pt x="144" y="100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0"/>
                  </a:cubicBezTo>
                  <a:close/>
                  <a:moveTo>
                    <a:pt x="138" y="173"/>
                  </a:moveTo>
                  <a:cubicBezTo>
                    <a:pt x="126" y="173"/>
                    <a:pt x="115" y="163"/>
                    <a:pt x="115" y="150"/>
                  </a:cubicBezTo>
                  <a:cubicBezTo>
                    <a:pt x="115" y="137"/>
                    <a:pt x="126" y="127"/>
                    <a:pt x="138" y="127"/>
                  </a:cubicBezTo>
                  <a:cubicBezTo>
                    <a:pt x="151" y="127"/>
                    <a:pt x="161" y="137"/>
                    <a:pt x="161" y="150"/>
                  </a:cubicBezTo>
                  <a:cubicBezTo>
                    <a:pt x="161" y="163"/>
                    <a:pt x="151" y="173"/>
                    <a:pt x="138" y="173"/>
                  </a:cubicBezTo>
                  <a:close/>
                  <a:moveTo>
                    <a:pt x="179" y="213"/>
                  </a:moveTo>
                  <a:cubicBezTo>
                    <a:pt x="166" y="213"/>
                    <a:pt x="155" y="201"/>
                    <a:pt x="155" y="188"/>
                  </a:cubicBezTo>
                  <a:cubicBezTo>
                    <a:pt x="155" y="174"/>
                    <a:pt x="166" y="163"/>
                    <a:pt x="179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1"/>
                    <a:pt x="193" y="213"/>
                    <a:pt x="179" y="213"/>
                  </a:cubicBezTo>
                  <a:close/>
                  <a:moveTo>
                    <a:pt x="281" y="97"/>
                  </a:moveTo>
                  <a:cubicBezTo>
                    <a:pt x="264" y="97"/>
                    <a:pt x="251" y="84"/>
                    <a:pt x="251" y="67"/>
                  </a:cubicBezTo>
                  <a:cubicBezTo>
                    <a:pt x="251" y="50"/>
                    <a:pt x="264" y="37"/>
                    <a:pt x="281" y="37"/>
                  </a:cubicBezTo>
                  <a:cubicBezTo>
                    <a:pt x="298" y="37"/>
                    <a:pt x="311" y="50"/>
                    <a:pt x="311" y="67"/>
                  </a:cubicBezTo>
                  <a:cubicBezTo>
                    <a:pt x="311" y="84"/>
                    <a:pt x="298" y="97"/>
                    <a:pt x="281" y="9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42"/>
            <p:cNvSpPr/>
            <p:nvPr/>
          </p:nvSpPr>
          <p:spPr bwMode="auto">
            <a:xfrm>
              <a:off x="1619" y="4385"/>
              <a:ext cx="112" cy="27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43"/>
            <p:cNvSpPr/>
            <p:nvPr/>
          </p:nvSpPr>
          <p:spPr bwMode="auto">
            <a:xfrm>
              <a:off x="1619" y="4414"/>
              <a:ext cx="112" cy="27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44"/>
            <p:cNvSpPr/>
            <p:nvPr/>
          </p:nvSpPr>
          <p:spPr bwMode="auto">
            <a:xfrm>
              <a:off x="1641" y="4443"/>
              <a:ext cx="68" cy="27"/>
            </a:xfrm>
            <a:custGeom>
              <a:avLst/>
              <a:gdLst>
                <a:gd name="T0" fmla="*/ 40 w 40"/>
                <a:gd name="T1" fmla="*/ 8 h 16"/>
                <a:gd name="T2" fmla="*/ 34 w 40"/>
                <a:gd name="T3" fmla="*/ 16 h 16"/>
                <a:gd name="T4" fmla="*/ 7 w 40"/>
                <a:gd name="T5" fmla="*/ 16 h 16"/>
                <a:gd name="T6" fmla="*/ 0 w 40"/>
                <a:gd name="T7" fmla="*/ 8 h 16"/>
                <a:gd name="T8" fmla="*/ 0 w 40"/>
                <a:gd name="T9" fmla="*/ 8 h 16"/>
                <a:gd name="T10" fmla="*/ 7 w 40"/>
                <a:gd name="T11" fmla="*/ 0 h 16"/>
                <a:gd name="T12" fmla="*/ 34 w 40"/>
                <a:gd name="T13" fmla="*/ 0 h 16"/>
                <a:gd name="T14" fmla="*/ 40 w 4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40" y="8"/>
                  </a:moveTo>
                  <a:cubicBezTo>
                    <a:pt x="40" y="12"/>
                    <a:pt x="37" y="16"/>
                    <a:pt x="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45"/>
            <p:cNvSpPr/>
            <p:nvPr/>
          </p:nvSpPr>
          <p:spPr bwMode="auto">
            <a:xfrm>
              <a:off x="1436" y="3954"/>
              <a:ext cx="475" cy="426"/>
            </a:xfrm>
            <a:custGeom>
              <a:avLst/>
              <a:gdLst>
                <a:gd name="T0" fmla="*/ 143 w 280"/>
                <a:gd name="T1" fmla="*/ 0 h 251"/>
                <a:gd name="T2" fmla="*/ 143 w 280"/>
                <a:gd name="T3" fmla="*/ 0 h 251"/>
                <a:gd name="T4" fmla="*/ 140 w 280"/>
                <a:gd name="T5" fmla="*/ 0 h 251"/>
                <a:gd name="T6" fmla="*/ 137 w 280"/>
                <a:gd name="T7" fmla="*/ 0 h 251"/>
                <a:gd name="T8" fmla="*/ 137 w 280"/>
                <a:gd name="T9" fmla="*/ 0 h 251"/>
                <a:gd name="T10" fmla="*/ 70 w 280"/>
                <a:gd name="T11" fmla="*/ 174 h 251"/>
                <a:gd name="T12" fmla="*/ 107 w 280"/>
                <a:gd name="T13" fmla="*/ 251 h 251"/>
                <a:gd name="T14" fmla="*/ 140 w 280"/>
                <a:gd name="T15" fmla="*/ 251 h 251"/>
                <a:gd name="T16" fmla="*/ 145 w 280"/>
                <a:gd name="T17" fmla="*/ 251 h 251"/>
                <a:gd name="T18" fmla="*/ 176 w 280"/>
                <a:gd name="T19" fmla="*/ 251 h 251"/>
                <a:gd name="T20" fmla="*/ 211 w 280"/>
                <a:gd name="T21" fmla="*/ 174 h 251"/>
                <a:gd name="T22" fmla="*/ 143 w 280"/>
                <a:gd name="T23" fmla="*/ 0 h 251"/>
                <a:gd name="T24" fmla="*/ 209 w 280"/>
                <a:gd name="T25" fmla="*/ 127 h 251"/>
                <a:gd name="T26" fmla="*/ 169 w 280"/>
                <a:gd name="T27" fmla="*/ 28 h 251"/>
                <a:gd name="T28" fmla="*/ 209 w 280"/>
                <a:gd name="T29" fmla="*/ 12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251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1" y="0"/>
                    <a:pt x="140" y="0"/>
                  </a:cubicBezTo>
                  <a:cubicBezTo>
                    <a:pt x="139" y="0"/>
                    <a:pt x="143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0" y="4"/>
                    <a:pt x="33" y="141"/>
                    <a:pt x="70" y="174"/>
                  </a:cubicBezTo>
                  <a:cubicBezTo>
                    <a:pt x="108" y="208"/>
                    <a:pt x="107" y="251"/>
                    <a:pt x="107" y="251"/>
                  </a:cubicBezTo>
                  <a:cubicBezTo>
                    <a:pt x="140" y="251"/>
                    <a:pt x="140" y="251"/>
                    <a:pt x="140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76" y="251"/>
                    <a:pt x="176" y="251"/>
                    <a:pt x="176" y="251"/>
                  </a:cubicBezTo>
                  <a:cubicBezTo>
                    <a:pt x="176" y="251"/>
                    <a:pt x="173" y="208"/>
                    <a:pt x="211" y="174"/>
                  </a:cubicBezTo>
                  <a:cubicBezTo>
                    <a:pt x="248" y="141"/>
                    <a:pt x="280" y="4"/>
                    <a:pt x="143" y="0"/>
                  </a:cubicBezTo>
                  <a:close/>
                  <a:moveTo>
                    <a:pt x="209" y="127"/>
                  </a:moveTo>
                  <a:cubicBezTo>
                    <a:pt x="232" y="63"/>
                    <a:pt x="169" y="28"/>
                    <a:pt x="169" y="28"/>
                  </a:cubicBezTo>
                  <a:cubicBezTo>
                    <a:pt x="263" y="43"/>
                    <a:pt x="209" y="127"/>
                    <a:pt x="209" y="1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46"/>
            <p:cNvSpPr/>
            <p:nvPr/>
          </p:nvSpPr>
          <p:spPr bwMode="auto">
            <a:xfrm>
              <a:off x="2954" y="1938"/>
              <a:ext cx="75" cy="315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2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2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47"/>
            <p:cNvSpPr/>
            <p:nvPr/>
          </p:nvSpPr>
          <p:spPr bwMode="auto">
            <a:xfrm>
              <a:off x="2954" y="1878"/>
              <a:ext cx="75" cy="92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1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1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Rectangle 48"/>
            <p:cNvSpPr/>
            <p:nvPr/>
          </p:nvSpPr>
          <p:spPr bwMode="auto">
            <a:xfrm>
              <a:off x="2949" y="1915"/>
              <a:ext cx="83" cy="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49"/>
            <p:cNvSpPr/>
            <p:nvPr/>
          </p:nvSpPr>
          <p:spPr bwMode="auto">
            <a:xfrm>
              <a:off x="2976" y="2243"/>
              <a:ext cx="29" cy="46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50"/>
            <p:cNvSpPr/>
            <p:nvPr/>
          </p:nvSpPr>
          <p:spPr bwMode="auto">
            <a:xfrm>
              <a:off x="2469" y="3722"/>
              <a:ext cx="277" cy="278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51"/>
            <p:cNvSpPr/>
            <p:nvPr/>
          </p:nvSpPr>
          <p:spPr bwMode="auto">
            <a:xfrm>
              <a:off x="2471" y="3725"/>
              <a:ext cx="246" cy="246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52"/>
            <p:cNvSpPr/>
            <p:nvPr/>
          </p:nvSpPr>
          <p:spPr bwMode="auto">
            <a:xfrm>
              <a:off x="2464" y="3730"/>
              <a:ext cx="275" cy="241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53"/>
            <p:cNvSpPr/>
            <p:nvPr/>
          </p:nvSpPr>
          <p:spPr bwMode="auto">
            <a:xfrm>
              <a:off x="2530" y="3992"/>
              <a:ext cx="78" cy="91"/>
            </a:xfrm>
            <a:custGeom>
              <a:avLst/>
              <a:gdLst>
                <a:gd name="T0" fmla="*/ 33 w 46"/>
                <a:gd name="T1" fmla="*/ 3 h 54"/>
                <a:gd name="T2" fmla="*/ 33 w 46"/>
                <a:gd name="T3" fmla="*/ 20 h 54"/>
                <a:gd name="T4" fmla="*/ 19 w 46"/>
                <a:gd name="T5" fmla="*/ 31 h 54"/>
                <a:gd name="T6" fmla="*/ 1 w 46"/>
                <a:gd name="T7" fmla="*/ 45 h 54"/>
                <a:gd name="T8" fmla="*/ 46 w 46"/>
                <a:gd name="T9" fmla="*/ 54 h 54"/>
                <a:gd name="T10" fmla="*/ 46 w 46"/>
                <a:gd name="T11" fmla="*/ 0 h 54"/>
                <a:gd name="T12" fmla="*/ 33 w 46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33" y="3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28" y="28"/>
                    <a:pt x="19" y="31"/>
                  </a:cubicBezTo>
                  <a:cubicBezTo>
                    <a:pt x="9" y="35"/>
                    <a:pt x="0" y="40"/>
                    <a:pt x="1" y="45"/>
                  </a:cubicBezTo>
                  <a:cubicBezTo>
                    <a:pt x="1" y="50"/>
                    <a:pt x="14" y="54"/>
                    <a:pt x="46" y="54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54"/>
            <p:cNvSpPr/>
            <p:nvPr/>
          </p:nvSpPr>
          <p:spPr bwMode="auto">
            <a:xfrm>
              <a:off x="2598" y="3992"/>
              <a:ext cx="76" cy="91"/>
            </a:xfrm>
            <a:custGeom>
              <a:avLst/>
              <a:gdLst>
                <a:gd name="T0" fmla="*/ 12 w 45"/>
                <a:gd name="T1" fmla="*/ 3 h 54"/>
                <a:gd name="T2" fmla="*/ 12 w 45"/>
                <a:gd name="T3" fmla="*/ 20 h 54"/>
                <a:gd name="T4" fmla="*/ 25 w 45"/>
                <a:gd name="T5" fmla="*/ 31 h 54"/>
                <a:gd name="T6" fmla="*/ 44 w 45"/>
                <a:gd name="T7" fmla="*/ 45 h 54"/>
                <a:gd name="T8" fmla="*/ 0 w 45"/>
                <a:gd name="T9" fmla="*/ 54 h 54"/>
                <a:gd name="T10" fmla="*/ 0 w 45"/>
                <a:gd name="T11" fmla="*/ 0 h 54"/>
                <a:gd name="T12" fmla="*/ 12 w 45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4">
                  <a:moveTo>
                    <a:pt x="12" y="3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5" y="28"/>
                    <a:pt x="25" y="31"/>
                  </a:cubicBezTo>
                  <a:cubicBezTo>
                    <a:pt x="34" y="35"/>
                    <a:pt x="45" y="40"/>
                    <a:pt x="44" y="45"/>
                  </a:cubicBezTo>
                  <a:cubicBezTo>
                    <a:pt x="43" y="50"/>
                    <a:pt x="25" y="54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55"/>
            <p:cNvSpPr/>
            <p:nvPr/>
          </p:nvSpPr>
          <p:spPr bwMode="auto">
            <a:xfrm>
              <a:off x="2469" y="3722"/>
              <a:ext cx="277" cy="278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56"/>
            <p:cNvSpPr/>
            <p:nvPr/>
          </p:nvSpPr>
          <p:spPr bwMode="auto">
            <a:xfrm>
              <a:off x="2471" y="3725"/>
              <a:ext cx="246" cy="246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57"/>
            <p:cNvSpPr/>
            <p:nvPr/>
          </p:nvSpPr>
          <p:spPr bwMode="auto">
            <a:xfrm>
              <a:off x="2464" y="3730"/>
              <a:ext cx="275" cy="241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58"/>
            <p:cNvSpPr/>
            <p:nvPr/>
          </p:nvSpPr>
          <p:spPr bwMode="auto">
            <a:xfrm>
              <a:off x="3066" y="1938"/>
              <a:ext cx="75" cy="315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4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4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59"/>
            <p:cNvSpPr/>
            <p:nvPr/>
          </p:nvSpPr>
          <p:spPr bwMode="auto">
            <a:xfrm>
              <a:off x="3066" y="1878"/>
              <a:ext cx="75" cy="92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2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2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Rectangle 60"/>
            <p:cNvSpPr/>
            <p:nvPr/>
          </p:nvSpPr>
          <p:spPr bwMode="auto">
            <a:xfrm>
              <a:off x="3061" y="1915"/>
              <a:ext cx="83" cy="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61"/>
            <p:cNvSpPr/>
            <p:nvPr/>
          </p:nvSpPr>
          <p:spPr bwMode="auto">
            <a:xfrm>
              <a:off x="3088" y="2243"/>
              <a:ext cx="29" cy="46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62"/>
            <p:cNvSpPr/>
            <p:nvPr/>
          </p:nvSpPr>
          <p:spPr bwMode="auto">
            <a:xfrm>
              <a:off x="3136" y="1931"/>
              <a:ext cx="25" cy="159"/>
            </a:xfrm>
            <a:custGeom>
              <a:avLst/>
              <a:gdLst>
                <a:gd name="T0" fmla="*/ 0 w 15"/>
                <a:gd name="T1" fmla="*/ 0 h 94"/>
                <a:gd name="T2" fmla="*/ 13 w 15"/>
                <a:gd name="T3" fmla="*/ 11 h 94"/>
                <a:gd name="T4" fmla="*/ 14 w 15"/>
                <a:gd name="T5" fmla="*/ 89 h 94"/>
                <a:gd name="T6" fmla="*/ 9 w 15"/>
                <a:gd name="T7" fmla="*/ 94 h 94"/>
                <a:gd name="T8" fmla="*/ 9 w 15"/>
                <a:gd name="T9" fmla="*/ 33 h 94"/>
                <a:gd name="T10" fmla="*/ 4 w 15"/>
                <a:gd name="T11" fmla="*/ 26 h 94"/>
                <a:gd name="T12" fmla="*/ 0 w 15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4">
                  <a:moveTo>
                    <a:pt x="0" y="0"/>
                  </a:moveTo>
                  <a:cubicBezTo>
                    <a:pt x="0" y="0"/>
                    <a:pt x="12" y="6"/>
                    <a:pt x="13" y="11"/>
                  </a:cubicBezTo>
                  <a:cubicBezTo>
                    <a:pt x="14" y="15"/>
                    <a:pt x="14" y="89"/>
                    <a:pt x="14" y="89"/>
                  </a:cubicBezTo>
                  <a:cubicBezTo>
                    <a:pt x="14" y="89"/>
                    <a:pt x="15" y="94"/>
                    <a:pt x="9" y="9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63"/>
            <p:cNvSpPr/>
            <p:nvPr/>
          </p:nvSpPr>
          <p:spPr bwMode="auto">
            <a:xfrm>
              <a:off x="550" y="3981"/>
              <a:ext cx="335" cy="307"/>
            </a:xfrm>
            <a:custGeom>
              <a:avLst/>
              <a:gdLst>
                <a:gd name="T0" fmla="*/ 96 w 197"/>
                <a:gd name="T1" fmla="*/ 181 h 181"/>
                <a:gd name="T2" fmla="*/ 0 w 197"/>
                <a:gd name="T3" fmla="*/ 180 h 181"/>
                <a:gd name="T4" fmla="*/ 0 w 197"/>
                <a:gd name="T5" fmla="*/ 36 h 181"/>
                <a:gd name="T6" fmla="*/ 99 w 197"/>
                <a:gd name="T7" fmla="*/ 36 h 181"/>
                <a:gd name="T8" fmla="*/ 197 w 197"/>
                <a:gd name="T9" fmla="*/ 36 h 181"/>
                <a:gd name="T10" fmla="*/ 197 w 197"/>
                <a:gd name="T11" fmla="*/ 180 h 181"/>
                <a:gd name="T12" fmla="*/ 96 w 197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81">
                  <a:moveTo>
                    <a:pt x="96" y="181"/>
                  </a:moveTo>
                  <a:cubicBezTo>
                    <a:pt x="96" y="181"/>
                    <a:pt x="63" y="147"/>
                    <a:pt x="0" y="18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4" y="0"/>
                    <a:pt x="99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180"/>
                    <a:pt x="197" y="180"/>
                    <a:pt x="197" y="180"/>
                  </a:cubicBezTo>
                  <a:lnTo>
                    <a:pt x="96" y="1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64"/>
            <p:cNvSpPr/>
            <p:nvPr/>
          </p:nvSpPr>
          <p:spPr bwMode="auto">
            <a:xfrm>
              <a:off x="1918" y="1892"/>
              <a:ext cx="190" cy="190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102 h 112"/>
                <a:gd name="T12" fmla="*/ 11 w 112"/>
                <a:gd name="T13" fmla="*/ 56 h 112"/>
                <a:gd name="T14" fmla="*/ 56 w 112"/>
                <a:gd name="T15" fmla="*/ 10 h 112"/>
                <a:gd name="T16" fmla="*/ 102 w 112"/>
                <a:gd name="T17" fmla="*/ 56 h 112"/>
                <a:gd name="T18" fmla="*/ 56 w 112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0"/>
                    <a:pt x="56" y="10"/>
                  </a:cubicBezTo>
                  <a:cubicBezTo>
                    <a:pt x="81" y="10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Rectangle 65"/>
            <p:cNvSpPr/>
            <p:nvPr/>
          </p:nvSpPr>
          <p:spPr bwMode="auto">
            <a:xfrm>
              <a:off x="2001" y="2072"/>
              <a:ext cx="25" cy="9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66"/>
            <p:cNvSpPr/>
            <p:nvPr/>
          </p:nvSpPr>
          <p:spPr bwMode="auto">
            <a:xfrm>
              <a:off x="1992" y="2100"/>
              <a:ext cx="41" cy="129"/>
            </a:xfrm>
            <a:custGeom>
              <a:avLst/>
              <a:gdLst>
                <a:gd name="T0" fmla="*/ 24 w 24"/>
                <a:gd name="T1" fmla="*/ 64 h 76"/>
                <a:gd name="T2" fmla="*/ 12 w 24"/>
                <a:gd name="T3" fmla="*/ 76 h 76"/>
                <a:gd name="T4" fmla="*/ 12 w 24"/>
                <a:gd name="T5" fmla="*/ 76 h 76"/>
                <a:gd name="T6" fmla="*/ 0 w 24"/>
                <a:gd name="T7" fmla="*/ 64 h 76"/>
                <a:gd name="T8" fmla="*/ 0 w 24"/>
                <a:gd name="T9" fmla="*/ 12 h 76"/>
                <a:gd name="T10" fmla="*/ 12 w 24"/>
                <a:gd name="T11" fmla="*/ 0 h 76"/>
                <a:gd name="T12" fmla="*/ 12 w 24"/>
                <a:gd name="T13" fmla="*/ 0 h 76"/>
                <a:gd name="T14" fmla="*/ 24 w 24"/>
                <a:gd name="T15" fmla="*/ 12 h 76"/>
                <a:gd name="T16" fmla="*/ 24 w 24"/>
                <a:gd name="T1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6">
                  <a:moveTo>
                    <a:pt x="24" y="64"/>
                  </a:moveTo>
                  <a:cubicBezTo>
                    <a:pt x="24" y="70"/>
                    <a:pt x="19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6" y="76"/>
                    <a:pt x="0" y="70"/>
                    <a:pt x="0" y="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lnTo>
                    <a:pt x="24" y="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67"/>
            <p:cNvSpPr/>
            <p:nvPr/>
          </p:nvSpPr>
          <p:spPr bwMode="auto">
            <a:xfrm>
              <a:off x="1707" y="3208"/>
              <a:ext cx="190" cy="351"/>
            </a:xfrm>
            <a:custGeom>
              <a:avLst/>
              <a:gdLst>
                <a:gd name="T0" fmla="*/ 0 w 190"/>
                <a:gd name="T1" fmla="*/ 0 h 351"/>
                <a:gd name="T2" fmla="*/ 0 w 190"/>
                <a:gd name="T3" fmla="*/ 351 h 351"/>
                <a:gd name="T4" fmla="*/ 190 w 190"/>
                <a:gd name="T5" fmla="*/ 351 h 351"/>
                <a:gd name="T6" fmla="*/ 0 w 190"/>
                <a:gd name="T7" fmla="*/ 0 h 351"/>
                <a:gd name="T8" fmla="*/ 33 w 190"/>
                <a:gd name="T9" fmla="*/ 136 h 351"/>
                <a:gd name="T10" fmla="*/ 129 w 190"/>
                <a:gd name="T11" fmla="*/ 307 h 351"/>
                <a:gd name="T12" fmla="*/ 33 w 190"/>
                <a:gd name="T13" fmla="*/ 307 h 351"/>
                <a:gd name="T14" fmla="*/ 33 w 190"/>
                <a:gd name="T15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51">
                  <a:moveTo>
                    <a:pt x="0" y="0"/>
                  </a:moveTo>
                  <a:lnTo>
                    <a:pt x="0" y="351"/>
                  </a:lnTo>
                  <a:lnTo>
                    <a:pt x="190" y="351"/>
                  </a:lnTo>
                  <a:lnTo>
                    <a:pt x="0" y="0"/>
                  </a:lnTo>
                  <a:close/>
                  <a:moveTo>
                    <a:pt x="33" y="136"/>
                  </a:moveTo>
                  <a:lnTo>
                    <a:pt x="129" y="307"/>
                  </a:lnTo>
                  <a:lnTo>
                    <a:pt x="33" y="307"/>
                  </a:lnTo>
                  <a:lnTo>
                    <a:pt x="33" y="1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Rectangle 68"/>
            <p:cNvSpPr/>
            <p:nvPr/>
          </p:nvSpPr>
          <p:spPr bwMode="auto">
            <a:xfrm>
              <a:off x="1621" y="3201"/>
              <a:ext cx="42" cy="34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Oval 69"/>
            <p:cNvSpPr/>
            <p:nvPr/>
          </p:nvSpPr>
          <p:spPr bwMode="auto">
            <a:xfrm>
              <a:off x="3931" y="2445"/>
              <a:ext cx="99" cy="9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70"/>
            <p:cNvSpPr/>
            <p:nvPr/>
          </p:nvSpPr>
          <p:spPr bwMode="auto">
            <a:xfrm>
              <a:off x="3965" y="2518"/>
              <a:ext cx="156" cy="324"/>
            </a:xfrm>
            <a:custGeom>
              <a:avLst/>
              <a:gdLst>
                <a:gd name="T0" fmla="*/ 0 w 92"/>
                <a:gd name="T1" fmla="*/ 5 h 191"/>
                <a:gd name="T2" fmla="*/ 61 w 92"/>
                <a:gd name="T3" fmla="*/ 165 h 191"/>
                <a:gd name="T4" fmla="*/ 89 w 92"/>
                <a:gd name="T5" fmla="*/ 191 h 191"/>
                <a:gd name="T6" fmla="*/ 20 w 92"/>
                <a:gd name="T7" fmla="*/ 0 h 191"/>
                <a:gd name="T8" fmla="*/ 0 w 92"/>
                <a:gd name="T9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91">
                  <a:moveTo>
                    <a:pt x="0" y="5"/>
                  </a:moveTo>
                  <a:cubicBezTo>
                    <a:pt x="0" y="6"/>
                    <a:pt x="61" y="165"/>
                    <a:pt x="61" y="165"/>
                  </a:cubicBezTo>
                  <a:cubicBezTo>
                    <a:pt x="61" y="165"/>
                    <a:pt x="86" y="191"/>
                    <a:pt x="89" y="191"/>
                  </a:cubicBezTo>
                  <a:cubicBezTo>
                    <a:pt x="92" y="191"/>
                    <a:pt x="20" y="0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71"/>
            <p:cNvSpPr/>
            <p:nvPr/>
          </p:nvSpPr>
          <p:spPr bwMode="auto">
            <a:xfrm>
              <a:off x="3830" y="2518"/>
              <a:ext cx="166" cy="318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  <a:gd name="T12" fmla="*/ 164 w 166"/>
                <a:gd name="T13" fmla="*/ 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  <a:lnTo>
                    <a:pt x="164" y="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72"/>
            <p:cNvSpPr/>
            <p:nvPr/>
          </p:nvSpPr>
          <p:spPr bwMode="auto">
            <a:xfrm>
              <a:off x="3830" y="2518"/>
              <a:ext cx="166" cy="318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73"/>
            <p:cNvSpPr/>
            <p:nvPr/>
          </p:nvSpPr>
          <p:spPr bwMode="auto">
            <a:xfrm>
              <a:off x="3976" y="2407"/>
              <a:ext cx="22" cy="55"/>
            </a:xfrm>
            <a:custGeom>
              <a:avLst/>
              <a:gdLst>
                <a:gd name="T0" fmla="*/ 13 w 13"/>
                <a:gd name="T1" fmla="*/ 27 h 32"/>
                <a:gd name="T2" fmla="*/ 8 w 13"/>
                <a:gd name="T3" fmla="*/ 32 h 32"/>
                <a:gd name="T4" fmla="*/ 6 w 13"/>
                <a:gd name="T5" fmla="*/ 32 h 32"/>
                <a:gd name="T6" fmla="*/ 0 w 13"/>
                <a:gd name="T7" fmla="*/ 27 h 32"/>
                <a:gd name="T8" fmla="*/ 0 w 13"/>
                <a:gd name="T9" fmla="*/ 6 h 32"/>
                <a:gd name="T10" fmla="*/ 6 w 13"/>
                <a:gd name="T11" fmla="*/ 0 h 32"/>
                <a:gd name="T12" fmla="*/ 8 w 13"/>
                <a:gd name="T13" fmla="*/ 0 h 32"/>
                <a:gd name="T14" fmla="*/ 13 w 13"/>
                <a:gd name="T15" fmla="*/ 6 h 32"/>
                <a:gd name="T16" fmla="*/ 13 w 1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2">
                  <a:moveTo>
                    <a:pt x="13" y="27"/>
                  </a:moveTo>
                  <a:cubicBezTo>
                    <a:pt x="13" y="30"/>
                    <a:pt x="11" y="32"/>
                    <a:pt x="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3"/>
                    <a:pt x="13" y="6"/>
                  </a:cubicBezTo>
                  <a:lnTo>
                    <a:pt x="13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5" name="千图PPT彼岸天：ID 8661124库_组合 104"/>
          <p:cNvGrpSpPr/>
          <p:nvPr>
            <p:custDataLst>
              <p:tags r:id="rId2"/>
            </p:custDataLst>
          </p:nvPr>
        </p:nvGrpSpPr>
        <p:grpSpPr>
          <a:xfrm>
            <a:off x="1438323" y="3168872"/>
            <a:ext cx="4386351" cy="535509"/>
            <a:chOff x="1396413" y="2451957"/>
            <a:chExt cx="4386351" cy="535509"/>
          </a:xfrm>
        </p:grpSpPr>
        <p:grpSp>
          <p:nvGrpSpPr>
            <p:cNvPr id="6" name="Group 94"/>
            <p:cNvGrpSpPr/>
            <p:nvPr/>
          </p:nvGrpSpPr>
          <p:grpSpPr>
            <a:xfrm>
              <a:off x="1396413" y="2451957"/>
              <a:ext cx="535369" cy="535509"/>
              <a:chOff x="1396413" y="2471098"/>
              <a:chExt cx="535369" cy="535509"/>
            </a:xfrm>
          </p:grpSpPr>
          <p:sp>
            <p:nvSpPr>
              <p:cNvPr id="33" name="Rectangle: Rounded Corners 95"/>
              <p:cNvSpPr/>
              <p:nvPr/>
            </p:nvSpPr>
            <p:spPr>
              <a:xfrm>
                <a:off x="1396413" y="2471098"/>
                <a:ext cx="535369" cy="535509"/>
              </a:xfrm>
              <a:prstGeom prst="roundRect">
                <a:avLst/>
              </a:prstGeom>
              <a:solidFill>
                <a:srgbClr val="B2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: Shape 96"/>
              <p:cNvSpPr>
                <a:spLocks noChangeAspect="1"/>
              </p:cNvSpPr>
              <p:nvPr/>
            </p:nvSpPr>
            <p:spPr bwMode="auto">
              <a:xfrm>
                <a:off x="1498902" y="2576819"/>
                <a:ext cx="319880" cy="319963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97"/>
            <p:cNvGrpSpPr/>
            <p:nvPr/>
          </p:nvGrpSpPr>
          <p:grpSpPr>
            <a:xfrm>
              <a:off x="1931782" y="2468119"/>
              <a:ext cx="3850982" cy="503184"/>
              <a:chOff x="4410146" y="3865260"/>
              <a:chExt cx="2475841" cy="586866"/>
            </a:xfrm>
          </p:grpSpPr>
          <p:sp>
            <p:nvSpPr>
              <p:cNvPr id="31" name="TextBox 98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 dirty="0">
                    <a:solidFill>
                      <a:srgbClr val="FFD0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32" name="TextBox 99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200" b="0" dirty="0">
                    <a:solidFill>
                      <a:srgbClr val="F5F7E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grpSp>
        <p:nvGrpSpPr>
          <p:cNvPr id="8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438323" y="2357956"/>
            <a:ext cx="4386351" cy="535509"/>
            <a:chOff x="1396413" y="1641041"/>
            <a:chExt cx="4386351" cy="535509"/>
          </a:xfrm>
        </p:grpSpPr>
        <p:grpSp>
          <p:nvGrpSpPr>
            <p:cNvPr id="9" name="Group 100"/>
            <p:cNvGrpSpPr/>
            <p:nvPr/>
          </p:nvGrpSpPr>
          <p:grpSpPr>
            <a:xfrm>
              <a:off x="1396413" y="1641041"/>
              <a:ext cx="535369" cy="535509"/>
              <a:chOff x="1396413" y="1641043"/>
              <a:chExt cx="535369" cy="535509"/>
            </a:xfrm>
          </p:grpSpPr>
          <p:sp>
            <p:nvSpPr>
              <p:cNvPr id="29" name="Rectangle: Rounded Corners 101"/>
              <p:cNvSpPr/>
              <p:nvPr/>
            </p:nvSpPr>
            <p:spPr>
              <a:xfrm>
                <a:off x="1396413" y="1641043"/>
                <a:ext cx="535369" cy="535509"/>
              </a:xfrm>
              <a:prstGeom prst="roundRect">
                <a:avLst/>
              </a:prstGeom>
              <a:solidFill>
                <a:srgbClr val="B2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102"/>
              <p:cNvSpPr>
                <a:spLocks noChangeAspect="1"/>
              </p:cNvSpPr>
              <p:nvPr/>
            </p:nvSpPr>
            <p:spPr bwMode="auto">
              <a:xfrm>
                <a:off x="1479218" y="1715906"/>
                <a:ext cx="369757" cy="3714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50" y="9182"/>
                    </a:moveTo>
                    <a:cubicBezTo>
                      <a:pt x="21200" y="9182"/>
                      <a:pt x="21329" y="9229"/>
                      <a:pt x="21435" y="9326"/>
                    </a:cubicBezTo>
                    <a:cubicBezTo>
                      <a:pt x="21544" y="9426"/>
                      <a:pt x="21599" y="9549"/>
                      <a:pt x="21599" y="9699"/>
                    </a:cubicBezTo>
                    <a:lnTo>
                      <a:pt x="21599" y="11867"/>
                    </a:lnTo>
                    <a:cubicBezTo>
                      <a:pt x="21599" y="12232"/>
                      <a:pt x="21415" y="12414"/>
                      <a:pt x="21050" y="12414"/>
                    </a:cubicBezTo>
                    <a:lnTo>
                      <a:pt x="18746" y="12414"/>
                    </a:lnTo>
                    <a:cubicBezTo>
                      <a:pt x="18575" y="13204"/>
                      <a:pt x="18299" y="13947"/>
                      <a:pt x="17915" y="14646"/>
                    </a:cubicBezTo>
                    <a:cubicBezTo>
                      <a:pt x="17530" y="15342"/>
                      <a:pt x="17066" y="15965"/>
                      <a:pt x="16517" y="16514"/>
                    </a:cubicBezTo>
                    <a:cubicBezTo>
                      <a:pt x="15968" y="17061"/>
                      <a:pt x="15346" y="17528"/>
                      <a:pt x="14647" y="17913"/>
                    </a:cubicBezTo>
                    <a:cubicBezTo>
                      <a:pt x="13948" y="18298"/>
                      <a:pt x="13206" y="18577"/>
                      <a:pt x="12419" y="18741"/>
                    </a:cubicBezTo>
                    <a:lnTo>
                      <a:pt x="12419" y="21050"/>
                    </a:lnTo>
                    <a:cubicBezTo>
                      <a:pt x="12419" y="21197"/>
                      <a:pt x="12369" y="21329"/>
                      <a:pt x="12269" y="21435"/>
                    </a:cubicBezTo>
                    <a:cubicBezTo>
                      <a:pt x="12172" y="21544"/>
                      <a:pt x="12049" y="21599"/>
                      <a:pt x="11896" y="21599"/>
                    </a:cubicBezTo>
                    <a:lnTo>
                      <a:pt x="9732" y="21599"/>
                    </a:lnTo>
                    <a:cubicBezTo>
                      <a:pt x="9368" y="21599"/>
                      <a:pt x="9183" y="21417"/>
                      <a:pt x="9183" y="21050"/>
                    </a:cubicBezTo>
                    <a:lnTo>
                      <a:pt x="9183" y="18741"/>
                    </a:lnTo>
                    <a:cubicBezTo>
                      <a:pt x="8396" y="18577"/>
                      <a:pt x="7654" y="18298"/>
                      <a:pt x="6955" y="17913"/>
                    </a:cubicBezTo>
                    <a:cubicBezTo>
                      <a:pt x="6259" y="17528"/>
                      <a:pt x="5634" y="17061"/>
                      <a:pt x="5085" y="16514"/>
                    </a:cubicBezTo>
                    <a:cubicBezTo>
                      <a:pt x="4536" y="15965"/>
                      <a:pt x="4069" y="15342"/>
                      <a:pt x="3687" y="14646"/>
                    </a:cubicBezTo>
                    <a:cubicBezTo>
                      <a:pt x="3300" y="13947"/>
                      <a:pt x="3024" y="13204"/>
                      <a:pt x="2856" y="12414"/>
                    </a:cubicBezTo>
                    <a:lnTo>
                      <a:pt x="551" y="12414"/>
                    </a:lnTo>
                    <a:cubicBezTo>
                      <a:pt x="187" y="12414"/>
                      <a:pt x="0" y="12231"/>
                      <a:pt x="0" y="11867"/>
                    </a:cubicBezTo>
                    <a:lnTo>
                      <a:pt x="0" y="9699"/>
                    </a:lnTo>
                    <a:cubicBezTo>
                      <a:pt x="0" y="9549"/>
                      <a:pt x="58" y="9426"/>
                      <a:pt x="167" y="9326"/>
                    </a:cubicBezTo>
                    <a:cubicBezTo>
                      <a:pt x="273" y="9229"/>
                      <a:pt x="402" y="9182"/>
                      <a:pt x="551" y="9182"/>
                    </a:cubicBezTo>
                    <a:lnTo>
                      <a:pt x="2856" y="9182"/>
                    </a:lnTo>
                    <a:cubicBezTo>
                      <a:pt x="3026" y="8392"/>
                      <a:pt x="3300" y="7652"/>
                      <a:pt x="3687" y="6953"/>
                    </a:cubicBezTo>
                    <a:cubicBezTo>
                      <a:pt x="4069" y="6251"/>
                      <a:pt x="4536" y="5631"/>
                      <a:pt x="5085" y="5081"/>
                    </a:cubicBezTo>
                    <a:cubicBezTo>
                      <a:pt x="5634" y="4532"/>
                      <a:pt x="6256" y="4065"/>
                      <a:pt x="6955" y="3680"/>
                    </a:cubicBezTo>
                    <a:cubicBezTo>
                      <a:pt x="7654" y="3298"/>
                      <a:pt x="8396" y="3022"/>
                      <a:pt x="9183" y="2852"/>
                    </a:cubicBezTo>
                    <a:lnTo>
                      <a:pt x="9183" y="546"/>
                    </a:lnTo>
                    <a:cubicBezTo>
                      <a:pt x="9183" y="181"/>
                      <a:pt x="9365" y="0"/>
                      <a:pt x="9732" y="0"/>
                    </a:cubicBezTo>
                    <a:lnTo>
                      <a:pt x="11896" y="0"/>
                    </a:lnTo>
                    <a:cubicBezTo>
                      <a:pt x="12049" y="0"/>
                      <a:pt x="12172" y="50"/>
                      <a:pt x="12269" y="158"/>
                    </a:cubicBezTo>
                    <a:cubicBezTo>
                      <a:pt x="12369" y="267"/>
                      <a:pt x="12419" y="396"/>
                      <a:pt x="12419" y="546"/>
                    </a:cubicBezTo>
                    <a:lnTo>
                      <a:pt x="12419" y="2852"/>
                    </a:lnTo>
                    <a:cubicBezTo>
                      <a:pt x="13206" y="3022"/>
                      <a:pt x="13948" y="3298"/>
                      <a:pt x="14647" y="3680"/>
                    </a:cubicBezTo>
                    <a:cubicBezTo>
                      <a:pt x="15343" y="4065"/>
                      <a:pt x="15968" y="4532"/>
                      <a:pt x="16517" y="5082"/>
                    </a:cubicBezTo>
                    <a:cubicBezTo>
                      <a:pt x="17066" y="5631"/>
                      <a:pt x="17530" y="6251"/>
                      <a:pt x="17915" y="6953"/>
                    </a:cubicBezTo>
                    <a:cubicBezTo>
                      <a:pt x="18299" y="7652"/>
                      <a:pt x="18578" y="8392"/>
                      <a:pt x="18746" y="9182"/>
                    </a:cubicBezTo>
                    <a:lnTo>
                      <a:pt x="21050" y="9182"/>
                    </a:lnTo>
                    <a:close/>
                    <a:moveTo>
                      <a:pt x="12419" y="16465"/>
                    </a:moveTo>
                    <a:cubicBezTo>
                      <a:pt x="13411" y="16194"/>
                      <a:pt x="14268" y="15698"/>
                      <a:pt x="14991" y="14981"/>
                    </a:cubicBezTo>
                    <a:cubicBezTo>
                      <a:pt x="15710" y="14264"/>
                      <a:pt x="16203" y="13410"/>
                      <a:pt x="16467" y="12414"/>
                    </a:cubicBezTo>
                    <a:lnTo>
                      <a:pt x="14048" y="12414"/>
                    </a:lnTo>
                    <a:cubicBezTo>
                      <a:pt x="13684" y="12414"/>
                      <a:pt x="13505" y="12231"/>
                      <a:pt x="13514" y="11867"/>
                    </a:cubicBezTo>
                    <a:lnTo>
                      <a:pt x="13514" y="9699"/>
                    </a:lnTo>
                    <a:cubicBezTo>
                      <a:pt x="13514" y="9549"/>
                      <a:pt x="13567" y="9426"/>
                      <a:pt x="13669" y="9326"/>
                    </a:cubicBezTo>
                    <a:cubicBezTo>
                      <a:pt x="13772" y="9229"/>
                      <a:pt x="13898" y="9182"/>
                      <a:pt x="14048" y="9182"/>
                    </a:cubicBezTo>
                    <a:lnTo>
                      <a:pt x="16467" y="9182"/>
                    </a:lnTo>
                    <a:cubicBezTo>
                      <a:pt x="16194" y="8186"/>
                      <a:pt x="15698" y="7332"/>
                      <a:pt x="14982" y="6609"/>
                    </a:cubicBezTo>
                    <a:cubicBezTo>
                      <a:pt x="14265" y="5883"/>
                      <a:pt x="13411" y="5390"/>
                      <a:pt x="12419" y="5131"/>
                    </a:cubicBezTo>
                    <a:lnTo>
                      <a:pt x="12419" y="7549"/>
                    </a:lnTo>
                    <a:cubicBezTo>
                      <a:pt x="12419" y="7699"/>
                      <a:pt x="12369" y="7828"/>
                      <a:pt x="12269" y="7928"/>
                    </a:cubicBezTo>
                    <a:cubicBezTo>
                      <a:pt x="12172" y="8031"/>
                      <a:pt x="12049" y="8081"/>
                      <a:pt x="11896" y="8081"/>
                    </a:cubicBezTo>
                    <a:lnTo>
                      <a:pt x="9732" y="8081"/>
                    </a:lnTo>
                    <a:cubicBezTo>
                      <a:pt x="9368" y="8081"/>
                      <a:pt x="9183" y="7905"/>
                      <a:pt x="9183" y="7549"/>
                    </a:cubicBezTo>
                    <a:lnTo>
                      <a:pt x="9183" y="5131"/>
                    </a:lnTo>
                    <a:cubicBezTo>
                      <a:pt x="8191" y="5402"/>
                      <a:pt x="7334" y="5895"/>
                      <a:pt x="6608" y="6612"/>
                    </a:cubicBezTo>
                    <a:cubicBezTo>
                      <a:pt x="5889" y="7332"/>
                      <a:pt x="5399" y="8187"/>
                      <a:pt x="5135" y="9182"/>
                    </a:cubicBezTo>
                    <a:lnTo>
                      <a:pt x="7580" y="9182"/>
                    </a:lnTo>
                    <a:cubicBezTo>
                      <a:pt x="7733" y="9182"/>
                      <a:pt x="7853" y="9229"/>
                      <a:pt x="7947" y="9326"/>
                    </a:cubicBezTo>
                    <a:cubicBezTo>
                      <a:pt x="8038" y="9426"/>
                      <a:pt x="8088" y="9550"/>
                      <a:pt x="8088" y="9700"/>
                    </a:cubicBezTo>
                    <a:lnTo>
                      <a:pt x="8088" y="11867"/>
                    </a:lnTo>
                    <a:cubicBezTo>
                      <a:pt x="8088" y="12017"/>
                      <a:pt x="8038" y="12144"/>
                      <a:pt x="7947" y="12252"/>
                    </a:cubicBezTo>
                    <a:cubicBezTo>
                      <a:pt x="7853" y="12364"/>
                      <a:pt x="7733" y="12414"/>
                      <a:pt x="7580" y="12414"/>
                    </a:cubicBezTo>
                    <a:lnTo>
                      <a:pt x="5135" y="12414"/>
                    </a:lnTo>
                    <a:cubicBezTo>
                      <a:pt x="5408" y="13410"/>
                      <a:pt x="5904" y="14267"/>
                      <a:pt x="6620" y="14990"/>
                    </a:cubicBezTo>
                    <a:cubicBezTo>
                      <a:pt x="7337" y="15710"/>
                      <a:pt x="8191" y="16203"/>
                      <a:pt x="9183" y="16465"/>
                    </a:cubicBezTo>
                    <a:lnTo>
                      <a:pt x="9183" y="14018"/>
                    </a:lnTo>
                    <a:cubicBezTo>
                      <a:pt x="9183" y="13868"/>
                      <a:pt x="9239" y="13744"/>
                      <a:pt x="9348" y="13653"/>
                    </a:cubicBezTo>
                    <a:cubicBezTo>
                      <a:pt x="9453" y="13559"/>
                      <a:pt x="9583" y="13512"/>
                      <a:pt x="9732" y="13512"/>
                    </a:cubicBezTo>
                    <a:lnTo>
                      <a:pt x="11896" y="13512"/>
                    </a:lnTo>
                    <a:cubicBezTo>
                      <a:pt x="12049" y="13512"/>
                      <a:pt x="12172" y="13559"/>
                      <a:pt x="12269" y="13653"/>
                    </a:cubicBezTo>
                    <a:cubicBezTo>
                      <a:pt x="12369" y="13744"/>
                      <a:pt x="12419" y="13868"/>
                      <a:pt x="12419" y="14018"/>
                    </a:cubicBezTo>
                    <a:lnTo>
                      <a:pt x="12419" y="164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103"/>
            <p:cNvGrpSpPr/>
            <p:nvPr/>
          </p:nvGrpSpPr>
          <p:grpSpPr>
            <a:xfrm>
              <a:off x="1931782" y="1657203"/>
              <a:ext cx="3850982" cy="503184"/>
              <a:chOff x="4410146" y="3865260"/>
              <a:chExt cx="2475841" cy="586866"/>
            </a:xfrm>
          </p:grpSpPr>
          <p:sp>
            <p:nvSpPr>
              <p:cNvPr id="27" name="TextBox 104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 dirty="0">
                    <a:solidFill>
                      <a:srgbClr val="FFD0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28" name="TextBox 105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200" b="0" dirty="0">
                    <a:solidFill>
                      <a:srgbClr val="F5F7E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grpSp>
        <p:nvGrpSpPr>
          <p:cNvPr id="106" name="千图PPT彼岸天：ID 8661124库_组合 105"/>
          <p:cNvGrpSpPr/>
          <p:nvPr>
            <p:custDataLst>
              <p:tags r:id="rId4"/>
            </p:custDataLst>
          </p:nvPr>
        </p:nvGrpSpPr>
        <p:grpSpPr>
          <a:xfrm>
            <a:off x="1438323" y="3979788"/>
            <a:ext cx="4386351" cy="535509"/>
            <a:chOff x="1396413" y="3262873"/>
            <a:chExt cx="4386351" cy="535509"/>
          </a:xfrm>
        </p:grpSpPr>
        <p:grpSp>
          <p:nvGrpSpPr>
            <p:cNvPr id="11" name="Group 106"/>
            <p:cNvGrpSpPr/>
            <p:nvPr/>
          </p:nvGrpSpPr>
          <p:grpSpPr>
            <a:xfrm>
              <a:off x="1396413" y="3262873"/>
              <a:ext cx="535369" cy="535509"/>
              <a:chOff x="1396413" y="3283279"/>
              <a:chExt cx="535369" cy="535509"/>
            </a:xfrm>
          </p:grpSpPr>
          <p:sp>
            <p:nvSpPr>
              <p:cNvPr id="25" name="Rectangle: Rounded Corners 107"/>
              <p:cNvSpPr/>
              <p:nvPr/>
            </p:nvSpPr>
            <p:spPr>
              <a:xfrm>
                <a:off x="1396413" y="3283279"/>
                <a:ext cx="535369" cy="535509"/>
              </a:xfrm>
              <a:prstGeom prst="roundRect">
                <a:avLst/>
              </a:prstGeom>
              <a:solidFill>
                <a:srgbClr val="B2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: Shape 108"/>
              <p:cNvSpPr>
                <a:spLocks noChangeAspect="1"/>
              </p:cNvSpPr>
              <p:nvPr/>
            </p:nvSpPr>
            <p:spPr bwMode="auto">
              <a:xfrm>
                <a:off x="1508234" y="3380118"/>
                <a:ext cx="321461" cy="3536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4921"/>
                    </a:moveTo>
                    <a:lnTo>
                      <a:pt x="21599" y="5871"/>
                    </a:lnTo>
                    <a:cubicBezTo>
                      <a:pt x="21192" y="6052"/>
                      <a:pt x="20518" y="6202"/>
                      <a:pt x="19564" y="6320"/>
                    </a:cubicBezTo>
                    <a:cubicBezTo>
                      <a:pt x="18617" y="6436"/>
                      <a:pt x="17593" y="6522"/>
                      <a:pt x="16494" y="6579"/>
                    </a:cubicBezTo>
                    <a:cubicBezTo>
                      <a:pt x="15398" y="6643"/>
                      <a:pt x="14330" y="6677"/>
                      <a:pt x="13290" y="6683"/>
                    </a:cubicBezTo>
                    <a:cubicBezTo>
                      <a:pt x="12253" y="6692"/>
                      <a:pt x="11427" y="6698"/>
                      <a:pt x="10808" y="6698"/>
                    </a:cubicBezTo>
                    <a:cubicBezTo>
                      <a:pt x="10200" y="6698"/>
                      <a:pt x="9374" y="6692"/>
                      <a:pt x="8326" y="6683"/>
                    </a:cubicBezTo>
                    <a:cubicBezTo>
                      <a:pt x="7276" y="6677"/>
                      <a:pt x="6204" y="6643"/>
                      <a:pt x="5105" y="6579"/>
                    </a:cubicBezTo>
                    <a:cubicBezTo>
                      <a:pt x="4009" y="6522"/>
                      <a:pt x="2993" y="6436"/>
                      <a:pt x="2053" y="6326"/>
                    </a:cubicBezTo>
                    <a:cubicBezTo>
                      <a:pt x="1116" y="6214"/>
                      <a:pt x="442" y="6064"/>
                      <a:pt x="34" y="5871"/>
                    </a:cubicBezTo>
                    <a:cubicBezTo>
                      <a:pt x="10" y="5724"/>
                      <a:pt x="0" y="5566"/>
                      <a:pt x="0" y="5393"/>
                    </a:cubicBezTo>
                    <a:lnTo>
                      <a:pt x="0" y="4921"/>
                    </a:lnTo>
                    <a:lnTo>
                      <a:pt x="0" y="4423"/>
                    </a:lnTo>
                    <a:cubicBezTo>
                      <a:pt x="0" y="4258"/>
                      <a:pt x="10" y="4092"/>
                      <a:pt x="34" y="3924"/>
                    </a:cubicBezTo>
                    <a:cubicBezTo>
                      <a:pt x="307" y="3801"/>
                      <a:pt x="701" y="3688"/>
                      <a:pt x="1213" y="3602"/>
                    </a:cubicBezTo>
                    <a:cubicBezTo>
                      <a:pt x="1717" y="3516"/>
                      <a:pt x="2257" y="3444"/>
                      <a:pt x="2830" y="3389"/>
                    </a:cubicBezTo>
                    <a:cubicBezTo>
                      <a:pt x="3404" y="3334"/>
                      <a:pt x="3971" y="3294"/>
                      <a:pt x="4528" y="3265"/>
                    </a:cubicBezTo>
                    <a:cubicBezTo>
                      <a:pt x="5084" y="3239"/>
                      <a:pt x="5516" y="3213"/>
                      <a:pt x="5827" y="3196"/>
                    </a:cubicBezTo>
                    <a:cubicBezTo>
                      <a:pt x="5737" y="2444"/>
                      <a:pt x="5800" y="1857"/>
                      <a:pt x="6017" y="1431"/>
                    </a:cubicBezTo>
                    <a:cubicBezTo>
                      <a:pt x="6232" y="1010"/>
                      <a:pt x="6560" y="693"/>
                      <a:pt x="7003" y="489"/>
                    </a:cubicBezTo>
                    <a:cubicBezTo>
                      <a:pt x="7441" y="282"/>
                      <a:pt x="7984" y="146"/>
                      <a:pt x="8631" y="86"/>
                    </a:cubicBezTo>
                    <a:cubicBezTo>
                      <a:pt x="9280" y="28"/>
                      <a:pt x="9999" y="0"/>
                      <a:pt x="10808" y="0"/>
                    </a:cubicBezTo>
                    <a:cubicBezTo>
                      <a:pt x="11417" y="0"/>
                      <a:pt x="12021" y="11"/>
                      <a:pt x="12619" y="40"/>
                    </a:cubicBezTo>
                    <a:cubicBezTo>
                      <a:pt x="13221" y="69"/>
                      <a:pt x="13757" y="164"/>
                      <a:pt x="14234" y="319"/>
                    </a:cubicBezTo>
                    <a:cubicBezTo>
                      <a:pt x="14707" y="483"/>
                      <a:pt x="15084" y="734"/>
                      <a:pt x="15367" y="1074"/>
                    </a:cubicBezTo>
                    <a:cubicBezTo>
                      <a:pt x="15647" y="1413"/>
                      <a:pt x="15789" y="1894"/>
                      <a:pt x="15789" y="2519"/>
                    </a:cubicBezTo>
                    <a:lnTo>
                      <a:pt x="15789" y="2850"/>
                    </a:lnTo>
                    <a:cubicBezTo>
                      <a:pt x="15789" y="2963"/>
                      <a:pt x="15775" y="3078"/>
                      <a:pt x="15758" y="3196"/>
                    </a:cubicBezTo>
                    <a:cubicBezTo>
                      <a:pt x="16076" y="3213"/>
                      <a:pt x="16511" y="3239"/>
                      <a:pt x="17061" y="3265"/>
                    </a:cubicBezTo>
                    <a:cubicBezTo>
                      <a:pt x="17611" y="3294"/>
                      <a:pt x="18178" y="3334"/>
                      <a:pt x="18758" y="3389"/>
                    </a:cubicBezTo>
                    <a:cubicBezTo>
                      <a:pt x="19335" y="3443"/>
                      <a:pt x="19885" y="3515"/>
                      <a:pt x="20404" y="3602"/>
                    </a:cubicBezTo>
                    <a:cubicBezTo>
                      <a:pt x="20922" y="3688"/>
                      <a:pt x="21323" y="3801"/>
                      <a:pt x="21596" y="3924"/>
                    </a:cubicBezTo>
                    <a:lnTo>
                      <a:pt x="21596" y="4921"/>
                    </a:lnTo>
                    <a:close/>
                    <a:moveTo>
                      <a:pt x="10812" y="8296"/>
                    </a:moveTo>
                    <a:cubicBezTo>
                      <a:pt x="12236" y="8278"/>
                      <a:pt x="13656" y="8250"/>
                      <a:pt x="15080" y="8215"/>
                    </a:cubicBezTo>
                    <a:cubicBezTo>
                      <a:pt x="16501" y="8178"/>
                      <a:pt x="17925" y="8088"/>
                      <a:pt x="19353" y="7939"/>
                    </a:cubicBezTo>
                    <a:lnTo>
                      <a:pt x="19353" y="19477"/>
                    </a:lnTo>
                    <a:cubicBezTo>
                      <a:pt x="19353" y="20056"/>
                      <a:pt x="19107" y="20557"/>
                      <a:pt x="18620" y="20972"/>
                    </a:cubicBezTo>
                    <a:cubicBezTo>
                      <a:pt x="18133" y="21392"/>
                      <a:pt x="17542" y="21599"/>
                      <a:pt x="16847" y="21599"/>
                    </a:cubicBezTo>
                    <a:lnTo>
                      <a:pt x="4752" y="21599"/>
                    </a:lnTo>
                    <a:cubicBezTo>
                      <a:pt x="4058" y="21599"/>
                      <a:pt x="3460" y="21395"/>
                      <a:pt x="2955" y="20977"/>
                    </a:cubicBezTo>
                    <a:cubicBezTo>
                      <a:pt x="2450" y="20569"/>
                      <a:pt x="2201" y="20068"/>
                      <a:pt x="2201" y="19477"/>
                    </a:cubicBezTo>
                    <a:lnTo>
                      <a:pt x="2201" y="7939"/>
                    </a:lnTo>
                    <a:cubicBezTo>
                      <a:pt x="3560" y="8088"/>
                      <a:pt x="4904" y="8183"/>
                      <a:pt x="6239" y="8229"/>
                    </a:cubicBezTo>
                    <a:cubicBezTo>
                      <a:pt x="7576" y="8273"/>
                      <a:pt x="8917" y="8296"/>
                      <a:pt x="10276" y="8296"/>
                    </a:cubicBezTo>
                    <a:lnTo>
                      <a:pt x="10812" y="8296"/>
                    </a:lnTo>
                    <a:close/>
                    <a:moveTo>
                      <a:pt x="6923" y="10395"/>
                    </a:moveTo>
                    <a:cubicBezTo>
                      <a:pt x="6923" y="10248"/>
                      <a:pt x="6857" y="10119"/>
                      <a:pt x="6733" y="10015"/>
                    </a:cubicBezTo>
                    <a:cubicBezTo>
                      <a:pt x="6605" y="9908"/>
                      <a:pt x="6453" y="9854"/>
                      <a:pt x="6277" y="9854"/>
                    </a:cubicBezTo>
                    <a:lnTo>
                      <a:pt x="5630" y="9854"/>
                    </a:lnTo>
                    <a:cubicBezTo>
                      <a:pt x="5450" y="9854"/>
                      <a:pt x="5305" y="9908"/>
                      <a:pt x="5191" y="10015"/>
                    </a:cubicBezTo>
                    <a:cubicBezTo>
                      <a:pt x="5074" y="10119"/>
                      <a:pt x="5015" y="10248"/>
                      <a:pt x="5015" y="10395"/>
                    </a:cubicBezTo>
                    <a:lnTo>
                      <a:pt x="5015" y="18858"/>
                    </a:lnTo>
                    <a:cubicBezTo>
                      <a:pt x="5015" y="19005"/>
                      <a:pt x="5074" y="19126"/>
                      <a:pt x="5191" y="19224"/>
                    </a:cubicBezTo>
                    <a:cubicBezTo>
                      <a:pt x="5305" y="19319"/>
                      <a:pt x="5450" y="19368"/>
                      <a:pt x="5630" y="19368"/>
                    </a:cubicBezTo>
                    <a:lnTo>
                      <a:pt x="6277" y="19368"/>
                    </a:lnTo>
                    <a:cubicBezTo>
                      <a:pt x="6453" y="19368"/>
                      <a:pt x="6605" y="19319"/>
                      <a:pt x="6733" y="19230"/>
                    </a:cubicBezTo>
                    <a:cubicBezTo>
                      <a:pt x="6857" y="19137"/>
                      <a:pt x="6923" y="19014"/>
                      <a:pt x="6923" y="18858"/>
                    </a:cubicBezTo>
                    <a:lnTo>
                      <a:pt x="6923" y="10395"/>
                    </a:lnTo>
                    <a:close/>
                    <a:moveTo>
                      <a:pt x="8416" y="3141"/>
                    </a:moveTo>
                    <a:cubicBezTo>
                      <a:pt x="10006" y="3121"/>
                      <a:pt x="11607" y="3121"/>
                      <a:pt x="13231" y="3141"/>
                    </a:cubicBezTo>
                    <a:cubicBezTo>
                      <a:pt x="13231" y="3032"/>
                      <a:pt x="13242" y="2925"/>
                      <a:pt x="13266" y="2819"/>
                    </a:cubicBezTo>
                    <a:cubicBezTo>
                      <a:pt x="13286" y="2712"/>
                      <a:pt x="13286" y="2611"/>
                      <a:pt x="13266" y="2519"/>
                    </a:cubicBezTo>
                    <a:lnTo>
                      <a:pt x="13266" y="2315"/>
                    </a:lnTo>
                    <a:cubicBezTo>
                      <a:pt x="12879" y="2222"/>
                      <a:pt x="12471" y="2171"/>
                      <a:pt x="12042" y="2162"/>
                    </a:cubicBezTo>
                    <a:cubicBezTo>
                      <a:pt x="11610" y="2153"/>
                      <a:pt x="11202" y="2148"/>
                      <a:pt x="10819" y="2148"/>
                    </a:cubicBezTo>
                    <a:cubicBezTo>
                      <a:pt x="10411" y="2148"/>
                      <a:pt x="9996" y="2153"/>
                      <a:pt x="9574" y="2162"/>
                    </a:cubicBezTo>
                    <a:cubicBezTo>
                      <a:pt x="9149" y="2171"/>
                      <a:pt x="8741" y="2222"/>
                      <a:pt x="8354" y="2315"/>
                    </a:cubicBezTo>
                    <a:lnTo>
                      <a:pt x="8354" y="2519"/>
                    </a:lnTo>
                    <a:cubicBezTo>
                      <a:pt x="8354" y="2611"/>
                      <a:pt x="8357" y="2715"/>
                      <a:pt x="8371" y="2824"/>
                    </a:cubicBezTo>
                    <a:cubicBezTo>
                      <a:pt x="8375" y="2937"/>
                      <a:pt x="8392" y="3040"/>
                      <a:pt x="8416" y="3141"/>
                    </a:cubicBezTo>
                    <a:moveTo>
                      <a:pt x="11769" y="10395"/>
                    </a:moveTo>
                    <a:cubicBezTo>
                      <a:pt x="11769" y="10248"/>
                      <a:pt x="11707" y="10119"/>
                      <a:pt x="11582" y="10015"/>
                    </a:cubicBezTo>
                    <a:cubicBezTo>
                      <a:pt x="11451" y="9908"/>
                      <a:pt x="11299" y="9854"/>
                      <a:pt x="11123" y="9854"/>
                    </a:cubicBezTo>
                    <a:lnTo>
                      <a:pt x="10476" y="9854"/>
                    </a:lnTo>
                    <a:cubicBezTo>
                      <a:pt x="10300" y="9854"/>
                      <a:pt x="10151" y="9908"/>
                      <a:pt x="10037" y="10015"/>
                    </a:cubicBezTo>
                    <a:cubicBezTo>
                      <a:pt x="9923" y="10119"/>
                      <a:pt x="9865" y="10248"/>
                      <a:pt x="9865" y="10395"/>
                    </a:cubicBezTo>
                    <a:lnTo>
                      <a:pt x="9865" y="18858"/>
                    </a:lnTo>
                    <a:cubicBezTo>
                      <a:pt x="9865" y="19005"/>
                      <a:pt x="9920" y="19126"/>
                      <a:pt x="10030" y="19224"/>
                    </a:cubicBezTo>
                    <a:cubicBezTo>
                      <a:pt x="10141" y="19319"/>
                      <a:pt x="10286" y="19368"/>
                      <a:pt x="10476" y="19368"/>
                    </a:cubicBezTo>
                    <a:lnTo>
                      <a:pt x="11123" y="19368"/>
                    </a:lnTo>
                    <a:cubicBezTo>
                      <a:pt x="11299" y="19368"/>
                      <a:pt x="11451" y="19319"/>
                      <a:pt x="11582" y="19230"/>
                    </a:cubicBezTo>
                    <a:cubicBezTo>
                      <a:pt x="11707" y="19137"/>
                      <a:pt x="11769" y="19014"/>
                      <a:pt x="11769" y="18858"/>
                    </a:cubicBezTo>
                    <a:lnTo>
                      <a:pt x="11769" y="10395"/>
                    </a:lnTo>
                    <a:close/>
                    <a:moveTo>
                      <a:pt x="14683" y="18858"/>
                    </a:moveTo>
                    <a:cubicBezTo>
                      <a:pt x="14683" y="19005"/>
                      <a:pt x="14745" y="19126"/>
                      <a:pt x="14866" y="19224"/>
                    </a:cubicBezTo>
                    <a:cubicBezTo>
                      <a:pt x="14987" y="19319"/>
                      <a:pt x="15143" y="19368"/>
                      <a:pt x="15333" y="19368"/>
                    </a:cubicBezTo>
                    <a:lnTo>
                      <a:pt x="15979" y="19368"/>
                    </a:lnTo>
                    <a:cubicBezTo>
                      <a:pt x="16155" y="19368"/>
                      <a:pt x="16308" y="19319"/>
                      <a:pt x="16432" y="19230"/>
                    </a:cubicBezTo>
                    <a:cubicBezTo>
                      <a:pt x="16560" y="19137"/>
                      <a:pt x="16629" y="19014"/>
                      <a:pt x="16629" y="18858"/>
                    </a:cubicBezTo>
                    <a:lnTo>
                      <a:pt x="16629" y="10395"/>
                    </a:lnTo>
                    <a:cubicBezTo>
                      <a:pt x="16629" y="10248"/>
                      <a:pt x="16560" y="10119"/>
                      <a:pt x="16432" y="10015"/>
                    </a:cubicBezTo>
                    <a:cubicBezTo>
                      <a:pt x="16308" y="9908"/>
                      <a:pt x="16155" y="9854"/>
                      <a:pt x="15979" y="9854"/>
                    </a:cubicBezTo>
                    <a:lnTo>
                      <a:pt x="15333" y="9854"/>
                    </a:lnTo>
                    <a:cubicBezTo>
                      <a:pt x="15153" y="9854"/>
                      <a:pt x="15001" y="9908"/>
                      <a:pt x="14877" y="10015"/>
                    </a:cubicBezTo>
                    <a:cubicBezTo>
                      <a:pt x="14752" y="10119"/>
                      <a:pt x="14683" y="10248"/>
                      <a:pt x="14683" y="10395"/>
                    </a:cubicBezTo>
                    <a:lnTo>
                      <a:pt x="14683" y="188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Group 109"/>
            <p:cNvGrpSpPr/>
            <p:nvPr/>
          </p:nvGrpSpPr>
          <p:grpSpPr>
            <a:xfrm>
              <a:off x="1931782" y="3279035"/>
              <a:ext cx="3850982" cy="503184"/>
              <a:chOff x="4410146" y="3865260"/>
              <a:chExt cx="2475841" cy="586866"/>
            </a:xfrm>
          </p:grpSpPr>
          <p:sp>
            <p:nvSpPr>
              <p:cNvPr id="23" name="TextBox 110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 dirty="0">
                    <a:solidFill>
                      <a:srgbClr val="FFD0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24" name="TextBox 111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200" b="0" dirty="0">
                    <a:solidFill>
                      <a:srgbClr val="F5F7E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  <p:grpSp>
        <p:nvGrpSpPr>
          <p:cNvPr id="107" name="千图PPT彼岸天：ID 8661124库_组合 106"/>
          <p:cNvGrpSpPr/>
          <p:nvPr>
            <p:custDataLst>
              <p:tags r:id="rId5"/>
            </p:custDataLst>
          </p:nvPr>
        </p:nvGrpSpPr>
        <p:grpSpPr>
          <a:xfrm>
            <a:off x="1438323" y="4790704"/>
            <a:ext cx="4386351" cy="535509"/>
            <a:chOff x="1396413" y="4073789"/>
            <a:chExt cx="4386351" cy="535509"/>
          </a:xfrm>
        </p:grpSpPr>
        <p:grpSp>
          <p:nvGrpSpPr>
            <p:cNvPr id="15" name="Group 118"/>
            <p:cNvGrpSpPr/>
            <p:nvPr/>
          </p:nvGrpSpPr>
          <p:grpSpPr>
            <a:xfrm>
              <a:off x="1396413" y="4073789"/>
              <a:ext cx="535369" cy="535509"/>
              <a:chOff x="1396413" y="4079540"/>
              <a:chExt cx="535369" cy="535509"/>
            </a:xfrm>
          </p:grpSpPr>
          <p:sp>
            <p:nvSpPr>
              <p:cNvPr id="17" name="Rectangle: Rounded Corners 119"/>
              <p:cNvSpPr/>
              <p:nvPr/>
            </p:nvSpPr>
            <p:spPr>
              <a:xfrm>
                <a:off x="1396413" y="4079540"/>
                <a:ext cx="535369" cy="535509"/>
              </a:xfrm>
              <a:prstGeom prst="roundRect">
                <a:avLst/>
              </a:prstGeom>
              <a:solidFill>
                <a:srgbClr val="B2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: Shape 120"/>
              <p:cNvSpPr>
                <a:spLocks noChangeAspect="1"/>
              </p:cNvSpPr>
              <p:nvPr/>
            </p:nvSpPr>
            <p:spPr bwMode="auto">
              <a:xfrm>
                <a:off x="1498777" y="4179783"/>
                <a:ext cx="330918" cy="350313"/>
              </a:xfrm>
              <a:custGeom>
                <a:avLst/>
                <a:gdLst>
                  <a:gd name="T0" fmla="*/ 995 w 1588"/>
                  <a:gd name="T1" fmla="*/ 870 h 1682"/>
                  <a:gd name="T2" fmla="*/ 1078 w 1588"/>
                  <a:gd name="T3" fmla="*/ 753 h 1682"/>
                  <a:gd name="T4" fmla="*/ 1463 w 1588"/>
                  <a:gd name="T5" fmla="*/ 661 h 1682"/>
                  <a:gd name="T6" fmla="*/ 1546 w 1588"/>
                  <a:gd name="T7" fmla="*/ 352 h 1682"/>
                  <a:gd name="T8" fmla="*/ 1346 w 1588"/>
                  <a:gd name="T9" fmla="*/ 527 h 1682"/>
                  <a:gd name="T10" fmla="*/ 1120 w 1588"/>
                  <a:gd name="T11" fmla="*/ 310 h 1682"/>
                  <a:gd name="T12" fmla="*/ 1296 w 1588"/>
                  <a:gd name="T13" fmla="*/ 101 h 1682"/>
                  <a:gd name="T14" fmla="*/ 995 w 1588"/>
                  <a:gd name="T15" fmla="*/ 184 h 1682"/>
                  <a:gd name="T16" fmla="*/ 894 w 1588"/>
                  <a:gd name="T17" fmla="*/ 577 h 1682"/>
                  <a:gd name="T18" fmla="*/ 501 w 1588"/>
                  <a:gd name="T19" fmla="*/ 452 h 1682"/>
                  <a:gd name="T20" fmla="*/ 501 w 1588"/>
                  <a:gd name="T21" fmla="*/ 427 h 1682"/>
                  <a:gd name="T22" fmla="*/ 493 w 1588"/>
                  <a:gd name="T23" fmla="*/ 0 h 1682"/>
                  <a:gd name="T24" fmla="*/ 250 w 1588"/>
                  <a:gd name="T25" fmla="*/ 285 h 1682"/>
                  <a:gd name="T26" fmla="*/ 175 w 1588"/>
                  <a:gd name="T27" fmla="*/ 393 h 1682"/>
                  <a:gd name="T28" fmla="*/ 150 w 1588"/>
                  <a:gd name="T29" fmla="*/ 427 h 1682"/>
                  <a:gd name="T30" fmla="*/ 117 w 1588"/>
                  <a:gd name="T31" fmla="*/ 477 h 1682"/>
                  <a:gd name="T32" fmla="*/ 100 w 1588"/>
                  <a:gd name="T33" fmla="*/ 502 h 1682"/>
                  <a:gd name="T34" fmla="*/ 66 w 1588"/>
                  <a:gd name="T35" fmla="*/ 586 h 1682"/>
                  <a:gd name="T36" fmla="*/ 58 w 1588"/>
                  <a:gd name="T37" fmla="*/ 611 h 1682"/>
                  <a:gd name="T38" fmla="*/ 50 w 1588"/>
                  <a:gd name="T39" fmla="*/ 678 h 1682"/>
                  <a:gd name="T40" fmla="*/ 41 w 1588"/>
                  <a:gd name="T41" fmla="*/ 728 h 1682"/>
                  <a:gd name="T42" fmla="*/ 41 w 1588"/>
                  <a:gd name="T43" fmla="*/ 744 h 1682"/>
                  <a:gd name="T44" fmla="*/ 50 w 1588"/>
                  <a:gd name="T45" fmla="*/ 778 h 1682"/>
                  <a:gd name="T46" fmla="*/ 58 w 1588"/>
                  <a:gd name="T47" fmla="*/ 811 h 1682"/>
                  <a:gd name="T48" fmla="*/ 100 w 1588"/>
                  <a:gd name="T49" fmla="*/ 878 h 1682"/>
                  <a:gd name="T50" fmla="*/ 125 w 1588"/>
                  <a:gd name="T51" fmla="*/ 853 h 1682"/>
                  <a:gd name="T52" fmla="*/ 133 w 1588"/>
                  <a:gd name="T53" fmla="*/ 795 h 1682"/>
                  <a:gd name="T54" fmla="*/ 142 w 1588"/>
                  <a:gd name="T55" fmla="*/ 770 h 1682"/>
                  <a:gd name="T56" fmla="*/ 150 w 1588"/>
                  <a:gd name="T57" fmla="*/ 753 h 1682"/>
                  <a:gd name="T58" fmla="*/ 167 w 1588"/>
                  <a:gd name="T59" fmla="*/ 720 h 1682"/>
                  <a:gd name="T60" fmla="*/ 183 w 1588"/>
                  <a:gd name="T61" fmla="*/ 694 h 1682"/>
                  <a:gd name="T62" fmla="*/ 200 w 1588"/>
                  <a:gd name="T63" fmla="*/ 669 h 1682"/>
                  <a:gd name="T64" fmla="*/ 225 w 1588"/>
                  <a:gd name="T65" fmla="*/ 644 h 1682"/>
                  <a:gd name="T66" fmla="*/ 250 w 1588"/>
                  <a:gd name="T67" fmla="*/ 619 h 1682"/>
                  <a:gd name="T68" fmla="*/ 267 w 1588"/>
                  <a:gd name="T69" fmla="*/ 611 h 1682"/>
                  <a:gd name="T70" fmla="*/ 301 w 1588"/>
                  <a:gd name="T71" fmla="*/ 594 h 1682"/>
                  <a:gd name="T72" fmla="*/ 326 w 1588"/>
                  <a:gd name="T73" fmla="*/ 577 h 1682"/>
                  <a:gd name="T74" fmla="*/ 342 w 1588"/>
                  <a:gd name="T75" fmla="*/ 569 h 1682"/>
                  <a:gd name="T76" fmla="*/ 359 w 1588"/>
                  <a:gd name="T77" fmla="*/ 586 h 1682"/>
                  <a:gd name="T78" fmla="*/ 75 w 1588"/>
                  <a:gd name="T79" fmla="*/ 1363 h 1682"/>
                  <a:gd name="T80" fmla="*/ 292 w 1588"/>
                  <a:gd name="T81" fmla="*/ 1581 h 1682"/>
                  <a:gd name="T82" fmla="*/ 777 w 1588"/>
                  <a:gd name="T83" fmla="*/ 1087 h 1682"/>
                  <a:gd name="T84" fmla="*/ 1530 w 1588"/>
                  <a:gd name="T85" fmla="*/ 1623 h 1682"/>
                  <a:gd name="T86" fmla="*/ 217 w 1588"/>
                  <a:gd name="T87" fmla="*/ 1522 h 1682"/>
                  <a:gd name="T88" fmla="*/ 133 w 1588"/>
                  <a:gd name="T89" fmla="*/ 1438 h 1682"/>
                  <a:gd name="T90" fmla="*/ 217 w 1588"/>
                  <a:gd name="T91" fmla="*/ 1522 h 1682"/>
                  <a:gd name="T92" fmla="*/ 217 w 1588"/>
                  <a:gd name="T93" fmla="*/ 1522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8" h="1682">
                    <a:moveTo>
                      <a:pt x="1530" y="1405"/>
                    </a:moveTo>
                    <a:cubicBezTo>
                      <a:pt x="995" y="870"/>
                      <a:pt x="995" y="870"/>
                      <a:pt x="995" y="870"/>
                    </a:cubicBezTo>
                    <a:cubicBezTo>
                      <a:pt x="995" y="862"/>
                      <a:pt x="986" y="862"/>
                      <a:pt x="978" y="853"/>
                    </a:cubicBezTo>
                    <a:cubicBezTo>
                      <a:pt x="1078" y="753"/>
                      <a:pt x="1078" y="753"/>
                      <a:pt x="1078" y="753"/>
                    </a:cubicBezTo>
                    <a:cubicBezTo>
                      <a:pt x="1078" y="753"/>
                      <a:pt x="1086" y="744"/>
                      <a:pt x="1086" y="736"/>
                    </a:cubicBezTo>
                    <a:cubicBezTo>
                      <a:pt x="1212" y="786"/>
                      <a:pt x="1362" y="761"/>
                      <a:pt x="1463" y="661"/>
                    </a:cubicBezTo>
                    <a:cubicBezTo>
                      <a:pt x="1538" y="586"/>
                      <a:pt x="1570" y="485"/>
                      <a:pt x="1562" y="377"/>
                    </a:cubicBezTo>
                    <a:cubicBezTo>
                      <a:pt x="1562" y="368"/>
                      <a:pt x="1554" y="352"/>
                      <a:pt x="1546" y="352"/>
                    </a:cubicBezTo>
                    <a:cubicBezTo>
                      <a:pt x="1538" y="352"/>
                      <a:pt x="1521" y="352"/>
                      <a:pt x="1513" y="360"/>
                    </a:cubicBezTo>
                    <a:cubicBezTo>
                      <a:pt x="1346" y="527"/>
                      <a:pt x="1346" y="527"/>
                      <a:pt x="1346" y="527"/>
                    </a:cubicBezTo>
                    <a:cubicBezTo>
                      <a:pt x="1170" y="485"/>
                      <a:pt x="1170" y="485"/>
                      <a:pt x="1170" y="485"/>
                    </a:cubicBezTo>
                    <a:cubicBezTo>
                      <a:pt x="1120" y="310"/>
                      <a:pt x="1120" y="310"/>
                      <a:pt x="1120" y="310"/>
                    </a:cubicBezTo>
                    <a:cubicBezTo>
                      <a:pt x="1287" y="134"/>
                      <a:pt x="1287" y="134"/>
                      <a:pt x="1287" y="134"/>
                    </a:cubicBezTo>
                    <a:cubicBezTo>
                      <a:pt x="1296" y="126"/>
                      <a:pt x="1304" y="118"/>
                      <a:pt x="1296" y="101"/>
                    </a:cubicBezTo>
                    <a:cubicBezTo>
                      <a:pt x="1296" y="92"/>
                      <a:pt x="1287" y="84"/>
                      <a:pt x="1270" y="84"/>
                    </a:cubicBezTo>
                    <a:cubicBezTo>
                      <a:pt x="1170" y="76"/>
                      <a:pt x="1061" y="109"/>
                      <a:pt x="995" y="184"/>
                    </a:cubicBezTo>
                    <a:cubicBezTo>
                      <a:pt x="886" y="285"/>
                      <a:pt x="861" y="435"/>
                      <a:pt x="911" y="561"/>
                    </a:cubicBezTo>
                    <a:cubicBezTo>
                      <a:pt x="903" y="569"/>
                      <a:pt x="903" y="569"/>
                      <a:pt x="894" y="577"/>
                    </a:cubicBezTo>
                    <a:cubicBezTo>
                      <a:pt x="752" y="711"/>
                      <a:pt x="752" y="711"/>
                      <a:pt x="752" y="711"/>
                    </a:cubicBezTo>
                    <a:cubicBezTo>
                      <a:pt x="501" y="452"/>
                      <a:pt x="501" y="452"/>
                      <a:pt x="501" y="452"/>
                    </a:cubicBezTo>
                    <a:cubicBezTo>
                      <a:pt x="493" y="452"/>
                      <a:pt x="493" y="443"/>
                      <a:pt x="484" y="443"/>
                    </a:cubicBezTo>
                    <a:cubicBezTo>
                      <a:pt x="493" y="435"/>
                      <a:pt x="493" y="435"/>
                      <a:pt x="501" y="427"/>
                    </a:cubicBezTo>
                    <a:cubicBezTo>
                      <a:pt x="551" y="435"/>
                      <a:pt x="652" y="335"/>
                      <a:pt x="735" y="251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376" y="109"/>
                      <a:pt x="301" y="184"/>
                      <a:pt x="309" y="243"/>
                    </a:cubicBezTo>
                    <a:cubicBezTo>
                      <a:pt x="284" y="251"/>
                      <a:pt x="259" y="268"/>
                      <a:pt x="250" y="285"/>
                    </a:cubicBezTo>
                    <a:cubicBezTo>
                      <a:pt x="209" y="318"/>
                      <a:pt x="209" y="318"/>
                      <a:pt x="209" y="318"/>
                    </a:cubicBezTo>
                    <a:cubicBezTo>
                      <a:pt x="192" y="343"/>
                      <a:pt x="175" y="368"/>
                      <a:pt x="175" y="393"/>
                    </a:cubicBezTo>
                    <a:cubicBezTo>
                      <a:pt x="167" y="402"/>
                      <a:pt x="167" y="402"/>
                      <a:pt x="159" y="410"/>
                    </a:cubicBezTo>
                    <a:cubicBezTo>
                      <a:pt x="150" y="427"/>
                      <a:pt x="150" y="427"/>
                      <a:pt x="150" y="427"/>
                    </a:cubicBezTo>
                    <a:cubicBezTo>
                      <a:pt x="133" y="443"/>
                      <a:pt x="133" y="443"/>
                      <a:pt x="133" y="443"/>
                    </a:cubicBezTo>
                    <a:cubicBezTo>
                      <a:pt x="125" y="452"/>
                      <a:pt x="125" y="469"/>
                      <a:pt x="117" y="477"/>
                    </a:cubicBezTo>
                    <a:lnTo>
                      <a:pt x="108" y="485"/>
                    </a:lnTo>
                    <a:cubicBezTo>
                      <a:pt x="100" y="502"/>
                      <a:pt x="100" y="502"/>
                      <a:pt x="100" y="502"/>
                    </a:cubicBezTo>
                    <a:cubicBezTo>
                      <a:pt x="100" y="510"/>
                      <a:pt x="91" y="519"/>
                      <a:pt x="83" y="536"/>
                    </a:cubicBezTo>
                    <a:cubicBezTo>
                      <a:pt x="75" y="552"/>
                      <a:pt x="66" y="569"/>
                      <a:pt x="66" y="586"/>
                    </a:cubicBezTo>
                    <a:cubicBezTo>
                      <a:pt x="66" y="594"/>
                      <a:pt x="66" y="594"/>
                      <a:pt x="66" y="594"/>
                    </a:cubicBezTo>
                    <a:cubicBezTo>
                      <a:pt x="58" y="602"/>
                      <a:pt x="58" y="602"/>
                      <a:pt x="58" y="611"/>
                    </a:cubicBezTo>
                    <a:cubicBezTo>
                      <a:pt x="50" y="636"/>
                      <a:pt x="50" y="636"/>
                      <a:pt x="50" y="636"/>
                    </a:cubicBezTo>
                    <a:cubicBezTo>
                      <a:pt x="50" y="653"/>
                      <a:pt x="50" y="669"/>
                      <a:pt x="50" y="678"/>
                    </a:cubicBezTo>
                    <a:cubicBezTo>
                      <a:pt x="50" y="686"/>
                      <a:pt x="50" y="686"/>
                      <a:pt x="50" y="686"/>
                    </a:cubicBezTo>
                    <a:cubicBezTo>
                      <a:pt x="41" y="703"/>
                      <a:pt x="41" y="711"/>
                      <a:pt x="41" y="728"/>
                    </a:cubicBezTo>
                    <a:lnTo>
                      <a:pt x="41" y="736"/>
                    </a:lnTo>
                    <a:lnTo>
                      <a:pt x="41" y="744"/>
                    </a:lnTo>
                    <a:cubicBezTo>
                      <a:pt x="50" y="744"/>
                      <a:pt x="50" y="753"/>
                      <a:pt x="50" y="761"/>
                    </a:cubicBezTo>
                    <a:cubicBezTo>
                      <a:pt x="50" y="778"/>
                      <a:pt x="50" y="778"/>
                      <a:pt x="50" y="778"/>
                    </a:cubicBezTo>
                    <a:cubicBezTo>
                      <a:pt x="50" y="786"/>
                      <a:pt x="50" y="786"/>
                      <a:pt x="50" y="786"/>
                    </a:cubicBezTo>
                    <a:cubicBezTo>
                      <a:pt x="50" y="795"/>
                      <a:pt x="50" y="803"/>
                      <a:pt x="58" y="811"/>
                    </a:cubicBezTo>
                    <a:cubicBezTo>
                      <a:pt x="66" y="853"/>
                      <a:pt x="66" y="853"/>
                      <a:pt x="66" y="853"/>
                    </a:cubicBezTo>
                    <a:cubicBezTo>
                      <a:pt x="75" y="870"/>
                      <a:pt x="83" y="878"/>
                      <a:pt x="100" y="878"/>
                    </a:cubicBezTo>
                    <a:cubicBezTo>
                      <a:pt x="108" y="878"/>
                      <a:pt x="117" y="870"/>
                      <a:pt x="117" y="870"/>
                    </a:cubicBezTo>
                    <a:cubicBezTo>
                      <a:pt x="125" y="862"/>
                      <a:pt x="125" y="862"/>
                      <a:pt x="125" y="853"/>
                    </a:cubicBezTo>
                    <a:cubicBezTo>
                      <a:pt x="133" y="811"/>
                      <a:pt x="133" y="811"/>
                      <a:pt x="133" y="811"/>
                    </a:cubicBezTo>
                    <a:cubicBezTo>
                      <a:pt x="133" y="803"/>
                      <a:pt x="133" y="803"/>
                      <a:pt x="133" y="795"/>
                    </a:cubicBezTo>
                    <a:cubicBezTo>
                      <a:pt x="133" y="786"/>
                      <a:pt x="142" y="786"/>
                      <a:pt x="142" y="786"/>
                    </a:cubicBezTo>
                    <a:cubicBezTo>
                      <a:pt x="142" y="770"/>
                      <a:pt x="142" y="770"/>
                      <a:pt x="142" y="770"/>
                    </a:cubicBezTo>
                    <a:cubicBezTo>
                      <a:pt x="142" y="761"/>
                      <a:pt x="142" y="761"/>
                      <a:pt x="150" y="761"/>
                    </a:cubicBezTo>
                    <a:lnTo>
                      <a:pt x="150" y="753"/>
                    </a:lnTo>
                    <a:lnTo>
                      <a:pt x="150" y="744"/>
                    </a:lnTo>
                    <a:cubicBezTo>
                      <a:pt x="159" y="736"/>
                      <a:pt x="159" y="728"/>
                      <a:pt x="167" y="720"/>
                    </a:cubicBezTo>
                    <a:lnTo>
                      <a:pt x="167" y="711"/>
                    </a:lnTo>
                    <a:cubicBezTo>
                      <a:pt x="175" y="703"/>
                      <a:pt x="175" y="703"/>
                      <a:pt x="183" y="694"/>
                    </a:cubicBezTo>
                    <a:cubicBezTo>
                      <a:pt x="192" y="678"/>
                      <a:pt x="192" y="678"/>
                      <a:pt x="192" y="678"/>
                    </a:cubicBezTo>
                    <a:lnTo>
                      <a:pt x="200" y="669"/>
                    </a:lnTo>
                    <a:cubicBezTo>
                      <a:pt x="200" y="669"/>
                      <a:pt x="200" y="661"/>
                      <a:pt x="209" y="661"/>
                    </a:cubicBezTo>
                    <a:cubicBezTo>
                      <a:pt x="209" y="653"/>
                      <a:pt x="217" y="644"/>
                      <a:pt x="225" y="644"/>
                    </a:cubicBezTo>
                    <a:cubicBezTo>
                      <a:pt x="234" y="636"/>
                      <a:pt x="234" y="636"/>
                      <a:pt x="234" y="636"/>
                    </a:cubicBezTo>
                    <a:cubicBezTo>
                      <a:pt x="234" y="636"/>
                      <a:pt x="242" y="628"/>
                      <a:pt x="250" y="619"/>
                    </a:cubicBezTo>
                    <a:lnTo>
                      <a:pt x="259" y="619"/>
                    </a:lnTo>
                    <a:cubicBezTo>
                      <a:pt x="259" y="611"/>
                      <a:pt x="267" y="611"/>
                      <a:pt x="267" y="611"/>
                    </a:cubicBezTo>
                    <a:cubicBezTo>
                      <a:pt x="275" y="602"/>
                      <a:pt x="275" y="602"/>
                      <a:pt x="284" y="602"/>
                    </a:cubicBezTo>
                    <a:cubicBezTo>
                      <a:pt x="301" y="594"/>
                      <a:pt x="301" y="594"/>
                      <a:pt x="301" y="594"/>
                    </a:cubicBezTo>
                    <a:cubicBezTo>
                      <a:pt x="309" y="586"/>
                      <a:pt x="309" y="586"/>
                      <a:pt x="309" y="586"/>
                    </a:cubicBezTo>
                    <a:cubicBezTo>
                      <a:pt x="317" y="586"/>
                      <a:pt x="317" y="586"/>
                      <a:pt x="326" y="577"/>
                    </a:cubicBezTo>
                    <a:lnTo>
                      <a:pt x="334" y="577"/>
                    </a:lnTo>
                    <a:cubicBezTo>
                      <a:pt x="342" y="577"/>
                      <a:pt x="342" y="569"/>
                      <a:pt x="342" y="569"/>
                    </a:cubicBezTo>
                    <a:cubicBezTo>
                      <a:pt x="351" y="569"/>
                      <a:pt x="351" y="569"/>
                      <a:pt x="351" y="569"/>
                    </a:cubicBezTo>
                    <a:cubicBezTo>
                      <a:pt x="351" y="577"/>
                      <a:pt x="359" y="586"/>
                      <a:pt x="359" y="586"/>
                    </a:cubicBezTo>
                    <a:cubicBezTo>
                      <a:pt x="618" y="845"/>
                      <a:pt x="618" y="845"/>
                      <a:pt x="618" y="845"/>
                    </a:cubicBezTo>
                    <a:cubicBezTo>
                      <a:pt x="75" y="1363"/>
                      <a:pt x="75" y="1363"/>
                      <a:pt x="75" y="1363"/>
                    </a:cubicBezTo>
                    <a:cubicBezTo>
                      <a:pt x="8" y="1430"/>
                      <a:pt x="0" y="1531"/>
                      <a:pt x="66" y="1597"/>
                    </a:cubicBezTo>
                    <a:cubicBezTo>
                      <a:pt x="133" y="1664"/>
                      <a:pt x="225" y="1647"/>
                      <a:pt x="292" y="1581"/>
                    </a:cubicBezTo>
                    <a:cubicBezTo>
                      <a:pt x="769" y="1079"/>
                      <a:pt x="769" y="1079"/>
                      <a:pt x="769" y="1079"/>
                    </a:cubicBezTo>
                    <a:cubicBezTo>
                      <a:pt x="769" y="1079"/>
                      <a:pt x="777" y="1079"/>
                      <a:pt x="777" y="1087"/>
                    </a:cubicBezTo>
                    <a:cubicBezTo>
                      <a:pt x="1312" y="1623"/>
                      <a:pt x="1312" y="1623"/>
                      <a:pt x="1312" y="1623"/>
                    </a:cubicBezTo>
                    <a:cubicBezTo>
                      <a:pt x="1371" y="1681"/>
                      <a:pt x="1471" y="1681"/>
                      <a:pt x="1530" y="1623"/>
                    </a:cubicBezTo>
                    <a:cubicBezTo>
                      <a:pt x="1587" y="1564"/>
                      <a:pt x="1587" y="1464"/>
                      <a:pt x="1530" y="1405"/>
                    </a:cubicBezTo>
                    <a:close/>
                    <a:moveTo>
                      <a:pt x="217" y="1522"/>
                    </a:moveTo>
                    <a:cubicBezTo>
                      <a:pt x="192" y="1547"/>
                      <a:pt x="159" y="1547"/>
                      <a:pt x="133" y="1522"/>
                    </a:cubicBezTo>
                    <a:cubicBezTo>
                      <a:pt x="108" y="1497"/>
                      <a:pt x="108" y="1455"/>
                      <a:pt x="133" y="1438"/>
                    </a:cubicBezTo>
                    <a:cubicBezTo>
                      <a:pt x="159" y="1413"/>
                      <a:pt x="192" y="1413"/>
                      <a:pt x="217" y="1438"/>
                    </a:cubicBezTo>
                    <a:cubicBezTo>
                      <a:pt x="242" y="1455"/>
                      <a:pt x="242" y="1497"/>
                      <a:pt x="217" y="1522"/>
                    </a:cubicBezTo>
                    <a:close/>
                    <a:moveTo>
                      <a:pt x="217" y="1522"/>
                    </a:moveTo>
                    <a:lnTo>
                      <a:pt x="217" y="15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20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121"/>
            <p:cNvGrpSpPr/>
            <p:nvPr/>
          </p:nvGrpSpPr>
          <p:grpSpPr>
            <a:xfrm>
              <a:off x="1931782" y="4089951"/>
              <a:ext cx="3850982" cy="503184"/>
              <a:chOff x="4410146" y="3865260"/>
              <a:chExt cx="2475841" cy="586866"/>
            </a:xfrm>
          </p:grpSpPr>
          <p:sp>
            <p:nvSpPr>
              <p:cNvPr id="109" name="TextBox 122"/>
              <p:cNvSpPr txBox="1"/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 dirty="0">
                    <a:solidFill>
                      <a:srgbClr val="FFD0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  <p:sp>
            <p:nvSpPr>
              <p:cNvPr id="110" name="TextBox 123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200" b="0" dirty="0">
                    <a:solidFill>
                      <a:srgbClr val="F5F7EA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请替换文字内容，添加相关标题，修改文字内容，也可以直接复制你的内容到此。</a:t>
                </a:r>
              </a:p>
            </p:txBody>
          </p:sp>
        </p:grp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5875" y="-635"/>
            <a:ext cx="12252325" cy="6859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活动经费预算</a:t>
            </a:r>
            <a:endParaRPr lang="en-US" altLang="zh-CN" sz="1600">
              <a:solidFill>
                <a:srgbClr val="B20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31225" y="1985397"/>
            <a:ext cx="8455660" cy="2858135"/>
            <a:chOff x="3041" y="3127"/>
            <a:chExt cx="13316" cy="4501"/>
          </a:xfrm>
        </p:grpSpPr>
        <p:sp>
          <p:nvSpPr>
            <p:cNvPr id="23558" name="Oval 109"/>
            <p:cNvSpPr/>
            <p:nvPr/>
          </p:nvSpPr>
          <p:spPr>
            <a:xfrm>
              <a:off x="5805" y="3235"/>
              <a:ext cx="235" cy="240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59" name="Freeform 110"/>
            <p:cNvSpPr/>
            <p:nvPr/>
          </p:nvSpPr>
          <p:spPr>
            <a:xfrm>
              <a:off x="5643" y="3498"/>
              <a:ext cx="557" cy="1080"/>
            </a:xfrm>
            <a:custGeom>
              <a:avLst/>
              <a:gdLst>
                <a:gd name="txL" fmla="*/ 0 w 87"/>
                <a:gd name="txT" fmla="*/ 0 h 168"/>
                <a:gd name="txR" fmla="*/ 87 w 87"/>
                <a:gd name="txB" fmla="*/ 168 h 168"/>
              </a:gdLst>
              <a:ahLst/>
              <a:cxnLst>
                <a:cxn ang="0">
                  <a:pos x="1440511450" y="416599007"/>
                </a:cxn>
                <a:cxn ang="0">
                  <a:pos x="1026569694" y="0"/>
                </a:cxn>
                <a:cxn ang="0">
                  <a:pos x="612632008" y="0"/>
                </a:cxn>
                <a:cxn ang="0">
                  <a:pos x="579517644" y="0"/>
                </a:cxn>
                <a:cxn ang="0">
                  <a:pos x="413941756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2461525" y="1349776864"/>
                </a:cxn>
                <a:cxn ang="0">
                  <a:pos x="264923049" y="1216462243"/>
                </a:cxn>
                <a:cxn ang="0">
                  <a:pos x="264923049" y="749873314"/>
                </a:cxn>
                <a:cxn ang="0">
                  <a:pos x="264923049" y="466588929"/>
                </a:cxn>
                <a:cxn ang="0">
                  <a:pos x="331151777" y="466588929"/>
                </a:cxn>
                <a:cxn ang="0">
                  <a:pos x="331151777" y="766540704"/>
                </a:cxn>
                <a:cxn ang="0">
                  <a:pos x="331151777" y="1283119554"/>
                </a:cxn>
                <a:cxn ang="0">
                  <a:pos x="331151777" y="1349776864"/>
                </a:cxn>
                <a:cxn ang="0">
                  <a:pos x="331151777" y="2147483646"/>
                </a:cxn>
                <a:cxn ang="0">
                  <a:pos x="513284847" y="2147483646"/>
                </a:cxn>
                <a:cxn ang="0">
                  <a:pos x="678860736" y="2147483646"/>
                </a:cxn>
                <a:cxn ang="0">
                  <a:pos x="678860736" y="1349776864"/>
                </a:cxn>
                <a:cxn ang="0">
                  <a:pos x="761650714" y="1349776864"/>
                </a:cxn>
                <a:cxn ang="0">
                  <a:pos x="761650714" y="2147483646"/>
                </a:cxn>
                <a:cxn ang="0">
                  <a:pos x="927226603" y="2147483646"/>
                </a:cxn>
                <a:cxn ang="0">
                  <a:pos x="1109359673" y="2147483646"/>
                </a:cxn>
                <a:cxn ang="0">
                  <a:pos x="1109359673" y="1349776864"/>
                </a:cxn>
                <a:cxn ang="0">
                  <a:pos x="1109359673" y="1283119554"/>
                </a:cxn>
                <a:cxn ang="0">
                  <a:pos x="1109359673" y="766540704"/>
                </a:cxn>
                <a:cxn ang="0">
                  <a:pos x="1109359673" y="466588929"/>
                </a:cxn>
                <a:cxn ang="0">
                  <a:pos x="1175588401" y="466588929"/>
                </a:cxn>
                <a:cxn ang="0">
                  <a:pos x="1175588401" y="749873314"/>
                </a:cxn>
                <a:cxn ang="0">
                  <a:pos x="1175588401" y="1216462243"/>
                </a:cxn>
                <a:cxn ang="0">
                  <a:pos x="1308049925" y="1349776864"/>
                </a:cxn>
                <a:cxn ang="0">
                  <a:pos x="1440511450" y="1216462243"/>
                </a:cxn>
                <a:cxn ang="0">
                  <a:pos x="1440511450" y="416599007"/>
                </a:cxn>
                <a:cxn ang="0">
                  <a:pos x="1440511450" y="416599007"/>
                </a:cxn>
              </a:cxnLst>
              <a:rect l="txL" t="txT" r="txR" b="tx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Oval 115"/>
            <p:cNvSpPr/>
            <p:nvPr/>
          </p:nvSpPr>
          <p:spPr>
            <a:xfrm>
              <a:off x="6620" y="3235"/>
              <a:ext cx="233" cy="240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63" name="Freeform 116"/>
            <p:cNvSpPr/>
            <p:nvPr/>
          </p:nvSpPr>
          <p:spPr>
            <a:xfrm>
              <a:off x="6465" y="3498"/>
              <a:ext cx="548" cy="1080"/>
            </a:xfrm>
            <a:custGeom>
              <a:avLst/>
              <a:gdLst>
                <a:gd name="txL" fmla="*/ 0 w 86"/>
                <a:gd name="txT" fmla="*/ 0 h 168"/>
                <a:gd name="txR" fmla="*/ 86 w 86"/>
                <a:gd name="txB" fmla="*/ 168 h 168"/>
              </a:gdLst>
              <a:ahLst/>
              <a:cxnLst>
                <a:cxn ang="0">
                  <a:pos x="1405460018" y="416599007"/>
                </a:cxn>
                <a:cxn ang="0">
                  <a:pos x="996895354" y="0"/>
                </a:cxn>
                <a:cxn ang="0">
                  <a:pos x="588330690" y="0"/>
                </a:cxn>
                <a:cxn ang="0">
                  <a:pos x="571990529" y="0"/>
                </a:cxn>
                <a:cxn ang="0">
                  <a:pos x="408564664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0741501" y="1349776864"/>
                </a:cxn>
                <a:cxn ang="0">
                  <a:pos x="261478959" y="1216462243"/>
                </a:cxn>
                <a:cxn ang="0">
                  <a:pos x="261478959" y="749873314"/>
                </a:cxn>
                <a:cxn ang="0">
                  <a:pos x="261478959" y="466588929"/>
                </a:cxn>
                <a:cxn ang="0">
                  <a:pos x="310507528" y="466588929"/>
                </a:cxn>
                <a:cxn ang="0">
                  <a:pos x="310507528" y="766540704"/>
                </a:cxn>
                <a:cxn ang="0">
                  <a:pos x="310507528" y="1283119554"/>
                </a:cxn>
                <a:cxn ang="0">
                  <a:pos x="310507528" y="1349776864"/>
                </a:cxn>
                <a:cxn ang="0">
                  <a:pos x="310507528" y="2147483646"/>
                </a:cxn>
                <a:cxn ang="0">
                  <a:pos x="490277597" y="2147483646"/>
                </a:cxn>
                <a:cxn ang="0">
                  <a:pos x="670043623" y="2147483646"/>
                </a:cxn>
                <a:cxn ang="0">
                  <a:pos x="670043623" y="1349776864"/>
                </a:cxn>
                <a:cxn ang="0">
                  <a:pos x="735416395" y="1349776864"/>
                </a:cxn>
                <a:cxn ang="0">
                  <a:pos x="735416395" y="2147483646"/>
                </a:cxn>
                <a:cxn ang="0">
                  <a:pos x="898842261" y="2147483646"/>
                </a:cxn>
                <a:cxn ang="0">
                  <a:pos x="1078608287" y="2147483646"/>
                </a:cxn>
                <a:cxn ang="0">
                  <a:pos x="1078608287" y="1349776864"/>
                </a:cxn>
                <a:cxn ang="0">
                  <a:pos x="1078608287" y="1283119554"/>
                </a:cxn>
                <a:cxn ang="0">
                  <a:pos x="1078608287" y="766540704"/>
                </a:cxn>
                <a:cxn ang="0">
                  <a:pos x="1078608287" y="466588929"/>
                </a:cxn>
                <a:cxn ang="0">
                  <a:pos x="1143981059" y="466588929"/>
                </a:cxn>
                <a:cxn ang="0">
                  <a:pos x="1143981059" y="749873314"/>
                </a:cxn>
                <a:cxn ang="0">
                  <a:pos x="1143981059" y="1216462243"/>
                </a:cxn>
                <a:cxn ang="0">
                  <a:pos x="1274718517" y="1349776864"/>
                </a:cxn>
                <a:cxn ang="0">
                  <a:pos x="1405460018" y="1216462243"/>
                </a:cxn>
                <a:cxn ang="0">
                  <a:pos x="1405460018" y="416599007"/>
                </a:cxn>
                <a:cxn ang="0">
                  <a:pos x="1405460018" y="416599007"/>
                </a:cxn>
              </a:cxnLst>
              <a:rect l="txL" t="txT" r="txR" b="txB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5" y="168"/>
                  </a:cubicBezTo>
                  <a:cubicBezTo>
                    <a:pt x="61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2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Oval 119"/>
            <p:cNvSpPr/>
            <p:nvPr/>
          </p:nvSpPr>
          <p:spPr>
            <a:xfrm>
              <a:off x="7438" y="3235"/>
              <a:ext cx="237" cy="240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65" name="Freeform 120"/>
            <p:cNvSpPr/>
            <p:nvPr/>
          </p:nvSpPr>
          <p:spPr>
            <a:xfrm>
              <a:off x="7280" y="3498"/>
              <a:ext cx="548" cy="1080"/>
            </a:xfrm>
            <a:custGeom>
              <a:avLst/>
              <a:gdLst>
                <a:gd name="txL" fmla="*/ 0 w 86"/>
                <a:gd name="txT" fmla="*/ 0 h 168"/>
                <a:gd name="txR" fmla="*/ 86 w 86"/>
                <a:gd name="txB" fmla="*/ 168 h 168"/>
              </a:gdLst>
              <a:ahLst/>
              <a:cxnLst>
                <a:cxn ang="0">
                  <a:pos x="1405460018" y="416599007"/>
                </a:cxn>
                <a:cxn ang="0">
                  <a:pos x="996895354" y="0"/>
                </a:cxn>
                <a:cxn ang="0">
                  <a:pos x="604674894" y="0"/>
                </a:cxn>
                <a:cxn ang="0">
                  <a:pos x="571990529" y="0"/>
                </a:cxn>
                <a:cxn ang="0">
                  <a:pos x="408564664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0741501" y="1349776864"/>
                </a:cxn>
                <a:cxn ang="0">
                  <a:pos x="261478959" y="1216462243"/>
                </a:cxn>
                <a:cxn ang="0">
                  <a:pos x="261478959" y="749873314"/>
                </a:cxn>
                <a:cxn ang="0">
                  <a:pos x="261478959" y="466588929"/>
                </a:cxn>
                <a:cxn ang="0">
                  <a:pos x="326851731" y="466588929"/>
                </a:cxn>
                <a:cxn ang="0">
                  <a:pos x="326851731" y="766540704"/>
                </a:cxn>
                <a:cxn ang="0">
                  <a:pos x="326851731" y="1283119554"/>
                </a:cxn>
                <a:cxn ang="0">
                  <a:pos x="326851731" y="1349776864"/>
                </a:cxn>
                <a:cxn ang="0">
                  <a:pos x="326851731" y="2147483646"/>
                </a:cxn>
                <a:cxn ang="0">
                  <a:pos x="490277597" y="2147483646"/>
                </a:cxn>
                <a:cxn ang="0">
                  <a:pos x="670043623" y="2147483646"/>
                </a:cxn>
                <a:cxn ang="0">
                  <a:pos x="670043623" y="1349776864"/>
                </a:cxn>
                <a:cxn ang="0">
                  <a:pos x="735416395" y="1349776864"/>
                </a:cxn>
                <a:cxn ang="0">
                  <a:pos x="735416395" y="2147483646"/>
                </a:cxn>
                <a:cxn ang="0">
                  <a:pos x="915182422" y="2147483646"/>
                </a:cxn>
                <a:cxn ang="0">
                  <a:pos x="1078608287" y="2147483646"/>
                </a:cxn>
                <a:cxn ang="0">
                  <a:pos x="1078608287" y="1349776864"/>
                </a:cxn>
                <a:cxn ang="0">
                  <a:pos x="1078608287" y="1283119554"/>
                </a:cxn>
                <a:cxn ang="0">
                  <a:pos x="1078608287" y="766540704"/>
                </a:cxn>
                <a:cxn ang="0">
                  <a:pos x="1078608287" y="466588929"/>
                </a:cxn>
                <a:cxn ang="0">
                  <a:pos x="1143981059" y="466588929"/>
                </a:cxn>
                <a:cxn ang="0">
                  <a:pos x="1143981059" y="749873314"/>
                </a:cxn>
                <a:cxn ang="0">
                  <a:pos x="1143981059" y="1216462243"/>
                </a:cxn>
                <a:cxn ang="0">
                  <a:pos x="1274718517" y="1349776864"/>
                </a:cxn>
                <a:cxn ang="0">
                  <a:pos x="1405460018" y="1216462243"/>
                </a:cxn>
                <a:cxn ang="0">
                  <a:pos x="1405460018" y="416599007"/>
                </a:cxn>
                <a:cxn ang="0">
                  <a:pos x="1405460018" y="416599007"/>
                </a:cxn>
              </a:cxnLst>
              <a:rect l="txL" t="txT" r="txR" b="txB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Oval 123"/>
            <p:cNvSpPr/>
            <p:nvPr/>
          </p:nvSpPr>
          <p:spPr>
            <a:xfrm>
              <a:off x="8255" y="3235"/>
              <a:ext cx="233" cy="240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67" name="Freeform 124"/>
            <p:cNvSpPr/>
            <p:nvPr/>
          </p:nvSpPr>
          <p:spPr>
            <a:xfrm>
              <a:off x="8093" y="3498"/>
              <a:ext cx="547" cy="1080"/>
            </a:xfrm>
            <a:custGeom>
              <a:avLst/>
              <a:gdLst>
                <a:gd name="txL" fmla="*/ 0 w 86"/>
                <a:gd name="txT" fmla="*/ 0 h 168"/>
                <a:gd name="txR" fmla="*/ 86 w 86"/>
                <a:gd name="txB" fmla="*/ 168 h 168"/>
              </a:gdLst>
              <a:ahLst/>
              <a:cxnLst>
                <a:cxn ang="0">
                  <a:pos x="1405451933" y="416599007"/>
                </a:cxn>
                <a:cxn ang="0">
                  <a:pos x="1013232601" y="0"/>
                </a:cxn>
                <a:cxn ang="0">
                  <a:pos x="604673155" y="0"/>
                </a:cxn>
                <a:cxn ang="0">
                  <a:pos x="571984842" y="0"/>
                </a:cxn>
                <a:cxn ang="0">
                  <a:pos x="408563489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0741125" y="1349776864"/>
                </a:cxn>
                <a:cxn ang="0">
                  <a:pos x="261478207" y="1216462243"/>
                </a:cxn>
                <a:cxn ang="0">
                  <a:pos x="261478207" y="749873314"/>
                </a:cxn>
                <a:cxn ang="0">
                  <a:pos x="261478207" y="466588929"/>
                </a:cxn>
                <a:cxn ang="0">
                  <a:pos x="326850791" y="466588929"/>
                </a:cxn>
                <a:cxn ang="0">
                  <a:pos x="326850791" y="766540704"/>
                </a:cxn>
                <a:cxn ang="0">
                  <a:pos x="326850791" y="1283119554"/>
                </a:cxn>
                <a:cxn ang="0">
                  <a:pos x="326850791" y="1349776864"/>
                </a:cxn>
                <a:cxn ang="0">
                  <a:pos x="326850791" y="2147483646"/>
                </a:cxn>
                <a:cxn ang="0">
                  <a:pos x="506616300" y="2147483646"/>
                </a:cxn>
                <a:cxn ang="0">
                  <a:pos x="670041696" y="2147483646"/>
                </a:cxn>
                <a:cxn ang="0">
                  <a:pos x="670041696" y="1349776864"/>
                </a:cxn>
                <a:cxn ang="0">
                  <a:pos x="735410237" y="1349776864"/>
                </a:cxn>
                <a:cxn ang="0">
                  <a:pos x="735410237" y="2147483646"/>
                </a:cxn>
                <a:cxn ang="0">
                  <a:pos x="915179789" y="2147483646"/>
                </a:cxn>
                <a:cxn ang="0">
                  <a:pos x="1094945299" y="2147483646"/>
                </a:cxn>
                <a:cxn ang="0">
                  <a:pos x="1094945299" y="1349776864"/>
                </a:cxn>
                <a:cxn ang="0">
                  <a:pos x="1094945299" y="1283119554"/>
                </a:cxn>
                <a:cxn ang="0">
                  <a:pos x="1094945299" y="766540704"/>
                </a:cxn>
                <a:cxn ang="0">
                  <a:pos x="1094945299" y="466588929"/>
                </a:cxn>
                <a:cxn ang="0">
                  <a:pos x="1160313840" y="466588929"/>
                </a:cxn>
                <a:cxn ang="0">
                  <a:pos x="1160313840" y="749873314"/>
                </a:cxn>
                <a:cxn ang="0">
                  <a:pos x="1160313840" y="1216462243"/>
                </a:cxn>
                <a:cxn ang="0">
                  <a:pos x="1274710808" y="1349776864"/>
                </a:cxn>
                <a:cxn ang="0">
                  <a:pos x="1405451933" y="1216462243"/>
                </a:cxn>
                <a:cxn ang="0">
                  <a:pos x="1405451933" y="416599007"/>
                </a:cxn>
                <a:cxn ang="0">
                  <a:pos x="1405451933" y="416599007"/>
                </a:cxn>
              </a:cxnLst>
              <a:rect l="txL" t="txT" r="txR" b="txB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Oval 127"/>
            <p:cNvSpPr/>
            <p:nvPr/>
          </p:nvSpPr>
          <p:spPr>
            <a:xfrm>
              <a:off x="9068" y="3235"/>
              <a:ext cx="235" cy="240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69" name="Freeform 128"/>
            <p:cNvSpPr/>
            <p:nvPr/>
          </p:nvSpPr>
          <p:spPr>
            <a:xfrm>
              <a:off x="8910" y="3498"/>
              <a:ext cx="553" cy="1080"/>
            </a:xfrm>
            <a:custGeom>
              <a:avLst/>
              <a:gdLst>
                <a:gd name="txL" fmla="*/ 0 w 87"/>
                <a:gd name="txT" fmla="*/ 0 h 168"/>
                <a:gd name="txR" fmla="*/ 87 w 87"/>
                <a:gd name="txB" fmla="*/ 168 h 168"/>
              </a:gdLst>
              <a:ahLst/>
              <a:cxnLst>
                <a:cxn ang="0">
                  <a:pos x="1414796578" y="416599007"/>
                </a:cxn>
                <a:cxn ang="0">
                  <a:pos x="1008243890" y="0"/>
                </a:cxn>
                <a:cxn ang="0">
                  <a:pos x="601695235" y="0"/>
                </a:cxn>
                <a:cxn ang="0">
                  <a:pos x="569172149" y="0"/>
                </a:cxn>
                <a:cxn ang="0">
                  <a:pos x="406552687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0096376" y="1349776864"/>
                </a:cxn>
                <a:cxn ang="0">
                  <a:pos x="260192752" y="1216462243"/>
                </a:cxn>
                <a:cxn ang="0">
                  <a:pos x="260192752" y="749873314"/>
                </a:cxn>
                <a:cxn ang="0">
                  <a:pos x="260192752" y="466588929"/>
                </a:cxn>
                <a:cxn ang="0">
                  <a:pos x="325238924" y="466588929"/>
                </a:cxn>
                <a:cxn ang="0">
                  <a:pos x="325238924" y="766540704"/>
                </a:cxn>
                <a:cxn ang="0">
                  <a:pos x="325238924" y="1283119554"/>
                </a:cxn>
                <a:cxn ang="0">
                  <a:pos x="325238924" y="1349776864"/>
                </a:cxn>
                <a:cxn ang="0">
                  <a:pos x="325238924" y="2147483646"/>
                </a:cxn>
                <a:cxn ang="0">
                  <a:pos x="504121945" y="2147483646"/>
                </a:cxn>
                <a:cxn ang="0">
                  <a:pos x="683004966" y="2147483646"/>
                </a:cxn>
                <a:cxn ang="0">
                  <a:pos x="683004966" y="1349776864"/>
                </a:cxn>
                <a:cxn ang="0">
                  <a:pos x="748055171" y="1349776864"/>
                </a:cxn>
                <a:cxn ang="0">
                  <a:pos x="748055171" y="2147483646"/>
                </a:cxn>
                <a:cxn ang="0">
                  <a:pos x="910674632" y="2147483646"/>
                </a:cxn>
                <a:cxn ang="0">
                  <a:pos x="1089557654" y="2147483646"/>
                </a:cxn>
                <a:cxn ang="0">
                  <a:pos x="1089557654" y="1349776864"/>
                </a:cxn>
                <a:cxn ang="0">
                  <a:pos x="1089557654" y="1283119554"/>
                </a:cxn>
                <a:cxn ang="0">
                  <a:pos x="1089557654" y="766540704"/>
                </a:cxn>
                <a:cxn ang="0">
                  <a:pos x="1089557654" y="466588929"/>
                </a:cxn>
                <a:cxn ang="0">
                  <a:pos x="1154603825" y="466588929"/>
                </a:cxn>
                <a:cxn ang="0">
                  <a:pos x="1154603825" y="749873314"/>
                </a:cxn>
                <a:cxn ang="0">
                  <a:pos x="1154603825" y="1216462243"/>
                </a:cxn>
                <a:cxn ang="0">
                  <a:pos x="1284700201" y="1349776864"/>
                </a:cxn>
                <a:cxn ang="0">
                  <a:pos x="1414796578" y="1216462243"/>
                </a:cxn>
                <a:cxn ang="0">
                  <a:pos x="1414796578" y="416599007"/>
                </a:cxn>
                <a:cxn ang="0">
                  <a:pos x="1414796578" y="416599007"/>
                </a:cxn>
              </a:cxnLst>
              <a:rect l="txL" t="txT" r="txR" b="txB"/>
              <a:pathLst>
                <a:path w="87" h="168">
                  <a:moveTo>
                    <a:pt x="87" y="25"/>
                  </a:moveTo>
                  <a:cubicBezTo>
                    <a:pt x="87" y="11"/>
                    <a:pt x="76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2" y="163"/>
                    <a:pt x="42" y="157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Oval 131"/>
            <p:cNvSpPr/>
            <p:nvPr/>
          </p:nvSpPr>
          <p:spPr>
            <a:xfrm>
              <a:off x="9883" y="3235"/>
              <a:ext cx="235" cy="240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71" name="Freeform 132"/>
            <p:cNvSpPr/>
            <p:nvPr/>
          </p:nvSpPr>
          <p:spPr>
            <a:xfrm>
              <a:off x="9730" y="3498"/>
              <a:ext cx="548" cy="1080"/>
            </a:xfrm>
            <a:custGeom>
              <a:avLst/>
              <a:gdLst>
                <a:gd name="txL" fmla="*/ 0 w 86"/>
                <a:gd name="txT" fmla="*/ 0 h 168"/>
                <a:gd name="txR" fmla="*/ 86 w 86"/>
                <a:gd name="txB" fmla="*/ 168 h 168"/>
              </a:gdLst>
              <a:ahLst/>
              <a:cxnLst>
                <a:cxn ang="0">
                  <a:pos x="1405460018" y="416599007"/>
                </a:cxn>
                <a:cxn ang="0">
                  <a:pos x="996895354" y="0"/>
                </a:cxn>
                <a:cxn ang="0">
                  <a:pos x="588330690" y="0"/>
                </a:cxn>
                <a:cxn ang="0">
                  <a:pos x="571990529" y="0"/>
                </a:cxn>
                <a:cxn ang="0">
                  <a:pos x="408564664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0741501" y="1349776864"/>
                </a:cxn>
                <a:cxn ang="0">
                  <a:pos x="261478959" y="1216462243"/>
                </a:cxn>
                <a:cxn ang="0">
                  <a:pos x="261478959" y="749873314"/>
                </a:cxn>
                <a:cxn ang="0">
                  <a:pos x="261478959" y="466588929"/>
                </a:cxn>
                <a:cxn ang="0">
                  <a:pos x="310507528" y="466588929"/>
                </a:cxn>
                <a:cxn ang="0">
                  <a:pos x="310507528" y="766540704"/>
                </a:cxn>
                <a:cxn ang="0">
                  <a:pos x="310507528" y="1283119554"/>
                </a:cxn>
                <a:cxn ang="0">
                  <a:pos x="310507528" y="1349776864"/>
                </a:cxn>
                <a:cxn ang="0">
                  <a:pos x="310507528" y="2147483646"/>
                </a:cxn>
                <a:cxn ang="0">
                  <a:pos x="490277597" y="2147483646"/>
                </a:cxn>
                <a:cxn ang="0">
                  <a:pos x="670043623" y="2147483646"/>
                </a:cxn>
                <a:cxn ang="0">
                  <a:pos x="670043623" y="1349776864"/>
                </a:cxn>
                <a:cxn ang="0">
                  <a:pos x="735416395" y="1349776864"/>
                </a:cxn>
                <a:cxn ang="0">
                  <a:pos x="735416395" y="2147483646"/>
                </a:cxn>
                <a:cxn ang="0">
                  <a:pos x="915182422" y="2147483646"/>
                </a:cxn>
                <a:cxn ang="0">
                  <a:pos x="1078608287" y="2147483646"/>
                </a:cxn>
                <a:cxn ang="0">
                  <a:pos x="1078608287" y="1349776864"/>
                </a:cxn>
                <a:cxn ang="0">
                  <a:pos x="1078608287" y="1283119554"/>
                </a:cxn>
                <a:cxn ang="0">
                  <a:pos x="1078608287" y="766540704"/>
                </a:cxn>
                <a:cxn ang="0">
                  <a:pos x="1078608287" y="466588929"/>
                </a:cxn>
                <a:cxn ang="0">
                  <a:pos x="1143981059" y="466588929"/>
                </a:cxn>
                <a:cxn ang="0">
                  <a:pos x="1143981059" y="749873314"/>
                </a:cxn>
                <a:cxn ang="0">
                  <a:pos x="1143981059" y="1216462243"/>
                </a:cxn>
                <a:cxn ang="0">
                  <a:pos x="1274718517" y="1349776864"/>
                </a:cxn>
                <a:cxn ang="0">
                  <a:pos x="1405460018" y="1216462243"/>
                </a:cxn>
                <a:cxn ang="0">
                  <a:pos x="1405460018" y="416599007"/>
                </a:cxn>
                <a:cxn ang="0">
                  <a:pos x="1405460018" y="416599007"/>
                </a:cxn>
              </a:cxnLst>
              <a:rect l="txL" t="txT" r="txR" b="txB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1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2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Oval 135"/>
            <p:cNvSpPr/>
            <p:nvPr/>
          </p:nvSpPr>
          <p:spPr>
            <a:xfrm>
              <a:off x="10705" y="3235"/>
              <a:ext cx="233" cy="240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73" name="Freeform 136"/>
            <p:cNvSpPr/>
            <p:nvPr/>
          </p:nvSpPr>
          <p:spPr>
            <a:xfrm>
              <a:off x="10543" y="3498"/>
              <a:ext cx="547" cy="1080"/>
            </a:xfrm>
            <a:custGeom>
              <a:avLst/>
              <a:gdLst>
                <a:gd name="txL" fmla="*/ 0 w 86"/>
                <a:gd name="txT" fmla="*/ 0 h 168"/>
                <a:gd name="txR" fmla="*/ 86 w 86"/>
                <a:gd name="txB" fmla="*/ 168 h 168"/>
              </a:gdLst>
              <a:ahLst/>
              <a:cxnLst>
                <a:cxn ang="0">
                  <a:pos x="1405451933" y="416599007"/>
                </a:cxn>
                <a:cxn ang="0">
                  <a:pos x="996888444" y="0"/>
                </a:cxn>
                <a:cxn ang="0">
                  <a:pos x="604673155" y="0"/>
                </a:cxn>
                <a:cxn ang="0">
                  <a:pos x="571984842" y="0"/>
                </a:cxn>
                <a:cxn ang="0">
                  <a:pos x="408563489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0741125" y="1349776864"/>
                </a:cxn>
                <a:cxn ang="0">
                  <a:pos x="261478207" y="1216462243"/>
                </a:cxn>
                <a:cxn ang="0">
                  <a:pos x="261478207" y="749873314"/>
                </a:cxn>
                <a:cxn ang="0">
                  <a:pos x="261478207" y="466588929"/>
                </a:cxn>
                <a:cxn ang="0">
                  <a:pos x="326850791" y="466588929"/>
                </a:cxn>
                <a:cxn ang="0">
                  <a:pos x="326850791" y="766540704"/>
                </a:cxn>
                <a:cxn ang="0">
                  <a:pos x="326850791" y="1283119554"/>
                </a:cxn>
                <a:cxn ang="0">
                  <a:pos x="326850791" y="1349776864"/>
                </a:cxn>
                <a:cxn ang="0">
                  <a:pos x="326850791" y="2147483646"/>
                </a:cxn>
                <a:cxn ang="0">
                  <a:pos x="490272144" y="2147483646"/>
                </a:cxn>
                <a:cxn ang="0">
                  <a:pos x="670041696" y="2147483646"/>
                </a:cxn>
                <a:cxn ang="0">
                  <a:pos x="670041696" y="1349776864"/>
                </a:cxn>
                <a:cxn ang="0">
                  <a:pos x="735410237" y="1349776864"/>
                </a:cxn>
                <a:cxn ang="0">
                  <a:pos x="735410237" y="2147483646"/>
                </a:cxn>
                <a:cxn ang="0">
                  <a:pos x="915179789" y="2147483646"/>
                </a:cxn>
                <a:cxn ang="0">
                  <a:pos x="1094945299" y="2147483646"/>
                </a:cxn>
                <a:cxn ang="0">
                  <a:pos x="1094945299" y="1349776864"/>
                </a:cxn>
                <a:cxn ang="0">
                  <a:pos x="1094945299" y="1283119554"/>
                </a:cxn>
                <a:cxn ang="0">
                  <a:pos x="1094945299" y="766540704"/>
                </a:cxn>
                <a:cxn ang="0">
                  <a:pos x="1094945299" y="466588929"/>
                </a:cxn>
                <a:cxn ang="0">
                  <a:pos x="1143973726" y="466588929"/>
                </a:cxn>
                <a:cxn ang="0">
                  <a:pos x="1143973726" y="749873314"/>
                </a:cxn>
                <a:cxn ang="0">
                  <a:pos x="1143973726" y="1216462243"/>
                </a:cxn>
                <a:cxn ang="0">
                  <a:pos x="1274710808" y="1349776864"/>
                </a:cxn>
                <a:cxn ang="0">
                  <a:pos x="1405451933" y="1216462243"/>
                </a:cxn>
                <a:cxn ang="0">
                  <a:pos x="1405451933" y="416599007"/>
                </a:cxn>
                <a:cxn ang="0">
                  <a:pos x="1405451933" y="416599007"/>
                </a:cxn>
              </a:cxnLst>
              <a:rect l="txL" t="txT" r="txR" b="txB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Oval 139"/>
            <p:cNvSpPr/>
            <p:nvPr/>
          </p:nvSpPr>
          <p:spPr>
            <a:xfrm>
              <a:off x="11518" y="3235"/>
              <a:ext cx="235" cy="240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75" name="Freeform 140"/>
            <p:cNvSpPr/>
            <p:nvPr/>
          </p:nvSpPr>
          <p:spPr>
            <a:xfrm>
              <a:off x="11358" y="3498"/>
              <a:ext cx="555" cy="1080"/>
            </a:xfrm>
            <a:custGeom>
              <a:avLst/>
              <a:gdLst>
                <a:gd name="txL" fmla="*/ 0 w 87"/>
                <a:gd name="txT" fmla="*/ 0 h 168"/>
                <a:gd name="txR" fmla="*/ 87 w 87"/>
                <a:gd name="txB" fmla="*/ 168 h 168"/>
              </a:gdLst>
              <a:ahLst/>
              <a:cxnLst>
                <a:cxn ang="0">
                  <a:pos x="1427625065" y="416599007"/>
                </a:cxn>
                <a:cxn ang="0">
                  <a:pos x="1017386161" y="0"/>
                </a:cxn>
                <a:cxn ang="0">
                  <a:pos x="607151309" y="0"/>
                </a:cxn>
                <a:cxn ang="0">
                  <a:pos x="574331224" y="0"/>
                </a:cxn>
                <a:cxn ang="0">
                  <a:pos x="410238903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1276287" y="1349776864"/>
                </a:cxn>
                <a:cxn ang="0">
                  <a:pos x="262552574" y="1216462243"/>
                </a:cxn>
                <a:cxn ang="0">
                  <a:pos x="262552574" y="749873314"/>
                </a:cxn>
                <a:cxn ang="0">
                  <a:pos x="262552574" y="466588929"/>
                </a:cxn>
                <a:cxn ang="0">
                  <a:pos x="328188692" y="466588929"/>
                </a:cxn>
                <a:cxn ang="0">
                  <a:pos x="328188692" y="766540704"/>
                </a:cxn>
                <a:cxn ang="0">
                  <a:pos x="328188692" y="1283119554"/>
                </a:cxn>
                <a:cxn ang="0">
                  <a:pos x="328188692" y="1349776864"/>
                </a:cxn>
                <a:cxn ang="0">
                  <a:pos x="328188692" y="2147483646"/>
                </a:cxn>
                <a:cxn ang="0">
                  <a:pos x="508695106" y="2147483646"/>
                </a:cxn>
                <a:cxn ang="0">
                  <a:pos x="672787427" y="2147483646"/>
                </a:cxn>
                <a:cxn ang="0">
                  <a:pos x="672787427" y="1349776864"/>
                </a:cxn>
                <a:cxn ang="0">
                  <a:pos x="738427596" y="1349776864"/>
                </a:cxn>
                <a:cxn ang="0">
                  <a:pos x="738427596" y="2147483646"/>
                </a:cxn>
                <a:cxn ang="0">
                  <a:pos x="918929959" y="2147483646"/>
                </a:cxn>
                <a:cxn ang="0">
                  <a:pos x="1099436372" y="2147483646"/>
                </a:cxn>
                <a:cxn ang="0">
                  <a:pos x="1099436372" y="1349776864"/>
                </a:cxn>
                <a:cxn ang="0">
                  <a:pos x="1099436372" y="1283119554"/>
                </a:cxn>
                <a:cxn ang="0">
                  <a:pos x="1099436372" y="766540704"/>
                </a:cxn>
                <a:cxn ang="0">
                  <a:pos x="1099436372" y="466588929"/>
                </a:cxn>
                <a:cxn ang="0">
                  <a:pos x="1165072491" y="466588929"/>
                </a:cxn>
                <a:cxn ang="0">
                  <a:pos x="1165072491" y="749873314"/>
                </a:cxn>
                <a:cxn ang="0">
                  <a:pos x="1165072491" y="1216462243"/>
                </a:cxn>
                <a:cxn ang="0">
                  <a:pos x="1296348778" y="1349776864"/>
                </a:cxn>
                <a:cxn ang="0">
                  <a:pos x="1427625065" y="1216462243"/>
                </a:cxn>
                <a:cxn ang="0">
                  <a:pos x="1427625065" y="416599007"/>
                </a:cxn>
                <a:cxn ang="0">
                  <a:pos x="1427625065" y="416599007"/>
                </a:cxn>
              </a:cxnLst>
              <a:rect l="txL" t="txT" r="txR" b="txB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Oval 139"/>
            <p:cNvSpPr/>
            <p:nvPr/>
          </p:nvSpPr>
          <p:spPr>
            <a:xfrm>
              <a:off x="12340" y="3235"/>
              <a:ext cx="235" cy="240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77" name="Freeform 140"/>
            <p:cNvSpPr/>
            <p:nvPr/>
          </p:nvSpPr>
          <p:spPr>
            <a:xfrm>
              <a:off x="12180" y="3498"/>
              <a:ext cx="555" cy="1080"/>
            </a:xfrm>
            <a:custGeom>
              <a:avLst/>
              <a:gdLst>
                <a:gd name="txL" fmla="*/ 0 w 87"/>
                <a:gd name="txT" fmla="*/ 0 h 168"/>
                <a:gd name="txR" fmla="*/ 87 w 87"/>
                <a:gd name="txB" fmla="*/ 168 h 168"/>
              </a:gdLst>
              <a:ahLst/>
              <a:cxnLst>
                <a:cxn ang="0">
                  <a:pos x="1427625065" y="416599007"/>
                </a:cxn>
                <a:cxn ang="0">
                  <a:pos x="1017386161" y="0"/>
                </a:cxn>
                <a:cxn ang="0">
                  <a:pos x="607151309" y="0"/>
                </a:cxn>
                <a:cxn ang="0">
                  <a:pos x="574331224" y="0"/>
                </a:cxn>
                <a:cxn ang="0">
                  <a:pos x="410238903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1276287" y="1349776864"/>
                </a:cxn>
                <a:cxn ang="0">
                  <a:pos x="262552574" y="1216462243"/>
                </a:cxn>
                <a:cxn ang="0">
                  <a:pos x="262552574" y="749873314"/>
                </a:cxn>
                <a:cxn ang="0">
                  <a:pos x="262552574" y="466588929"/>
                </a:cxn>
                <a:cxn ang="0">
                  <a:pos x="328188692" y="466588929"/>
                </a:cxn>
                <a:cxn ang="0">
                  <a:pos x="328188692" y="766540704"/>
                </a:cxn>
                <a:cxn ang="0">
                  <a:pos x="328188692" y="1283119554"/>
                </a:cxn>
                <a:cxn ang="0">
                  <a:pos x="328188692" y="1349776864"/>
                </a:cxn>
                <a:cxn ang="0">
                  <a:pos x="328188692" y="2147483646"/>
                </a:cxn>
                <a:cxn ang="0">
                  <a:pos x="508695106" y="2147483646"/>
                </a:cxn>
                <a:cxn ang="0">
                  <a:pos x="672787427" y="2147483646"/>
                </a:cxn>
                <a:cxn ang="0">
                  <a:pos x="672787427" y="1349776864"/>
                </a:cxn>
                <a:cxn ang="0">
                  <a:pos x="738427596" y="1349776864"/>
                </a:cxn>
                <a:cxn ang="0">
                  <a:pos x="738427596" y="2147483646"/>
                </a:cxn>
                <a:cxn ang="0">
                  <a:pos x="918929959" y="2147483646"/>
                </a:cxn>
                <a:cxn ang="0">
                  <a:pos x="1099436372" y="2147483646"/>
                </a:cxn>
                <a:cxn ang="0">
                  <a:pos x="1099436372" y="1349776864"/>
                </a:cxn>
                <a:cxn ang="0">
                  <a:pos x="1099436372" y="1283119554"/>
                </a:cxn>
                <a:cxn ang="0">
                  <a:pos x="1099436372" y="766540704"/>
                </a:cxn>
                <a:cxn ang="0">
                  <a:pos x="1099436372" y="466588929"/>
                </a:cxn>
                <a:cxn ang="0">
                  <a:pos x="1165072491" y="466588929"/>
                </a:cxn>
                <a:cxn ang="0">
                  <a:pos x="1165072491" y="749873314"/>
                </a:cxn>
                <a:cxn ang="0">
                  <a:pos x="1165072491" y="1216462243"/>
                </a:cxn>
                <a:cxn ang="0">
                  <a:pos x="1296348778" y="1349776864"/>
                </a:cxn>
                <a:cxn ang="0">
                  <a:pos x="1427625065" y="1216462243"/>
                </a:cxn>
                <a:cxn ang="0">
                  <a:pos x="1427625065" y="416599007"/>
                </a:cxn>
                <a:cxn ang="0">
                  <a:pos x="1427625065" y="416599007"/>
                </a:cxn>
              </a:cxnLst>
              <a:rect l="txL" t="txT" r="txR" b="txB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Oval 139"/>
            <p:cNvSpPr/>
            <p:nvPr/>
          </p:nvSpPr>
          <p:spPr>
            <a:xfrm>
              <a:off x="13163" y="3235"/>
              <a:ext cx="232" cy="240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79" name="Freeform 140"/>
            <p:cNvSpPr/>
            <p:nvPr/>
          </p:nvSpPr>
          <p:spPr>
            <a:xfrm>
              <a:off x="13000" y="3498"/>
              <a:ext cx="558" cy="1080"/>
            </a:xfrm>
            <a:custGeom>
              <a:avLst/>
              <a:gdLst>
                <a:gd name="txL" fmla="*/ 0 w 87"/>
                <a:gd name="txT" fmla="*/ 0 h 168"/>
                <a:gd name="txR" fmla="*/ 87 w 87"/>
                <a:gd name="txB" fmla="*/ 168 h 168"/>
              </a:gdLst>
              <a:ahLst/>
              <a:cxnLst>
                <a:cxn ang="0">
                  <a:pos x="1440519588" y="416599007"/>
                </a:cxn>
                <a:cxn ang="0">
                  <a:pos x="1026576663" y="0"/>
                </a:cxn>
                <a:cxn ang="0">
                  <a:pos x="612633738" y="0"/>
                </a:cxn>
                <a:cxn ang="0">
                  <a:pos x="579519281" y="0"/>
                </a:cxn>
                <a:cxn ang="0">
                  <a:pos x="413942925" y="0"/>
                </a:cxn>
                <a:cxn ang="0">
                  <a:pos x="0" y="416599007"/>
                </a:cxn>
                <a:cxn ang="0">
                  <a:pos x="0" y="416599007"/>
                </a:cxn>
                <a:cxn ang="0">
                  <a:pos x="0" y="1216462243"/>
                </a:cxn>
                <a:cxn ang="0">
                  <a:pos x="132461899" y="1349776864"/>
                </a:cxn>
                <a:cxn ang="0">
                  <a:pos x="264923797" y="1216462243"/>
                </a:cxn>
                <a:cxn ang="0">
                  <a:pos x="264923797" y="749873314"/>
                </a:cxn>
                <a:cxn ang="0">
                  <a:pos x="264923797" y="466588929"/>
                </a:cxn>
                <a:cxn ang="0">
                  <a:pos x="331152712" y="466588929"/>
                </a:cxn>
                <a:cxn ang="0">
                  <a:pos x="331152712" y="766540704"/>
                </a:cxn>
                <a:cxn ang="0">
                  <a:pos x="331152712" y="1283119554"/>
                </a:cxn>
                <a:cxn ang="0">
                  <a:pos x="331152712" y="1349776864"/>
                </a:cxn>
                <a:cxn ang="0">
                  <a:pos x="331152712" y="2147483646"/>
                </a:cxn>
                <a:cxn ang="0">
                  <a:pos x="513290366" y="2147483646"/>
                </a:cxn>
                <a:cxn ang="0">
                  <a:pos x="678866722" y="2147483646"/>
                </a:cxn>
                <a:cxn ang="0">
                  <a:pos x="678866722" y="1349776864"/>
                </a:cxn>
                <a:cxn ang="0">
                  <a:pos x="745095637" y="1349776864"/>
                </a:cxn>
                <a:cxn ang="0">
                  <a:pos x="745095637" y="2147483646"/>
                </a:cxn>
                <a:cxn ang="0">
                  <a:pos x="927229222" y="2147483646"/>
                </a:cxn>
                <a:cxn ang="0">
                  <a:pos x="1109366876" y="2147483646"/>
                </a:cxn>
                <a:cxn ang="0">
                  <a:pos x="1109366876" y="1349776864"/>
                </a:cxn>
                <a:cxn ang="0">
                  <a:pos x="1109366876" y="1283119554"/>
                </a:cxn>
                <a:cxn ang="0">
                  <a:pos x="1109366876" y="766540704"/>
                </a:cxn>
                <a:cxn ang="0">
                  <a:pos x="1109366876" y="466588929"/>
                </a:cxn>
                <a:cxn ang="0">
                  <a:pos x="1175595791" y="466588929"/>
                </a:cxn>
                <a:cxn ang="0">
                  <a:pos x="1175595791" y="749873314"/>
                </a:cxn>
                <a:cxn ang="0">
                  <a:pos x="1175595791" y="1216462243"/>
                </a:cxn>
                <a:cxn ang="0">
                  <a:pos x="1308057689" y="1349776864"/>
                </a:cxn>
                <a:cxn ang="0">
                  <a:pos x="1440519588" y="1216462243"/>
                </a:cxn>
                <a:cxn ang="0">
                  <a:pos x="1440519588" y="416599007"/>
                </a:cxn>
                <a:cxn ang="0">
                  <a:pos x="1440519588" y="416599007"/>
                </a:cxn>
              </a:cxnLst>
              <a:rect l="txL" t="txT" r="txR" b="txB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Oval 5"/>
            <p:cNvSpPr/>
            <p:nvPr/>
          </p:nvSpPr>
          <p:spPr>
            <a:xfrm>
              <a:off x="5830" y="6133"/>
              <a:ext cx="235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81" name="Freeform 6"/>
            <p:cNvSpPr/>
            <p:nvPr/>
          </p:nvSpPr>
          <p:spPr>
            <a:xfrm>
              <a:off x="5643" y="6395"/>
              <a:ext cx="605" cy="1093"/>
            </a:xfrm>
            <a:custGeom>
              <a:avLst/>
              <a:gdLst>
                <a:gd name="txL" fmla="*/ 0 w 95"/>
                <a:gd name="txT" fmla="*/ 0 h 166"/>
                <a:gd name="txR" fmla="*/ 95 w 95"/>
                <a:gd name="txB" fmla="*/ 166 h 166"/>
              </a:gdLst>
              <a:ahLst/>
              <a:cxnLst>
                <a:cxn ang="0">
                  <a:pos x="1537229757" y="1100310259"/>
                </a:cxn>
                <a:cxn ang="0">
                  <a:pos x="1308281677" y="314376151"/>
                </a:cxn>
                <a:cxn ang="0">
                  <a:pos x="1291927954" y="314376151"/>
                </a:cxn>
                <a:cxn ang="0">
                  <a:pos x="915796365" y="0"/>
                </a:cxn>
                <a:cxn ang="0">
                  <a:pos x="801320303" y="0"/>
                </a:cxn>
                <a:cxn ang="0">
                  <a:pos x="752263177" y="0"/>
                </a:cxn>
                <a:cxn ang="0">
                  <a:pos x="637787115" y="0"/>
                </a:cxn>
                <a:cxn ang="0">
                  <a:pos x="261655527" y="314376151"/>
                </a:cxn>
                <a:cxn ang="0">
                  <a:pos x="245301803" y="314376151"/>
                </a:cxn>
                <a:cxn ang="0">
                  <a:pos x="16353723" y="1100310259"/>
                </a:cxn>
                <a:cxn ang="0">
                  <a:pos x="81768616" y="1274965070"/>
                </a:cxn>
                <a:cxn ang="0">
                  <a:pos x="245301803" y="1187637665"/>
                </a:cxn>
                <a:cxn ang="0">
                  <a:pos x="457900204" y="436632846"/>
                </a:cxn>
                <a:cxn ang="0">
                  <a:pos x="523311053" y="436632846"/>
                </a:cxn>
                <a:cxn ang="0">
                  <a:pos x="130829785" y="1729058382"/>
                </a:cxn>
                <a:cxn ang="0">
                  <a:pos x="441546481" y="1729058382"/>
                </a:cxn>
                <a:cxn ang="0">
                  <a:pos x="441546481" y="2147483646"/>
                </a:cxn>
                <a:cxn ang="0">
                  <a:pos x="588725946" y="2147483646"/>
                </a:cxn>
                <a:cxn ang="0">
                  <a:pos x="719555731" y="2147483646"/>
                </a:cxn>
                <a:cxn ang="0">
                  <a:pos x="719555731" y="1729058382"/>
                </a:cxn>
                <a:cxn ang="0">
                  <a:pos x="834027749" y="1729058382"/>
                </a:cxn>
                <a:cxn ang="0">
                  <a:pos x="834027749" y="2147483646"/>
                </a:cxn>
                <a:cxn ang="0">
                  <a:pos x="964857534" y="2147483646"/>
                </a:cxn>
                <a:cxn ang="0">
                  <a:pos x="1112036999" y="2147483646"/>
                </a:cxn>
                <a:cxn ang="0">
                  <a:pos x="1112036999" y="1729058382"/>
                </a:cxn>
                <a:cxn ang="0">
                  <a:pos x="1422753695" y="1729058382"/>
                </a:cxn>
                <a:cxn ang="0">
                  <a:pos x="1030272427" y="436632846"/>
                </a:cxn>
                <a:cxn ang="0">
                  <a:pos x="1095683276" y="436632846"/>
                </a:cxn>
                <a:cxn ang="0">
                  <a:pos x="1308281677" y="1187637665"/>
                </a:cxn>
                <a:cxn ang="0">
                  <a:pos x="1471814864" y="1274965070"/>
                </a:cxn>
                <a:cxn ang="0">
                  <a:pos x="1537229757" y="1100310259"/>
                </a:cxn>
              </a:cxnLst>
              <a:rect l="txL" t="txT" r="txR" b="tx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Oval 7"/>
            <p:cNvSpPr/>
            <p:nvPr/>
          </p:nvSpPr>
          <p:spPr>
            <a:xfrm>
              <a:off x="6648" y="6133"/>
              <a:ext cx="227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83" name="Freeform 8"/>
            <p:cNvSpPr/>
            <p:nvPr/>
          </p:nvSpPr>
          <p:spPr>
            <a:xfrm>
              <a:off x="6455" y="6395"/>
              <a:ext cx="610" cy="1093"/>
            </a:xfrm>
            <a:custGeom>
              <a:avLst/>
              <a:gdLst>
                <a:gd name="txL" fmla="*/ 0 w 96"/>
                <a:gd name="txT" fmla="*/ 0 h 166"/>
                <a:gd name="txR" fmla="*/ 96 w 96"/>
                <a:gd name="txB" fmla="*/ 166 h 166"/>
              </a:gdLst>
              <a:ahLst/>
              <a:cxnLst>
                <a:cxn ang="0">
                  <a:pos x="1530355292" y="1100310259"/>
                </a:cxn>
                <a:cxn ang="0">
                  <a:pos x="1302432096" y="314376151"/>
                </a:cxn>
                <a:cxn ang="0">
                  <a:pos x="1302432096" y="314376151"/>
                </a:cxn>
                <a:cxn ang="0">
                  <a:pos x="911700853" y="0"/>
                </a:cxn>
                <a:cxn ang="0">
                  <a:pos x="797739255" y="0"/>
                </a:cxn>
                <a:cxn ang="0">
                  <a:pos x="765177646" y="0"/>
                </a:cxn>
                <a:cxn ang="0">
                  <a:pos x="634935243" y="0"/>
                </a:cxn>
                <a:cxn ang="0">
                  <a:pos x="260484805" y="314376151"/>
                </a:cxn>
                <a:cxn ang="0">
                  <a:pos x="260484805" y="314376151"/>
                </a:cxn>
                <a:cxn ang="0">
                  <a:pos x="16280805" y="1100310259"/>
                </a:cxn>
                <a:cxn ang="0">
                  <a:pos x="97680793" y="1274965070"/>
                </a:cxn>
                <a:cxn ang="0">
                  <a:pos x="244204001" y="1187637665"/>
                </a:cxn>
                <a:cxn ang="0">
                  <a:pos x="472131231" y="436632846"/>
                </a:cxn>
                <a:cxn ang="0">
                  <a:pos x="520973645" y="436632846"/>
                </a:cxn>
                <a:cxn ang="0">
                  <a:pos x="130242403" y="1729058382"/>
                </a:cxn>
                <a:cxn ang="0">
                  <a:pos x="455850427" y="1729058382"/>
                </a:cxn>
                <a:cxn ang="0">
                  <a:pos x="455850427" y="2147483646"/>
                </a:cxn>
                <a:cxn ang="0">
                  <a:pos x="586092829" y="2147483646"/>
                </a:cxn>
                <a:cxn ang="0">
                  <a:pos x="732616036" y="2147483646"/>
                </a:cxn>
                <a:cxn ang="0">
                  <a:pos x="732616036" y="1729058382"/>
                </a:cxn>
                <a:cxn ang="0">
                  <a:pos x="830300865" y="1729058382"/>
                </a:cxn>
                <a:cxn ang="0">
                  <a:pos x="830300865" y="2147483646"/>
                </a:cxn>
                <a:cxn ang="0">
                  <a:pos x="960543267" y="2147483646"/>
                </a:cxn>
                <a:cxn ang="0">
                  <a:pos x="1107066474" y="2147483646"/>
                </a:cxn>
                <a:cxn ang="0">
                  <a:pos x="1107066474" y="1729058382"/>
                </a:cxn>
                <a:cxn ang="0">
                  <a:pos x="1416393694" y="1729058382"/>
                </a:cxn>
                <a:cxn ang="0">
                  <a:pos x="1041943256" y="436632846"/>
                </a:cxn>
                <a:cxn ang="0">
                  <a:pos x="1090785670" y="436632846"/>
                </a:cxn>
                <a:cxn ang="0">
                  <a:pos x="1318712901" y="1187637665"/>
                </a:cxn>
                <a:cxn ang="0">
                  <a:pos x="1465236108" y="1274965070"/>
                </a:cxn>
                <a:cxn ang="0">
                  <a:pos x="1530355292" y="1100310259"/>
                </a:cxn>
              </a:cxnLst>
              <a:rect l="txL" t="txT" r="txR" b="txB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1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Oval 9"/>
            <p:cNvSpPr/>
            <p:nvPr/>
          </p:nvSpPr>
          <p:spPr>
            <a:xfrm>
              <a:off x="7460" y="6133"/>
              <a:ext cx="228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85" name="Freeform 10"/>
            <p:cNvSpPr/>
            <p:nvPr/>
          </p:nvSpPr>
          <p:spPr>
            <a:xfrm>
              <a:off x="7270" y="6395"/>
              <a:ext cx="610" cy="1093"/>
            </a:xfrm>
            <a:custGeom>
              <a:avLst/>
              <a:gdLst>
                <a:gd name="txL" fmla="*/ 0 w 96"/>
                <a:gd name="txT" fmla="*/ 0 h 166"/>
                <a:gd name="txR" fmla="*/ 96 w 96"/>
                <a:gd name="txB" fmla="*/ 166 h 166"/>
              </a:gdLst>
              <a:ahLst/>
              <a:cxnLst>
                <a:cxn ang="0">
                  <a:pos x="1546636096" y="1100310259"/>
                </a:cxn>
                <a:cxn ang="0">
                  <a:pos x="1302432096" y="314376151"/>
                </a:cxn>
                <a:cxn ang="0">
                  <a:pos x="1302432096" y="314376151"/>
                </a:cxn>
                <a:cxn ang="0">
                  <a:pos x="927981658" y="0"/>
                </a:cxn>
                <a:cxn ang="0">
                  <a:pos x="797739255" y="0"/>
                </a:cxn>
                <a:cxn ang="0">
                  <a:pos x="765177646" y="0"/>
                </a:cxn>
                <a:cxn ang="0">
                  <a:pos x="634935243" y="0"/>
                </a:cxn>
                <a:cxn ang="0">
                  <a:pos x="260484805" y="314376151"/>
                </a:cxn>
                <a:cxn ang="0">
                  <a:pos x="260484805" y="314376151"/>
                </a:cxn>
                <a:cxn ang="0">
                  <a:pos x="16280805" y="1100310259"/>
                </a:cxn>
                <a:cxn ang="0">
                  <a:pos x="97680793" y="1274965070"/>
                </a:cxn>
                <a:cxn ang="0">
                  <a:pos x="244204001" y="1187637665"/>
                </a:cxn>
                <a:cxn ang="0">
                  <a:pos x="472131231" y="436632846"/>
                </a:cxn>
                <a:cxn ang="0">
                  <a:pos x="520973645" y="436632846"/>
                </a:cxn>
                <a:cxn ang="0">
                  <a:pos x="130242403" y="1729058382"/>
                </a:cxn>
                <a:cxn ang="0">
                  <a:pos x="455850427" y="1729058382"/>
                </a:cxn>
                <a:cxn ang="0">
                  <a:pos x="455850427" y="2147483646"/>
                </a:cxn>
                <a:cxn ang="0">
                  <a:pos x="586092829" y="2147483646"/>
                </a:cxn>
                <a:cxn ang="0">
                  <a:pos x="732616036" y="2147483646"/>
                </a:cxn>
                <a:cxn ang="0">
                  <a:pos x="732616036" y="1729058382"/>
                </a:cxn>
                <a:cxn ang="0">
                  <a:pos x="830300865" y="1729058382"/>
                </a:cxn>
                <a:cxn ang="0">
                  <a:pos x="830300865" y="2147483646"/>
                </a:cxn>
                <a:cxn ang="0">
                  <a:pos x="976824072" y="2147483646"/>
                </a:cxn>
                <a:cxn ang="0">
                  <a:pos x="1107066474" y="2147483646"/>
                </a:cxn>
                <a:cxn ang="0">
                  <a:pos x="1107066474" y="1729058382"/>
                </a:cxn>
                <a:cxn ang="0">
                  <a:pos x="1432674498" y="1729058382"/>
                </a:cxn>
                <a:cxn ang="0">
                  <a:pos x="1041943256" y="436632846"/>
                </a:cxn>
                <a:cxn ang="0">
                  <a:pos x="1090785670" y="436632846"/>
                </a:cxn>
                <a:cxn ang="0">
                  <a:pos x="1318712901" y="1187637665"/>
                </a:cxn>
                <a:cxn ang="0">
                  <a:pos x="1465236108" y="1274965070"/>
                </a:cxn>
                <a:cxn ang="0">
                  <a:pos x="1546636096" y="1100310259"/>
                </a:cxn>
              </a:cxnLst>
              <a:rect l="txL" t="txT" r="txR" b="txB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3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Oval 11"/>
            <p:cNvSpPr/>
            <p:nvPr/>
          </p:nvSpPr>
          <p:spPr>
            <a:xfrm>
              <a:off x="8270" y="6133"/>
              <a:ext cx="235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87" name="Freeform 12"/>
            <p:cNvSpPr/>
            <p:nvPr/>
          </p:nvSpPr>
          <p:spPr>
            <a:xfrm>
              <a:off x="8080" y="6395"/>
              <a:ext cx="610" cy="1093"/>
            </a:xfrm>
            <a:custGeom>
              <a:avLst/>
              <a:gdLst>
                <a:gd name="txL" fmla="*/ 0 w 96"/>
                <a:gd name="txT" fmla="*/ 0 h 166"/>
                <a:gd name="txR" fmla="*/ 96 w 96"/>
                <a:gd name="txB" fmla="*/ 166 h 166"/>
              </a:gdLst>
              <a:ahLst/>
              <a:cxnLst>
                <a:cxn ang="0">
                  <a:pos x="1546636096" y="1100310259"/>
                </a:cxn>
                <a:cxn ang="0">
                  <a:pos x="1302432096" y="314376151"/>
                </a:cxn>
                <a:cxn ang="0">
                  <a:pos x="1302432096" y="314376151"/>
                </a:cxn>
                <a:cxn ang="0">
                  <a:pos x="927981658" y="0"/>
                </a:cxn>
                <a:cxn ang="0">
                  <a:pos x="814020060" y="0"/>
                </a:cxn>
                <a:cxn ang="0">
                  <a:pos x="765177646" y="0"/>
                </a:cxn>
                <a:cxn ang="0">
                  <a:pos x="651216048" y="0"/>
                </a:cxn>
                <a:cxn ang="0">
                  <a:pos x="276765610" y="314376151"/>
                </a:cxn>
                <a:cxn ang="0">
                  <a:pos x="260484805" y="314376151"/>
                </a:cxn>
                <a:cxn ang="0">
                  <a:pos x="32561609" y="1100310259"/>
                </a:cxn>
                <a:cxn ang="0">
                  <a:pos x="97680793" y="1274965070"/>
                </a:cxn>
                <a:cxn ang="0">
                  <a:pos x="244204001" y="1187637665"/>
                </a:cxn>
                <a:cxn ang="0">
                  <a:pos x="472131231" y="436632846"/>
                </a:cxn>
                <a:cxn ang="0">
                  <a:pos x="537254450" y="436632846"/>
                </a:cxn>
                <a:cxn ang="0">
                  <a:pos x="146523207" y="1729058382"/>
                </a:cxn>
                <a:cxn ang="0">
                  <a:pos x="455850427" y="1729058382"/>
                </a:cxn>
                <a:cxn ang="0">
                  <a:pos x="455850427" y="2147483646"/>
                </a:cxn>
                <a:cxn ang="0">
                  <a:pos x="602373634" y="2147483646"/>
                </a:cxn>
                <a:cxn ang="0">
                  <a:pos x="732616036" y="2147483646"/>
                </a:cxn>
                <a:cxn ang="0">
                  <a:pos x="732616036" y="1729058382"/>
                </a:cxn>
                <a:cxn ang="0">
                  <a:pos x="830300865" y="1729058382"/>
                </a:cxn>
                <a:cxn ang="0">
                  <a:pos x="830300865" y="2147483646"/>
                </a:cxn>
                <a:cxn ang="0">
                  <a:pos x="976824072" y="2147483646"/>
                </a:cxn>
                <a:cxn ang="0">
                  <a:pos x="1107066474" y="2147483646"/>
                </a:cxn>
                <a:cxn ang="0">
                  <a:pos x="1107066474" y="1729058382"/>
                </a:cxn>
                <a:cxn ang="0">
                  <a:pos x="1432674498" y="1729058382"/>
                </a:cxn>
                <a:cxn ang="0">
                  <a:pos x="1041943256" y="436632846"/>
                </a:cxn>
                <a:cxn ang="0">
                  <a:pos x="1090785670" y="436632846"/>
                </a:cxn>
                <a:cxn ang="0">
                  <a:pos x="1318712901" y="1187637665"/>
                </a:cxn>
                <a:cxn ang="0">
                  <a:pos x="1465236108" y="1274965070"/>
                </a:cxn>
                <a:cxn ang="0">
                  <a:pos x="1546636096" y="1100310259"/>
                </a:cxn>
              </a:cxnLst>
              <a:rect l="txL" t="txT" r="txR" b="txB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3" y="0"/>
                    <a:pt x="44" y="0"/>
                    <a:pt x="40" y="0"/>
                  </a:cubicBezTo>
                  <a:cubicBezTo>
                    <a:pt x="35" y="0"/>
                    <a:pt x="22" y="3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7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5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3" y="72"/>
                    <a:pt x="87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Oval 13"/>
            <p:cNvSpPr/>
            <p:nvPr/>
          </p:nvSpPr>
          <p:spPr>
            <a:xfrm>
              <a:off x="9083" y="6133"/>
              <a:ext cx="235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89" name="Freeform 14"/>
            <p:cNvSpPr/>
            <p:nvPr/>
          </p:nvSpPr>
          <p:spPr>
            <a:xfrm>
              <a:off x="8900" y="6395"/>
              <a:ext cx="600" cy="1093"/>
            </a:xfrm>
            <a:custGeom>
              <a:avLst/>
              <a:gdLst>
                <a:gd name="txL" fmla="*/ 0 w 95"/>
                <a:gd name="txT" fmla="*/ 0 h 166"/>
                <a:gd name="txR" fmla="*/ 95 w 95"/>
                <a:gd name="txB" fmla="*/ 166 h 166"/>
              </a:gdLst>
              <a:ahLst/>
              <a:cxnLst>
                <a:cxn ang="0">
                  <a:pos x="1511924305" y="1100310259"/>
                </a:cxn>
                <a:cxn ang="0">
                  <a:pos x="1286745284" y="314376151"/>
                </a:cxn>
                <a:cxn ang="0">
                  <a:pos x="1270663074" y="314376151"/>
                </a:cxn>
                <a:cxn ang="0">
                  <a:pos x="900720095" y="0"/>
                </a:cxn>
                <a:cxn ang="0">
                  <a:pos x="788132589" y="0"/>
                </a:cxn>
                <a:cxn ang="0">
                  <a:pos x="739877937" y="0"/>
                </a:cxn>
                <a:cxn ang="0">
                  <a:pos x="627290432" y="0"/>
                </a:cxn>
                <a:cxn ang="0">
                  <a:pos x="257347453" y="314376151"/>
                </a:cxn>
                <a:cxn ang="0">
                  <a:pos x="241265242" y="314376151"/>
                </a:cxn>
                <a:cxn ang="0">
                  <a:pos x="16086221" y="1100310259"/>
                </a:cxn>
                <a:cxn ang="0">
                  <a:pos x="96505295" y="1274965070"/>
                </a:cxn>
                <a:cxn ang="0">
                  <a:pos x="241265242" y="1187637665"/>
                </a:cxn>
                <a:cxn ang="0">
                  <a:pos x="466444263" y="436632846"/>
                </a:cxn>
                <a:cxn ang="0">
                  <a:pos x="514698916" y="436632846"/>
                </a:cxn>
                <a:cxn ang="0">
                  <a:pos x="128673726" y="1729058382"/>
                </a:cxn>
                <a:cxn ang="0">
                  <a:pos x="434275832" y="1729058382"/>
                </a:cxn>
                <a:cxn ang="0">
                  <a:pos x="434275832" y="2147483646"/>
                </a:cxn>
                <a:cxn ang="0">
                  <a:pos x="579035779" y="2147483646"/>
                </a:cxn>
                <a:cxn ang="0">
                  <a:pos x="707709505" y="2147483646"/>
                </a:cxn>
                <a:cxn ang="0">
                  <a:pos x="707709505" y="1729058382"/>
                </a:cxn>
                <a:cxn ang="0">
                  <a:pos x="820301021" y="1729058382"/>
                </a:cxn>
                <a:cxn ang="0">
                  <a:pos x="820301021" y="2147483646"/>
                </a:cxn>
                <a:cxn ang="0">
                  <a:pos x="948974747" y="2147483646"/>
                </a:cxn>
                <a:cxn ang="0">
                  <a:pos x="1093734695" y="2147483646"/>
                </a:cxn>
                <a:cxn ang="0">
                  <a:pos x="1093734695" y="1729058382"/>
                </a:cxn>
                <a:cxn ang="0">
                  <a:pos x="1399336800" y="1729058382"/>
                </a:cxn>
                <a:cxn ang="0">
                  <a:pos x="1013311611" y="436632846"/>
                </a:cxn>
                <a:cxn ang="0">
                  <a:pos x="1077648474" y="436632846"/>
                </a:cxn>
                <a:cxn ang="0">
                  <a:pos x="1302831505" y="1187637665"/>
                </a:cxn>
                <a:cxn ang="0">
                  <a:pos x="1447587442" y="1274965070"/>
                </a:cxn>
                <a:cxn ang="0">
                  <a:pos x="1511924305" y="1100310259"/>
                </a:cxn>
              </a:cxnLst>
              <a:rect l="txL" t="txT" r="txR" b="tx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2" y="3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Oval 15"/>
            <p:cNvSpPr/>
            <p:nvPr/>
          </p:nvSpPr>
          <p:spPr>
            <a:xfrm>
              <a:off x="9903" y="6133"/>
              <a:ext cx="227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91" name="Freeform 16"/>
            <p:cNvSpPr/>
            <p:nvPr/>
          </p:nvSpPr>
          <p:spPr>
            <a:xfrm>
              <a:off x="9713" y="6395"/>
              <a:ext cx="610" cy="1093"/>
            </a:xfrm>
            <a:custGeom>
              <a:avLst/>
              <a:gdLst>
                <a:gd name="txL" fmla="*/ 0 w 96"/>
                <a:gd name="txT" fmla="*/ 0 h 166"/>
                <a:gd name="txR" fmla="*/ 96 w 96"/>
                <a:gd name="txB" fmla="*/ 166 h 166"/>
              </a:gdLst>
              <a:ahLst/>
              <a:cxnLst>
                <a:cxn ang="0">
                  <a:pos x="1530355292" y="1100310259"/>
                </a:cxn>
                <a:cxn ang="0">
                  <a:pos x="1302432096" y="314376151"/>
                </a:cxn>
                <a:cxn ang="0">
                  <a:pos x="1302432096" y="314376151"/>
                </a:cxn>
                <a:cxn ang="0">
                  <a:pos x="927981658" y="0"/>
                </a:cxn>
                <a:cxn ang="0">
                  <a:pos x="797739255" y="0"/>
                </a:cxn>
                <a:cxn ang="0">
                  <a:pos x="765177646" y="0"/>
                </a:cxn>
                <a:cxn ang="0">
                  <a:pos x="634935243" y="0"/>
                </a:cxn>
                <a:cxn ang="0">
                  <a:pos x="260484805" y="314376151"/>
                </a:cxn>
                <a:cxn ang="0">
                  <a:pos x="260484805" y="314376151"/>
                </a:cxn>
                <a:cxn ang="0">
                  <a:pos x="16280805" y="1100310259"/>
                </a:cxn>
                <a:cxn ang="0">
                  <a:pos x="97680793" y="1274965070"/>
                </a:cxn>
                <a:cxn ang="0">
                  <a:pos x="244204001" y="1187637665"/>
                </a:cxn>
                <a:cxn ang="0">
                  <a:pos x="472131231" y="436632846"/>
                </a:cxn>
                <a:cxn ang="0">
                  <a:pos x="520973645" y="436632846"/>
                </a:cxn>
                <a:cxn ang="0">
                  <a:pos x="130242403" y="1729058382"/>
                </a:cxn>
                <a:cxn ang="0">
                  <a:pos x="455850427" y="1729058382"/>
                </a:cxn>
                <a:cxn ang="0">
                  <a:pos x="455850427" y="2147483646"/>
                </a:cxn>
                <a:cxn ang="0">
                  <a:pos x="586092829" y="2147483646"/>
                </a:cxn>
                <a:cxn ang="0">
                  <a:pos x="732616036" y="2147483646"/>
                </a:cxn>
                <a:cxn ang="0">
                  <a:pos x="732616036" y="1729058382"/>
                </a:cxn>
                <a:cxn ang="0">
                  <a:pos x="830300865" y="1729058382"/>
                </a:cxn>
                <a:cxn ang="0">
                  <a:pos x="830300865" y="2147483646"/>
                </a:cxn>
                <a:cxn ang="0">
                  <a:pos x="976824072" y="2147483646"/>
                </a:cxn>
                <a:cxn ang="0">
                  <a:pos x="1107066474" y="2147483646"/>
                </a:cxn>
                <a:cxn ang="0">
                  <a:pos x="1107066474" y="1729058382"/>
                </a:cxn>
                <a:cxn ang="0">
                  <a:pos x="1416393694" y="1729058382"/>
                </a:cxn>
                <a:cxn ang="0">
                  <a:pos x="1041943256" y="436632846"/>
                </a:cxn>
                <a:cxn ang="0">
                  <a:pos x="1090785670" y="436632846"/>
                </a:cxn>
                <a:cxn ang="0">
                  <a:pos x="1318712901" y="1187637665"/>
                </a:cxn>
                <a:cxn ang="0">
                  <a:pos x="1465236108" y="1274965070"/>
                </a:cxn>
                <a:cxn ang="0">
                  <a:pos x="1530355292" y="1100310259"/>
                </a:cxn>
              </a:cxnLst>
              <a:rect l="txL" t="txT" r="txR" b="txB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2" name="Oval 17"/>
            <p:cNvSpPr/>
            <p:nvPr/>
          </p:nvSpPr>
          <p:spPr>
            <a:xfrm>
              <a:off x="10713" y="6133"/>
              <a:ext cx="235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93" name="Freeform 18"/>
            <p:cNvSpPr/>
            <p:nvPr/>
          </p:nvSpPr>
          <p:spPr>
            <a:xfrm>
              <a:off x="10525" y="6395"/>
              <a:ext cx="610" cy="1093"/>
            </a:xfrm>
            <a:custGeom>
              <a:avLst/>
              <a:gdLst>
                <a:gd name="txL" fmla="*/ 0 w 96"/>
                <a:gd name="txT" fmla="*/ 0 h 166"/>
                <a:gd name="txR" fmla="*/ 96 w 96"/>
                <a:gd name="txB" fmla="*/ 166 h 166"/>
              </a:gdLst>
              <a:ahLst/>
              <a:cxnLst>
                <a:cxn ang="0">
                  <a:pos x="1546636096" y="1100310259"/>
                </a:cxn>
                <a:cxn ang="0">
                  <a:pos x="1302432096" y="314376151"/>
                </a:cxn>
                <a:cxn ang="0">
                  <a:pos x="1302432096" y="314376151"/>
                </a:cxn>
                <a:cxn ang="0">
                  <a:pos x="927981658" y="0"/>
                </a:cxn>
                <a:cxn ang="0">
                  <a:pos x="797739255" y="0"/>
                </a:cxn>
                <a:cxn ang="0">
                  <a:pos x="765177646" y="0"/>
                </a:cxn>
                <a:cxn ang="0">
                  <a:pos x="634935243" y="0"/>
                </a:cxn>
                <a:cxn ang="0">
                  <a:pos x="260484805" y="314376151"/>
                </a:cxn>
                <a:cxn ang="0">
                  <a:pos x="260484805" y="314376151"/>
                </a:cxn>
                <a:cxn ang="0">
                  <a:pos x="32561609" y="1100310259"/>
                </a:cxn>
                <a:cxn ang="0">
                  <a:pos x="97680793" y="1274965070"/>
                </a:cxn>
                <a:cxn ang="0">
                  <a:pos x="244204001" y="1187637665"/>
                </a:cxn>
                <a:cxn ang="0">
                  <a:pos x="472131231" y="436632846"/>
                </a:cxn>
                <a:cxn ang="0">
                  <a:pos x="520973645" y="436632846"/>
                </a:cxn>
                <a:cxn ang="0">
                  <a:pos x="146523207" y="1729058382"/>
                </a:cxn>
                <a:cxn ang="0">
                  <a:pos x="455850427" y="1729058382"/>
                </a:cxn>
                <a:cxn ang="0">
                  <a:pos x="455850427" y="2147483646"/>
                </a:cxn>
                <a:cxn ang="0">
                  <a:pos x="586092829" y="2147483646"/>
                </a:cxn>
                <a:cxn ang="0">
                  <a:pos x="732616036" y="2147483646"/>
                </a:cxn>
                <a:cxn ang="0">
                  <a:pos x="732616036" y="1729058382"/>
                </a:cxn>
                <a:cxn ang="0">
                  <a:pos x="830300865" y="1729058382"/>
                </a:cxn>
                <a:cxn ang="0">
                  <a:pos x="830300865" y="2147483646"/>
                </a:cxn>
                <a:cxn ang="0">
                  <a:pos x="976824072" y="2147483646"/>
                </a:cxn>
                <a:cxn ang="0">
                  <a:pos x="1107066474" y="2147483646"/>
                </a:cxn>
                <a:cxn ang="0">
                  <a:pos x="1107066474" y="1729058382"/>
                </a:cxn>
                <a:cxn ang="0">
                  <a:pos x="1432674498" y="1729058382"/>
                </a:cxn>
                <a:cxn ang="0">
                  <a:pos x="1041943256" y="436632846"/>
                </a:cxn>
                <a:cxn ang="0">
                  <a:pos x="1090785670" y="436632846"/>
                </a:cxn>
                <a:cxn ang="0">
                  <a:pos x="1318712901" y="1187637665"/>
                </a:cxn>
                <a:cxn ang="0">
                  <a:pos x="1465236108" y="1274965070"/>
                </a:cxn>
                <a:cxn ang="0">
                  <a:pos x="1546636096" y="1100310259"/>
                </a:cxn>
              </a:cxnLst>
              <a:rect l="txL" t="txT" r="txR" b="txB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Oval 19"/>
            <p:cNvSpPr/>
            <p:nvPr/>
          </p:nvSpPr>
          <p:spPr>
            <a:xfrm>
              <a:off x="11525" y="6133"/>
              <a:ext cx="235" cy="237"/>
            </a:xfrm>
            <a:prstGeom prst="ellipse">
              <a:avLst/>
            </a:prstGeom>
            <a:solidFill>
              <a:srgbClr val="B2020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95" name="Freeform 20"/>
            <p:cNvSpPr/>
            <p:nvPr/>
          </p:nvSpPr>
          <p:spPr>
            <a:xfrm>
              <a:off x="11343" y="6395"/>
              <a:ext cx="602" cy="1093"/>
            </a:xfrm>
            <a:custGeom>
              <a:avLst/>
              <a:gdLst>
                <a:gd name="txL" fmla="*/ 0 w 95"/>
                <a:gd name="txT" fmla="*/ 0 h 166"/>
                <a:gd name="txR" fmla="*/ 95 w 95"/>
                <a:gd name="txB" fmla="*/ 166 h 166"/>
              </a:gdLst>
              <a:ahLst/>
              <a:cxnLst>
                <a:cxn ang="0">
                  <a:pos x="1524548787" y="1100310259"/>
                </a:cxn>
                <a:cxn ang="0">
                  <a:pos x="1297489443" y="314376151"/>
                </a:cxn>
                <a:cxn ang="0">
                  <a:pos x="1281267754" y="314376151"/>
                </a:cxn>
                <a:cxn ang="0">
                  <a:pos x="908241402" y="0"/>
                </a:cxn>
                <a:cxn ang="0">
                  <a:pos x="794709716" y="0"/>
                </a:cxn>
                <a:cxn ang="0">
                  <a:pos x="746056732" y="0"/>
                </a:cxn>
                <a:cxn ang="0">
                  <a:pos x="632525046" y="0"/>
                </a:cxn>
                <a:cxn ang="0">
                  <a:pos x="259498694" y="314376151"/>
                </a:cxn>
                <a:cxn ang="0">
                  <a:pos x="243277005" y="314376151"/>
                </a:cxn>
                <a:cxn ang="0">
                  <a:pos x="16217662" y="1100310259"/>
                </a:cxn>
                <a:cxn ang="0">
                  <a:pos x="81092335" y="1274965070"/>
                </a:cxn>
                <a:cxn ang="0">
                  <a:pos x="227059344" y="1187637665"/>
                </a:cxn>
                <a:cxn ang="0">
                  <a:pos x="454118687" y="436632846"/>
                </a:cxn>
                <a:cxn ang="0">
                  <a:pos x="518993361" y="436632846"/>
                </a:cxn>
                <a:cxn ang="0">
                  <a:pos x="129749347" y="1729058382"/>
                </a:cxn>
                <a:cxn ang="0">
                  <a:pos x="437901026" y="1729058382"/>
                </a:cxn>
                <a:cxn ang="0">
                  <a:pos x="437901026" y="2147483646"/>
                </a:cxn>
                <a:cxn ang="0">
                  <a:pos x="583868034" y="2147483646"/>
                </a:cxn>
                <a:cxn ang="0">
                  <a:pos x="713617381" y="2147483646"/>
                </a:cxn>
                <a:cxn ang="0">
                  <a:pos x="713617381" y="1729058382"/>
                </a:cxn>
                <a:cxn ang="0">
                  <a:pos x="827149067" y="1729058382"/>
                </a:cxn>
                <a:cxn ang="0">
                  <a:pos x="827149067" y="2147483646"/>
                </a:cxn>
                <a:cxn ang="0">
                  <a:pos x="956898414" y="2147483646"/>
                </a:cxn>
                <a:cxn ang="0">
                  <a:pos x="1102865422" y="2147483646"/>
                </a:cxn>
                <a:cxn ang="0">
                  <a:pos x="1102865422" y="1729058382"/>
                </a:cxn>
                <a:cxn ang="0">
                  <a:pos x="1411017101" y="1729058382"/>
                </a:cxn>
                <a:cxn ang="0">
                  <a:pos x="1021773087" y="436632846"/>
                </a:cxn>
                <a:cxn ang="0">
                  <a:pos x="1070426072" y="436632846"/>
                </a:cxn>
                <a:cxn ang="0">
                  <a:pos x="1297489443" y="1187637665"/>
                </a:cxn>
                <a:cxn ang="0">
                  <a:pos x="1443456451" y="1274965070"/>
                </a:cxn>
                <a:cxn ang="0">
                  <a:pos x="1524548787" y="1100310259"/>
                </a:cxn>
              </a:cxnLst>
              <a:rect l="txL" t="txT" r="txR" b="tx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rgbClr val="B2020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Oval 17"/>
            <p:cNvSpPr/>
            <p:nvPr/>
          </p:nvSpPr>
          <p:spPr>
            <a:xfrm>
              <a:off x="12325" y="6133"/>
              <a:ext cx="235" cy="237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97" name="Freeform 18"/>
            <p:cNvSpPr/>
            <p:nvPr/>
          </p:nvSpPr>
          <p:spPr>
            <a:xfrm>
              <a:off x="12138" y="6395"/>
              <a:ext cx="610" cy="1093"/>
            </a:xfrm>
            <a:custGeom>
              <a:avLst/>
              <a:gdLst>
                <a:gd name="txL" fmla="*/ 0 w 96"/>
                <a:gd name="txT" fmla="*/ 0 h 166"/>
                <a:gd name="txR" fmla="*/ 96 w 96"/>
                <a:gd name="txB" fmla="*/ 166 h 166"/>
              </a:gdLst>
              <a:ahLst/>
              <a:cxnLst>
                <a:cxn ang="0">
                  <a:pos x="1546636096" y="1100310259"/>
                </a:cxn>
                <a:cxn ang="0">
                  <a:pos x="1302432096" y="314376151"/>
                </a:cxn>
                <a:cxn ang="0">
                  <a:pos x="1302432096" y="314376151"/>
                </a:cxn>
                <a:cxn ang="0">
                  <a:pos x="927981658" y="0"/>
                </a:cxn>
                <a:cxn ang="0">
                  <a:pos x="797739255" y="0"/>
                </a:cxn>
                <a:cxn ang="0">
                  <a:pos x="765177646" y="0"/>
                </a:cxn>
                <a:cxn ang="0">
                  <a:pos x="634935243" y="0"/>
                </a:cxn>
                <a:cxn ang="0">
                  <a:pos x="260484805" y="314376151"/>
                </a:cxn>
                <a:cxn ang="0">
                  <a:pos x="260484805" y="314376151"/>
                </a:cxn>
                <a:cxn ang="0">
                  <a:pos x="32561609" y="1100310259"/>
                </a:cxn>
                <a:cxn ang="0">
                  <a:pos x="97680793" y="1274965070"/>
                </a:cxn>
                <a:cxn ang="0">
                  <a:pos x="244204001" y="1187637665"/>
                </a:cxn>
                <a:cxn ang="0">
                  <a:pos x="472131231" y="436632846"/>
                </a:cxn>
                <a:cxn ang="0">
                  <a:pos x="520973645" y="436632846"/>
                </a:cxn>
                <a:cxn ang="0">
                  <a:pos x="146523207" y="1729058382"/>
                </a:cxn>
                <a:cxn ang="0">
                  <a:pos x="455850427" y="1729058382"/>
                </a:cxn>
                <a:cxn ang="0">
                  <a:pos x="455850427" y="2147483646"/>
                </a:cxn>
                <a:cxn ang="0">
                  <a:pos x="586092829" y="2147483646"/>
                </a:cxn>
                <a:cxn ang="0">
                  <a:pos x="732616036" y="2147483646"/>
                </a:cxn>
                <a:cxn ang="0">
                  <a:pos x="732616036" y="1729058382"/>
                </a:cxn>
                <a:cxn ang="0">
                  <a:pos x="830300865" y="1729058382"/>
                </a:cxn>
                <a:cxn ang="0">
                  <a:pos x="830300865" y="2147483646"/>
                </a:cxn>
                <a:cxn ang="0">
                  <a:pos x="976824072" y="2147483646"/>
                </a:cxn>
                <a:cxn ang="0">
                  <a:pos x="1107066474" y="2147483646"/>
                </a:cxn>
                <a:cxn ang="0">
                  <a:pos x="1107066474" y="1729058382"/>
                </a:cxn>
                <a:cxn ang="0">
                  <a:pos x="1432674498" y="1729058382"/>
                </a:cxn>
                <a:cxn ang="0">
                  <a:pos x="1041943256" y="436632846"/>
                </a:cxn>
                <a:cxn ang="0">
                  <a:pos x="1090785670" y="436632846"/>
                </a:cxn>
                <a:cxn ang="0">
                  <a:pos x="1318712901" y="1187637665"/>
                </a:cxn>
                <a:cxn ang="0">
                  <a:pos x="1465236108" y="1274965070"/>
                </a:cxn>
                <a:cxn ang="0">
                  <a:pos x="1546636096" y="1100310259"/>
                </a:cxn>
              </a:cxnLst>
              <a:rect l="txL" t="txT" r="txR" b="txB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8" name="Oval 19"/>
            <p:cNvSpPr/>
            <p:nvPr/>
          </p:nvSpPr>
          <p:spPr>
            <a:xfrm>
              <a:off x="13138" y="6133"/>
              <a:ext cx="235" cy="237"/>
            </a:xfrm>
            <a:prstGeom prst="ellipse">
              <a:avLst/>
            </a:prstGeom>
            <a:solidFill>
              <a:srgbClr val="F5F7EA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3599" name="Freeform 20"/>
            <p:cNvSpPr/>
            <p:nvPr/>
          </p:nvSpPr>
          <p:spPr>
            <a:xfrm>
              <a:off x="12955" y="6395"/>
              <a:ext cx="603" cy="1093"/>
            </a:xfrm>
            <a:custGeom>
              <a:avLst/>
              <a:gdLst>
                <a:gd name="txL" fmla="*/ 0 w 95"/>
                <a:gd name="txT" fmla="*/ 0 h 166"/>
                <a:gd name="txR" fmla="*/ 95 w 95"/>
                <a:gd name="txB" fmla="*/ 166 h 166"/>
              </a:gdLst>
              <a:ahLst/>
              <a:cxnLst>
                <a:cxn ang="0">
                  <a:pos x="1524556799" y="1100310259"/>
                </a:cxn>
                <a:cxn ang="0">
                  <a:pos x="1297492834" y="314376151"/>
                </a:cxn>
                <a:cxn ang="0">
                  <a:pos x="1281275130" y="314376151"/>
                </a:cxn>
                <a:cxn ang="0">
                  <a:pos x="908247803" y="0"/>
                </a:cxn>
                <a:cxn ang="0">
                  <a:pos x="794715821" y="0"/>
                </a:cxn>
                <a:cxn ang="0">
                  <a:pos x="746058682" y="0"/>
                </a:cxn>
                <a:cxn ang="0">
                  <a:pos x="632526700" y="0"/>
                </a:cxn>
                <a:cxn ang="0">
                  <a:pos x="259499372" y="314376151"/>
                </a:cxn>
                <a:cxn ang="0">
                  <a:pos x="243281668" y="314376151"/>
                </a:cxn>
                <a:cxn ang="0">
                  <a:pos x="16217704" y="1100310259"/>
                </a:cxn>
                <a:cxn ang="0">
                  <a:pos x="81092547" y="1274965070"/>
                </a:cxn>
                <a:cxn ang="0">
                  <a:pos x="227059937" y="1187637665"/>
                </a:cxn>
                <a:cxn ang="0">
                  <a:pos x="454123902" y="436632846"/>
                </a:cxn>
                <a:cxn ang="0">
                  <a:pos x="518998745" y="436632846"/>
                </a:cxn>
                <a:cxn ang="0">
                  <a:pos x="129749686" y="1729058382"/>
                </a:cxn>
                <a:cxn ang="0">
                  <a:pos x="437906198" y="1729058382"/>
                </a:cxn>
                <a:cxn ang="0">
                  <a:pos x="437906198" y="2147483646"/>
                </a:cxn>
                <a:cxn ang="0">
                  <a:pos x="583873588" y="2147483646"/>
                </a:cxn>
                <a:cxn ang="0">
                  <a:pos x="713623274" y="2147483646"/>
                </a:cxn>
                <a:cxn ang="0">
                  <a:pos x="713623274" y="1729058382"/>
                </a:cxn>
                <a:cxn ang="0">
                  <a:pos x="827151229" y="1729058382"/>
                </a:cxn>
                <a:cxn ang="0">
                  <a:pos x="827151229" y="2147483646"/>
                </a:cxn>
                <a:cxn ang="0">
                  <a:pos x="956900915" y="2147483646"/>
                </a:cxn>
                <a:cxn ang="0">
                  <a:pos x="1102868305" y="2147483646"/>
                </a:cxn>
                <a:cxn ang="0">
                  <a:pos x="1102868305" y="1729058382"/>
                </a:cxn>
                <a:cxn ang="0">
                  <a:pos x="1411024816" y="1729058382"/>
                </a:cxn>
                <a:cxn ang="0">
                  <a:pos x="1021775758" y="436632846"/>
                </a:cxn>
                <a:cxn ang="0">
                  <a:pos x="1070432897" y="436632846"/>
                </a:cxn>
                <a:cxn ang="0">
                  <a:pos x="1297492834" y="1187637665"/>
                </a:cxn>
                <a:cxn ang="0">
                  <a:pos x="1443464252" y="1274965070"/>
                </a:cxn>
                <a:cxn ang="0">
                  <a:pos x="1524556799" y="1100310259"/>
                </a:cxn>
              </a:cxnLst>
              <a:rect l="txL" t="txT" r="txR" b="tx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rgbClr val="F5F7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3041" y="3127"/>
              <a:ext cx="2088" cy="15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FFD03B"/>
                  </a:solidFill>
                  <a:latin typeface="DFGothic-EB" panose="02010609010101010101" charset="-128"/>
                  <a:ea typeface="DFGothic-EB" panose="02010609010101010101" charset="-128"/>
                </a:rPr>
                <a:t>75%</a:t>
              </a: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14269" y="6030"/>
              <a:ext cx="2088" cy="15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FFD03B"/>
                  </a:solidFill>
                  <a:latin typeface="DFGothic-EB" panose="02010609010101010101" charset="-128"/>
                  <a:ea typeface="DFGothic-EB" panose="02010609010101010101" charset="-128"/>
                </a:rPr>
                <a:t>25%</a:t>
              </a:r>
            </a:p>
          </p:txBody>
        </p:sp>
      </p:grpSp>
      <p:cxnSp>
        <p:nvCxnSpPr>
          <p:cNvPr id="41" name="Straight Connector 66"/>
          <p:cNvCxnSpPr>
            <a:stCxn id="2" idx="3"/>
            <a:endCxn id="2" idx="1"/>
          </p:cNvCxnSpPr>
          <p:nvPr/>
        </p:nvCxnSpPr>
        <p:spPr>
          <a:xfrm flipH="1">
            <a:off x="-15875" y="3429635"/>
            <a:ext cx="1225232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859905"/>
          </a:xfrm>
          <a:prstGeom prst="rect">
            <a:avLst/>
          </a:prstGeom>
          <a:solidFill>
            <a:srgbClr val="F5F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-5773"/>
            <a:ext cx="12188825" cy="6865736"/>
          </a:xfrm>
          <a:prstGeom prst="rect">
            <a:avLst/>
          </a:prstGeom>
        </p:spPr>
      </p:pic>
      <p:sp>
        <p:nvSpPr>
          <p:cNvPr id="15363" name="矩形 3"/>
          <p:cNvSpPr/>
          <p:nvPr/>
        </p:nvSpPr>
        <p:spPr>
          <a:xfrm>
            <a:off x="2540" y="-6985"/>
            <a:ext cx="12188825" cy="8978900"/>
          </a:xfrm>
          <a:custGeom>
            <a:avLst/>
            <a:gdLst>
              <a:gd name="txL" fmla="*/ 0 w 9219135"/>
              <a:gd name="txT" fmla="*/ 0 h 6865085"/>
              <a:gd name="txR" fmla="*/ 9219135 w 9219135"/>
              <a:gd name="txB" fmla="*/ 6865085 h 6865085"/>
            </a:gdLst>
            <a:ahLst/>
            <a:cxnLst>
              <a:cxn ang="0">
                <a:pos x="0" y="0"/>
              </a:cxn>
              <a:cxn ang="0">
                <a:pos x="9218091" y="1251016"/>
              </a:cxn>
              <a:cxn ang="0">
                <a:pos x="9218091" y="5910918"/>
              </a:cxn>
              <a:cxn ang="0">
                <a:pos x="3416584" y="6863615"/>
              </a:cxn>
              <a:cxn ang="0">
                <a:pos x="0" y="0"/>
              </a:cxn>
            </a:cxnLst>
            <a:rect l="txL" t="txT" r="txR" b="txB"/>
            <a:pathLst>
              <a:path w="9219135" h="6865085">
                <a:moveTo>
                  <a:pt x="0" y="0"/>
                </a:moveTo>
                <a:lnTo>
                  <a:pt x="9219135" y="1251284"/>
                </a:lnTo>
                <a:lnTo>
                  <a:pt x="9219135" y="5912184"/>
                </a:lnTo>
                <a:lnTo>
                  <a:pt x="3416970" y="6865085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45097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64" name="图表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78705" y="1724025"/>
            <a:ext cx="6778625" cy="3491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矩形 8"/>
          <p:cNvSpPr/>
          <p:nvPr/>
        </p:nvSpPr>
        <p:spPr>
          <a:xfrm>
            <a:off x="5130800" y="5347970"/>
            <a:ext cx="6075680" cy="496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171450" lvl="0" indent="-17145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366" name="文本框 12"/>
          <p:cNvSpPr/>
          <p:nvPr/>
        </p:nvSpPr>
        <p:spPr>
          <a:xfrm>
            <a:off x="2484121" y="856298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howcard Gothic" panose="04020904020102020604" pitchFamily="82" charset="0"/>
              </a:rPr>
              <a:t>点击添加标题</a:t>
            </a:r>
          </a:p>
        </p:txBody>
      </p:sp>
      <p:sp>
        <p:nvSpPr>
          <p:cNvPr id="15369" name="矩形 30"/>
          <p:cNvSpPr/>
          <p:nvPr/>
        </p:nvSpPr>
        <p:spPr>
          <a:xfrm>
            <a:off x="2477135" y="1280160"/>
            <a:ext cx="5540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修改文字内容，也可以直接复制你的内容到此。</a:t>
            </a:r>
          </a:p>
        </p:txBody>
      </p:sp>
      <p:sp>
        <p:nvSpPr>
          <p:cNvPr id="6" name="直接连接符 16"/>
          <p:cNvSpPr/>
          <p:nvPr/>
        </p:nvSpPr>
        <p:spPr>
          <a:xfrm flipV="1">
            <a:off x="2446655" y="943293"/>
            <a:ext cx="0" cy="760412"/>
          </a:xfrm>
          <a:prstGeom prst="line">
            <a:avLst/>
          </a:prstGeom>
          <a:ln w="57150" cap="flat" cmpd="sng">
            <a:solidFill>
              <a:srgbClr val="F5F7EA"/>
            </a:solidFill>
            <a:prstDash val="solid"/>
            <a:bevel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5" grpId="0"/>
      <p:bldP spid="15365" grpId="1"/>
      <p:bldP spid="15366" grpId="0"/>
      <p:bldP spid="15366" grpId="1"/>
      <p:bldP spid="15369" grpId="0"/>
      <p:bldP spid="1536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880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活动经费预算</a:t>
            </a:r>
            <a:endParaRPr lang="en-US" altLang="zh-CN" sz="1600">
              <a:solidFill>
                <a:srgbClr val="B20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4577" name="组合 84"/>
          <p:cNvGrpSpPr/>
          <p:nvPr/>
        </p:nvGrpSpPr>
        <p:grpSpPr bwMode="auto">
          <a:xfrm>
            <a:off x="3832225" y="-2720341"/>
            <a:ext cx="4527550" cy="8749666"/>
            <a:chOff x="3832777" y="-2721129"/>
            <a:chExt cx="4526447" cy="8750455"/>
          </a:xfrm>
        </p:grpSpPr>
        <p:grpSp>
          <p:nvGrpSpPr>
            <p:cNvPr id="24617" name="组合 83"/>
            <p:cNvGrpSpPr/>
            <p:nvPr/>
          </p:nvGrpSpPr>
          <p:grpSpPr bwMode="auto">
            <a:xfrm>
              <a:off x="3832777" y="611598"/>
              <a:ext cx="4526447" cy="5417728"/>
              <a:chOff x="3832777" y="611598"/>
              <a:chExt cx="4526447" cy="541772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471830" y="611598"/>
                <a:ext cx="1248341" cy="1069015"/>
                <a:chOff x="5375671" y="1465948"/>
                <a:chExt cx="916782" cy="785085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41" name="矩形: 圆角 40"/>
                <p:cNvSpPr/>
                <p:nvPr/>
              </p:nvSpPr>
              <p:spPr>
                <a:xfrm>
                  <a:off x="5455443" y="1834753"/>
                  <a:ext cx="757238" cy="41628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B202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矩形: 圆角 41"/>
                <p:cNvSpPr/>
                <p:nvPr/>
              </p:nvSpPr>
              <p:spPr>
                <a:xfrm>
                  <a:off x="5375671" y="1925414"/>
                  <a:ext cx="916782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F7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3" name="圆: 空心 42"/>
                <p:cNvSpPr/>
                <p:nvPr/>
              </p:nvSpPr>
              <p:spPr>
                <a:xfrm>
                  <a:off x="5629921" y="1465948"/>
                  <a:ext cx="415340" cy="415338"/>
                </a:xfrm>
                <a:prstGeom prst="donut">
                  <a:avLst>
                    <a:gd name="adj" fmla="val 21298"/>
                  </a:avLst>
                </a:prstGeom>
                <a:solidFill>
                  <a:srgbClr val="B202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3832777" y="1502955"/>
                <a:ext cx="4526447" cy="4526371"/>
              </a:xfrm>
              <a:prstGeom prst="ellipse">
                <a:avLst/>
              </a:prstGeom>
              <a:solidFill>
                <a:srgbClr val="B2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4221620" y="2012588"/>
                <a:ext cx="3748762" cy="487407"/>
              </a:xfrm>
              <a:custGeom>
                <a:avLst/>
                <a:gdLst>
                  <a:gd name="connsiteX0" fmla="*/ 53840 w 2753177"/>
                  <a:gd name="connsiteY0" fmla="*/ 285750 h 357750"/>
                  <a:gd name="connsiteX1" fmla="*/ 2699336 w 2753177"/>
                  <a:gd name="connsiteY1" fmla="*/ 285750 h 357750"/>
                  <a:gd name="connsiteX2" fmla="*/ 2753177 w 2753177"/>
                  <a:gd name="connsiteY2" fmla="*/ 357750 h 357750"/>
                  <a:gd name="connsiteX3" fmla="*/ 0 w 2753177"/>
                  <a:gd name="connsiteY3" fmla="*/ 357750 h 357750"/>
                  <a:gd name="connsiteX4" fmla="*/ 328300 w 2753177"/>
                  <a:gd name="connsiteY4" fmla="*/ 0 h 357750"/>
                  <a:gd name="connsiteX5" fmla="*/ 2424877 w 2753177"/>
                  <a:gd name="connsiteY5" fmla="*/ 0 h 357750"/>
                  <a:gd name="connsiteX6" fmla="*/ 2433846 w 2753177"/>
                  <a:gd name="connsiteY6" fmla="*/ 6707 h 357750"/>
                  <a:gd name="connsiteX7" fmla="*/ 2551879 w 2753177"/>
                  <a:gd name="connsiteY7" fmla="*/ 113983 h 357750"/>
                  <a:gd name="connsiteX8" fmla="*/ 2644598 w 2753177"/>
                  <a:gd name="connsiteY8" fmla="*/ 216000 h 357750"/>
                  <a:gd name="connsiteX9" fmla="*/ 108578 w 2753177"/>
                  <a:gd name="connsiteY9" fmla="*/ 216000 h 357750"/>
                  <a:gd name="connsiteX10" fmla="*/ 201298 w 2753177"/>
                  <a:gd name="connsiteY10" fmla="*/ 113983 h 357750"/>
                  <a:gd name="connsiteX11" fmla="*/ 319331 w 2753177"/>
                  <a:gd name="connsiteY11" fmla="*/ 6707 h 35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3177" h="357750">
                    <a:moveTo>
                      <a:pt x="53840" y="285750"/>
                    </a:moveTo>
                    <a:lnTo>
                      <a:pt x="2699336" y="285750"/>
                    </a:lnTo>
                    <a:lnTo>
                      <a:pt x="2753177" y="357750"/>
                    </a:lnTo>
                    <a:lnTo>
                      <a:pt x="0" y="357750"/>
                    </a:lnTo>
                    <a:close/>
                    <a:moveTo>
                      <a:pt x="328300" y="0"/>
                    </a:moveTo>
                    <a:lnTo>
                      <a:pt x="2424877" y="0"/>
                    </a:lnTo>
                    <a:lnTo>
                      <a:pt x="2433846" y="6707"/>
                    </a:lnTo>
                    <a:cubicBezTo>
                      <a:pt x="2474890" y="40580"/>
                      <a:pt x="2514281" y="76385"/>
                      <a:pt x="2551879" y="113983"/>
                    </a:cubicBezTo>
                    <a:lnTo>
                      <a:pt x="2644598" y="216000"/>
                    </a:lnTo>
                    <a:lnTo>
                      <a:pt x="108578" y="216000"/>
                    </a:lnTo>
                    <a:lnTo>
                      <a:pt x="201298" y="113983"/>
                    </a:lnTo>
                    <a:cubicBezTo>
                      <a:pt x="238896" y="76385"/>
                      <a:pt x="278286" y="40580"/>
                      <a:pt x="319331" y="6707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4189878" y="4976719"/>
                <a:ext cx="3812246" cy="487406"/>
              </a:xfrm>
              <a:custGeom>
                <a:avLst/>
                <a:gdLst>
                  <a:gd name="connsiteX0" fmla="*/ 100917 w 2800516"/>
                  <a:gd name="connsiteY0" fmla="*/ 141750 h 357750"/>
                  <a:gd name="connsiteX1" fmla="*/ 2699599 w 2800516"/>
                  <a:gd name="connsiteY1" fmla="*/ 141750 h 357750"/>
                  <a:gd name="connsiteX2" fmla="*/ 2682824 w 2800516"/>
                  <a:gd name="connsiteY2" fmla="*/ 164183 h 357750"/>
                  <a:gd name="connsiteX3" fmla="*/ 2575549 w 2800516"/>
                  <a:gd name="connsiteY3" fmla="*/ 282216 h 357750"/>
                  <a:gd name="connsiteX4" fmla="*/ 2492440 w 2800516"/>
                  <a:gd name="connsiteY4" fmla="*/ 357750 h 357750"/>
                  <a:gd name="connsiteX5" fmla="*/ 308077 w 2800516"/>
                  <a:gd name="connsiteY5" fmla="*/ 357750 h 357750"/>
                  <a:gd name="connsiteX6" fmla="*/ 224968 w 2800516"/>
                  <a:gd name="connsiteY6" fmla="*/ 282216 h 357750"/>
                  <a:gd name="connsiteX7" fmla="*/ 117692 w 2800516"/>
                  <a:gd name="connsiteY7" fmla="*/ 164183 h 357750"/>
                  <a:gd name="connsiteX8" fmla="*/ 0 w 2800516"/>
                  <a:gd name="connsiteY8" fmla="*/ 0 h 357750"/>
                  <a:gd name="connsiteX9" fmla="*/ 2800516 w 2800516"/>
                  <a:gd name="connsiteY9" fmla="*/ 0 h 357750"/>
                  <a:gd name="connsiteX10" fmla="*/ 2778507 w 2800516"/>
                  <a:gd name="connsiteY10" fmla="*/ 36227 h 357750"/>
                  <a:gd name="connsiteX11" fmla="*/ 2751757 w 2800516"/>
                  <a:gd name="connsiteY11" fmla="*/ 72000 h 357750"/>
                  <a:gd name="connsiteX12" fmla="*/ 48759 w 2800516"/>
                  <a:gd name="connsiteY12" fmla="*/ 72000 h 357750"/>
                  <a:gd name="connsiteX13" fmla="*/ 22009 w 2800516"/>
                  <a:gd name="connsiteY13" fmla="*/ 36227 h 35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0516" h="357750">
                    <a:moveTo>
                      <a:pt x="100917" y="141750"/>
                    </a:moveTo>
                    <a:lnTo>
                      <a:pt x="2699599" y="141750"/>
                    </a:lnTo>
                    <a:lnTo>
                      <a:pt x="2682824" y="164183"/>
                    </a:lnTo>
                    <a:cubicBezTo>
                      <a:pt x="2648952" y="205227"/>
                      <a:pt x="2613147" y="244618"/>
                      <a:pt x="2575549" y="282216"/>
                    </a:cubicBezTo>
                    <a:lnTo>
                      <a:pt x="2492440" y="357750"/>
                    </a:lnTo>
                    <a:lnTo>
                      <a:pt x="308077" y="357750"/>
                    </a:lnTo>
                    <a:lnTo>
                      <a:pt x="224968" y="282216"/>
                    </a:lnTo>
                    <a:cubicBezTo>
                      <a:pt x="187370" y="244618"/>
                      <a:pt x="151565" y="205227"/>
                      <a:pt x="117692" y="164183"/>
                    </a:cubicBezTo>
                    <a:close/>
                    <a:moveTo>
                      <a:pt x="0" y="0"/>
                    </a:moveTo>
                    <a:lnTo>
                      <a:pt x="2800516" y="0"/>
                    </a:lnTo>
                    <a:lnTo>
                      <a:pt x="2778507" y="36227"/>
                    </a:lnTo>
                    <a:lnTo>
                      <a:pt x="2751757" y="72000"/>
                    </a:lnTo>
                    <a:lnTo>
                      <a:pt x="48759" y="72000"/>
                    </a:lnTo>
                    <a:lnTo>
                      <a:pt x="22009" y="36227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3834365" y="3477984"/>
                <a:ext cx="4523273" cy="392147"/>
              </a:xfrm>
              <a:custGeom>
                <a:avLst/>
                <a:gdLst>
                  <a:gd name="connsiteX0" fmla="*/ 0 w 3320850"/>
                  <a:gd name="connsiteY0" fmla="*/ 196679 h 288108"/>
                  <a:gd name="connsiteX1" fmla="*/ 3320850 w 3320850"/>
                  <a:gd name="connsiteY1" fmla="*/ 196679 h 288108"/>
                  <a:gd name="connsiteX2" fmla="*/ 3316234 w 3320850"/>
                  <a:gd name="connsiteY2" fmla="*/ 288108 h 288108"/>
                  <a:gd name="connsiteX3" fmla="*/ 4617 w 3320850"/>
                  <a:gd name="connsiteY3" fmla="*/ 288108 h 288108"/>
                  <a:gd name="connsiteX4" fmla="*/ 6558 w 3320850"/>
                  <a:gd name="connsiteY4" fmla="*/ 0 h 288108"/>
                  <a:gd name="connsiteX5" fmla="*/ 3314292 w 3320850"/>
                  <a:gd name="connsiteY5" fmla="*/ 0 h 288108"/>
                  <a:gd name="connsiteX6" fmla="*/ 3318909 w 3320850"/>
                  <a:gd name="connsiteY6" fmla="*/ 91429 h 288108"/>
                  <a:gd name="connsiteX7" fmla="*/ 1941 w 3320850"/>
                  <a:gd name="connsiteY7" fmla="*/ 91429 h 28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20850" h="288108">
                    <a:moveTo>
                      <a:pt x="0" y="196679"/>
                    </a:moveTo>
                    <a:lnTo>
                      <a:pt x="3320850" y="196679"/>
                    </a:lnTo>
                    <a:lnTo>
                      <a:pt x="3316234" y="288108"/>
                    </a:lnTo>
                    <a:lnTo>
                      <a:pt x="4617" y="288108"/>
                    </a:lnTo>
                    <a:close/>
                    <a:moveTo>
                      <a:pt x="6558" y="0"/>
                    </a:moveTo>
                    <a:lnTo>
                      <a:pt x="3314292" y="0"/>
                    </a:lnTo>
                    <a:lnTo>
                      <a:pt x="3318909" y="91429"/>
                    </a:lnTo>
                    <a:lnTo>
                      <a:pt x="1941" y="91429"/>
                    </a:lnTo>
                    <a:close/>
                  </a:path>
                </a:pathLst>
              </a:custGeom>
              <a:solidFill>
                <a:srgbClr val="97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3843887" y="2533336"/>
                <a:ext cx="4504227" cy="1046257"/>
              </a:xfrm>
              <a:custGeom>
                <a:avLst/>
                <a:gdLst>
                  <a:gd name="connsiteX0" fmla="*/ 199532 w 3307734"/>
                  <a:gd name="connsiteY0" fmla="*/ 127462 h 768246"/>
                  <a:gd name="connsiteX1" fmla="*/ 449543 w 3307734"/>
                  <a:gd name="connsiteY1" fmla="*/ 768246 h 768246"/>
                  <a:gd name="connsiteX2" fmla="*/ 0 w 3307734"/>
                  <a:gd name="connsiteY2" fmla="*/ 768246 h 768246"/>
                  <a:gd name="connsiteX3" fmla="*/ 337 w 3307734"/>
                  <a:gd name="connsiteY3" fmla="*/ 761583 h 768246"/>
                  <a:gd name="connsiteX4" fmla="*/ 192363 w 3307734"/>
                  <a:gd name="connsiteY4" fmla="*/ 139262 h 768246"/>
                  <a:gd name="connsiteX5" fmla="*/ 3108198 w 3307734"/>
                  <a:gd name="connsiteY5" fmla="*/ 127455 h 768246"/>
                  <a:gd name="connsiteX6" fmla="*/ 3115371 w 3307734"/>
                  <a:gd name="connsiteY6" fmla="*/ 139262 h 768246"/>
                  <a:gd name="connsiteX7" fmla="*/ 3307398 w 3307734"/>
                  <a:gd name="connsiteY7" fmla="*/ 761583 h 768246"/>
                  <a:gd name="connsiteX8" fmla="*/ 3307734 w 3307734"/>
                  <a:gd name="connsiteY8" fmla="*/ 768246 h 768246"/>
                  <a:gd name="connsiteX9" fmla="*/ 2858183 w 3307734"/>
                  <a:gd name="connsiteY9" fmla="*/ 768246 h 768246"/>
                  <a:gd name="connsiteX10" fmla="*/ 2558441 w 3307734"/>
                  <a:gd name="connsiteY10" fmla="*/ 0 h 768246"/>
                  <a:gd name="connsiteX11" fmla="*/ 2858183 w 3307734"/>
                  <a:gd name="connsiteY11" fmla="*/ 768246 h 768246"/>
                  <a:gd name="connsiteX12" fmla="*/ 2258698 w 3307734"/>
                  <a:gd name="connsiteY12" fmla="*/ 768246 h 768246"/>
                  <a:gd name="connsiteX13" fmla="*/ 1956281 w 3307734"/>
                  <a:gd name="connsiteY13" fmla="*/ 0 h 768246"/>
                  <a:gd name="connsiteX14" fmla="*/ 2256023 w 3307734"/>
                  <a:gd name="connsiteY14" fmla="*/ 768246 h 768246"/>
                  <a:gd name="connsiteX15" fmla="*/ 1656538 w 3307734"/>
                  <a:gd name="connsiteY15" fmla="*/ 768246 h 768246"/>
                  <a:gd name="connsiteX16" fmla="*/ 1354121 w 3307734"/>
                  <a:gd name="connsiteY16" fmla="*/ 0 h 768246"/>
                  <a:gd name="connsiteX17" fmla="*/ 1653863 w 3307734"/>
                  <a:gd name="connsiteY17" fmla="*/ 768246 h 768246"/>
                  <a:gd name="connsiteX18" fmla="*/ 1054378 w 3307734"/>
                  <a:gd name="connsiteY18" fmla="*/ 768246 h 768246"/>
                  <a:gd name="connsiteX19" fmla="*/ 751961 w 3307734"/>
                  <a:gd name="connsiteY19" fmla="*/ 0 h 768246"/>
                  <a:gd name="connsiteX20" fmla="*/ 1051703 w 3307734"/>
                  <a:gd name="connsiteY20" fmla="*/ 768246 h 768246"/>
                  <a:gd name="connsiteX21" fmla="*/ 452218 w 3307734"/>
                  <a:gd name="connsiteY21" fmla="*/ 768246 h 76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07734" h="768246">
                    <a:moveTo>
                      <a:pt x="199532" y="127462"/>
                    </a:moveTo>
                    <a:lnTo>
                      <a:pt x="449543" y="768246"/>
                    </a:lnTo>
                    <a:lnTo>
                      <a:pt x="0" y="768246"/>
                    </a:lnTo>
                    <a:lnTo>
                      <a:pt x="337" y="761583"/>
                    </a:lnTo>
                    <a:cubicBezTo>
                      <a:pt x="23034" y="538081"/>
                      <a:pt x="90014" y="327670"/>
                      <a:pt x="192363" y="139262"/>
                    </a:cubicBezTo>
                    <a:close/>
                    <a:moveTo>
                      <a:pt x="3108198" y="127455"/>
                    </a:moveTo>
                    <a:lnTo>
                      <a:pt x="3115371" y="139262"/>
                    </a:lnTo>
                    <a:cubicBezTo>
                      <a:pt x="3217720" y="327670"/>
                      <a:pt x="3284700" y="538081"/>
                      <a:pt x="3307398" y="761583"/>
                    </a:cubicBezTo>
                    <a:lnTo>
                      <a:pt x="3307734" y="768246"/>
                    </a:lnTo>
                    <a:lnTo>
                      <a:pt x="2858183" y="768246"/>
                    </a:lnTo>
                    <a:close/>
                    <a:moveTo>
                      <a:pt x="2558441" y="0"/>
                    </a:moveTo>
                    <a:lnTo>
                      <a:pt x="2858183" y="768246"/>
                    </a:lnTo>
                    <a:lnTo>
                      <a:pt x="2258698" y="768246"/>
                    </a:lnTo>
                    <a:close/>
                    <a:moveTo>
                      <a:pt x="1956281" y="0"/>
                    </a:moveTo>
                    <a:lnTo>
                      <a:pt x="2256023" y="768246"/>
                    </a:lnTo>
                    <a:lnTo>
                      <a:pt x="1656538" y="768246"/>
                    </a:lnTo>
                    <a:close/>
                    <a:moveTo>
                      <a:pt x="1354121" y="0"/>
                    </a:moveTo>
                    <a:lnTo>
                      <a:pt x="1653863" y="768246"/>
                    </a:lnTo>
                    <a:lnTo>
                      <a:pt x="1054378" y="768246"/>
                    </a:lnTo>
                    <a:close/>
                    <a:moveTo>
                      <a:pt x="751961" y="0"/>
                    </a:moveTo>
                    <a:lnTo>
                      <a:pt x="1051703" y="768246"/>
                    </a:lnTo>
                    <a:lnTo>
                      <a:pt x="452218" y="768246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3840713" y="3764075"/>
                <a:ext cx="4510576" cy="1046257"/>
              </a:xfrm>
              <a:custGeom>
                <a:avLst/>
                <a:gdLst>
                  <a:gd name="connsiteX0" fmla="*/ 2860124 w 3311617"/>
                  <a:gd name="connsiteY0" fmla="*/ 0 h 768246"/>
                  <a:gd name="connsiteX1" fmla="*/ 3311617 w 3311617"/>
                  <a:gd name="connsiteY1" fmla="*/ 0 h 768246"/>
                  <a:gd name="connsiteX2" fmla="*/ 3309339 w 3311617"/>
                  <a:gd name="connsiteY2" fmla="*/ 45112 h 768246"/>
                  <a:gd name="connsiteX3" fmla="*/ 3187303 w 3311617"/>
                  <a:gd name="connsiteY3" fmla="*/ 522140 h 768246"/>
                  <a:gd name="connsiteX4" fmla="*/ 3119092 w 3311617"/>
                  <a:gd name="connsiteY4" fmla="*/ 663738 h 768246"/>
                  <a:gd name="connsiteX5" fmla="*/ 2260639 w 3311617"/>
                  <a:gd name="connsiteY5" fmla="*/ 0 h 768246"/>
                  <a:gd name="connsiteX6" fmla="*/ 2860124 w 3311617"/>
                  <a:gd name="connsiteY6" fmla="*/ 0 h 768246"/>
                  <a:gd name="connsiteX7" fmla="*/ 2560382 w 3311617"/>
                  <a:gd name="connsiteY7" fmla="*/ 768246 h 768246"/>
                  <a:gd name="connsiteX8" fmla="*/ 1658479 w 3311617"/>
                  <a:gd name="connsiteY8" fmla="*/ 0 h 768246"/>
                  <a:gd name="connsiteX9" fmla="*/ 2257964 w 3311617"/>
                  <a:gd name="connsiteY9" fmla="*/ 0 h 768246"/>
                  <a:gd name="connsiteX10" fmla="*/ 1958222 w 3311617"/>
                  <a:gd name="connsiteY10" fmla="*/ 768246 h 768246"/>
                  <a:gd name="connsiteX11" fmla="*/ 1056319 w 3311617"/>
                  <a:gd name="connsiteY11" fmla="*/ 0 h 768246"/>
                  <a:gd name="connsiteX12" fmla="*/ 1655804 w 3311617"/>
                  <a:gd name="connsiteY12" fmla="*/ 0 h 768246"/>
                  <a:gd name="connsiteX13" fmla="*/ 1356062 w 3311617"/>
                  <a:gd name="connsiteY13" fmla="*/ 768246 h 768246"/>
                  <a:gd name="connsiteX14" fmla="*/ 454159 w 3311617"/>
                  <a:gd name="connsiteY14" fmla="*/ 0 h 768246"/>
                  <a:gd name="connsiteX15" fmla="*/ 1053644 w 3311617"/>
                  <a:gd name="connsiteY15" fmla="*/ 0 h 768246"/>
                  <a:gd name="connsiteX16" fmla="*/ 753902 w 3311617"/>
                  <a:gd name="connsiteY16" fmla="*/ 768246 h 768246"/>
                  <a:gd name="connsiteX17" fmla="*/ 0 w 3311617"/>
                  <a:gd name="connsiteY17" fmla="*/ 0 h 768246"/>
                  <a:gd name="connsiteX18" fmla="*/ 451484 w 3311617"/>
                  <a:gd name="connsiteY18" fmla="*/ 0 h 768246"/>
                  <a:gd name="connsiteX19" fmla="*/ 192521 w 3311617"/>
                  <a:gd name="connsiteY19" fmla="*/ 663730 h 768246"/>
                  <a:gd name="connsiteX20" fmla="*/ 124313 w 3311617"/>
                  <a:gd name="connsiteY20" fmla="*/ 522140 h 768246"/>
                  <a:gd name="connsiteX21" fmla="*/ 2278 w 3311617"/>
                  <a:gd name="connsiteY21" fmla="*/ 45112 h 76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1617" h="768246">
                    <a:moveTo>
                      <a:pt x="2860124" y="0"/>
                    </a:moveTo>
                    <a:lnTo>
                      <a:pt x="3311617" y="0"/>
                    </a:lnTo>
                    <a:lnTo>
                      <a:pt x="3309339" y="45112"/>
                    </a:lnTo>
                    <a:cubicBezTo>
                      <a:pt x="3292315" y="212738"/>
                      <a:pt x="3250384" y="373000"/>
                      <a:pt x="3187303" y="522140"/>
                    </a:cubicBezTo>
                    <a:lnTo>
                      <a:pt x="3119092" y="663738"/>
                    </a:lnTo>
                    <a:close/>
                    <a:moveTo>
                      <a:pt x="2260639" y="0"/>
                    </a:moveTo>
                    <a:lnTo>
                      <a:pt x="2860124" y="0"/>
                    </a:lnTo>
                    <a:lnTo>
                      <a:pt x="2560382" y="768246"/>
                    </a:lnTo>
                    <a:close/>
                    <a:moveTo>
                      <a:pt x="1658479" y="0"/>
                    </a:moveTo>
                    <a:lnTo>
                      <a:pt x="2257964" y="0"/>
                    </a:lnTo>
                    <a:lnTo>
                      <a:pt x="1958222" y="768246"/>
                    </a:lnTo>
                    <a:close/>
                    <a:moveTo>
                      <a:pt x="1056319" y="0"/>
                    </a:moveTo>
                    <a:lnTo>
                      <a:pt x="1655804" y="0"/>
                    </a:lnTo>
                    <a:lnTo>
                      <a:pt x="1356062" y="768246"/>
                    </a:lnTo>
                    <a:close/>
                    <a:moveTo>
                      <a:pt x="454159" y="0"/>
                    </a:moveTo>
                    <a:lnTo>
                      <a:pt x="1053644" y="0"/>
                    </a:lnTo>
                    <a:lnTo>
                      <a:pt x="753902" y="768246"/>
                    </a:lnTo>
                    <a:close/>
                    <a:moveTo>
                      <a:pt x="0" y="0"/>
                    </a:moveTo>
                    <a:lnTo>
                      <a:pt x="451484" y="0"/>
                    </a:lnTo>
                    <a:lnTo>
                      <a:pt x="192521" y="663730"/>
                    </a:lnTo>
                    <a:lnTo>
                      <a:pt x="124313" y="522140"/>
                    </a:lnTo>
                    <a:cubicBezTo>
                      <a:pt x="61233" y="373000"/>
                      <a:pt x="19301" y="212738"/>
                      <a:pt x="2278" y="45112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H="1" flipV="1">
              <a:off x="6070607" y="-2721129"/>
              <a:ext cx="25394" cy="3430897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  <a:ln w="28575" cap="rnd">
              <a:solidFill>
                <a:srgbClr val="B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2" name="组合 94"/>
          <p:cNvGrpSpPr/>
          <p:nvPr/>
        </p:nvGrpSpPr>
        <p:grpSpPr bwMode="auto">
          <a:xfrm>
            <a:off x="5175250" y="4877435"/>
            <a:ext cx="1776413" cy="1162050"/>
            <a:chOff x="5175627" y="4867751"/>
            <a:chExt cx="1776503" cy="1161931"/>
          </a:xfrm>
        </p:grpSpPr>
        <p:sp>
          <p:nvSpPr>
            <p:cNvPr id="58" name="椭圆 57"/>
            <p:cNvSpPr/>
            <p:nvPr/>
          </p:nvSpPr>
          <p:spPr>
            <a:xfrm>
              <a:off x="5658251" y="5274109"/>
              <a:ext cx="877932" cy="506361"/>
            </a:xfrm>
            <a:prstGeom prst="ellipse">
              <a:avLst/>
            </a:prstGeom>
            <a:solidFill>
              <a:srgbClr val="F7C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梯形 17"/>
            <p:cNvSpPr/>
            <p:nvPr/>
          </p:nvSpPr>
          <p:spPr>
            <a:xfrm>
              <a:off x="5658251" y="4867751"/>
              <a:ext cx="1166872" cy="839702"/>
            </a:xfrm>
            <a:custGeom>
              <a:avLst/>
              <a:gdLst>
                <a:gd name="connsiteX0" fmla="*/ 0 w 3699902"/>
                <a:gd name="connsiteY0" fmla="*/ 1076325 h 1076325"/>
                <a:gd name="connsiteX1" fmla="*/ 269081 w 3699902"/>
                <a:gd name="connsiteY1" fmla="*/ 0 h 1076325"/>
                <a:gd name="connsiteX2" fmla="*/ 3430821 w 3699902"/>
                <a:gd name="connsiteY2" fmla="*/ 0 h 1076325"/>
                <a:gd name="connsiteX3" fmla="*/ 3699902 w 3699902"/>
                <a:gd name="connsiteY3" fmla="*/ 1076325 h 1076325"/>
                <a:gd name="connsiteX4" fmla="*/ 0 w 3699902"/>
                <a:gd name="connsiteY4" fmla="*/ 1076325 h 1076325"/>
                <a:gd name="connsiteX0-1" fmla="*/ 0 w 3714190"/>
                <a:gd name="connsiteY0-2" fmla="*/ 1157288 h 1157288"/>
                <a:gd name="connsiteX1-3" fmla="*/ 283369 w 3714190"/>
                <a:gd name="connsiteY1-4" fmla="*/ 0 h 1157288"/>
                <a:gd name="connsiteX2-5" fmla="*/ 3445109 w 3714190"/>
                <a:gd name="connsiteY2-6" fmla="*/ 0 h 1157288"/>
                <a:gd name="connsiteX3-7" fmla="*/ 3714190 w 3714190"/>
                <a:gd name="connsiteY3-8" fmla="*/ 1076325 h 1157288"/>
                <a:gd name="connsiteX4-9" fmla="*/ 0 w 3714190"/>
                <a:gd name="connsiteY4-10" fmla="*/ 1157288 h 1157288"/>
                <a:gd name="connsiteX0-11" fmla="*/ 0 w 3604652"/>
                <a:gd name="connsiteY0-12" fmla="*/ 1157288 h 1881188"/>
                <a:gd name="connsiteX1-13" fmla="*/ 283369 w 3604652"/>
                <a:gd name="connsiteY1-14" fmla="*/ 0 h 1881188"/>
                <a:gd name="connsiteX2-15" fmla="*/ 3445109 w 3604652"/>
                <a:gd name="connsiteY2-16" fmla="*/ 0 h 1881188"/>
                <a:gd name="connsiteX3-17" fmla="*/ 3604652 w 3604652"/>
                <a:gd name="connsiteY3-18" fmla="*/ 1881188 h 1881188"/>
                <a:gd name="connsiteX4-19" fmla="*/ 0 w 3604652"/>
                <a:gd name="connsiteY4-20" fmla="*/ 1157288 h 1881188"/>
                <a:gd name="connsiteX0-21" fmla="*/ 0 w 3604652"/>
                <a:gd name="connsiteY0-22" fmla="*/ 1157288 h 1881188"/>
                <a:gd name="connsiteX1-23" fmla="*/ 283369 w 3604652"/>
                <a:gd name="connsiteY1-24" fmla="*/ 0 h 1881188"/>
                <a:gd name="connsiteX2-25" fmla="*/ 3445109 w 3604652"/>
                <a:gd name="connsiteY2-26" fmla="*/ 0 h 1881188"/>
                <a:gd name="connsiteX3-27" fmla="*/ 3604652 w 3604652"/>
                <a:gd name="connsiteY3-28" fmla="*/ 1881188 h 1881188"/>
                <a:gd name="connsiteX4-29" fmla="*/ 0 w 3604652"/>
                <a:gd name="connsiteY4-30" fmla="*/ 1157288 h 1881188"/>
                <a:gd name="connsiteX0-31" fmla="*/ 0 w 3604652"/>
                <a:gd name="connsiteY0-32" fmla="*/ 1157288 h 1881188"/>
                <a:gd name="connsiteX1-33" fmla="*/ 283369 w 3604652"/>
                <a:gd name="connsiteY1-34" fmla="*/ 0 h 1881188"/>
                <a:gd name="connsiteX2-35" fmla="*/ 3445109 w 3604652"/>
                <a:gd name="connsiteY2-36" fmla="*/ 0 h 1881188"/>
                <a:gd name="connsiteX3-37" fmla="*/ 3604652 w 3604652"/>
                <a:gd name="connsiteY3-38" fmla="*/ 1881188 h 1881188"/>
                <a:gd name="connsiteX4-39" fmla="*/ 0 w 3604652"/>
                <a:gd name="connsiteY4-40" fmla="*/ 1157288 h 1881188"/>
                <a:gd name="connsiteX0-41" fmla="*/ 0 w 3604652"/>
                <a:gd name="connsiteY0-42" fmla="*/ 1843088 h 2566988"/>
                <a:gd name="connsiteX1-43" fmla="*/ 2040732 w 3604652"/>
                <a:gd name="connsiteY1-44" fmla="*/ 0 h 2566988"/>
                <a:gd name="connsiteX2-45" fmla="*/ 3445109 w 3604652"/>
                <a:gd name="connsiteY2-46" fmla="*/ 685800 h 2566988"/>
                <a:gd name="connsiteX3-47" fmla="*/ 3604652 w 3604652"/>
                <a:gd name="connsiteY3-48" fmla="*/ 2566988 h 2566988"/>
                <a:gd name="connsiteX4-49" fmla="*/ 0 w 3604652"/>
                <a:gd name="connsiteY4-50" fmla="*/ 1843088 h 2566988"/>
                <a:gd name="connsiteX0-51" fmla="*/ 0 w 3604652"/>
                <a:gd name="connsiteY0-52" fmla="*/ 1843088 h 2566988"/>
                <a:gd name="connsiteX1-53" fmla="*/ 2040732 w 3604652"/>
                <a:gd name="connsiteY1-54" fmla="*/ 0 h 2566988"/>
                <a:gd name="connsiteX2-55" fmla="*/ 3445109 w 3604652"/>
                <a:gd name="connsiteY2-56" fmla="*/ 685800 h 2566988"/>
                <a:gd name="connsiteX3-57" fmla="*/ 3604652 w 3604652"/>
                <a:gd name="connsiteY3-58" fmla="*/ 2566988 h 2566988"/>
                <a:gd name="connsiteX4-59" fmla="*/ 0 w 3604652"/>
                <a:gd name="connsiteY4-60" fmla="*/ 1843088 h 2566988"/>
                <a:gd name="connsiteX0-61" fmla="*/ 0 w 4702409"/>
                <a:gd name="connsiteY0-62" fmla="*/ 1843088 h 2967038"/>
                <a:gd name="connsiteX1-63" fmla="*/ 2040732 w 4702409"/>
                <a:gd name="connsiteY1-64" fmla="*/ 0 h 2967038"/>
                <a:gd name="connsiteX2-65" fmla="*/ 4702409 w 4702409"/>
                <a:gd name="connsiteY2-66" fmla="*/ 2967038 h 2967038"/>
                <a:gd name="connsiteX3-67" fmla="*/ 3604652 w 4702409"/>
                <a:gd name="connsiteY3-68" fmla="*/ 2566988 h 2967038"/>
                <a:gd name="connsiteX4-69" fmla="*/ 0 w 4702409"/>
                <a:gd name="connsiteY4-70" fmla="*/ 1843088 h 2967038"/>
                <a:gd name="connsiteX0-71" fmla="*/ 0 w 4702409"/>
                <a:gd name="connsiteY0-72" fmla="*/ 1843088 h 3391065"/>
                <a:gd name="connsiteX1-73" fmla="*/ 2040732 w 4702409"/>
                <a:gd name="connsiteY1-74" fmla="*/ 0 h 3391065"/>
                <a:gd name="connsiteX2-75" fmla="*/ 4702409 w 4702409"/>
                <a:gd name="connsiteY2-76" fmla="*/ 2967038 h 3391065"/>
                <a:gd name="connsiteX3-77" fmla="*/ 4443413 w 4702409"/>
                <a:gd name="connsiteY3-78" fmla="*/ 3386136 h 3391065"/>
                <a:gd name="connsiteX4-79" fmla="*/ 3604652 w 4702409"/>
                <a:gd name="connsiteY4-80" fmla="*/ 2566988 h 3391065"/>
                <a:gd name="connsiteX5" fmla="*/ 0 w 4702409"/>
                <a:gd name="connsiteY5" fmla="*/ 1843088 h 3391065"/>
                <a:gd name="connsiteX0-81" fmla="*/ 0 w 4702409"/>
                <a:gd name="connsiteY0-82" fmla="*/ 1843088 h 3386136"/>
                <a:gd name="connsiteX1-83" fmla="*/ 2040732 w 4702409"/>
                <a:gd name="connsiteY1-84" fmla="*/ 0 h 3386136"/>
                <a:gd name="connsiteX2-85" fmla="*/ 4702409 w 4702409"/>
                <a:gd name="connsiteY2-86" fmla="*/ 2967038 h 3386136"/>
                <a:gd name="connsiteX3-87" fmla="*/ 4443413 w 4702409"/>
                <a:gd name="connsiteY3-88" fmla="*/ 3386136 h 3386136"/>
                <a:gd name="connsiteX4-89" fmla="*/ 3604652 w 4702409"/>
                <a:gd name="connsiteY4-90" fmla="*/ 2566988 h 3386136"/>
                <a:gd name="connsiteX5-91" fmla="*/ 0 w 4702409"/>
                <a:gd name="connsiteY5-92" fmla="*/ 1843088 h 3386136"/>
                <a:gd name="connsiteX0-93" fmla="*/ 0 w 4702409"/>
                <a:gd name="connsiteY0-94" fmla="*/ 1843088 h 3386136"/>
                <a:gd name="connsiteX1-95" fmla="*/ 2040732 w 4702409"/>
                <a:gd name="connsiteY1-96" fmla="*/ 0 h 3386136"/>
                <a:gd name="connsiteX2-97" fmla="*/ 4702409 w 4702409"/>
                <a:gd name="connsiteY2-98" fmla="*/ 2967038 h 3386136"/>
                <a:gd name="connsiteX3-99" fmla="*/ 4443413 w 4702409"/>
                <a:gd name="connsiteY3-100" fmla="*/ 3386136 h 3386136"/>
                <a:gd name="connsiteX4-101" fmla="*/ 3604652 w 4702409"/>
                <a:gd name="connsiteY4-102" fmla="*/ 2566988 h 3386136"/>
                <a:gd name="connsiteX5-103" fmla="*/ 0 w 4702409"/>
                <a:gd name="connsiteY5-104" fmla="*/ 1843088 h 3386136"/>
                <a:gd name="connsiteX0-105" fmla="*/ 0 w 4702409"/>
                <a:gd name="connsiteY0-106" fmla="*/ 1843088 h 3386136"/>
                <a:gd name="connsiteX1-107" fmla="*/ 2040732 w 4702409"/>
                <a:gd name="connsiteY1-108" fmla="*/ 0 h 3386136"/>
                <a:gd name="connsiteX2-109" fmla="*/ 4702409 w 4702409"/>
                <a:gd name="connsiteY2-110" fmla="*/ 2967038 h 3386136"/>
                <a:gd name="connsiteX3-111" fmla="*/ 4448175 w 4702409"/>
                <a:gd name="connsiteY3-112" fmla="*/ 3386136 h 3386136"/>
                <a:gd name="connsiteX4-113" fmla="*/ 3604652 w 4702409"/>
                <a:gd name="connsiteY4-114" fmla="*/ 2566988 h 3386136"/>
                <a:gd name="connsiteX5-115" fmla="*/ 0 w 4702409"/>
                <a:gd name="connsiteY5-116" fmla="*/ 1843088 h 3386136"/>
                <a:gd name="connsiteX0-117" fmla="*/ 0 w 4702409"/>
                <a:gd name="connsiteY0-118" fmla="*/ 1843088 h 3386136"/>
                <a:gd name="connsiteX1-119" fmla="*/ 2040732 w 4702409"/>
                <a:gd name="connsiteY1-120" fmla="*/ 0 h 3386136"/>
                <a:gd name="connsiteX2-121" fmla="*/ 4702409 w 4702409"/>
                <a:gd name="connsiteY2-122" fmla="*/ 2967038 h 3386136"/>
                <a:gd name="connsiteX3-123" fmla="*/ 4448175 w 4702409"/>
                <a:gd name="connsiteY3-124" fmla="*/ 3386136 h 3386136"/>
                <a:gd name="connsiteX4-125" fmla="*/ 3604652 w 4702409"/>
                <a:gd name="connsiteY4-126" fmla="*/ 2566988 h 3386136"/>
                <a:gd name="connsiteX5-127" fmla="*/ 0 w 4702409"/>
                <a:gd name="connsiteY5-128" fmla="*/ 1843088 h 3386136"/>
                <a:gd name="connsiteX0-129" fmla="*/ 0 w 4702409"/>
                <a:gd name="connsiteY0-130" fmla="*/ 1843088 h 3386136"/>
                <a:gd name="connsiteX1-131" fmla="*/ 2040732 w 4702409"/>
                <a:gd name="connsiteY1-132" fmla="*/ 0 h 3386136"/>
                <a:gd name="connsiteX2-133" fmla="*/ 4702409 w 4702409"/>
                <a:gd name="connsiteY2-134" fmla="*/ 2967038 h 3386136"/>
                <a:gd name="connsiteX3-135" fmla="*/ 4448175 w 4702409"/>
                <a:gd name="connsiteY3-136" fmla="*/ 3386136 h 3386136"/>
                <a:gd name="connsiteX4-137" fmla="*/ 3604652 w 4702409"/>
                <a:gd name="connsiteY4-138" fmla="*/ 2566988 h 3386136"/>
                <a:gd name="connsiteX5-139" fmla="*/ 0 w 4702409"/>
                <a:gd name="connsiteY5-140" fmla="*/ 1843088 h 3386136"/>
                <a:gd name="connsiteX0-141" fmla="*/ 0 w 4702409"/>
                <a:gd name="connsiteY0-142" fmla="*/ 1843088 h 3386136"/>
                <a:gd name="connsiteX1-143" fmla="*/ 2040732 w 4702409"/>
                <a:gd name="connsiteY1-144" fmla="*/ 0 h 3386136"/>
                <a:gd name="connsiteX2-145" fmla="*/ 4702409 w 4702409"/>
                <a:gd name="connsiteY2-146" fmla="*/ 2967038 h 3386136"/>
                <a:gd name="connsiteX3-147" fmla="*/ 4448175 w 4702409"/>
                <a:gd name="connsiteY3-148" fmla="*/ 3386136 h 3386136"/>
                <a:gd name="connsiteX4-149" fmla="*/ 3604652 w 4702409"/>
                <a:gd name="connsiteY4-150" fmla="*/ 2566988 h 3386136"/>
                <a:gd name="connsiteX5-151" fmla="*/ 0 w 4702409"/>
                <a:gd name="connsiteY5-152" fmla="*/ 1843088 h 3386136"/>
                <a:gd name="connsiteX0-153" fmla="*/ 0 w 4702409"/>
                <a:gd name="connsiteY0-154" fmla="*/ 1857520 h 3400568"/>
                <a:gd name="connsiteX1-155" fmla="*/ 2040732 w 4702409"/>
                <a:gd name="connsiteY1-156" fmla="*/ 14432 h 3400568"/>
                <a:gd name="connsiteX2-157" fmla="*/ 3581400 w 4702409"/>
                <a:gd name="connsiteY2-158" fmla="*/ 757381 h 3400568"/>
                <a:gd name="connsiteX3-159" fmla="*/ 4702409 w 4702409"/>
                <a:gd name="connsiteY3-160" fmla="*/ 2981470 h 3400568"/>
                <a:gd name="connsiteX4-161" fmla="*/ 4448175 w 4702409"/>
                <a:gd name="connsiteY4-162" fmla="*/ 3400568 h 3400568"/>
                <a:gd name="connsiteX5-163" fmla="*/ 3604652 w 4702409"/>
                <a:gd name="connsiteY5-164" fmla="*/ 2581420 h 3400568"/>
                <a:gd name="connsiteX6" fmla="*/ 0 w 4702409"/>
                <a:gd name="connsiteY6" fmla="*/ 1857520 h 3400568"/>
                <a:gd name="connsiteX0-165" fmla="*/ 0 w 4702409"/>
                <a:gd name="connsiteY0-166" fmla="*/ 1857520 h 3400568"/>
                <a:gd name="connsiteX1-167" fmla="*/ 2040732 w 4702409"/>
                <a:gd name="connsiteY1-168" fmla="*/ 14432 h 3400568"/>
                <a:gd name="connsiteX2-169" fmla="*/ 3581400 w 4702409"/>
                <a:gd name="connsiteY2-170" fmla="*/ 757381 h 3400568"/>
                <a:gd name="connsiteX3-171" fmla="*/ 4702409 w 4702409"/>
                <a:gd name="connsiteY3-172" fmla="*/ 2981470 h 3400568"/>
                <a:gd name="connsiteX4-173" fmla="*/ 4448175 w 4702409"/>
                <a:gd name="connsiteY4-174" fmla="*/ 3400568 h 3400568"/>
                <a:gd name="connsiteX5-175" fmla="*/ 3604652 w 4702409"/>
                <a:gd name="connsiteY5-176" fmla="*/ 2581420 h 3400568"/>
                <a:gd name="connsiteX6-177" fmla="*/ 0 w 4702409"/>
                <a:gd name="connsiteY6-178" fmla="*/ 1857520 h 3400568"/>
                <a:gd name="connsiteX0-179" fmla="*/ 0 w 4702409"/>
                <a:gd name="connsiteY0-180" fmla="*/ 1857520 h 3400568"/>
                <a:gd name="connsiteX1-181" fmla="*/ 2040732 w 4702409"/>
                <a:gd name="connsiteY1-182" fmla="*/ 14432 h 3400568"/>
                <a:gd name="connsiteX2-183" fmla="*/ 3581400 w 4702409"/>
                <a:gd name="connsiteY2-184" fmla="*/ 757381 h 3400568"/>
                <a:gd name="connsiteX3-185" fmla="*/ 4702409 w 4702409"/>
                <a:gd name="connsiteY3-186" fmla="*/ 2981470 h 3400568"/>
                <a:gd name="connsiteX4-187" fmla="*/ 4448175 w 4702409"/>
                <a:gd name="connsiteY4-188" fmla="*/ 3400568 h 3400568"/>
                <a:gd name="connsiteX5-189" fmla="*/ 3604652 w 4702409"/>
                <a:gd name="connsiteY5-190" fmla="*/ 2581420 h 3400568"/>
                <a:gd name="connsiteX6-191" fmla="*/ 0 w 4702409"/>
                <a:gd name="connsiteY6-192" fmla="*/ 1857520 h 3400568"/>
                <a:gd name="connsiteX0-193" fmla="*/ 0 w 4702409"/>
                <a:gd name="connsiteY0-194" fmla="*/ 1857520 h 3400568"/>
                <a:gd name="connsiteX1-195" fmla="*/ 2040732 w 4702409"/>
                <a:gd name="connsiteY1-196" fmla="*/ 14432 h 3400568"/>
                <a:gd name="connsiteX2-197" fmla="*/ 3581400 w 4702409"/>
                <a:gd name="connsiteY2-198" fmla="*/ 757381 h 3400568"/>
                <a:gd name="connsiteX3-199" fmla="*/ 4702409 w 4702409"/>
                <a:gd name="connsiteY3-200" fmla="*/ 2981470 h 3400568"/>
                <a:gd name="connsiteX4-201" fmla="*/ 4448175 w 4702409"/>
                <a:gd name="connsiteY4-202" fmla="*/ 3400568 h 3400568"/>
                <a:gd name="connsiteX5-203" fmla="*/ 3604652 w 4702409"/>
                <a:gd name="connsiteY5-204" fmla="*/ 2581420 h 3400568"/>
                <a:gd name="connsiteX6-205" fmla="*/ 0 w 4702409"/>
                <a:gd name="connsiteY6-206" fmla="*/ 1857520 h 3400568"/>
                <a:gd name="connsiteX0-207" fmla="*/ 0 w 4702409"/>
                <a:gd name="connsiteY0-208" fmla="*/ 1857520 h 3400568"/>
                <a:gd name="connsiteX1-209" fmla="*/ 2040732 w 4702409"/>
                <a:gd name="connsiteY1-210" fmla="*/ 14432 h 3400568"/>
                <a:gd name="connsiteX2-211" fmla="*/ 3581400 w 4702409"/>
                <a:gd name="connsiteY2-212" fmla="*/ 757381 h 3400568"/>
                <a:gd name="connsiteX3-213" fmla="*/ 4702409 w 4702409"/>
                <a:gd name="connsiteY3-214" fmla="*/ 2981470 h 3400568"/>
                <a:gd name="connsiteX4-215" fmla="*/ 4448175 w 4702409"/>
                <a:gd name="connsiteY4-216" fmla="*/ 3400568 h 3400568"/>
                <a:gd name="connsiteX5-217" fmla="*/ 3604652 w 4702409"/>
                <a:gd name="connsiteY5-218" fmla="*/ 2581420 h 3400568"/>
                <a:gd name="connsiteX6-219" fmla="*/ 0 w 4702409"/>
                <a:gd name="connsiteY6-220" fmla="*/ 1857520 h 3400568"/>
                <a:gd name="connsiteX0-221" fmla="*/ 0 w 4702409"/>
                <a:gd name="connsiteY0-222" fmla="*/ 1857520 h 3400568"/>
                <a:gd name="connsiteX1-223" fmla="*/ 2040732 w 4702409"/>
                <a:gd name="connsiteY1-224" fmla="*/ 14432 h 3400568"/>
                <a:gd name="connsiteX2-225" fmla="*/ 3581400 w 4702409"/>
                <a:gd name="connsiteY2-226" fmla="*/ 757381 h 3400568"/>
                <a:gd name="connsiteX3-227" fmla="*/ 4702409 w 4702409"/>
                <a:gd name="connsiteY3-228" fmla="*/ 2981470 h 3400568"/>
                <a:gd name="connsiteX4-229" fmla="*/ 4448175 w 4702409"/>
                <a:gd name="connsiteY4-230" fmla="*/ 3400568 h 3400568"/>
                <a:gd name="connsiteX5-231" fmla="*/ 3604652 w 4702409"/>
                <a:gd name="connsiteY5-232" fmla="*/ 2581420 h 3400568"/>
                <a:gd name="connsiteX6-233" fmla="*/ 0 w 4702409"/>
                <a:gd name="connsiteY6-234" fmla="*/ 1857520 h 3400568"/>
                <a:gd name="connsiteX0-235" fmla="*/ 0 w 4702409"/>
                <a:gd name="connsiteY0-236" fmla="*/ 1855904 h 3398952"/>
                <a:gd name="connsiteX1-237" fmla="*/ 2040732 w 4702409"/>
                <a:gd name="connsiteY1-238" fmla="*/ 12816 h 3398952"/>
                <a:gd name="connsiteX2-239" fmla="*/ 3581400 w 4702409"/>
                <a:gd name="connsiteY2-240" fmla="*/ 755765 h 3398952"/>
                <a:gd name="connsiteX3-241" fmla="*/ 4702409 w 4702409"/>
                <a:gd name="connsiteY3-242" fmla="*/ 2979854 h 3398952"/>
                <a:gd name="connsiteX4-243" fmla="*/ 4448175 w 4702409"/>
                <a:gd name="connsiteY4-244" fmla="*/ 3398952 h 3398952"/>
                <a:gd name="connsiteX5-245" fmla="*/ 3604652 w 4702409"/>
                <a:gd name="connsiteY5-246" fmla="*/ 2579804 h 3398952"/>
                <a:gd name="connsiteX6-247" fmla="*/ 0 w 4702409"/>
                <a:gd name="connsiteY6-248" fmla="*/ 1855904 h 3398952"/>
                <a:gd name="connsiteX0-249" fmla="*/ 0 w 4702409"/>
                <a:gd name="connsiteY0-250" fmla="*/ 1844227 h 3387275"/>
                <a:gd name="connsiteX1-251" fmla="*/ 2040732 w 4702409"/>
                <a:gd name="connsiteY1-252" fmla="*/ 1139 h 3387275"/>
                <a:gd name="connsiteX2-253" fmla="*/ 3581400 w 4702409"/>
                <a:gd name="connsiteY2-254" fmla="*/ 744088 h 3387275"/>
                <a:gd name="connsiteX3-255" fmla="*/ 4702409 w 4702409"/>
                <a:gd name="connsiteY3-256" fmla="*/ 2968177 h 3387275"/>
                <a:gd name="connsiteX4-257" fmla="*/ 4448175 w 4702409"/>
                <a:gd name="connsiteY4-258" fmla="*/ 3387275 h 3387275"/>
                <a:gd name="connsiteX5-259" fmla="*/ 3604652 w 4702409"/>
                <a:gd name="connsiteY5-260" fmla="*/ 2568127 h 3387275"/>
                <a:gd name="connsiteX6-261" fmla="*/ 0 w 4702409"/>
                <a:gd name="connsiteY6-262" fmla="*/ 1844227 h 3387275"/>
                <a:gd name="connsiteX0-263" fmla="*/ 0 w 4702409"/>
                <a:gd name="connsiteY0-264" fmla="*/ 1844227 h 3387275"/>
                <a:gd name="connsiteX1-265" fmla="*/ 2040732 w 4702409"/>
                <a:gd name="connsiteY1-266" fmla="*/ 1139 h 3387275"/>
                <a:gd name="connsiteX2-267" fmla="*/ 3581400 w 4702409"/>
                <a:gd name="connsiteY2-268" fmla="*/ 744088 h 3387275"/>
                <a:gd name="connsiteX3-269" fmla="*/ 4702409 w 4702409"/>
                <a:gd name="connsiteY3-270" fmla="*/ 2968177 h 3387275"/>
                <a:gd name="connsiteX4-271" fmla="*/ 4448175 w 4702409"/>
                <a:gd name="connsiteY4-272" fmla="*/ 3387275 h 3387275"/>
                <a:gd name="connsiteX5-273" fmla="*/ 3604652 w 4702409"/>
                <a:gd name="connsiteY5-274" fmla="*/ 2568127 h 3387275"/>
                <a:gd name="connsiteX6-275" fmla="*/ 0 w 4702409"/>
                <a:gd name="connsiteY6-276" fmla="*/ 1844227 h 3387275"/>
                <a:gd name="connsiteX0-277" fmla="*/ 2424 w 4704833"/>
                <a:gd name="connsiteY0-278" fmla="*/ 1844227 h 3387275"/>
                <a:gd name="connsiteX1-279" fmla="*/ 2043156 w 4704833"/>
                <a:gd name="connsiteY1-280" fmla="*/ 1139 h 3387275"/>
                <a:gd name="connsiteX2-281" fmla="*/ 3583824 w 4704833"/>
                <a:gd name="connsiteY2-282" fmla="*/ 744088 h 3387275"/>
                <a:gd name="connsiteX3-283" fmla="*/ 4704833 w 4704833"/>
                <a:gd name="connsiteY3-284" fmla="*/ 2968177 h 3387275"/>
                <a:gd name="connsiteX4-285" fmla="*/ 4450599 w 4704833"/>
                <a:gd name="connsiteY4-286" fmla="*/ 3387275 h 3387275"/>
                <a:gd name="connsiteX5-287" fmla="*/ 3607076 w 4704833"/>
                <a:gd name="connsiteY5-288" fmla="*/ 2568127 h 3387275"/>
                <a:gd name="connsiteX6-289" fmla="*/ 2424 w 4704833"/>
                <a:gd name="connsiteY6-290" fmla="*/ 1844227 h 3387275"/>
                <a:gd name="connsiteX0-291" fmla="*/ 2424 w 4704833"/>
                <a:gd name="connsiteY0-292" fmla="*/ 1868039 h 3387275"/>
                <a:gd name="connsiteX1-293" fmla="*/ 2043156 w 4704833"/>
                <a:gd name="connsiteY1-294" fmla="*/ 1139 h 3387275"/>
                <a:gd name="connsiteX2-295" fmla="*/ 3583824 w 4704833"/>
                <a:gd name="connsiteY2-296" fmla="*/ 744088 h 3387275"/>
                <a:gd name="connsiteX3-297" fmla="*/ 4704833 w 4704833"/>
                <a:gd name="connsiteY3-298" fmla="*/ 2968177 h 3387275"/>
                <a:gd name="connsiteX4-299" fmla="*/ 4450599 w 4704833"/>
                <a:gd name="connsiteY4-300" fmla="*/ 3387275 h 3387275"/>
                <a:gd name="connsiteX5-301" fmla="*/ 3607076 w 4704833"/>
                <a:gd name="connsiteY5-302" fmla="*/ 2568127 h 3387275"/>
                <a:gd name="connsiteX6-303" fmla="*/ 2424 w 4704833"/>
                <a:gd name="connsiteY6-304" fmla="*/ 1868039 h 3387275"/>
                <a:gd name="connsiteX0-305" fmla="*/ 7258 w 4709667"/>
                <a:gd name="connsiteY0-306" fmla="*/ 1868039 h 3387275"/>
                <a:gd name="connsiteX1-307" fmla="*/ 2047990 w 4709667"/>
                <a:gd name="connsiteY1-308" fmla="*/ 1139 h 3387275"/>
                <a:gd name="connsiteX2-309" fmla="*/ 3588658 w 4709667"/>
                <a:gd name="connsiteY2-310" fmla="*/ 744088 h 3387275"/>
                <a:gd name="connsiteX3-311" fmla="*/ 4709667 w 4709667"/>
                <a:gd name="connsiteY3-312" fmla="*/ 2968177 h 3387275"/>
                <a:gd name="connsiteX4-313" fmla="*/ 4455433 w 4709667"/>
                <a:gd name="connsiteY4-314" fmla="*/ 3387275 h 3387275"/>
                <a:gd name="connsiteX5-315" fmla="*/ 3611910 w 4709667"/>
                <a:gd name="connsiteY5-316" fmla="*/ 2568127 h 3387275"/>
                <a:gd name="connsiteX6-317" fmla="*/ 7258 w 4709667"/>
                <a:gd name="connsiteY6-318" fmla="*/ 1868039 h 3387275"/>
                <a:gd name="connsiteX0-319" fmla="*/ 6520 w 4708929"/>
                <a:gd name="connsiteY0-320" fmla="*/ 1868039 h 3387275"/>
                <a:gd name="connsiteX1-321" fmla="*/ 2047252 w 4708929"/>
                <a:gd name="connsiteY1-322" fmla="*/ 1139 h 3387275"/>
                <a:gd name="connsiteX2-323" fmla="*/ 3587920 w 4708929"/>
                <a:gd name="connsiteY2-324" fmla="*/ 744088 h 3387275"/>
                <a:gd name="connsiteX3-325" fmla="*/ 4708929 w 4708929"/>
                <a:gd name="connsiteY3-326" fmla="*/ 2968177 h 3387275"/>
                <a:gd name="connsiteX4-327" fmla="*/ 4454695 w 4708929"/>
                <a:gd name="connsiteY4-328" fmla="*/ 3387275 h 3387275"/>
                <a:gd name="connsiteX5-329" fmla="*/ 3611172 w 4708929"/>
                <a:gd name="connsiteY5-330" fmla="*/ 2568127 h 3387275"/>
                <a:gd name="connsiteX6-331" fmla="*/ 6520 w 4708929"/>
                <a:gd name="connsiteY6-332" fmla="*/ 1868039 h 3387275"/>
                <a:gd name="connsiteX0-333" fmla="*/ 6520 w 4708929"/>
                <a:gd name="connsiteY0-334" fmla="*/ 1868039 h 3387275"/>
                <a:gd name="connsiteX1-335" fmla="*/ 2047252 w 4708929"/>
                <a:gd name="connsiteY1-336" fmla="*/ 1139 h 3387275"/>
                <a:gd name="connsiteX2-337" fmla="*/ 3587920 w 4708929"/>
                <a:gd name="connsiteY2-338" fmla="*/ 744088 h 3387275"/>
                <a:gd name="connsiteX3-339" fmla="*/ 4708929 w 4708929"/>
                <a:gd name="connsiteY3-340" fmla="*/ 2968177 h 3387275"/>
                <a:gd name="connsiteX4-341" fmla="*/ 4454695 w 4708929"/>
                <a:gd name="connsiteY4-342" fmla="*/ 3387275 h 3387275"/>
                <a:gd name="connsiteX5-343" fmla="*/ 3611172 w 4708929"/>
                <a:gd name="connsiteY5-344" fmla="*/ 2568127 h 3387275"/>
                <a:gd name="connsiteX6-345" fmla="*/ 6520 w 4708929"/>
                <a:gd name="connsiteY6-346" fmla="*/ 1868039 h 3387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  <a:cxn ang="0">
                  <a:pos x="connsiteX6-177" y="connsiteY6-178"/>
                </a:cxn>
              </a:cxnLst>
              <a:rect l="l" t="t" r="r" b="b"/>
              <a:pathLst>
                <a:path w="4708929" h="3387275">
                  <a:moveTo>
                    <a:pt x="6520" y="1868039"/>
                  </a:moveTo>
                  <a:cubicBezTo>
                    <a:pt x="-65712" y="1563239"/>
                    <a:pt x="452608" y="-27435"/>
                    <a:pt x="2047252" y="1139"/>
                  </a:cubicBezTo>
                  <a:cubicBezTo>
                    <a:pt x="2602083" y="-21880"/>
                    <a:pt x="3163357" y="306732"/>
                    <a:pt x="3587920" y="744088"/>
                  </a:cubicBezTo>
                  <a:cubicBezTo>
                    <a:pt x="4045821" y="1252881"/>
                    <a:pt x="4255698" y="2440333"/>
                    <a:pt x="4708929" y="2968177"/>
                  </a:cubicBezTo>
                  <a:cubicBezTo>
                    <a:pt x="4695622" y="3196777"/>
                    <a:pt x="4715652" y="3320601"/>
                    <a:pt x="4454695" y="3387275"/>
                  </a:cubicBezTo>
                  <a:cubicBezTo>
                    <a:pt x="3878246" y="3176138"/>
                    <a:pt x="3825671" y="2874513"/>
                    <a:pt x="3611172" y="2568127"/>
                  </a:cubicBezTo>
                  <a:cubicBezTo>
                    <a:pt x="2904921" y="1383852"/>
                    <a:pt x="1265221" y="1190177"/>
                    <a:pt x="6520" y="1868039"/>
                  </a:cubicBezTo>
                  <a:close/>
                </a:path>
              </a:pathLst>
            </a:custGeom>
            <a:solidFill>
              <a:srgbClr val="EB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等腰三角形 38"/>
            <p:cNvSpPr/>
            <p:nvPr/>
          </p:nvSpPr>
          <p:spPr>
            <a:xfrm>
              <a:off x="6410765" y="5055057"/>
              <a:ext cx="131770" cy="342865"/>
            </a:xfrm>
            <a:custGeom>
              <a:avLst/>
              <a:gdLst>
                <a:gd name="connsiteX0" fmla="*/ 0 w 548640"/>
                <a:gd name="connsiteY0" fmla="*/ 1362028 h 1362028"/>
                <a:gd name="connsiteX1" fmla="*/ 274320 w 548640"/>
                <a:gd name="connsiteY1" fmla="*/ 0 h 1362028"/>
                <a:gd name="connsiteX2" fmla="*/ 548640 w 548640"/>
                <a:gd name="connsiteY2" fmla="*/ 1362028 h 1362028"/>
                <a:gd name="connsiteX3" fmla="*/ 0 w 548640"/>
                <a:gd name="connsiteY3" fmla="*/ 1362028 h 1362028"/>
                <a:gd name="connsiteX0-1" fmla="*/ 0 w 529390"/>
                <a:gd name="connsiteY0-2" fmla="*/ 1362028 h 1448655"/>
                <a:gd name="connsiteX1-3" fmla="*/ 274320 w 529390"/>
                <a:gd name="connsiteY1-4" fmla="*/ 0 h 1448655"/>
                <a:gd name="connsiteX2-5" fmla="*/ 529390 w 529390"/>
                <a:gd name="connsiteY2-6" fmla="*/ 1448655 h 1448655"/>
                <a:gd name="connsiteX3-7" fmla="*/ 0 w 529390"/>
                <a:gd name="connsiteY3-8" fmla="*/ 1362028 h 1448655"/>
                <a:gd name="connsiteX0-9" fmla="*/ 0 w 529390"/>
                <a:gd name="connsiteY0-10" fmla="*/ 1294651 h 1381278"/>
                <a:gd name="connsiteX1-11" fmla="*/ 52939 w 529390"/>
                <a:gd name="connsiteY1-12" fmla="*/ 0 h 1381278"/>
                <a:gd name="connsiteX2-13" fmla="*/ 529390 w 529390"/>
                <a:gd name="connsiteY2-14" fmla="*/ 1381278 h 1381278"/>
                <a:gd name="connsiteX3-15" fmla="*/ 0 w 529390"/>
                <a:gd name="connsiteY3-16" fmla="*/ 1294651 h 1381278"/>
                <a:gd name="connsiteX0-17" fmla="*/ 0 w 529390"/>
                <a:gd name="connsiteY0-18" fmla="*/ 1294651 h 1381278"/>
                <a:gd name="connsiteX1-19" fmla="*/ 52939 w 529390"/>
                <a:gd name="connsiteY1-20" fmla="*/ 0 h 1381278"/>
                <a:gd name="connsiteX2-21" fmla="*/ 529390 w 529390"/>
                <a:gd name="connsiteY2-22" fmla="*/ 1381278 h 1381278"/>
                <a:gd name="connsiteX3-23" fmla="*/ 0 w 529390"/>
                <a:gd name="connsiteY3-24" fmla="*/ 1294651 h 1381278"/>
                <a:gd name="connsiteX0-25" fmla="*/ 0 w 624822"/>
                <a:gd name="connsiteY0-26" fmla="*/ 1294651 h 1381278"/>
                <a:gd name="connsiteX1-27" fmla="*/ 52939 w 624822"/>
                <a:gd name="connsiteY1-28" fmla="*/ 0 h 1381278"/>
                <a:gd name="connsiteX2-29" fmla="*/ 529390 w 624822"/>
                <a:gd name="connsiteY2-30" fmla="*/ 1381278 h 1381278"/>
                <a:gd name="connsiteX3-31" fmla="*/ 0 w 624822"/>
                <a:gd name="connsiteY3-32" fmla="*/ 1294651 h 1381278"/>
                <a:gd name="connsiteX0-33" fmla="*/ 283945 w 571883"/>
                <a:gd name="connsiteY0-34" fmla="*/ 1246524 h 1381278"/>
                <a:gd name="connsiteX1-35" fmla="*/ 0 w 571883"/>
                <a:gd name="connsiteY1-36" fmla="*/ 0 h 1381278"/>
                <a:gd name="connsiteX2-37" fmla="*/ 476451 w 571883"/>
                <a:gd name="connsiteY2-38" fmla="*/ 1381278 h 1381278"/>
                <a:gd name="connsiteX3-39" fmla="*/ 283945 w 571883"/>
                <a:gd name="connsiteY3-40" fmla="*/ 1246524 h 1381278"/>
                <a:gd name="connsiteX0-41" fmla="*/ 283945 w 571883"/>
                <a:gd name="connsiteY0-42" fmla="*/ 1246524 h 1381278"/>
                <a:gd name="connsiteX1-43" fmla="*/ 0 w 571883"/>
                <a:gd name="connsiteY1-44" fmla="*/ 0 h 1381278"/>
                <a:gd name="connsiteX2-45" fmla="*/ 476451 w 571883"/>
                <a:gd name="connsiteY2-46" fmla="*/ 1381278 h 1381278"/>
                <a:gd name="connsiteX3-47" fmla="*/ 283945 w 571883"/>
                <a:gd name="connsiteY3-48" fmla="*/ 1246524 h 1381278"/>
                <a:gd name="connsiteX0-49" fmla="*/ 283945 w 571883"/>
                <a:gd name="connsiteY0-50" fmla="*/ 1246524 h 1381278"/>
                <a:gd name="connsiteX1-51" fmla="*/ 0 w 571883"/>
                <a:gd name="connsiteY1-52" fmla="*/ 0 h 1381278"/>
                <a:gd name="connsiteX2-53" fmla="*/ 476451 w 571883"/>
                <a:gd name="connsiteY2-54" fmla="*/ 1381278 h 1381278"/>
                <a:gd name="connsiteX3-55" fmla="*/ 283945 w 571883"/>
                <a:gd name="connsiteY3-56" fmla="*/ 1246524 h 1381278"/>
                <a:gd name="connsiteX0-57" fmla="*/ 283945 w 571883"/>
                <a:gd name="connsiteY0-58" fmla="*/ 1246524 h 1381278"/>
                <a:gd name="connsiteX1-59" fmla="*/ 0 w 571883"/>
                <a:gd name="connsiteY1-60" fmla="*/ 0 h 1381278"/>
                <a:gd name="connsiteX2-61" fmla="*/ 476451 w 571883"/>
                <a:gd name="connsiteY2-62" fmla="*/ 1381278 h 1381278"/>
                <a:gd name="connsiteX3-63" fmla="*/ 283945 w 571883"/>
                <a:gd name="connsiteY3-64" fmla="*/ 1246524 h 1381278"/>
                <a:gd name="connsiteX0-65" fmla="*/ 283945 w 555016"/>
                <a:gd name="connsiteY0-66" fmla="*/ 1246524 h 1381278"/>
                <a:gd name="connsiteX1-67" fmla="*/ 0 w 555016"/>
                <a:gd name="connsiteY1-68" fmla="*/ 0 h 1381278"/>
                <a:gd name="connsiteX2-69" fmla="*/ 476451 w 555016"/>
                <a:gd name="connsiteY2-70" fmla="*/ 1381278 h 1381278"/>
                <a:gd name="connsiteX3-71" fmla="*/ 283945 w 555016"/>
                <a:gd name="connsiteY3-72" fmla="*/ 1246524 h 1381278"/>
                <a:gd name="connsiteX0-73" fmla="*/ 283945 w 555016"/>
                <a:gd name="connsiteY0-74" fmla="*/ 1246524 h 1381278"/>
                <a:gd name="connsiteX1-75" fmla="*/ 0 w 555016"/>
                <a:gd name="connsiteY1-76" fmla="*/ 0 h 1381278"/>
                <a:gd name="connsiteX2-77" fmla="*/ 476451 w 555016"/>
                <a:gd name="connsiteY2-78" fmla="*/ 1381278 h 1381278"/>
                <a:gd name="connsiteX3-79" fmla="*/ 283945 w 555016"/>
                <a:gd name="connsiteY3-80" fmla="*/ 1246524 h 1381278"/>
                <a:gd name="connsiteX0-81" fmla="*/ 283945 w 530104"/>
                <a:gd name="connsiteY0-82" fmla="*/ 1246524 h 1381278"/>
                <a:gd name="connsiteX1-83" fmla="*/ 0 w 530104"/>
                <a:gd name="connsiteY1-84" fmla="*/ 0 h 1381278"/>
                <a:gd name="connsiteX2-85" fmla="*/ 476451 w 530104"/>
                <a:gd name="connsiteY2-86" fmla="*/ 1381278 h 1381278"/>
                <a:gd name="connsiteX3-87" fmla="*/ 283945 w 530104"/>
                <a:gd name="connsiteY3-88" fmla="*/ 1246524 h 1381278"/>
                <a:gd name="connsiteX0-89" fmla="*/ 283945 w 532173"/>
                <a:gd name="connsiteY0-90" fmla="*/ 1246524 h 1381278"/>
                <a:gd name="connsiteX1-91" fmla="*/ 0 w 532173"/>
                <a:gd name="connsiteY1-92" fmla="*/ 0 h 1381278"/>
                <a:gd name="connsiteX2-93" fmla="*/ 476451 w 532173"/>
                <a:gd name="connsiteY2-94" fmla="*/ 1381278 h 1381278"/>
                <a:gd name="connsiteX3-95" fmla="*/ 283945 w 532173"/>
                <a:gd name="connsiteY3-96" fmla="*/ 1246524 h 1381278"/>
                <a:gd name="connsiteX0-97" fmla="*/ 283945 w 532173"/>
                <a:gd name="connsiteY0-98" fmla="*/ 1246524 h 1381278"/>
                <a:gd name="connsiteX1-99" fmla="*/ 0 w 532173"/>
                <a:gd name="connsiteY1-100" fmla="*/ 0 h 1381278"/>
                <a:gd name="connsiteX2-101" fmla="*/ 476451 w 532173"/>
                <a:gd name="connsiteY2-102" fmla="*/ 1381278 h 1381278"/>
                <a:gd name="connsiteX3-103" fmla="*/ 283945 w 532173"/>
                <a:gd name="connsiteY3-104" fmla="*/ 1246524 h 13812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2173" h="1381278">
                  <a:moveTo>
                    <a:pt x="283945" y="1246524"/>
                  </a:moveTo>
                  <a:cubicBezTo>
                    <a:pt x="622634" y="879443"/>
                    <a:pt x="283494" y="354999"/>
                    <a:pt x="0" y="0"/>
                  </a:cubicBezTo>
                  <a:cubicBezTo>
                    <a:pt x="717082" y="701058"/>
                    <a:pt x="515504" y="1188756"/>
                    <a:pt x="476451" y="1381278"/>
                  </a:cubicBezTo>
                  <a:lnTo>
                    <a:pt x="283945" y="1246524"/>
                  </a:lnTo>
                  <a:close/>
                </a:path>
              </a:pathLst>
            </a:custGeom>
            <a:solidFill>
              <a:srgbClr val="BA0F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矩形 15"/>
            <p:cNvSpPr/>
            <p:nvPr/>
          </p:nvSpPr>
          <p:spPr>
            <a:xfrm>
              <a:off x="5620150" y="5089978"/>
              <a:ext cx="960487" cy="436518"/>
            </a:xfrm>
            <a:custGeom>
              <a:avLst/>
              <a:gdLst>
                <a:gd name="connsiteX0" fmla="*/ 0 w 3600450"/>
                <a:gd name="connsiteY0" fmla="*/ 0 h 1762125"/>
                <a:gd name="connsiteX1" fmla="*/ 3600450 w 3600450"/>
                <a:gd name="connsiteY1" fmla="*/ 0 h 1762125"/>
                <a:gd name="connsiteX2" fmla="*/ 3600450 w 3600450"/>
                <a:gd name="connsiteY2" fmla="*/ 1762125 h 1762125"/>
                <a:gd name="connsiteX3" fmla="*/ 0 w 3600450"/>
                <a:gd name="connsiteY3" fmla="*/ 1762125 h 1762125"/>
                <a:gd name="connsiteX4" fmla="*/ 0 w 3600450"/>
                <a:gd name="connsiteY4" fmla="*/ 0 h 1762125"/>
                <a:gd name="connsiteX0-1" fmla="*/ 0 w 3686175"/>
                <a:gd name="connsiteY0-2" fmla="*/ 1076325 h 1762125"/>
                <a:gd name="connsiteX1-3" fmla="*/ 3686175 w 3686175"/>
                <a:gd name="connsiteY1-4" fmla="*/ 0 h 1762125"/>
                <a:gd name="connsiteX2-5" fmla="*/ 3686175 w 3686175"/>
                <a:gd name="connsiteY2-6" fmla="*/ 1762125 h 1762125"/>
                <a:gd name="connsiteX3-7" fmla="*/ 85725 w 3686175"/>
                <a:gd name="connsiteY3-8" fmla="*/ 1762125 h 1762125"/>
                <a:gd name="connsiteX4-9" fmla="*/ 0 w 3686175"/>
                <a:gd name="connsiteY4-10" fmla="*/ 1076325 h 1762125"/>
                <a:gd name="connsiteX0-11" fmla="*/ 0 w 3686175"/>
                <a:gd name="connsiteY0-12" fmla="*/ 1076325 h 1762125"/>
                <a:gd name="connsiteX1-13" fmla="*/ 3686175 w 3686175"/>
                <a:gd name="connsiteY1-14" fmla="*/ 0 h 1762125"/>
                <a:gd name="connsiteX2-15" fmla="*/ 3686175 w 3686175"/>
                <a:gd name="connsiteY2-16" fmla="*/ 1762125 h 1762125"/>
                <a:gd name="connsiteX3-17" fmla="*/ 85725 w 3686175"/>
                <a:gd name="connsiteY3-18" fmla="*/ 1762125 h 1762125"/>
                <a:gd name="connsiteX4-19" fmla="*/ 0 w 3686175"/>
                <a:gd name="connsiteY4-20" fmla="*/ 1076325 h 1762125"/>
                <a:gd name="connsiteX0-21" fmla="*/ 71427 w 3757602"/>
                <a:gd name="connsiteY0-22" fmla="*/ 1076325 h 1762125"/>
                <a:gd name="connsiteX1-23" fmla="*/ 3757602 w 3757602"/>
                <a:gd name="connsiteY1-24" fmla="*/ 0 h 1762125"/>
                <a:gd name="connsiteX2-25" fmla="*/ 3757602 w 3757602"/>
                <a:gd name="connsiteY2-26" fmla="*/ 1762125 h 1762125"/>
                <a:gd name="connsiteX3-27" fmla="*/ 157152 w 3757602"/>
                <a:gd name="connsiteY3-28" fmla="*/ 1762125 h 1762125"/>
                <a:gd name="connsiteX4-29" fmla="*/ 71427 w 3757602"/>
                <a:gd name="connsiteY4-30" fmla="*/ 1076325 h 1762125"/>
                <a:gd name="connsiteX0-31" fmla="*/ 78096 w 3764271"/>
                <a:gd name="connsiteY0-32" fmla="*/ 1076325 h 1762125"/>
                <a:gd name="connsiteX1-33" fmla="*/ 3764271 w 3764271"/>
                <a:gd name="connsiteY1-34" fmla="*/ 0 h 1762125"/>
                <a:gd name="connsiteX2-35" fmla="*/ 3764271 w 3764271"/>
                <a:gd name="connsiteY2-36" fmla="*/ 1762125 h 1762125"/>
                <a:gd name="connsiteX3-37" fmla="*/ 163821 w 3764271"/>
                <a:gd name="connsiteY3-38" fmla="*/ 1762125 h 1762125"/>
                <a:gd name="connsiteX4-39" fmla="*/ 78096 w 3764271"/>
                <a:gd name="connsiteY4-40" fmla="*/ 1076325 h 1762125"/>
                <a:gd name="connsiteX0-41" fmla="*/ 79129 w 3765304"/>
                <a:gd name="connsiteY0-42" fmla="*/ 1076325 h 1781175"/>
                <a:gd name="connsiteX1-43" fmla="*/ 3765304 w 3765304"/>
                <a:gd name="connsiteY1-44" fmla="*/ 0 h 1781175"/>
                <a:gd name="connsiteX2-45" fmla="*/ 3765304 w 3765304"/>
                <a:gd name="connsiteY2-46" fmla="*/ 1762125 h 1781175"/>
                <a:gd name="connsiteX3-47" fmla="*/ 160092 w 3765304"/>
                <a:gd name="connsiteY3-48" fmla="*/ 1781175 h 1781175"/>
                <a:gd name="connsiteX4-49" fmla="*/ 79129 w 3765304"/>
                <a:gd name="connsiteY4-50" fmla="*/ 1076325 h 1781175"/>
                <a:gd name="connsiteX0-51" fmla="*/ 80051 w 3766226"/>
                <a:gd name="connsiteY0-52" fmla="*/ 1076325 h 1781175"/>
                <a:gd name="connsiteX1-53" fmla="*/ 3766226 w 3766226"/>
                <a:gd name="connsiteY1-54" fmla="*/ 0 h 1781175"/>
                <a:gd name="connsiteX2-55" fmla="*/ 3766226 w 3766226"/>
                <a:gd name="connsiteY2-56" fmla="*/ 1762125 h 1781175"/>
                <a:gd name="connsiteX3-57" fmla="*/ 161014 w 3766226"/>
                <a:gd name="connsiteY3-58" fmla="*/ 1781175 h 1781175"/>
                <a:gd name="connsiteX4-59" fmla="*/ 80051 w 3766226"/>
                <a:gd name="connsiteY4-60" fmla="*/ 1076325 h 1781175"/>
                <a:gd name="connsiteX0-61" fmla="*/ 72312 w 3758487"/>
                <a:gd name="connsiteY0-62" fmla="*/ 1076325 h 1781175"/>
                <a:gd name="connsiteX1-63" fmla="*/ 3758487 w 3758487"/>
                <a:gd name="connsiteY1-64" fmla="*/ 0 h 1781175"/>
                <a:gd name="connsiteX2-65" fmla="*/ 3758487 w 3758487"/>
                <a:gd name="connsiteY2-66" fmla="*/ 1762125 h 1781175"/>
                <a:gd name="connsiteX3-67" fmla="*/ 153275 w 3758487"/>
                <a:gd name="connsiteY3-68" fmla="*/ 1781175 h 1781175"/>
                <a:gd name="connsiteX4-69" fmla="*/ 72312 w 3758487"/>
                <a:gd name="connsiteY4-70" fmla="*/ 1076325 h 1781175"/>
                <a:gd name="connsiteX0-71" fmla="*/ 72312 w 3758487"/>
                <a:gd name="connsiteY0-72" fmla="*/ 1076325 h 1781175"/>
                <a:gd name="connsiteX1-73" fmla="*/ 3758487 w 3758487"/>
                <a:gd name="connsiteY1-74" fmla="*/ 0 h 1781175"/>
                <a:gd name="connsiteX2-75" fmla="*/ 3758487 w 3758487"/>
                <a:gd name="connsiteY2-76" fmla="*/ 1762125 h 1781175"/>
                <a:gd name="connsiteX3-77" fmla="*/ 153275 w 3758487"/>
                <a:gd name="connsiteY3-78" fmla="*/ 1781175 h 1781175"/>
                <a:gd name="connsiteX4-79" fmla="*/ 72312 w 3758487"/>
                <a:gd name="connsiteY4-80" fmla="*/ 1076325 h 1781175"/>
                <a:gd name="connsiteX0-81" fmla="*/ 72312 w 3758487"/>
                <a:gd name="connsiteY0-82" fmla="*/ 1076325 h 1781175"/>
                <a:gd name="connsiteX1-83" fmla="*/ 3758487 w 3758487"/>
                <a:gd name="connsiteY1-84" fmla="*/ 0 h 1781175"/>
                <a:gd name="connsiteX2-85" fmla="*/ 3758487 w 3758487"/>
                <a:gd name="connsiteY2-86" fmla="*/ 1762125 h 1781175"/>
                <a:gd name="connsiteX3-87" fmla="*/ 153275 w 3758487"/>
                <a:gd name="connsiteY3-88" fmla="*/ 1781175 h 1781175"/>
                <a:gd name="connsiteX4-89" fmla="*/ 72312 w 3758487"/>
                <a:gd name="connsiteY4-90" fmla="*/ 1076325 h 1781175"/>
                <a:gd name="connsiteX0-91" fmla="*/ 72312 w 3758487"/>
                <a:gd name="connsiteY0-92" fmla="*/ 1076325 h 1781175"/>
                <a:gd name="connsiteX1-93" fmla="*/ 3758487 w 3758487"/>
                <a:gd name="connsiteY1-94" fmla="*/ 0 h 1781175"/>
                <a:gd name="connsiteX2-95" fmla="*/ 3725149 w 3758487"/>
                <a:gd name="connsiteY2-96" fmla="*/ 1762125 h 1781175"/>
                <a:gd name="connsiteX3-97" fmla="*/ 153275 w 3758487"/>
                <a:gd name="connsiteY3-98" fmla="*/ 1781175 h 1781175"/>
                <a:gd name="connsiteX4-99" fmla="*/ 72312 w 3758487"/>
                <a:gd name="connsiteY4-100" fmla="*/ 1076325 h 1781175"/>
                <a:gd name="connsiteX0-101" fmla="*/ 72312 w 3874150"/>
                <a:gd name="connsiteY0-102" fmla="*/ 1076325 h 1781175"/>
                <a:gd name="connsiteX1-103" fmla="*/ 3758487 w 3874150"/>
                <a:gd name="connsiteY1-104" fmla="*/ 0 h 1781175"/>
                <a:gd name="connsiteX2-105" fmla="*/ 3725149 w 3874150"/>
                <a:gd name="connsiteY2-106" fmla="*/ 1762125 h 1781175"/>
                <a:gd name="connsiteX3-107" fmla="*/ 153275 w 3874150"/>
                <a:gd name="connsiteY3-108" fmla="*/ 1781175 h 1781175"/>
                <a:gd name="connsiteX4-109" fmla="*/ 72312 w 3874150"/>
                <a:gd name="connsiteY4-110" fmla="*/ 1076325 h 1781175"/>
                <a:gd name="connsiteX0-111" fmla="*/ 72312 w 3867381"/>
                <a:gd name="connsiteY0-112" fmla="*/ 1076325 h 1781175"/>
                <a:gd name="connsiteX1-113" fmla="*/ 3758487 w 3867381"/>
                <a:gd name="connsiteY1-114" fmla="*/ 0 h 1781175"/>
                <a:gd name="connsiteX2-115" fmla="*/ 3715624 w 3867381"/>
                <a:gd name="connsiteY2-116" fmla="*/ 1752600 h 1781175"/>
                <a:gd name="connsiteX3-117" fmla="*/ 153275 w 3867381"/>
                <a:gd name="connsiteY3-118" fmla="*/ 1781175 h 1781175"/>
                <a:gd name="connsiteX4-119" fmla="*/ 72312 w 3867381"/>
                <a:gd name="connsiteY4-120" fmla="*/ 1076325 h 1781175"/>
                <a:gd name="connsiteX0-121" fmla="*/ 72312 w 3867381"/>
                <a:gd name="connsiteY0-122" fmla="*/ 1076325 h 1781175"/>
                <a:gd name="connsiteX1-123" fmla="*/ 3758487 w 3867381"/>
                <a:gd name="connsiteY1-124" fmla="*/ 0 h 1781175"/>
                <a:gd name="connsiteX2-125" fmla="*/ 3715624 w 3867381"/>
                <a:gd name="connsiteY2-126" fmla="*/ 1752600 h 1781175"/>
                <a:gd name="connsiteX3-127" fmla="*/ 153275 w 3867381"/>
                <a:gd name="connsiteY3-128" fmla="*/ 1781175 h 1781175"/>
                <a:gd name="connsiteX4-129" fmla="*/ 72312 w 3867381"/>
                <a:gd name="connsiteY4-130" fmla="*/ 1076325 h 1781175"/>
                <a:gd name="connsiteX0-131" fmla="*/ 72312 w 3879485"/>
                <a:gd name="connsiteY0-132" fmla="*/ 546772 h 1251622"/>
                <a:gd name="connsiteX1-133" fmla="*/ 3796587 w 3879485"/>
                <a:gd name="connsiteY1-134" fmla="*/ 575347 h 1251622"/>
                <a:gd name="connsiteX2-135" fmla="*/ 3715624 w 3879485"/>
                <a:gd name="connsiteY2-136" fmla="*/ 1223047 h 1251622"/>
                <a:gd name="connsiteX3-137" fmla="*/ 153275 w 3879485"/>
                <a:gd name="connsiteY3-138" fmla="*/ 1251622 h 1251622"/>
                <a:gd name="connsiteX4-139" fmla="*/ 72312 w 3879485"/>
                <a:gd name="connsiteY4-140" fmla="*/ 546772 h 1251622"/>
                <a:gd name="connsiteX0-141" fmla="*/ 72312 w 3879485"/>
                <a:gd name="connsiteY0-142" fmla="*/ 1069790 h 1774640"/>
                <a:gd name="connsiteX1-143" fmla="*/ 3796587 w 3879485"/>
                <a:gd name="connsiteY1-144" fmla="*/ 1098365 h 1774640"/>
                <a:gd name="connsiteX2-145" fmla="*/ 3715624 w 3879485"/>
                <a:gd name="connsiteY2-146" fmla="*/ 1746065 h 1774640"/>
                <a:gd name="connsiteX3-147" fmla="*/ 153275 w 3879485"/>
                <a:gd name="connsiteY3-148" fmla="*/ 1774640 h 1774640"/>
                <a:gd name="connsiteX4-149" fmla="*/ 72312 w 3879485"/>
                <a:gd name="connsiteY4-150" fmla="*/ 1069790 h 1774640"/>
                <a:gd name="connsiteX0-151" fmla="*/ 72312 w 3901219"/>
                <a:gd name="connsiteY0-152" fmla="*/ 1069790 h 1774640"/>
                <a:gd name="connsiteX1-153" fmla="*/ 3796587 w 3901219"/>
                <a:gd name="connsiteY1-154" fmla="*/ 1098365 h 1774640"/>
                <a:gd name="connsiteX2-155" fmla="*/ 3715624 w 3901219"/>
                <a:gd name="connsiteY2-156" fmla="*/ 1746065 h 1774640"/>
                <a:gd name="connsiteX3-157" fmla="*/ 153275 w 3901219"/>
                <a:gd name="connsiteY3-158" fmla="*/ 1774640 h 1774640"/>
                <a:gd name="connsiteX4-159" fmla="*/ 72312 w 3901219"/>
                <a:gd name="connsiteY4-160" fmla="*/ 1069790 h 1774640"/>
                <a:gd name="connsiteX0-161" fmla="*/ 72312 w 3865067"/>
                <a:gd name="connsiteY0-162" fmla="*/ 1069790 h 1774640"/>
                <a:gd name="connsiteX1-163" fmla="*/ 3796587 w 3865067"/>
                <a:gd name="connsiteY1-164" fmla="*/ 1098365 h 1774640"/>
                <a:gd name="connsiteX2-165" fmla="*/ 3715624 w 3865067"/>
                <a:gd name="connsiteY2-166" fmla="*/ 1746065 h 1774640"/>
                <a:gd name="connsiteX3-167" fmla="*/ 153275 w 3865067"/>
                <a:gd name="connsiteY3-168" fmla="*/ 1774640 h 1774640"/>
                <a:gd name="connsiteX4-169" fmla="*/ 72312 w 3865067"/>
                <a:gd name="connsiteY4-170" fmla="*/ 1069790 h 1774640"/>
                <a:gd name="connsiteX0-171" fmla="*/ 72312 w 3872228"/>
                <a:gd name="connsiteY0-172" fmla="*/ 1069790 h 1774640"/>
                <a:gd name="connsiteX1-173" fmla="*/ 3796587 w 3872228"/>
                <a:gd name="connsiteY1-174" fmla="*/ 1098365 h 1774640"/>
                <a:gd name="connsiteX2-175" fmla="*/ 3715624 w 3872228"/>
                <a:gd name="connsiteY2-176" fmla="*/ 1746065 h 1774640"/>
                <a:gd name="connsiteX3-177" fmla="*/ 153275 w 3872228"/>
                <a:gd name="connsiteY3-178" fmla="*/ 1774640 h 1774640"/>
                <a:gd name="connsiteX4-179" fmla="*/ 72312 w 3872228"/>
                <a:gd name="connsiteY4-180" fmla="*/ 1069790 h 1774640"/>
                <a:gd name="connsiteX0-181" fmla="*/ 72312 w 3872228"/>
                <a:gd name="connsiteY0-182" fmla="*/ 1078769 h 1783619"/>
                <a:gd name="connsiteX1-183" fmla="*/ 3796587 w 3872228"/>
                <a:gd name="connsiteY1-184" fmla="*/ 1107344 h 1783619"/>
                <a:gd name="connsiteX2-185" fmla="*/ 3715624 w 3872228"/>
                <a:gd name="connsiteY2-186" fmla="*/ 1755044 h 1783619"/>
                <a:gd name="connsiteX3-187" fmla="*/ 153275 w 3872228"/>
                <a:gd name="connsiteY3-188" fmla="*/ 1783619 h 1783619"/>
                <a:gd name="connsiteX4-189" fmla="*/ 72312 w 3872228"/>
                <a:gd name="connsiteY4-190" fmla="*/ 1078769 h 1783619"/>
                <a:gd name="connsiteX0-191" fmla="*/ 73926 w 3873842"/>
                <a:gd name="connsiteY0-192" fmla="*/ 1078769 h 1783619"/>
                <a:gd name="connsiteX1-193" fmla="*/ 3798201 w 3873842"/>
                <a:gd name="connsiteY1-194" fmla="*/ 1107344 h 1783619"/>
                <a:gd name="connsiteX2-195" fmla="*/ 3717238 w 3873842"/>
                <a:gd name="connsiteY2-196" fmla="*/ 1755044 h 1783619"/>
                <a:gd name="connsiteX3-197" fmla="*/ 154889 w 3873842"/>
                <a:gd name="connsiteY3-198" fmla="*/ 1783619 h 1783619"/>
                <a:gd name="connsiteX4-199" fmla="*/ 73926 w 3873842"/>
                <a:gd name="connsiteY4-200" fmla="*/ 1078769 h 1783619"/>
                <a:gd name="connsiteX0-201" fmla="*/ 71234 w 3871150"/>
                <a:gd name="connsiteY0-202" fmla="*/ 1078769 h 1755044"/>
                <a:gd name="connsiteX1-203" fmla="*/ 3795509 w 3871150"/>
                <a:gd name="connsiteY1-204" fmla="*/ 1107344 h 1755044"/>
                <a:gd name="connsiteX2-205" fmla="*/ 3714546 w 3871150"/>
                <a:gd name="connsiteY2-206" fmla="*/ 1755044 h 1755044"/>
                <a:gd name="connsiteX3-207" fmla="*/ 166485 w 3871150"/>
                <a:gd name="connsiteY3-208" fmla="*/ 1755044 h 1755044"/>
                <a:gd name="connsiteX4-209" fmla="*/ 71234 w 3871150"/>
                <a:gd name="connsiteY4-210" fmla="*/ 1078769 h 1755044"/>
                <a:gd name="connsiteX0-211" fmla="*/ 74868 w 3874784"/>
                <a:gd name="connsiteY0-212" fmla="*/ 1078769 h 1759807"/>
                <a:gd name="connsiteX1-213" fmla="*/ 3799143 w 3874784"/>
                <a:gd name="connsiteY1-214" fmla="*/ 1107344 h 1759807"/>
                <a:gd name="connsiteX2-215" fmla="*/ 3718180 w 3874784"/>
                <a:gd name="connsiteY2-216" fmla="*/ 1755044 h 1759807"/>
                <a:gd name="connsiteX3-217" fmla="*/ 151069 w 3874784"/>
                <a:gd name="connsiteY3-218" fmla="*/ 1759807 h 1759807"/>
                <a:gd name="connsiteX4-219" fmla="*/ 74868 w 3874784"/>
                <a:gd name="connsiteY4-220" fmla="*/ 1078769 h 1759807"/>
                <a:gd name="connsiteX0-221" fmla="*/ 74868 w 3874784"/>
                <a:gd name="connsiteY0-222" fmla="*/ 1078769 h 1759807"/>
                <a:gd name="connsiteX1-223" fmla="*/ 3799143 w 3874784"/>
                <a:gd name="connsiteY1-224" fmla="*/ 1107344 h 1759807"/>
                <a:gd name="connsiteX2-225" fmla="*/ 3718180 w 3874784"/>
                <a:gd name="connsiteY2-226" fmla="*/ 1755044 h 1759807"/>
                <a:gd name="connsiteX3-227" fmla="*/ 151069 w 3874784"/>
                <a:gd name="connsiteY3-228" fmla="*/ 1759807 h 1759807"/>
                <a:gd name="connsiteX4-229" fmla="*/ 74868 w 3874784"/>
                <a:gd name="connsiteY4-230" fmla="*/ 1078769 h 1759807"/>
                <a:gd name="connsiteX0-231" fmla="*/ 74868 w 3874784"/>
                <a:gd name="connsiteY0-232" fmla="*/ 1078769 h 1759807"/>
                <a:gd name="connsiteX1-233" fmla="*/ 3799143 w 3874784"/>
                <a:gd name="connsiteY1-234" fmla="*/ 1107344 h 1759807"/>
                <a:gd name="connsiteX2-235" fmla="*/ 3718180 w 3874784"/>
                <a:gd name="connsiteY2-236" fmla="*/ 1755044 h 1759807"/>
                <a:gd name="connsiteX3-237" fmla="*/ 151069 w 3874784"/>
                <a:gd name="connsiteY3-238" fmla="*/ 1759807 h 1759807"/>
                <a:gd name="connsiteX4-239" fmla="*/ 74868 w 3874784"/>
                <a:gd name="connsiteY4-240" fmla="*/ 1078769 h 17598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4784" h="1759807">
                  <a:moveTo>
                    <a:pt x="74868" y="1078769"/>
                  </a:moveTo>
                  <a:cubicBezTo>
                    <a:pt x="817818" y="-327756"/>
                    <a:pt x="2956180" y="-400781"/>
                    <a:pt x="3799143" y="1107344"/>
                  </a:cubicBezTo>
                  <a:cubicBezTo>
                    <a:pt x="3878517" y="1304194"/>
                    <a:pt x="3948368" y="1572481"/>
                    <a:pt x="3718180" y="1755044"/>
                  </a:cubicBezTo>
                  <a:cubicBezTo>
                    <a:pt x="3326068" y="994632"/>
                    <a:pt x="1224218" y="296132"/>
                    <a:pt x="151069" y="1759807"/>
                  </a:cubicBezTo>
                  <a:cubicBezTo>
                    <a:pt x="112969" y="1726470"/>
                    <a:pt x="-115632" y="1621694"/>
                    <a:pt x="74868" y="10787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  <a:ea typeface="宋体" panose="02010600030101010101" pitchFamily="2" charset="-122"/>
                </a:rPr>
                <a:t>                           </a:t>
              </a: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752095" y="5586815"/>
              <a:ext cx="200035" cy="201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任意多边形: 形状 70"/>
            <p:cNvSpPr/>
            <p:nvPr/>
          </p:nvSpPr>
          <p:spPr>
            <a:xfrm rot="293946">
              <a:off x="5869400" y="5372524"/>
              <a:ext cx="192097" cy="120638"/>
            </a:xfrm>
            <a:custGeom>
              <a:avLst/>
              <a:gdLst>
                <a:gd name="connsiteX0" fmla="*/ 33337 w 723900"/>
                <a:gd name="connsiteY0" fmla="*/ 447675 h 447675"/>
                <a:gd name="connsiteX1" fmla="*/ 723900 w 723900"/>
                <a:gd name="connsiteY1" fmla="*/ 157163 h 447675"/>
                <a:gd name="connsiteX2" fmla="*/ 340519 w 723900"/>
                <a:gd name="connsiteY2" fmla="*/ 0 h 447675"/>
                <a:gd name="connsiteX3" fmla="*/ 381000 w 723900"/>
                <a:gd name="connsiteY3" fmla="*/ 50007 h 447675"/>
                <a:gd name="connsiteX4" fmla="*/ 0 w 723900"/>
                <a:gd name="connsiteY4" fmla="*/ 204788 h 447675"/>
                <a:gd name="connsiteX5" fmla="*/ 80962 w 723900"/>
                <a:gd name="connsiteY5" fmla="*/ 211932 h 447675"/>
                <a:gd name="connsiteX6" fmla="*/ 33337 w 723900"/>
                <a:gd name="connsiteY6" fmla="*/ 447675 h 447675"/>
                <a:gd name="connsiteX0-1" fmla="*/ 33337 w 723900"/>
                <a:gd name="connsiteY0-2" fmla="*/ 447675 h 447675"/>
                <a:gd name="connsiteX1-3" fmla="*/ 723900 w 723900"/>
                <a:gd name="connsiteY1-4" fmla="*/ 157163 h 447675"/>
                <a:gd name="connsiteX2-5" fmla="*/ 340519 w 723900"/>
                <a:gd name="connsiteY2-6" fmla="*/ 0 h 447675"/>
                <a:gd name="connsiteX3-7" fmla="*/ 381000 w 723900"/>
                <a:gd name="connsiteY3-8" fmla="*/ 50007 h 447675"/>
                <a:gd name="connsiteX4-9" fmla="*/ 0 w 723900"/>
                <a:gd name="connsiteY4-10" fmla="*/ 204788 h 447675"/>
                <a:gd name="connsiteX5-11" fmla="*/ 80962 w 723900"/>
                <a:gd name="connsiteY5-12" fmla="*/ 211932 h 447675"/>
                <a:gd name="connsiteX6-13" fmla="*/ 33337 w 723900"/>
                <a:gd name="connsiteY6-14" fmla="*/ 447675 h 447675"/>
                <a:gd name="connsiteX0-15" fmla="*/ 33337 w 723900"/>
                <a:gd name="connsiteY0-16" fmla="*/ 447675 h 447675"/>
                <a:gd name="connsiteX1-17" fmla="*/ 723900 w 723900"/>
                <a:gd name="connsiteY1-18" fmla="*/ 157163 h 447675"/>
                <a:gd name="connsiteX2-19" fmla="*/ 340519 w 723900"/>
                <a:gd name="connsiteY2-20" fmla="*/ 0 h 447675"/>
                <a:gd name="connsiteX3-21" fmla="*/ 381000 w 723900"/>
                <a:gd name="connsiteY3-22" fmla="*/ 50007 h 447675"/>
                <a:gd name="connsiteX4-23" fmla="*/ 0 w 723900"/>
                <a:gd name="connsiteY4-24" fmla="*/ 204788 h 447675"/>
                <a:gd name="connsiteX5-25" fmla="*/ 80962 w 723900"/>
                <a:gd name="connsiteY5-26" fmla="*/ 211932 h 447675"/>
                <a:gd name="connsiteX6-27" fmla="*/ 33337 w 723900"/>
                <a:gd name="connsiteY6-28" fmla="*/ 447675 h 447675"/>
                <a:gd name="connsiteX0-29" fmla="*/ 33337 w 723900"/>
                <a:gd name="connsiteY0-30" fmla="*/ 447675 h 447675"/>
                <a:gd name="connsiteX1-31" fmla="*/ 723900 w 723900"/>
                <a:gd name="connsiteY1-32" fmla="*/ 157163 h 447675"/>
                <a:gd name="connsiteX2-33" fmla="*/ 340519 w 723900"/>
                <a:gd name="connsiteY2-34" fmla="*/ 0 h 447675"/>
                <a:gd name="connsiteX3-35" fmla="*/ 381000 w 723900"/>
                <a:gd name="connsiteY3-36" fmla="*/ 50007 h 447675"/>
                <a:gd name="connsiteX4-37" fmla="*/ 0 w 723900"/>
                <a:gd name="connsiteY4-38" fmla="*/ 204788 h 447675"/>
                <a:gd name="connsiteX5-39" fmla="*/ 80962 w 723900"/>
                <a:gd name="connsiteY5-40" fmla="*/ 211932 h 447675"/>
                <a:gd name="connsiteX6-41" fmla="*/ 33337 w 723900"/>
                <a:gd name="connsiteY6-42" fmla="*/ 447675 h 447675"/>
                <a:gd name="connsiteX0-43" fmla="*/ 33337 w 716756"/>
                <a:gd name="connsiteY0-44" fmla="*/ 447675 h 447675"/>
                <a:gd name="connsiteX1-45" fmla="*/ 716756 w 716756"/>
                <a:gd name="connsiteY1-46" fmla="*/ 164307 h 447675"/>
                <a:gd name="connsiteX2-47" fmla="*/ 340519 w 716756"/>
                <a:gd name="connsiteY2-48" fmla="*/ 0 h 447675"/>
                <a:gd name="connsiteX3-49" fmla="*/ 381000 w 716756"/>
                <a:gd name="connsiteY3-50" fmla="*/ 50007 h 447675"/>
                <a:gd name="connsiteX4-51" fmla="*/ 0 w 716756"/>
                <a:gd name="connsiteY4-52" fmla="*/ 204788 h 447675"/>
                <a:gd name="connsiteX5-53" fmla="*/ 80962 w 716756"/>
                <a:gd name="connsiteY5-54" fmla="*/ 211932 h 447675"/>
                <a:gd name="connsiteX6-55" fmla="*/ 33337 w 716756"/>
                <a:gd name="connsiteY6-56" fmla="*/ 447675 h 447675"/>
                <a:gd name="connsiteX0-57" fmla="*/ 33337 w 716756"/>
                <a:gd name="connsiteY0-58" fmla="*/ 447675 h 447675"/>
                <a:gd name="connsiteX1-59" fmla="*/ 716756 w 716756"/>
                <a:gd name="connsiteY1-60" fmla="*/ 164307 h 447675"/>
                <a:gd name="connsiteX2-61" fmla="*/ 340519 w 716756"/>
                <a:gd name="connsiteY2-62" fmla="*/ 0 h 447675"/>
                <a:gd name="connsiteX3-63" fmla="*/ 381000 w 716756"/>
                <a:gd name="connsiteY3-64" fmla="*/ 50007 h 447675"/>
                <a:gd name="connsiteX4-65" fmla="*/ 0 w 716756"/>
                <a:gd name="connsiteY4-66" fmla="*/ 204788 h 447675"/>
                <a:gd name="connsiteX5-67" fmla="*/ 80962 w 716756"/>
                <a:gd name="connsiteY5-68" fmla="*/ 211932 h 447675"/>
                <a:gd name="connsiteX6-69" fmla="*/ 33337 w 716756"/>
                <a:gd name="connsiteY6-70" fmla="*/ 447675 h 447675"/>
                <a:gd name="connsiteX0-71" fmla="*/ 33337 w 716756"/>
                <a:gd name="connsiteY0-72" fmla="*/ 447675 h 447675"/>
                <a:gd name="connsiteX1-73" fmla="*/ 716756 w 716756"/>
                <a:gd name="connsiteY1-74" fmla="*/ 164307 h 447675"/>
                <a:gd name="connsiteX2-75" fmla="*/ 340519 w 716756"/>
                <a:gd name="connsiteY2-76" fmla="*/ 0 h 447675"/>
                <a:gd name="connsiteX3-77" fmla="*/ 400050 w 716756"/>
                <a:gd name="connsiteY3-78" fmla="*/ 45244 h 447675"/>
                <a:gd name="connsiteX4-79" fmla="*/ 0 w 716756"/>
                <a:gd name="connsiteY4-80" fmla="*/ 204788 h 447675"/>
                <a:gd name="connsiteX5-81" fmla="*/ 80962 w 716756"/>
                <a:gd name="connsiteY5-82" fmla="*/ 211932 h 447675"/>
                <a:gd name="connsiteX6-83" fmla="*/ 33337 w 716756"/>
                <a:gd name="connsiteY6-84" fmla="*/ 447675 h 447675"/>
                <a:gd name="connsiteX0-85" fmla="*/ 33337 w 716756"/>
                <a:gd name="connsiteY0-86" fmla="*/ 447675 h 447675"/>
                <a:gd name="connsiteX1-87" fmla="*/ 716756 w 716756"/>
                <a:gd name="connsiteY1-88" fmla="*/ 164307 h 447675"/>
                <a:gd name="connsiteX2-89" fmla="*/ 340519 w 716756"/>
                <a:gd name="connsiteY2-90" fmla="*/ 0 h 447675"/>
                <a:gd name="connsiteX3-91" fmla="*/ 400050 w 716756"/>
                <a:gd name="connsiteY3-92" fmla="*/ 45244 h 447675"/>
                <a:gd name="connsiteX4-93" fmla="*/ 0 w 716756"/>
                <a:gd name="connsiteY4-94" fmla="*/ 204788 h 447675"/>
                <a:gd name="connsiteX5-95" fmla="*/ 80962 w 716756"/>
                <a:gd name="connsiteY5-96" fmla="*/ 211932 h 447675"/>
                <a:gd name="connsiteX6-97" fmla="*/ 33337 w 716756"/>
                <a:gd name="connsiteY6-98" fmla="*/ 447675 h 447675"/>
                <a:gd name="connsiteX0-99" fmla="*/ 33337 w 716756"/>
                <a:gd name="connsiteY0-100" fmla="*/ 447675 h 447675"/>
                <a:gd name="connsiteX1-101" fmla="*/ 716756 w 716756"/>
                <a:gd name="connsiteY1-102" fmla="*/ 164307 h 447675"/>
                <a:gd name="connsiteX2-103" fmla="*/ 340519 w 716756"/>
                <a:gd name="connsiteY2-104" fmla="*/ 0 h 447675"/>
                <a:gd name="connsiteX3-105" fmla="*/ 400050 w 716756"/>
                <a:gd name="connsiteY3-106" fmla="*/ 45244 h 447675"/>
                <a:gd name="connsiteX4-107" fmla="*/ 0 w 716756"/>
                <a:gd name="connsiteY4-108" fmla="*/ 204788 h 447675"/>
                <a:gd name="connsiteX5-109" fmla="*/ 80962 w 716756"/>
                <a:gd name="connsiteY5-110" fmla="*/ 211932 h 447675"/>
                <a:gd name="connsiteX6-111" fmla="*/ 33337 w 716756"/>
                <a:gd name="connsiteY6-112" fmla="*/ 447675 h 447675"/>
                <a:gd name="connsiteX0-113" fmla="*/ 33337 w 716756"/>
                <a:gd name="connsiteY0-114" fmla="*/ 447675 h 447675"/>
                <a:gd name="connsiteX1-115" fmla="*/ 716756 w 716756"/>
                <a:gd name="connsiteY1-116" fmla="*/ 164307 h 447675"/>
                <a:gd name="connsiteX2-117" fmla="*/ 340519 w 716756"/>
                <a:gd name="connsiteY2-118" fmla="*/ 0 h 447675"/>
                <a:gd name="connsiteX3-119" fmla="*/ 400050 w 716756"/>
                <a:gd name="connsiteY3-120" fmla="*/ 45244 h 447675"/>
                <a:gd name="connsiteX4-121" fmla="*/ 0 w 716756"/>
                <a:gd name="connsiteY4-122" fmla="*/ 204788 h 447675"/>
                <a:gd name="connsiteX5-123" fmla="*/ 80962 w 716756"/>
                <a:gd name="connsiteY5-124" fmla="*/ 197644 h 447675"/>
                <a:gd name="connsiteX6-125" fmla="*/ 33337 w 716756"/>
                <a:gd name="connsiteY6-126" fmla="*/ 447675 h 447675"/>
                <a:gd name="connsiteX0-127" fmla="*/ 33337 w 716756"/>
                <a:gd name="connsiteY0-128" fmla="*/ 447675 h 447675"/>
                <a:gd name="connsiteX1-129" fmla="*/ 716756 w 716756"/>
                <a:gd name="connsiteY1-130" fmla="*/ 164307 h 447675"/>
                <a:gd name="connsiteX2-131" fmla="*/ 340519 w 716756"/>
                <a:gd name="connsiteY2-132" fmla="*/ 0 h 447675"/>
                <a:gd name="connsiteX3-133" fmla="*/ 400050 w 716756"/>
                <a:gd name="connsiteY3-134" fmla="*/ 45244 h 447675"/>
                <a:gd name="connsiteX4-135" fmla="*/ 0 w 716756"/>
                <a:gd name="connsiteY4-136" fmla="*/ 204788 h 447675"/>
                <a:gd name="connsiteX5-137" fmla="*/ 80962 w 716756"/>
                <a:gd name="connsiteY5-138" fmla="*/ 197644 h 447675"/>
                <a:gd name="connsiteX6-139" fmla="*/ 33337 w 716756"/>
                <a:gd name="connsiteY6-140" fmla="*/ 447675 h 447675"/>
                <a:gd name="connsiteX0-141" fmla="*/ 33337 w 716756"/>
                <a:gd name="connsiteY0-142" fmla="*/ 447675 h 447675"/>
                <a:gd name="connsiteX1-143" fmla="*/ 716756 w 716756"/>
                <a:gd name="connsiteY1-144" fmla="*/ 164307 h 447675"/>
                <a:gd name="connsiteX2-145" fmla="*/ 340519 w 716756"/>
                <a:gd name="connsiteY2-146" fmla="*/ 0 h 447675"/>
                <a:gd name="connsiteX3-147" fmla="*/ 400050 w 716756"/>
                <a:gd name="connsiteY3-148" fmla="*/ 45244 h 447675"/>
                <a:gd name="connsiteX4-149" fmla="*/ 0 w 716756"/>
                <a:gd name="connsiteY4-150" fmla="*/ 204788 h 447675"/>
                <a:gd name="connsiteX5-151" fmla="*/ 80962 w 716756"/>
                <a:gd name="connsiteY5-152" fmla="*/ 197644 h 447675"/>
                <a:gd name="connsiteX6-153" fmla="*/ 33337 w 716756"/>
                <a:gd name="connsiteY6-154" fmla="*/ 447675 h 447675"/>
                <a:gd name="connsiteX0-155" fmla="*/ 16668 w 716756"/>
                <a:gd name="connsiteY0-156" fmla="*/ 450057 h 450057"/>
                <a:gd name="connsiteX1-157" fmla="*/ 716756 w 716756"/>
                <a:gd name="connsiteY1-158" fmla="*/ 164307 h 450057"/>
                <a:gd name="connsiteX2-159" fmla="*/ 340519 w 716756"/>
                <a:gd name="connsiteY2-160" fmla="*/ 0 h 450057"/>
                <a:gd name="connsiteX3-161" fmla="*/ 400050 w 716756"/>
                <a:gd name="connsiteY3-162" fmla="*/ 45244 h 450057"/>
                <a:gd name="connsiteX4-163" fmla="*/ 0 w 716756"/>
                <a:gd name="connsiteY4-164" fmla="*/ 204788 h 450057"/>
                <a:gd name="connsiteX5-165" fmla="*/ 80962 w 716756"/>
                <a:gd name="connsiteY5-166" fmla="*/ 197644 h 450057"/>
                <a:gd name="connsiteX6-167" fmla="*/ 16668 w 716756"/>
                <a:gd name="connsiteY6-168" fmla="*/ 450057 h 450057"/>
                <a:gd name="connsiteX0-169" fmla="*/ 16668 w 716756"/>
                <a:gd name="connsiteY0-170" fmla="*/ 450057 h 450057"/>
                <a:gd name="connsiteX1-171" fmla="*/ 716756 w 716756"/>
                <a:gd name="connsiteY1-172" fmla="*/ 164307 h 450057"/>
                <a:gd name="connsiteX2-173" fmla="*/ 340519 w 716756"/>
                <a:gd name="connsiteY2-174" fmla="*/ 0 h 450057"/>
                <a:gd name="connsiteX3-175" fmla="*/ 400050 w 716756"/>
                <a:gd name="connsiteY3-176" fmla="*/ 45244 h 450057"/>
                <a:gd name="connsiteX4-177" fmla="*/ 0 w 716756"/>
                <a:gd name="connsiteY4-178" fmla="*/ 204788 h 450057"/>
                <a:gd name="connsiteX5-179" fmla="*/ 80962 w 716756"/>
                <a:gd name="connsiteY5-180" fmla="*/ 197644 h 450057"/>
                <a:gd name="connsiteX6-181" fmla="*/ 16668 w 716756"/>
                <a:gd name="connsiteY6-182" fmla="*/ 450057 h 450057"/>
                <a:gd name="connsiteX0-183" fmla="*/ 16668 w 716756"/>
                <a:gd name="connsiteY0-184" fmla="*/ 450057 h 450057"/>
                <a:gd name="connsiteX1-185" fmla="*/ 716756 w 716756"/>
                <a:gd name="connsiteY1-186" fmla="*/ 164307 h 450057"/>
                <a:gd name="connsiteX2-187" fmla="*/ 340519 w 716756"/>
                <a:gd name="connsiteY2-188" fmla="*/ 0 h 450057"/>
                <a:gd name="connsiteX3-189" fmla="*/ 400050 w 716756"/>
                <a:gd name="connsiteY3-190" fmla="*/ 45244 h 450057"/>
                <a:gd name="connsiteX4-191" fmla="*/ 0 w 716756"/>
                <a:gd name="connsiteY4-192" fmla="*/ 204788 h 450057"/>
                <a:gd name="connsiteX5-193" fmla="*/ 80962 w 716756"/>
                <a:gd name="connsiteY5-194" fmla="*/ 197644 h 450057"/>
                <a:gd name="connsiteX6-195" fmla="*/ 16668 w 716756"/>
                <a:gd name="connsiteY6-196" fmla="*/ 450057 h 450057"/>
                <a:gd name="connsiteX0-197" fmla="*/ 16668 w 716756"/>
                <a:gd name="connsiteY0-198" fmla="*/ 450057 h 450057"/>
                <a:gd name="connsiteX1-199" fmla="*/ 716756 w 716756"/>
                <a:gd name="connsiteY1-200" fmla="*/ 164307 h 450057"/>
                <a:gd name="connsiteX2-201" fmla="*/ 340519 w 716756"/>
                <a:gd name="connsiteY2-202" fmla="*/ 0 h 450057"/>
                <a:gd name="connsiteX3-203" fmla="*/ 400050 w 716756"/>
                <a:gd name="connsiteY3-204" fmla="*/ 45244 h 450057"/>
                <a:gd name="connsiteX4-205" fmla="*/ 0 w 716756"/>
                <a:gd name="connsiteY4-206" fmla="*/ 204788 h 450057"/>
                <a:gd name="connsiteX5-207" fmla="*/ 80962 w 716756"/>
                <a:gd name="connsiteY5-208" fmla="*/ 197644 h 450057"/>
                <a:gd name="connsiteX6-209" fmla="*/ 16668 w 716756"/>
                <a:gd name="connsiteY6-210" fmla="*/ 450057 h 450057"/>
                <a:gd name="connsiteX0-211" fmla="*/ 16668 w 716756"/>
                <a:gd name="connsiteY0-212" fmla="*/ 450057 h 450057"/>
                <a:gd name="connsiteX1-213" fmla="*/ 716756 w 716756"/>
                <a:gd name="connsiteY1-214" fmla="*/ 164307 h 450057"/>
                <a:gd name="connsiteX2-215" fmla="*/ 340519 w 716756"/>
                <a:gd name="connsiteY2-216" fmla="*/ 0 h 450057"/>
                <a:gd name="connsiteX3-217" fmla="*/ 400050 w 716756"/>
                <a:gd name="connsiteY3-218" fmla="*/ 45244 h 450057"/>
                <a:gd name="connsiteX4-219" fmla="*/ 0 w 716756"/>
                <a:gd name="connsiteY4-220" fmla="*/ 204788 h 450057"/>
                <a:gd name="connsiteX5-221" fmla="*/ 80962 w 716756"/>
                <a:gd name="connsiteY5-222" fmla="*/ 197644 h 450057"/>
                <a:gd name="connsiteX6-223" fmla="*/ 16668 w 716756"/>
                <a:gd name="connsiteY6-224" fmla="*/ 450057 h 450057"/>
                <a:gd name="connsiteX0-225" fmla="*/ 16668 w 716756"/>
                <a:gd name="connsiteY0-226" fmla="*/ 450057 h 450057"/>
                <a:gd name="connsiteX1-227" fmla="*/ 716756 w 716756"/>
                <a:gd name="connsiteY1-228" fmla="*/ 164307 h 450057"/>
                <a:gd name="connsiteX2-229" fmla="*/ 340519 w 716756"/>
                <a:gd name="connsiteY2-230" fmla="*/ 0 h 450057"/>
                <a:gd name="connsiteX3-231" fmla="*/ 400050 w 716756"/>
                <a:gd name="connsiteY3-232" fmla="*/ 45244 h 450057"/>
                <a:gd name="connsiteX4-233" fmla="*/ 0 w 716756"/>
                <a:gd name="connsiteY4-234" fmla="*/ 204788 h 450057"/>
                <a:gd name="connsiteX5-235" fmla="*/ 80962 w 716756"/>
                <a:gd name="connsiteY5-236" fmla="*/ 197644 h 450057"/>
                <a:gd name="connsiteX6-237" fmla="*/ 16668 w 716756"/>
                <a:gd name="connsiteY6-238" fmla="*/ 450057 h 450057"/>
                <a:gd name="connsiteX0-239" fmla="*/ 16668 w 716756"/>
                <a:gd name="connsiteY0-240" fmla="*/ 450057 h 450057"/>
                <a:gd name="connsiteX1-241" fmla="*/ 716756 w 716756"/>
                <a:gd name="connsiteY1-242" fmla="*/ 164307 h 450057"/>
                <a:gd name="connsiteX2-243" fmla="*/ 340519 w 716756"/>
                <a:gd name="connsiteY2-244" fmla="*/ 0 h 450057"/>
                <a:gd name="connsiteX3-245" fmla="*/ 400050 w 716756"/>
                <a:gd name="connsiteY3-246" fmla="*/ 45244 h 450057"/>
                <a:gd name="connsiteX4-247" fmla="*/ 0 w 716756"/>
                <a:gd name="connsiteY4-248" fmla="*/ 204788 h 450057"/>
                <a:gd name="connsiteX5-249" fmla="*/ 80962 w 716756"/>
                <a:gd name="connsiteY5-250" fmla="*/ 197644 h 450057"/>
                <a:gd name="connsiteX6-251" fmla="*/ 16668 w 716756"/>
                <a:gd name="connsiteY6-252" fmla="*/ 450057 h 450057"/>
                <a:gd name="connsiteX0-253" fmla="*/ 16668 w 716756"/>
                <a:gd name="connsiteY0-254" fmla="*/ 450057 h 450057"/>
                <a:gd name="connsiteX1-255" fmla="*/ 716756 w 716756"/>
                <a:gd name="connsiteY1-256" fmla="*/ 164307 h 450057"/>
                <a:gd name="connsiteX2-257" fmla="*/ 340519 w 716756"/>
                <a:gd name="connsiteY2-258" fmla="*/ 0 h 450057"/>
                <a:gd name="connsiteX3-259" fmla="*/ 400050 w 716756"/>
                <a:gd name="connsiteY3-260" fmla="*/ 45244 h 450057"/>
                <a:gd name="connsiteX4-261" fmla="*/ 0 w 716756"/>
                <a:gd name="connsiteY4-262" fmla="*/ 204788 h 450057"/>
                <a:gd name="connsiteX5-263" fmla="*/ 80962 w 716756"/>
                <a:gd name="connsiteY5-264" fmla="*/ 197644 h 450057"/>
                <a:gd name="connsiteX6-265" fmla="*/ 16668 w 716756"/>
                <a:gd name="connsiteY6-266" fmla="*/ 450057 h 450057"/>
                <a:gd name="connsiteX0-267" fmla="*/ 16668 w 716756"/>
                <a:gd name="connsiteY0-268" fmla="*/ 450057 h 450057"/>
                <a:gd name="connsiteX1-269" fmla="*/ 716756 w 716756"/>
                <a:gd name="connsiteY1-270" fmla="*/ 164307 h 450057"/>
                <a:gd name="connsiteX2-271" fmla="*/ 340519 w 716756"/>
                <a:gd name="connsiteY2-272" fmla="*/ 0 h 450057"/>
                <a:gd name="connsiteX3-273" fmla="*/ 400050 w 716756"/>
                <a:gd name="connsiteY3-274" fmla="*/ 45244 h 450057"/>
                <a:gd name="connsiteX4-275" fmla="*/ 0 w 716756"/>
                <a:gd name="connsiteY4-276" fmla="*/ 204788 h 450057"/>
                <a:gd name="connsiteX5-277" fmla="*/ 80962 w 716756"/>
                <a:gd name="connsiteY5-278" fmla="*/ 197644 h 450057"/>
                <a:gd name="connsiteX6-279" fmla="*/ 16668 w 716756"/>
                <a:gd name="connsiteY6-280" fmla="*/ 450057 h 450057"/>
                <a:gd name="connsiteX0-281" fmla="*/ 16668 w 716756"/>
                <a:gd name="connsiteY0-282" fmla="*/ 450057 h 450057"/>
                <a:gd name="connsiteX1-283" fmla="*/ 716756 w 716756"/>
                <a:gd name="connsiteY1-284" fmla="*/ 164307 h 450057"/>
                <a:gd name="connsiteX2-285" fmla="*/ 340519 w 716756"/>
                <a:gd name="connsiteY2-286" fmla="*/ 0 h 450057"/>
                <a:gd name="connsiteX3-287" fmla="*/ 400050 w 716756"/>
                <a:gd name="connsiteY3-288" fmla="*/ 45244 h 450057"/>
                <a:gd name="connsiteX4-289" fmla="*/ 0 w 716756"/>
                <a:gd name="connsiteY4-290" fmla="*/ 204788 h 450057"/>
                <a:gd name="connsiteX5-291" fmla="*/ 80962 w 716756"/>
                <a:gd name="connsiteY5-292" fmla="*/ 197644 h 450057"/>
                <a:gd name="connsiteX6-293" fmla="*/ 16668 w 716756"/>
                <a:gd name="connsiteY6-294" fmla="*/ 450057 h 450057"/>
                <a:gd name="connsiteX0-295" fmla="*/ 16668 w 716756"/>
                <a:gd name="connsiteY0-296" fmla="*/ 450057 h 450057"/>
                <a:gd name="connsiteX1-297" fmla="*/ 716756 w 716756"/>
                <a:gd name="connsiteY1-298" fmla="*/ 164307 h 450057"/>
                <a:gd name="connsiteX2-299" fmla="*/ 340519 w 716756"/>
                <a:gd name="connsiteY2-300" fmla="*/ 0 h 450057"/>
                <a:gd name="connsiteX3-301" fmla="*/ 400050 w 716756"/>
                <a:gd name="connsiteY3-302" fmla="*/ 45244 h 450057"/>
                <a:gd name="connsiteX4-303" fmla="*/ 0 w 716756"/>
                <a:gd name="connsiteY4-304" fmla="*/ 204788 h 450057"/>
                <a:gd name="connsiteX5-305" fmla="*/ 80962 w 716756"/>
                <a:gd name="connsiteY5-306" fmla="*/ 197644 h 450057"/>
                <a:gd name="connsiteX6-307" fmla="*/ 16668 w 716756"/>
                <a:gd name="connsiteY6-308" fmla="*/ 450057 h 450057"/>
                <a:gd name="connsiteX0-309" fmla="*/ 16668 w 716756"/>
                <a:gd name="connsiteY0-310" fmla="*/ 450057 h 450057"/>
                <a:gd name="connsiteX1-311" fmla="*/ 716756 w 716756"/>
                <a:gd name="connsiteY1-312" fmla="*/ 164307 h 450057"/>
                <a:gd name="connsiteX2-313" fmla="*/ 340519 w 716756"/>
                <a:gd name="connsiteY2-314" fmla="*/ 0 h 450057"/>
                <a:gd name="connsiteX3-315" fmla="*/ 400050 w 716756"/>
                <a:gd name="connsiteY3-316" fmla="*/ 45244 h 450057"/>
                <a:gd name="connsiteX4-317" fmla="*/ 0 w 716756"/>
                <a:gd name="connsiteY4-318" fmla="*/ 204788 h 450057"/>
                <a:gd name="connsiteX5-319" fmla="*/ 80962 w 716756"/>
                <a:gd name="connsiteY5-320" fmla="*/ 197644 h 450057"/>
                <a:gd name="connsiteX6-321" fmla="*/ 16668 w 716756"/>
                <a:gd name="connsiteY6-322" fmla="*/ 450057 h 450057"/>
                <a:gd name="connsiteX0-323" fmla="*/ 16668 w 716756"/>
                <a:gd name="connsiteY0-324" fmla="*/ 450057 h 450057"/>
                <a:gd name="connsiteX1-325" fmla="*/ 716756 w 716756"/>
                <a:gd name="connsiteY1-326" fmla="*/ 164307 h 450057"/>
                <a:gd name="connsiteX2-327" fmla="*/ 340519 w 716756"/>
                <a:gd name="connsiteY2-328" fmla="*/ 0 h 450057"/>
                <a:gd name="connsiteX3-329" fmla="*/ 400050 w 716756"/>
                <a:gd name="connsiteY3-330" fmla="*/ 45244 h 450057"/>
                <a:gd name="connsiteX4-331" fmla="*/ 0 w 716756"/>
                <a:gd name="connsiteY4-332" fmla="*/ 204788 h 450057"/>
                <a:gd name="connsiteX5-333" fmla="*/ 80962 w 716756"/>
                <a:gd name="connsiteY5-334" fmla="*/ 197644 h 450057"/>
                <a:gd name="connsiteX6-335" fmla="*/ 16668 w 716756"/>
                <a:gd name="connsiteY6-336" fmla="*/ 450057 h 450057"/>
                <a:gd name="connsiteX0-337" fmla="*/ 16668 w 716756"/>
                <a:gd name="connsiteY0-338" fmla="*/ 450057 h 450057"/>
                <a:gd name="connsiteX1-339" fmla="*/ 716756 w 716756"/>
                <a:gd name="connsiteY1-340" fmla="*/ 164307 h 450057"/>
                <a:gd name="connsiteX2-341" fmla="*/ 340519 w 716756"/>
                <a:gd name="connsiteY2-342" fmla="*/ 0 h 450057"/>
                <a:gd name="connsiteX3-343" fmla="*/ 400050 w 716756"/>
                <a:gd name="connsiteY3-344" fmla="*/ 45244 h 450057"/>
                <a:gd name="connsiteX4-345" fmla="*/ 0 w 716756"/>
                <a:gd name="connsiteY4-346" fmla="*/ 204788 h 450057"/>
                <a:gd name="connsiteX5-347" fmla="*/ 80962 w 716756"/>
                <a:gd name="connsiteY5-348" fmla="*/ 197644 h 450057"/>
                <a:gd name="connsiteX6-349" fmla="*/ 16668 w 716756"/>
                <a:gd name="connsiteY6-350" fmla="*/ 450057 h 4500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16756" h="450057">
                  <a:moveTo>
                    <a:pt x="16668" y="450057"/>
                  </a:moveTo>
                  <a:cubicBezTo>
                    <a:pt x="113507" y="396083"/>
                    <a:pt x="191293" y="156369"/>
                    <a:pt x="716756" y="164307"/>
                  </a:cubicBezTo>
                  <a:cubicBezTo>
                    <a:pt x="634205" y="11907"/>
                    <a:pt x="496889" y="7144"/>
                    <a:pt x="340519" y="0"/>
                  </a:cubicBezTo>
                  <a:cubicBezTo>
                    <a:pt x="365125" y="15081"/>
                    <a:pt x="380206" y="32544"/>
                    <a:pt x="400050" y="45244"/>
                  </a:cubicBezTo>
                  <a:cubicBezTo>
                    <a:pt x="207168" y="34131"/>
                    <a:pt x="69057" y="113506"/>
                    <a:pt x="0" y="204788"/>
                  </a:cubicBezTo>
                  <a:cubicBezTo>
                    <a:pt x="34131" y="197645"/>
                    <a:pt x="53976" y="190500"/>
                    <a:pt x="80962" y="197644"/>
                  </a:cubicBezTo>
                  <a:cubicBezTo>
                    <a:pt x="10318" y="285750"/>
                    <a:pt x="-3176" y="333376"/>
                    <a:pt x="16668" y="4500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21306054" flipH="1">
              <a:off x="6137701" y="5377287"/>
              <a:ext cx="192098" cy="120638"/>
            </a:xfrm>
            <a:custGeom>
              <a:avLst/>
              <a:gdLst>
                <a:gd name="connsiteX0" fmla="*/ 33337 w 723900"/>
                <a:gd name="connsiteY0" fmla="*/ 447675 h 447675"/>
                <a:gd name="connsiteX1" fmla="*/ 723900 w 723900"/>
                <a:gd name="connsiteY1" fmla="*/ 157163 h 447675"/>
                <a:gd name="connsiteX2" fmla="*/ 340519 w 723900"/>
                <a:gd name="connsiteY2" fmla="*/ 0 h 447675"/>
                <a:gd name="connsiteX3" fmla="*/ 381000 w 723900"/>
                <a:gd name="connsiteY3" fmla="*/ 50007 h 447675"/>
                <a:gd name="connsiteX4" fmla="*/ 0 w 723900"/>
                <a:gd name="connsiteY4" fmla="*/ 204788 h 447675"/>
                <a:gd name="connsiteX5" fmla="*/ 80962 w 723900"/>
                <a:gd name="connsiteY5" fmla="*/ 211932 h 447675"/>
                <a:gd name="connsiteX6" fmla="*/ 33337 w 723900"/>
                <a:gd name="connsiteY6" fmla="*/ 447675 h 447675"/>
                <a:gd name="connsiteX0-1" fmla="*/ 33337 w 723900"/>
                <a:gd name="connsiteY0-2" fmla="*/ 447675 h 447675"/>
                <a:gd name="connsiteX1-3" fmla="*/ 723900 w 723900"/>
                <a:gd name="connsiteY1-4" fmla="*/ 157163 h 447675"/>
                <a:gd name="connsiteX2-5" fmla="*/ 340519 w 723900"/>
                <a:gd name="connsiteY2-6" fmla="*/ 0 h 447675"/>
                <a:gd name="connsiteX3-7" fmla="*/ 381000 w 723900"/>
                <a:gd name="connsiteY3-8" fmla="*/ 50007 h 447675"/>
                <a:gd name="connsiteX4-9" fmla="*/ 0 w 723900"/>
                <a:gd name="connsiteY4-10" fmla="*/ 204788 h 447675"/>
                <a:gd name="connsiteX5-11" fmla="*/ 80962 w 723900"/>
                <a:gd name="connsiteY5-12" fmla="*/ 211932 h 447675"/>
                <a:gd name="connsiteX6-13" fmla="*/ 33337 w 723900"/>
                <a:gd name="connsiteY6-14" fmla="*/ 447675 h 447675"/>
                <a:gd name="connsiteX0-15" fmla="*/ 33337 w 723900"/>
                <a:gd name="connsiteY0-16" fmla="*/ 447675 h 447675"/>
                <a:gd name="connsiteX1-17" fmla="*/ 723900 w 723900"/>
                <a:gd name="connsiteY1-18" fmla="*/ 157163 h 447675"/>
                <a:gd name="connsiteX2-19" fmla="*/ 340519 w 723900"/>
                <a:gd name="connsiteY2-20" fmla="*/ 0 h 447675"/>
                <a:gd name="connsiteX3-21" fmla="*/ 381000 w 723900"/>
                <a:gd name="connsiteY3-22" fmla="*/ 50007 h 447675"/>
                <a:gd name="connsiteX4-23" fmla="*/ 0 w 723900"/>
                <a:gd name="connsiteY4-24" fmla="*/ 204788 h 447675"/>
                <a:gd name="connsiteX5-25" fmla="*/ 80962 w 723900"/>
                <a:gd name="connsiteY5-26" fmla="*/ 211932 h 447675"/>
                <a:gd name="connsiteX6-27" fmla="*/ 33337 w 723900"/>
                <a:gd name="connsiteY6-28" fmla="*/ 447675 h 447675"/>
                <a:gd name="connsiteX0-29" fmla="*/ 33337 w 723900"/>
                <a:gd name="connsiteY0-30" fmla="*/ 447675 h 447675"/>
                <a:gd name="connsiteX1-31" fmla="*/ 723900 w 723900"/>
                <a:gd name="connsiteY1-32" fmla="*/ 157163 h 447675"/>
                <a:gd name="connsiteX2-33" fmla="*/ 340519 w 723900"/>
                <a:gd name="connsiteY2-34" fmla="*/ 0 h 447675"/>
                <a:gd name="connsiteX3-35" fmla="*/ 381000 w 723900"/>
                <a:gd name="connsiteY3-36" fmla="*/ 50007 h 447675"/>
                <a:gd name="connsiteX4-37" fmla="*/ 0 w 723900"/>
                <a:gd name="connsiteY4-38" fmla="*/ 204788 h 447675"/>
                <a:gd name="connsiteX5-39" fmla="*/ 80962 w 723900"/>
                <a:gd name="connsiteY5-40" fmla="*/ 211932 h 447675"/>
                <a:gd name="connsiteX6-41" fmla="*/ 33337 w 723900"/>
                <a:gd name="connsiteY6-42" fmla="*/ 447675 h 447675"/>
                <a:gd name="connsiteX0-43" fmla="*/ 33337 w 716756"/>
                <a:gd name="connsiteY0-44" fmla="*/ 447675 h 447675"/>
                <a:gd name="connsiteX1-45" fmla="*/ 716756 w 716756"/>
                <a:gd name="connsiteY1-46" fmla="*/ 164307 h 447675"/>
                <a:gd name="connsiteX2-47" fmla="*/ 340519 w 716756"/>
                <a:gd name="connsiteY2-48" fmla="*/ 0 h 447675"/>
                <a:gd name="connsiteX3-49" fmla="*/ 381000 w 716756"/>
                <a:gd name="connsiteY3-50" fmla="*/ 50007 h 447675"/>
                <a:gd name="connsiteX4-51" fmla="*/ 0 w 716756"/>
                <a:gd name="connsiteY4-52" fmla="*/ 204788 h 447675"/>
                <a:gd name="connsiteX5-53" fmla="*/ 80962 w 716756"/>
                <a:gd name="connsiteY5-54" fmla="*/ 211932 h 447675"/>
                <a:gd name="connsiteX6-55" fmla="*/ 33337 w 716756"/>
                <a:gd name="connsiteY6-56" fmla="*/ 447675 h 447675"/>
                <a:gd name="connsiteX0-57" fmla="*/ 33337 w 716756"/>
                <a:gd name="connsiteY0-58" fmla="*/ 447675 h 447675"/>
                <a:gd name="connsiteX1-59" fmla="*/ 716756 w 716756"/>
                <a:gd name="connsiteY1-60" fmla="*/ 164307 h 447675"/>
                <a:gd name="connsiteX2-61" fmla="*/ 340519 w 716756"/>
                <a:gd name="connsiteY2-62" fmla="*/ 0 h 447675"/>
                <a:gd name="connsiteX3-63" fmla="*/ 381000 w 716756"/>
                <a:gd name="connsiteY3-64" fmla="*/ 50007 h 447675"/>
                <a:gd name="connsiteX4-65" fmla="*/ 0 w 716756"/>
                <a:gd name="connsiteY4-66" fmla="*/ 204788 h 447675"/>
                <a:gd name="connsiteX5-67" fmla="*/ 80962 w 716756"/>
                <a:gd name="connsiteY5-68" fmla="*/ 211932 h 447675"/>
                <a:gd name="connsiteX6-69" fmla="*/ 33337 w 716756"/>
                <a:gd name="connsiteY6-70" fmla="*/ 447675 h 447675"/>
                <a:gd name="connsiteX0-71" fmla="*/ 33337 w 716756"/>
                <a:gd name="connsiteY0-72" fmla="*/ 447675 h 447675"/>
                <a:gd name="connsiteX1-73" fmla="*/ 716756 w 716756"/>
                <a:gd name="connsiteY1-74" fmla="*/ 164307 h 447675"/>
                <a:gd name="connsiteX2-75" fmla="*/ 340519 w 716756"/>
                <a:gd name="connsiteY2-76" fmla="*/ 0 h 447675"/>
                <a:gd name="connsiteX3-77" fmla="*/ 400050 w 716756"/>
                <a:gd name="connsiteY3-78" fmla="*/ 45244 h 447675"/>
                <a:gd name="connsiteX4-79" fmla="*/ 0 w 716756"/>
                <a:gd name="connsiteY4-80" fmla="*/ 204788 h 447675"/>
                <a:gd name="connsiteX5-81" fmla="*/ 80962 w 716756"/>
                <a:gd name="connsiteY5-82" fmla="*/ 211932 h 447675"/>
                <a:gd name="connsiteX6-83" fmla="*/ 33337 w 716756"/>
                <a:gd name="connsiteY6-84" fmla="*/ 447675 h 447675"/>
                <a:gd name="connsiteX0-85" fmla="*/ 33337 w 716756"/>
                <a:gd name="connsiteY0-86" fmla="*/ 447675 h 447675"/>
                <a:gd name="connsiteX1-87" fmla="*/ 716756 w 716756"/>
                <a:gd name="connsiteY1-88" fmla="*/ 164307 h 447675"/>
                <a:gd name="connsiteX2-89" fmla="*/ 340519 w 716756"/>
                <a:gd name="connsiteY2-90" fmla="*/ 0 h 447675"/>
                <a:gd name="connsiteX3-91" fmla="*/ 400050 w 716756"/>
                <a:gd name="connsiteY3-92" fmla="*/ 45244 h 447675"/>
                <a:gd name="connsiteX4-93" fmla="*/ 0 w 716756"/>
                <a:gd name="connsiteY4-94" fmla="*/ 204788 h 447675"/>
                <a:gd name="connsiteX5-95" fmla="*/ 80962 w 716756"/>
                <a:gd name="connsiteY5-96" fmla="*/ 211932 h 447675"/>
                <a:gd name="connsiteX6-97" fmla="*/ 33337 w 716756"/>
                <a:gd name="connsiteY6-98" fmla="*/ 447675 h 447675"/>
                <a:gd name="connsiteX0-99" fmla="*/ 33337 w 716756"/>
                <a:gd name="connsiteY0-100" fmla="*/ 447675 h 447675"/>
                <a:gd name="connsiteX1-101" fmla="*/ 716756 w 716756"/>
                <a:gd name="connsiteY1-102" fmla="*/ 164307 h 447675"/>
                <a:gd name="connsiteX2-103" fmla="*/ 340519 w 716756"/>
                <a:gd name="connsiteY2-104" fmla="*/ 0 h 447675"/>
                <a:gd name="connsiteX3-105" fmla="*/ 400050 w 716756"/>
                <a:gd name="connsiteY3-106" fmla="*/ 45244 h 447675"/>
                <a:gd name="connsiteX4-107" fmla="*/ 0 w 716756"/>
                <a:gd name="connsiteY4-108" fmla="*/ 204788 h 447675"/>
                <a:gd name="connsiteX5-109" fmla="*/ 80962 w 716756"/>
                <a:gd name="connsiteY5-110" fmla="*/ 211932 h 447675"/>
                <a:gd name="connsiteX6-111" fmla="*/ 33337 w 716756"/>
                <a:gd name="connsiteY6-112" fmla="*/ 447675 h 447675"/>
                <a:gd name="connsiteX0-113" fmla="*/ 33337 w 716756"/>
                <a:gd name="connsiteY0-114" fmla="*/ 447675 h 447675"/>
                <a:gd name="connsiteX1-115" fmla="*/ 716756 w 716756"/>
                <a:gd name="connsiteY1-116" fmla="*/ 164307 h 447675"/>
                <a:gd name="connsiteX2-117" fmla="*/ 340519 w 716756"/>
                <a:gd name="connsiteY2-118" fmla="*/ 0 h 447675"/>
                <a:gd name="connsiteX3-119" fmla="*/ 400050 w 716756"/>
                <a:gd name="connsiteY3-120" fmla="*/ 45244 h 447675"/>
                <a:gd name="connsiteX4-121" fmla="*/ 0 w 716756"/>
                <a:gd name="connsiteY4-122" fmla="*/ 204788 h 447675"/>
                <a:gd name="connsiteX5-123" fmla="*/ 80962 w 716756"/>
                <a:gd name="connsiteY5-124" fmla="*/ 197644 h 447675"/>
                <a:gd name="connsiteX6-125" fmla="*/ 33337 w 716756"/>
                <a:gd name="connsiteY6-126" fmla="*/ 447675 h 447675"/>
                <a:gd name="connsiteX0-127" fmla="*/ 33337 w 716756"/>
                <a:gd name="connsiteY0-128" fmla="*/ 447675 h 447675"/>
                <a:gd name="connsiteX1-129" fmla="*/ 716756 w 716756"/>
                <a:gd name="connsiteY1-130" fmla="*/ 164307 h 447675"/>
                <a:gd name="connsiteX2-131" fmla="*/ 340519 w 716756"/>
                <a:gd name="connsiteY2-132" fmla="*/ 0 h 447675"/>
                <a:gd name="connsiteX3-133" fmla="*/ 400050 w 716756"/>
                <a:gd name="connsiteY3-134" fmla="*/ 45244 h 447675"/>
                <a:gd name="connsiteX4-135" fmla="*/ 0 w 716756"/>
                <a:gd name="connsiteY4-136" fmla="*/ 204788 h 447675"/>
                <a:gd name="connsiteX5-137" fmla="*/ 80962 w 716756"/>
                <a:gd name="connsiteY5-138" fmla="*/ 197644 h 447675"/>
                <a:gd name="connsiteX6-139" fmla="*/ 33337 w 716756"/>
                <a:gd name="connsiteY6-140" fmla="*/ 447675 h 447675"/>
                <a:gd name="connsiteX0-141" fmla="*/ 33337 w 716756"/>
                <a:gd name="connsiteY0-142" fmla="*/ 447675 h 447675"/>
                <a:gd name="connsiteX1-143" fmla="*/ 716756 w 716756"/>
                <a:gd name="connsiteY1-144" fmla="*/ 164307 h 447675"/>
                <a:gd name="connsiteX2-145" fmla="*/ 340519 w 716756"/>
                <a:gd name="connsiteY2-146" fmla="*/ 0 h 447675"/>
                <a:gd name="connsiteX3-147" fmla="*/ 400050 w 716756"/>
                <a:gd name="connsiteY3-148" fmla="*/ 45244 h 447675"/>
                <a:gd name="connsiteX4-149" fmla="*/ 0 w 716756"/>
                <a:gd name="connsiteY4-150" fmla="*/ 204788 h 447675"/>
                <a:gd name="connsiteX5-151" fmla="*/ 80962 w 716756"/>
                <a:gd name="connsiteY5-152" fmla="*/ 197644 h 447675"/>
                <a:gd name="connsiteX6-153" fmla="*/ 33337 w 716756"/>
                <a:gd name="connsiteY6-154" fmla="*/ 447675 h 447675"/>
                <a:gd name="connsiteX0-155" fmla="*/ 16668 w 716756"/>
                <a:gd name="connsiteY0-156" fmla="*/ 450057 h 450057"/>
                <a:gd name="connsiteX1-157" fmla="*/ 716756 w 716756"/>
                <a:gd name="connsiteY1-158" fmla="*/ 164307 h 450057"/>
                <a:gd name="connsiteX2-159" fmla="*/ 340519 w 716756"/>
                <a:gd name="connsiteY2-160" fmla="*/ 0 h 450057"/>
                <a:gd name="connsiteX3-161" fmla="*/ 400050 w 716756"/>
                <a:gd name="connsiteY3-162" fmla="*/ 45244 h 450057"/>
                <a:gd name="connsiteX4-163" fmla="*/ 0 w 716756"/>
                <a:gd name="connsiteY4-164" fmla="*/ 204788 h 450057"/>
                <a:gd name="connsiteX5-165" fmla="*/ 80962 w 716756"/>
                <a:gd name="connsiteY5-166" fmla="*/ 197644 h 450057"/>
                <a:gd name="connsiteX6-167" fmla="*/ 16668 w 716756"/>
                <a:gd name="connsiteY6-168" fmla="*/ 450057 h 450057"/>
                <a:gd name="connsiteX0-169" fmla="*/ 16668 w 716756"/>
                <a:gd name="connsiteY0-170" fmla="*/ 450057 h 450057"/>
                <a:gd name="connsiteX1-171" fmla="*/ 716756 w 716756"/>
                <a:gd name="connsiteY1-172" fmla="*/ 164307 h 450057"/>
                <a:gd name="connsiteX2-173" fmla="*/ 340519 w 716756"/>
                <a:gd name="connsiteY2-174" fmla="*/ 0 h 450057"/>
                <a:gd name="connsiteX3-175" fmla="*/ 400050 w 716756"/>
                <a:gd name="connsiteY3-176" fmla="*/ 45244 h 450057"/>
                <a:gd name="connsiteX4-177" fmla="*/ 0 w 716756"/>
                <a:gd name="connsiteY4-178" fmla="*/ 204788 h 450057"/>
                <a:gd name="connsiteX5-179" fmla="*/ 80962 w 716756"/>
                <a:gd name="connsiteY5-180" fmla="*/ 197644 h 450057"/>
                <a:gd name="connsiteX6-181" fmla="*/ 16668 w 716756"/>
                <a:gd name="connsiteY6-182" fmla="*/ 450057 h 450057"/>
                <a:gd name="connsiteX0-183" fmla="*/ 16668 w 716756"/>
                <a:gd name="connsiteY0-184" fmla="*/ 450057 h 450057"/>
                <a:gd name="connsiteX1-185" fmla="*/ 716756 w 716756"/>
                <a:gd name="connsiteY1-186" fmla="*/ 164307 h 450057"/>
                <a:gd name="connsiteX2-187" fmla="*/ 340519 w 716756"/>
                <a:gd name="connsiteY2-188" fmla="*/ 0 h 450057"/>
                <a:gd name="connsiteX3-189" fmla="*/ 400050 w 716756"/>
                <a:gd name="connsiteY3-190" fmla="*/ 45244 h 450057"/>
                <a:gd name="connsiteX4-191" fmla="*/ 0 w 716756"/>
                <a:gd name="connsiteY4-192" fmla="*/ 204788 h 450057"/>
                <a:gd name="connsiteX5-193" fmla="*/ 80962 w 716756"/>
                <a:gd name="connsiteY5-194" fmla="*/ 197644 h 450057"/>
                <a:gd name="connsiteX6-195" fmla="*/ 16668 w 716756"/>
                <a:gd name="connsiteY6-196" fmla="*/ 450057 h 450057"/>
                <a:gd name="connsiteX0-197" fmla="*/ 16668 w 716756"/>
                <a:gd name="connsiteY0-198" fmla="*/ 450057 h 450057"/>
                <a:gd name="connsiteX1-199" fmla="*/ 716756 w 716756"/>
                <a:gd name="connsiteY1-200" fmla="*/ 164307 h 450057"/>
                <a:gd name="connsiteX2-201" fmla="*/ 340519 w 716756"/>
                <a:gd name="connsiteY2-202" fmla="*/ 0 h 450057"/>
                <a:gd name="connsiteX3-203" fmla="*/ 400050 w 716756"/>
                <a:gd name="connsiteY3-204" fmla="*/ 45244 h 450057"/>
                <a:gd name="connsiteX4-205" fmla="*/ 0 w 716756"/>
                <a:gd name="connsiteY4-206" fmla="*/ 204788 h 450057"/>
                <a:gd name="connsiteX5-207" fmla="*/ 80962 w 716756"/>
                <a:gd name="connsiteY5-208" fmla="*/ 197644 h 450057"/>
                <a:gd name="connsiteX6-209" fmla="*/ 16668 w 716756"/>
                <a:gd name="connsiteY6-210" fmla="*/ 450057 h 450057"/>
                <a:gd name="connsiteX0-211" fmla="*/ 16668 w 716756"/>
                <a:gd name="connsiteY0-212" fmla="*/ 450057 h 450057"/>
                <a:gd name="connsiteX1-213" fmla="*/ 716756 w 716756"/>
                <a:gd name="connsiteY1-214" fmla="*/ 164307 h 450057"/>
                <a:gd name="connsiteX2-215" fmla="*/ 340519 w 716756"/>
                <a:gd name="connsiteY2-216" fmla="*/ 0 h 450057"/>
                <a:gd name="connsiteX3-217" fmla="*/ 400050 w 716756"/>
                <a:gd name="connsiteY3-218" fmla="*/ 45244 h 450057"/>
                <a:gd name="connsiteX4-219" fmla="*/ 0 w 716756"/>
                <a:gd name="connsiteY4-220" fmla="*/ 204788 h 450057"/>
                <a:gd name="connsiteX5-221" fmla="*/ 80962 w 716756"/>
                <a:gd name="connsiteY5-222" fmla="*/ 197644 h 450057"/>
                <a:gd name="connsiteX6-223" fmla="*/ 16668 w 716756"/>
                <a:gd name="connsiteY6-224" fmla="*/ 450057 h 450057"/>
                <a:gd name="connsiteX0-225" fmla="*/ 16668 w 716756"/>
                <a:gd name="connsiteY0-226" fmla="*/ 450057 h 450057"/>
                <a:gd name="connsiteX1-227" fmla="*/ 716756 w 716756"/>
                <a:gd name="connsiteY1-228" fmla="*/ 164307 h 450057"/>
                <a:gd name="connsiteX2-229" fmla="*/ 340519 w 716756"/>
                <a:gd name="connsiteY2-230" fmla="*/ 0 h 450057"/>
                <a:gd name="connsiteX3-231" fmla="*/ 400050 w 716756"/>
                <a:gd name="connsiteY3-232" fmla="*/ 45244 h 450057"/>
                <a:gd name="connsiteX4-233" fmla="*/ 0 w 716756"/>
                <a:gd name="connsiteY4-234" fmla="*/ 204788 h 450057"/>
                <a:gd name="connsiteX5-235" fmla="*/ 80962 w 716756"/>
                <a:gd name="connsiteY5-236" fmla="*/ 197644 h 450057"/>
                <a:gd name="connsiteX6-237" fmla="*/ 16668 w 716756"/>
                <a:gd name="connsiteY6-238" fmla="*/ 450057 h 450057"/>
                <a:gd name="connsiteX0-239" fmla="*/ 16668 w 716756"/>
                <a:gd name="connsiteY0-240" fmla="*/ 450057 h 450057"/>
                <a:gd name="connsiteX1-241" fmla="*/ 716756 w 716756"/>
                <a:gd name="connsiteY1-242" fmla="*/ 164307 h 450057"/>
                <a:gd name="connsiteX2-243" fmla="*/ 340519 w 716756"/>
                <a:gd name="connsiteY2-244" fmla="*/ 0 h 450057"/>
                <a:gd name="connsiteX3-245" fmla="*/ 400050 w 716756"/>
                <a:gd name="connsiteY3-246" fmla="*/ 45244 h 450057"/>
                <a:gd name="connsiteX4-247" fmla="*/ 0 w 716756"/>
                <a:gd name="connsiteY4-248" fmla="*/ 204788 h 450057"/>
                <a:gd name="connsiteX5-249" fmla="*/ 80962 w 716756"/>
                <a:gd name="connsiteY5-250" fmla="*/ 197644 h 450057"/>
                <a:gd name="connsiteX6-251" fmla="*/ 16668 w 716756"/>
                <a:gd name="connsiteY6-252" fmla="*/ 450057 h 450057"/>
                <a:gd name="connsiteX0-253" fmla="*/ 16668 w 716756"/>
                <a:gd name="connsiteY0-254" fmla="*/ 450057 h 450057"/>
                <a:gd name="connsiteX1-255" fmla="*/ 716756 w 716756"/>
                <a:gd name="connsiteY1-256" fmla="*/ 164307 h 450057"/>
                <a:gd name="connsiteX2-257" fmla="*/ 340519 w 716756"/>
                <a:gd name="connsiteY2-258" fmla="*/ 0 h 450057"/>
                <a:gd name="connsiteX3-259" fmla="*/ 400050 w 716756"/>
                <a:gd name="connsiteY3-260" fmla="*/ 45244 h 450057"/>
                <a:gd name="connsiteX4-261" fmla="*/ 0 w 716756"/>
                <a:gd name="connsiteY4-262" fmla="*/ 204788 h 450057"/>
                <a:gd name="connsiteX5-263" fmla="*/ 80962 w 716756"/>
                <a:gd name="connsiteY5-264" fmla="*/ 197644 h 450057"/>
                <a:gd name="connsiteX6-265" fmla="*/ 16668 w 716756"/>
                <a:gd name="connsiteY6-266" fmla="*/ 450057 h 450057"/>
                <a:gd name="connsiteX0-267" fmla="*/ 16668 w 716756"/>
                <a:gd name="connsiteY0-268" fmla="*/ 450057 h 450057"/>
                <a:gd name="connsiteX1-269" fmla="*/ 716756 w 716756"/>
                <a:gd name="connsiteY1-270" fmla="*/ 164307 h 450057"/>
                <a:gd name="connsiteX2-271" fmla="*/ 340519 w 716756"/>
                <a:gd name="connsiteY2-272" fmla="*/ 0 h 450057"/>
                <a:gd name="connsiteX3-273" fmla="*/ 400050 w 716756"/>
                <a:gd name="connsiteY3-274" fmla="*/ 45244 h 450057"/>
                <a:gd name="connsiteX4-275" fmla="*/ 0 w 716756"/>
                <a:gd name="connsiteY4-276" fmla="*/ 204788 h 450057"/>
                <a:gd name="connsiteX5-277" fmla="*/ 80962 w 716756"/>
                <a:gd name="connsiteY5-278" fmla="*/ 197644 h 450057"/>
                <a:gd name="connsiteX6-279" fmla="*/ 16668 w 716756"/>
                <a:gd name="connsiteY6-280" fmla="*/ 450057 h 450057"/>
                <a:gd name="connsiteX0-281" fmla="*/ 16668 w 716756"/>
                <a:gd name="connsiteY0-282" fmla="*/ 450057 h 450057"/>
                <a:gd name="connsiteX1-283" fmla="*/ 716756 w 716756"/>
                <a:gd name="connsiteY1-284" fmla="*/ 164307 h 450057"/>
                <a:gd name="connsiteX2-285" fmla="*/ 340519 w 716756"/>
                <a:gd name="connsiteY2-286" fmla="*/ 0 h 450057"/>
                <a:gd name="connsiteX3-287" fmla="*/ 400050 w 716756"/>
                <a:gd name="connsiteY3-288" fmla="*/ 45244 h 450057"/>
                <a:gd name="connsiteX4-289" fmla="*/ 0 w 716756"/>
                <a:gd name="connsiteY4-290" fmla="*/ 204788 h 450057"/>
                <a:gd name="connsiteX5-291" fmla="*/ 80962 w 716756"/>
                <a:gd name="connsiteY5-292" fmla="*/ 197644 h 450057"/>
                <a:gd name="connsiteX6-293" fmla="*/ 16668 w 716756"/>
                <a:gd name="connsiteY6-294" fmla="*/ 450057 h 450057"/>
                <a:gd name="connsiteX0-295" fmla="*/ 16668 w 716756"/>
                <a:gd name="connsiteY0-296" fmla="*/ 450057 h 450057"/>
                <a:gd name="connsiteX1-297" fmla="*/ 716756 w 716756"/>
                <a:gd name="connsiteY1-298" fmla="*/ 164307 h 450057"/>
                <a:gd name="connsiteX2-299" fmla="*/ 340519 w 716756"/>
                <a:gd name="connsiteY2-300" fmla="*/ 0 h 450057"/>
                <a:gd name="connsiteX3-301" fmla="*/ 400050 w 716756"/>
                <a:gd name="connsiteY3-302" fmla="*/ 45244 h 450057"/>
                <a:gd name="connsiteX4-303" fmla="*/ 0 w 716756"/>
                <a:gd name="connsiteY4-304" fmla="*/ 204788 h 450057"/>
                <a:gd name="connsiteX5-305" fmla="*/ 80962 w 716756"/>
                <a:gd name="connsiteY5-306" fmla="*/ 197644 h 450057"/>
                <a:gd name="connsiteX6-307" fmla="*/ 16668 w 716756"/>
                <a:gd name="connsiteY6-308" fmla="*/ 450057 h 450057"/>
                <a:gd name="connsiteX0-309" fmla="*/ 16668 w 716756"/>
                <a:gd name="connsiteY0-310" fmla="*/ 450057 h 450057"/>
                <a:gd name="connsiteX1-311" fmla="*/ 716756 w 716756"/>
                <a:gd name="connsiteY1-312" fmla="*/ 164307 h 450057"/>
                <a:gd name="connsiteX2-313" fmla="*/ 340519 w 716756"/>
                <a:gd name="connsiteY2-314" fmla="*/ 0 h 450057"/>
                <a:gd name="connsiteX3-315" fmla="*/ 400050 w 716756"/>
                <a:gd name="connsiteY3-316" fmla="*/ 45244 h 450057"/>
                <a:gd name="connsiteX4-317" fmla="*/ 0 w 716756"/>
                <a:gd name="connsiteY4-318" fmla="*/ 204788 h 450057"/>
                <a:gd name="connsiteX5-319" fmla="*/ 80962 w 716756"/>
                <a:gd name="connsiteY5-320" fmla="*/ 197644 h 450057"/>
                <a:gd name="connsiteX6-321" fmla="*/ 16668 w 716756"/>
                <a:gd name="connsiteY6-322" fmla="*/ 450057 h 450057"/>
                <a:gd name="connsiteX0-323" fmla="*/ 16668 w 716756"/>
                <a:gd name="connsiteY0-324" fmla="*/ 450057 h 450057"/>
                <a:gd name="connsiteX1-325" fmla="*/ 716756 w 716756"/>
                <a:gd name="connsiteY1-326" fmla="*/ 164307 h 450057"/>
                <a:gd name="connsiteX2-327" fmla="*/ 340519 w 716756"/>
                <a:gd name="connsiteY2-328" fmla="*/ 0 h 450057"/>
                <a:gd name="connsiteX3-329" fmla="*/ 400050 w 716756"/>
                <a:gd name="connsiteY3-330" fmla="*/ 45244 h 450057"/>
                <a:gd name="connsiteX4-331" fmla="*/ 0 w 716756"/>
                <a:gd name="connsiteY4-332" fmla="*/ 204788 h 450057"/>
                <a:gd name="connsiteX5-333" fmla="*/ 80962 w 716756"/>
                <a:gd name="connsiteY5-334" fmla="*/ 197644 h 450057"/>
                <a:gd name="connsiteX6-335" fmla="*/ 16668 w 716756"/>
                <a:gd name="connsiteY6-336" fmla="*/ 450057 h 450057"/>
                <a:gd name="connsiteX0-337" fmla="*/ 16668 w 716756"/>
                <a:gd name="connsiteY0-338" fmla="*/ 450057 h 450057"/>
                <a:gd name="connsiteX1-339" fmla="*/ 716756 w 716756"/>
                <a:gd name="connsiteY1-340" fmla="*/ 164307 h 450057"/>
                <a:gd name="connsiteX2-341" fmla="*/ 340519 w 716756"/>
                <a:gd name="connsiteY2-342" fmla="*/ 0 h 450057"/>
                <a:gd name="connsiteX3-343" fmla="*/ 400050 w 716756"/>
                <a:gd name="connsiteY3-344" fmla="*/ 45244 h 450057"/>
                <a:gd name="connsiteX4-345" fmla="*/ 0 w 716756"/>
                <a:gd name="connsiteY4-346" fmla="*/ 204788 h 450057"/>
                <a:gd name="connsiteX5-347" fmla="*/ 80962 w 716756"/>
                <a:gd name="connsiteY5-348" fmla="*/ 197644 h 450057"/>
                <a:gd name="connsiteX6-349" fmla="*/ 16668 w 716756"/>
                <a:gd name="connsiteY6-350" fmla="*/ 450057 h 4500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16756" h="450057">
                  <a:moveTo>
                    <a:pt x="16668" y="450057"/>
                  </a:moveTo>
                  <a:cubicBezTo>
                    <a:pt x="113507" y="396083"/>
                    <a:pt x="191293" y="156369"/>
                    <a:pt x="716756" y="164307"/>
                  </a:cubicBezTo>
                  <a:cubicBezTo>
                    <a:pt x="634205" y="11907"/>
                    <a:pt x="496889" y="7144"/>
                    <a:pt x="340519" y="0"/>
                  </a:cubicBezTo>
                  <a:cubicBezTo>
                    <a:pt x="365125" y="15081"/>
                    <a:pt x="380206" y="32544"/>
                    <a:pt x="400050" y="45244"/>
                  </a:cubicBezTo>
                  <a:cubicBezTo>
                    <a:pt x="207168" y="34131"/>
                    <a:pt x="69057" y="113506"/>
                    <a:pt x="0" y="204788"/>
                  </a:cubicBezTo>
                  <a:cubicBezTo>
                    <a:pt x="34131" y="197645"/>
                    <a:pt x="53976" y="190500"/>
                    <a:pt x="80962" y="197644"/>
                  </a:cubicBezTo>
                  <a:cubicBezTo>
                    <a:pt x="10318" y="285750"/>
                    <a:pt x="-3176" y="333376"/>
                    <a:pt x="16668" y="4500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6752095" y="5596339"/>
              <a:ext cx="179396" cy="192067"/>
            </a:xfrm>
            <a:custGeom>
              <a:avLst/>
              <a:gdLst>
                <a:gd name="connsiteX0" fmla="*/ 237638 w 729122"/>
                <a:gd name="connsiteY0" fmla="*/ 0 h 772601"/>
                <a:gd name="connsiteX1" fmla="*/ 226270 w 729122"/>
                <a:gd name="connsiteY1" fmla="*/ 13778 h 772601"/>
                <a:gd name="connsiteX2" fmla="*/ 157134 w 729122"/>
                <a:gd name="connsiteY2" fmla="*/ 240113 h 772601"/>
                <a:gd name="connsiteX3" fmla="*/ 561947 w 729122"/>
                <a:gd name="connsiteY3" fmla="*/ 644926 h 772601"/>
                <a:gd name="connsiteX4" fmla="*/ 719518 w 729122"/>
                <a:gd name="connsiteY4" fmla="*/ 613114 h 772601"/>
                <a:gd name="connsiteX5" fmla="*/ 729122 w 729122"/>
                <a:gd name="connsiteY5" fmla="*/ 607901 h 772601"/>
                <a:gd name="connsiteX6" fmla="*/ 691059 w 729122"/>
                <a:gd name="connsiteY6" fmla="*/ 654034 h 772601"/>
                <a:gd name="connsiteX7" fmla="*/ 404813 w 729122"/>
                <a:gd name="connsiteY7" fmla="*/ 772601 h 772601"/>
                <a:gd name="connsiteX8" fmla="*/ 0 w 729122"/>
                <a:gd name="connsiteY8" fmla="*/ 367788 h 772601"/>
                <a:gd name="connsiteX9" fmla="*/ 178478 w 729122"/>
                <a:gd name="connsiteY9" fmla="*/ 32111 h 77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9122" h="772601">
                  <a:moveTo>
                    <a:pt x="237638" y="0"/>
                  </a:moveTo>
                  <a:lnTo>
                    <a:pt x="226270" y="13778"/>
                  </a:lnTo>
                  <a:cubicBezTo>
                    <a:pt x="182621" y="78387"/>
                    <a:pt x="157134" y="156274"/>
                    <a:pt x="157134" y="240113"/>
                  </a:cubicBezTo>
                  <a:cubicBezTo>
                    <a:pt x="157134" y="463685"/>
                    <a:pt x="338375" y="644926"/>
                    <a:pt x="561947" y="644926"/>
                  </a:cubicBezTo>
                  <a:cubicBezTo>
                    <a:pt x="617840" y="644926"/>
                    <a:pt x="671087" y="633599"/>
                    <a:pt x="719518" y="613114"/>
                  </a:cubicBezTo>
                  <a:lnTo>
                    <a:pt x="729122" y="607901"/>
                  </a:lnTo>
                  <a:lnTo>
                    <a:pt x="691059" y="654034"/>
                  </a:lnTo>
                  <a:cubicBezTo>
                    <a:pt x="617802" y="727291"/>
                    <a:pt x="516599" y="772601"/>
                    <a:pt x="404813" y="772601"/>
                  </a:cubicBezTo>
                  <a:cubicBezTo>
                    <a:pt x="181241" y="772601"/>
                    <a:pt x="0" y="591360"/>
                    <a:pt x="0" y="367788"/>
                  </a:cubicBezTo>
                  <a:cubicBezTo>
                    <a:pt x="0" y="228056"/>
                    <a:pt x="70797" y="104859"/>
                    <a:pt x="178478" y="32111"/>
                  </a:cubicBezTo>
                  <a:close/>
                </a:path>
              </a:pathLst>
            </a:custGeom>
            <a:solidFill>
              <a:srgbClr val="E5E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5599511" y="5507448"/>
              <a:ext cx="1035102" cy="522234"/>
            </a:xfrm>
            <a:custGeom>
              <a:avLst/>
              <a:gdLst>
                <a:gd name="connsiteX0" fmla="*/ 938959 w 1034642"/>
                <a:gd name="connsiteY0" fmla="*/ 0 h 521841"/>
                <a:gd name="connsiteX1" fmla="*/ 1034642 w 1034642"/>
                <a:gd name="connsiteY1" fmla="*/ 423554 h 521841"/>
                <a:gd name="connsiteX2" fmla="*/ 1034242 w 1034642"/>
                <a:gd name="connsiteY2" fmla="*/ 455465 h 521841"/>
                <a:gd name="connsiteX3" fmla="*/ 954923 w 1034642"/>
                <a:gd name="connsiteY3" fmla="*/ 475861 h 521841"/>
                <a:gd name="connsiteX4" fmla="*/ 498804 w 1034642"/>
                <a:gd name="connsiteY4" fmla="*/ 521841 h 521841"/>
                <a:gd name="connsiteX5" fmla="*/ 42686 w 1034642"/>
                <a:gd name="connsiteY5" fmla="*/ 475861 h 521841"/>
                <a:gd name="connsiteX6" fmla="*/ 297 w 1034642"/>
                <a:gd name="connsiteY6" fmla="*/ 464961 h 521841"/>
                <a:gd name="connsiteX7" fmla="*/ 0 w 1034642"/>
                <a:gd name="connsiteY7" fmla="*/ 381203 h 521841"/>
                <a:gd name="connsiteX8" fmla="*/ 58889 w 1034642"/>
                <a:gd name="connsiteY8" fmla="*/ 10370 h 521841"/>
                <a:gd name="connsiteX9" fmla="*/ 938959 w 1034642"/>
                <a:gd name="connsiteY9" fmla="*/ 0 h 52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4642" h="521841">
                  <a:moveTo>
                    <a:pt x="938959" y="0"/>
                  </a:moveTo>
                  <a:cubicBezTo>
                    <a:pt x="977426" y="102578"/>
                    <a:pt x="1028626" y="260427"/>
                    <a:pt x="1034642" y="423554"/>
                  </a:cubicBezTo>
                  <a:lnTo>
                    <a:pt x="1034242" y="455465"/>
                  </a:lnTo>
                  <a:lnTo>
                    <a:pt x="954923" y="475861"/>
                  </a:lnTo>
                  <a:cubicBezTo>
                    <a:pt x="807592" y="506009"/>
                    <a:pt x="655047" y="521841"/>
                    <a:pt x="498804" y="521841"/>
                  </a:cubicBezTo>
                  <a:cubicBezTo>
                    <a:pt x="342561" y="521841"/>
                    <a:pt x="190016" y="506009"/>
                    <a:pt x="42686" y="475861"/>
                  </a:cubicBezTo>
                  <a:lnTo>
                    <a:pt x="297" y="464961"/>
                  </a:lnTo>
                  <a:lnTo>
                    <a:pt x="0" y="381203"/>
                  </a:lnTo>
                  <a:cubicBezTo>
                    <a:pt x="8151" y="246249"/>
                    <a:pt x="38581" y="113221"/>
                    <a:pt x="58889" y="10370"/>
                  </a:cubicBezTo>
                  <a:cubicBezTo>
                    <a:pt x="262374" y="263688"/>
                    <a:pt x="683625" y="367385"/>
                    <a:pt x="9389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5751919" y="5577291"/>
              <a:ext cx="149233" cy="149210"/>
            </a:xfrm>
            <a:prstGeom prst="ellipse">
              <a:avLst/>
            </a:prstGeom>
            <a:solidFill>
              <a:srgbClr val="F0B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6315510" y="5578878"/>
              <a:ext cx="149233" cy="149210"/>
            </a:xfrm>
            <a:prstGeom prst="ellipse">
              <a:avLst/>
            </a:prstGeom>
            <a:solidFill>
              <a:srgbClr val="F0B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6018633" y="5694754"/>
              <a:ext cx="155583" cy="63493"/>
            </a:xfrm>
            <a:prstGeom prst="ellipse">
              <a:avLst/>
            </a:prstGeom>
            <a:solidFill>
              <a:srgbClr val="BC0F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直角三角形 21"/>
            <p:cNvSpPr/>
            <p:nvPr/>
          </p:nvSpPr>
          <p:spPr>
            <a:xfrm>
              <a:off x="5572522" y="5580466"/>
              <a:ext cx="501675" cy="246037"/>
            </a:xfrm>
            <a:custGeom>
              <a:avLst/>
              <a:gdLst>
                <a:gd name="connsiteX0" fmla="*/ 0 w 2034791"/>
                <a:gd name="connsiteY0" fmla="*/ 281231 h 281231"/>
                <a:gd name="connsiteX1" fmla="*/ 0 w 2034791"/>
                <a:gd name="connsiteY1" fmla="*/ 0 h 281231"/>
                <a:gd name="connsiteX2" fmla="*/ 2034791 w 2034791"/>
                <a:gd name="connsiteY2" fmla="*/ 281231 h 281231"/>
                <a:gd name="connsiteX3" fmla="*/ 0 w 2034791"/>
                <a:gd name="connsiteY3" fmla="*/ 281231 h 281231"/>
                <a:gd name="connsiteX0-1" fmla="*/ 1441939 w 2034791"/>
                <a:gd name="connsiteY0-2" fmla="*/ 1004713 h 1004713"/>
                <a:gd name="connsiteX1-3" fmla="*/ 0 w 2034791"/>
                <a:gd name="connsiteY1-4" fmla="*/ 0 h 1004713"/>
                <a:gd name="connsiteX2-5" fmla="*/ 2034791 w 2034791"/>
                <a:gd name="connsiteY2-6" fmla="*/ 281231 h 1004713"/>
                <a:gd name="connsiteX3-7" fmla="*/ 1441939 w 2034791"/>
                <a:gd name="connsiteY3-8" fmla="*/ 1004713 h 1004713"/>
                <a:gd name="connsiteX0-9" fmla="*/ 1441939 w 2034791"/>
                <a:gd name="connsiteY0-10" fmla="*/ 1004713 h 1004713"/>
                <a:gd name="connsiteX1-11" fmla="*/ 0 w 2034791"/>
                <a:gd name="connsiteY1-12" fmla="*/ 0 h 1004713"/>
                <a:gd name="connsiteX2-13" fmla="*/ 2034791 w 2034791"/>
                <a:gd name="connsiteY2-14" fmla="*/ 281231 h 1004713"/>
                <a:gd name="connsiteX3-15" fmla="*/ 1441939 w 2034791"/>
                <a:gd name="connsiteY3-16" fmla="*/ 1004713 h 1004713"/>
                <a:gd name="connsiteX0-17" fmla="*/ 1441939 w 2034791"/>
                <a:gd name="connsiteY0-18" fmla="*/ 1004713 h 1004713"/>
                <a:gd name="connsiteX1-19" fmla="*/ 0 w 2034791"/>
                <a:gd name="connsiteY1-20" fmla="*/ 0 h 1004713"/>
                <a:gd name="connsiteX2-21" fmla="*/ 2034791 w 2034791"/>
                <a:gd name="connsiteY2-22" fmla="*/ 281231 h 1004713"/>
                <a:gd name="connsiteX3-23" fmla="*/ 1441939 w 2034791"/>
                <a:gd name="connsiteY3-24" fmla="*/ 1004713 h 1004713"/>
                <a:gd name="connsiteX0-25" fmla="*/ 1441939 w 2034791"/>
                <a:gd name="connsiteY0-26" fmla="*/ 1004713 h 1004713"/>
                <a:gd name="connsiteX1-27" fmla="*/ 0 w 2034791"/>
                <a:gd name="connsiteY1-28" fmla="*/ 0 h 1004713"/>
                <a:gd name="connsiteX2-29" fmla="*/ 2034791 w 2034791"/>
                <a:gd name="connsiteY2-30" fmla="*/ 281231 h 1004713"/>
                <a:gd name="connsiteX3-31" fmla="*/ 1441939 w 2034791"/>
                <a:gd name="connsiteY3-32" fmla="*/ 1004713 h 1004713"/>
                <a:gd name="connsiteX0-33" fmla="*/ 1441939 w 2034791"/>
                <a:gd name="connsiteY0-34" fmla="*/ 1004713 h 1004713"/>
                <a:gd name="connsiteX1-35" fmla="*/ 0 w 2034791"/>
                <a:gd name="connsiteY1-36" fmla="*/ 0 h 1004713"/>
                <a:gd name="connsiteX2-37" fmla="*/ 2034791 w 2034791"/>
                <a:gd name="connsiteY2-38" fmla="*/ 281231 h 1004713"/>
                <a:gd name="connsiteX3-39" fmla="*/ 1441939 w 2034791"/>
                <a:gd name="connsiteY3-40" fmla="*/ 1004713 h 1004713"/>
                <a:gd name="connsiteX0-41" fmla="*/ 1441939 w 2034791"/>
                <a:gd name="connsiteY0-42" fmla="*/ 1004713 h 1004713"/>
                <a:gd name="connsiteX1-43" fmla="*/ 0 w 2034791"/>
                <a:gd name="connsiteY1-44" fmla="*/ 0 h 1004713"/>
                <a:gd name="connsiteX2-45" fmla="*/ 2034791 w 2034791"/>
                <a:gd name="connsiteY2-46" fmla="*/ 281231 h 1004713"/>
                <a:gd name="connsiteX3-47" fmla="*/ 1441939 w 2034791"/>
                <a:gd name="connsiteY3-48" fmla="*/ 1004713 h 1004713"/>
                <a:gd name="connsiteX0-49" fmla="*/ 1441939 w 2034791"/>
                <a:gd name="connsiteY0-50" fmla="*/ 1004713 h 1004713"/>
                <a:gd name="connsiteX1-51" fmla="*/ 0 w 2034791"/>
                <a:gd name="connsiteY1-52" fmla="*/ 0 h 1004713"/>
                <a:gd name="connsiteX2-53" fmla="*/ 2034791 w 2034791"/>
                <a:gd name="connsiteY2-54" fmla="*/ 281231 h 1004713"/>
                <a:gd name="connsiteX3-55" fmla="*/ 1441939 w 2034791"/>
                <a:gd name="connsiteY3-56" fmla="*/ 1004713 h 1004713"/>
                <a:gd name="connsiteX0-57" fmla="*/ 1441939 w 2034791"/>
                <a:gd name="connsiteY0-58" fmla="*/ 1004713 h 1004713"/>
                <a:gd name="connsiteX1-59" fmla="*/ 0 w 2034791"/>
                <a:gd name="connsiteY1-60" fmla="*/ 0 h 1004713"/>
                <a:gd name="connsiteX2-61" fmla="*/ 2034791 w 2034791"/>
                <a:gd name="connsiteY2-62" fmla="*/ 281231 h 1004713"/>
                <a:gd name="connsiteX3-63" fmla="*/ 1441939 w 2034791"/>
                <a:gd name="connsiteY3-64" fmla="*/ 1004713 h 1004713"/>
                <a:gd name="connsiteX0-65" fmla="*/ 1441939 w 2034791"/>
                <a:gd name="connsiteY0-66" fmla="*/ 1004713 h 1007782"/>
                <a:gd name="connsiteX1-67" fmla="*/ 0 w 2034791"/>
                <a:gd name="connsiteY1-68" fmla="*/ 0 h 1007782"/>
                <a:gd name="connsiteX2-69" fmla="*/ 2034791 w 2034791"/>
                <a:gd name="connsiteY2-70" fmla="*/ 281231 h 1007782"/>
                <a:gd name="connsiteX3-71" fmla="*/ 1441939 w 2034791"/>
                <a:gd name="connsiteY3-72" fmla="*/ 1004713 h 1007782"/>
                <a:gd name="connsiteX0-73" fmla="*/ 1441939 w 2034791"/>
                <a:gd name="connsiteY0-74" fmla="*/ 1004713 h 1020987"/>
                <a:gd name="connsiteX1-75" fmla="*/ 0 w 2034791"/>
                <a:gd name="connsiteY1-76" fmla="*/ 0 h 1020987"/>
                <a:gd name="connsiteX2-77" fmla="*/ 2034791 w 2034791"/>
                <a:gd name="connsiteY2-78" fmla="*/ 281231 h 1020987"/>
                <a:gd name="connsiteX3-79" fmla="*/ 1441939 w 2034791"/>
                <a:gd name="connsiteY3-80" fmla="*/ 1004713 h 1020987"/>
                <a:gd name="connsiteX0-81" fmla="*/ 1547447 w 2034791"/>
                <a:gd name="connsiteY0-82" fmla="*/ 974568 h 991988"/>
                <a:gd name="connsiteX1-83" fmla="*/ 0 w 2034791"/>
                <a:gd name="connsiteY1-84" fmla="*/ 0 h 991988"/>
                <a:gd name="connsiteX2-85" fmla="*/ 2034791 w 2034791"/>
                <a:gd name="connsiteY2-86" fmla="*/ 281231 h 991988"/>
                <a:gd name="connsiteX3-87" fmla="*/ 1547447 w 2034791"/>
                <a:gd name="connsiteY3-88" fmla="*/ 974568 h 991988"/>
                <a:gd name="connsiteX0-89" fmla="*/ 1547447 w 2034791"/>
                <a:gd name="connsiteY0-90" fmla="*/ 974568 h 991988"/>
                <a:gd name="connsiteX1-91" fmla="*/ 0 w 2034791"/>
                <a:gd name="connsiteY1-92" fmla="*/ 0 h 991988"/>
                <a:gd name="connsiteX2-93" fmla="*/ 2034791 w 2034791"/>
                <a:gd name="connsiteY2-94" fmla="*/ 281231 h 991988"/>
                <a:gd name="connsiteX3-95" fmla="*/ 1547447 w 2034791"/>
                <a:gd name="connsiteY3-96" fmla="*/ 974568 h 991988"/>
                <a:gd name="connsiteX0-97" fmla="*/ 1547447 w 2034791"/>
                <a:gd name="connsiteY0-98" fmla="*/ 974568 h 991988"/>
                <a:gd name="connsiteX1-99" fmla="*/ 0 w 2034791"/>
                <a:gd name="connsiteY1-100" fmla="*/ 0 h 991988"/>
                <a:gd name="connsiteX2-101" fmla="*/ 2034791 w 2034791"/>
                <a:gd name="connsiteY2-102" fmla="*/ 281231 h 991988"/>
                <a:gd name="connsiteX3-103" fmla="*/ 1547447 w 2034791"/>
                <a:gd name="connsiteY3-104" fmla="*/ 974568 h 991988"/>
                <a:gd name="connsiteX0-105" fmla="*/ 1547447 w 2034791"/>
                <a:gd name="connsiteY0-106" fmla="*/ 974568 h 991988"/>
                <a:gd name="connsiteX1-107" fmla="*/ 0 w 2034791"/>
                <a:gd name="connsiteY1-108" fmla="*/ 0 h 991988"/>
                <a:gd name="connsiteX2-109" fmla="*/ 2034791 w 2034791"/>
                <a:gd name="connsiteY2-110" fmla="*/ 281231 h 991988"/>
                <a:gd name="connsiteX3-111" fmla="*/ 1547447 w 2034791"/>
                <a:gd name="connsiteY3-112" fmla="*/ 974568 h 991988"/>
                <a:gd name="connsiteX0-113" fmla="*/ 1547447 w 2034791"/>
                <a:gd name="connsiteY0-114" fmla="*/ 974568 h 987901"/>
                <a:gd name="connsiteX1-115" fmla="*/ 0 w 2034791"/>
                <a:gd name="connsiteY1-116" fmla="*/ 0 h 987901"/>
                <a:gd name="connsiteX2-117" fmla="*/ 2034791 w 2034791"/>
                <a:gd name="connsiteY2-118" fmla="*/ 281231 h 987901"/>
                <a:gd name="connsiteX3-119" fmla="*/ 1547447 w 2034791"/>
                <a:gd name="connsiteY3-120" fmla="*/ 974568 h 987901"/>
                <a:gd name="connsiteX0-121" fmla="*/ 1547447 w 2034791"/>
                <a:gd name="connsiteY0-122" fmla="*/ 974568 h 987901"/>
                <a:gd name="connsiteX1-123" fmla="*/ 0 w 2034791"/>
                <a:gd name="connsiteY1-124" fmla="*/ 0 h 987901"/>
                <a:gd name="connsiteX2-125" fmla="*/ 2034791 w 2034791"/>
                <a:gd name="connsiteY2-126" fmla="*/ 281231 h 987901"/>
                <a:gd name="connsiteX3-127" fmla="*/ 1547447 w 2034791"/>
                <a:gd name="connsiteY3-128" fmla="*/ 974568 h 987901"/>
                <a:gd name="connsiteX0-129" fmla="*/ 1547447 w 2034791"/>
                <a:gd name="connsiteY0-130" fmla="*/ 974568 h 987901"/>
                <a:gd name="connsiteX1-131" fmla="*/ 0 w 2034791"/>
                <a:gd name="connsiteY1-132" fmla="*/ 0 h 987901"/>
                <a:gd name="connsiteX2-133" fmla="*/ 2034791 w 2034791"/>
                <a:gd name="connsiteY2-134" fmla="*/ 281231 h 987901"/>
                <a:gd name="connsiteX3-135" fmla="*/ 1547447 w 2034791"/>
                <a:gd name="connsiteY3-136" fmla="*/ 974568 h 987901"/>
                <a:gd name="connsiteX0-137" fmla="*/ 1547447 w 2024743"/>
                <a:gd name="connsiteY0-138" fmla="*/ 974568 h 978104"/>
                <a:gd name="connsiteX1-139" fmla="*/ 0 w 2024743"/>
                <a:gd name="connsiteY1-140" fmla="*/ 0 h 978104"/>
                <a:gd name="connsiteX2-141" fmla="*/ 2024743 w 2024743"/>
                <a:gd name="connsiteY2-142" fmla="*/ 261134 h 978104"/>
                <a:gd name="connsiteX3-143" fmla="*/ 1547447 w 2024743"/>
                <a:gd name="connsiteY3-144" fmla="*/ 974568 h 978104"/>
                <a:gd name="connsiteX0-145" fmla="*/ 1547447 w 2024743"/>
                <a:gd name="connsiteY0-146" fmla="*/ 974568 h 978104"/>
                <a:gd name="connsiteX1-147" fmla="*/ 0 w 2024743"/>
                <a:gd name="connsiteY1-148" fmla="*/ 0 h 978104"/>
                <a:gd name="connsiteX2-149" fmla="*/ 2024743 w 2024743"/>
                <a:gd name="connsiteY2-150" fmla="*/ 261134 h 978104"/>
                <a:gd name="connsiteX3-151" fmla="*/ 1547447 w 2024743"/>
                <a:gd name="connsiteY3-152" fmla="*/ 974568 h 978104"/>
                <a:gd name="connsiteX0-153" fmla="*/ 1547447 w 2024743"/>
                <a:gd name="connsiteY0-154" fmla="*/ 974568 h 992465"/>
                <a:gd name="connsiteX1-155" fmla="*/ 0 w 2024743"/>
                <a:gd name="connsiteY1-156" fmla="*/ 0 h 992465"/>
                <a:gd name="connsiteX2-157" fmla="*/ 2024743 w 2024743"/>
                <a:gd name="connsiteY2-158" fmla="*/ 261134 h 992465"/>
                <a:gd name="connsiteX3-159" fmla="*/ 1547447 w 2024743"/>
                <a:gd name="connsiteY3-160" fmla="*/ 974568 h 992465"/>
                <a:gd name="connsiteX0-161" fmla="*/ 1547447 w 2024743"/>
                <a:gd name="connsiteY0-162" fmla="*/ 974568 h 991061"/>
                <a:gd name="connsiteX1-163" fmla="*/ 0 w 2024743"/>
                <a:gd name="connsiteY1-164" fmla="*/ 0 h 991061"/>
                <a:gd name="connsiteX2-165" fmla="*/ 2024743 w 2024743"/>
                <a:gd name="connsiteY2-166" fmla="*/ 261134 h 991061"/>
                <a:gd name="connsiteX3-167" fmla="*/ 1547447 w 2024743"/>
                <a:gd name="connsiteY3-168" fmla="*/ 974568 h 991061"/>
                <a:gd name="connsiteX0-169" fmla="*/ 1547447 w 2024743"/>
                <a:gd name="connsiteY0-170" fmla="*/ 974568 h 991061"/>
                <a:gd name="connsiteX1-171" fmla="*/ 0 w 2024743"/>
                <a:gd name="connsiteY1-172" fmla="*/ 0 h 991061"/>
                <a:gd name="connsiteX2-173" fmla="*/ 2024743 w 2024743"/>
                <a:gd name="connsiteY2-174" fmla="*/ 261134 h 991061"/>
                <a:gd name="connsiteX3-175" fmla="*/ 1547447 w 2024743"/>
                <a:gd name="connsiteY3-176" fmla="*/ 974568 h 991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24743" h="991061">
                  <a:moveTo>
                    <a:pt x="1547447" y="974568"/>
                  </a:moveTo>
                  <a:cubicBezTo>
                    <a:pt x="1169797" y="1066699"/>
                    <a:pt x="571081" y="777032"/>
                    <a:pt x="0" y="0"/>
                  </a:cubicBezTo>
                  <a:cubicBezTo>
                    <a:pt x="904352" y="395195"/>
                    <a:pt x="1296237" y="373381"/>
                    <a:pt x="2024743" y="261134"/>
                  </a:cubicBezTo>
                  <a:cubicBezTo>
                    <a:pt x="1972826" y="607804"/>
                    <a:pt x="1925097" y="882437"/>
                    <a:pt x="1547447" y="974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直角三角形 21"/>
            <p:cNvSpPr/>
            <p:nvPr/>
          </p:nvSpPr>
          <p:spPr>
            <a:xfrm flipH="1">
              <a:off x="6117063" y="5548719"/>
              <a:ext cx="528664" cy="276197"/>
            </a:xfrm>
            <a:custGeom>
              <a:avLst/>
              <a:gdLst>
                <a:gd name="connsiteX0" fmla="*/ 0 w 2034791"/>
                <a:gd name="connsiteY0" fmla="*/ 281231 h 281231"/>
                <a:gd name="connsiteX1" fmla="*/ 0 w 2034791"/>
                <a:gd name="connsiteY1" fmla="*/ 0 h 281231"/>
                <a:gd name="connsiteX2" fmla="*/ 2034791 w 2034791"/>
                <a:gd name="connsiteY2" fmla="*/ 281231 h 281231"/>
                <a:gd name="connsiteX3" fmla="*/ 0 w 2034791"/>
                <a:gd name="connsiteY3" fmla="*/ 281231 h 281231"/>
                <a:gd name="connsiteX0-1" fmla="*/ 1441939 w 2034791"/>
                <a:gd name="connsiteY0-2" fmla="*/ 1004713 h 1004713"/>
                <a:gd name="connsiteX1-3" fmla="*/ 0 w 2034791"/>
                <a:gd name="connsiteY1-4" fmla="*/ 0 h 1004713"/>
                <a:gd name="connsiteX2-5" fmla="*/ 2034791 w 2034791"/>
                <a:gd name="connsiteY2-6" fmla="*/ 281231 h 1004713"/>
                <a:gd name="connsiteX3-7" fmla="*/ 1441939 w 2034791"/>
                <a:gd name="connsiteY3-8" fmla="*/ 1004713 h 1004713"/>
                <a:gd name="connsiteX0-9" fmla="*/ 1441939 w 2034791"/>
                <a:gd name="connsiteY0-10" fmla="*/ 1004713 h 1004713"/>
                <a:gd name="connsiteX1-11" fmla="*/ 0 w 2034791"/>
                <a:gd name="connsiteY1-12" fmla="*/ 0 h 1004713"/>
                <a:gd name="connsiteX2-13" fmla="*/ 2034791 w 2034791"/>
                <a:gd name="connsiteY2-14" fmla="*/ 281231 h 1004713"/>
                <a:gd name="connsiteX3-15" fmla="*/ 1441939 w 2034791"/>
                <a:gd name="connsiteY3-16" fmla="*/ 1004713 h 1004713"/>
                <a:gd name="connsiteX0-17" fmla="*/ 1441939 w 2034791"/>
                <a:gd name="connsiteY0-18" fmla="*/ 1004713 h 1004713"/>
                <a:gd name="connsiteX1-19" fmla="*/ 0 w 2034791"/>
                <a:gd name="connsiteY1-20" fmla="*/ 0 h 1004713"/>
                <a:gd name="connsiteX2-21" fmla="*/ 2034791 w 2034791"/>
                <a:gd name="connsiteY2-22" fmla="*/ 281231 h 1004713"/>
                <a:gd name="connsiteX3-23" fmla="*/ 1441939 w 2034791"/>
                <a:gd name="connsiteY3-24" fmla="*/ 1004713 h 1004713"/>
                <a:gd name="connsiteX0-25" fmla="*/ 1441939 w 2034791"/>
                <a:gd name="connsiteY0-26" fmla="*/ 1004713 h 1004713"/>
                <a:gd name="connsiteX1-27" fmla="*/ 0 w 2034791"/>
                <a:gd name="connsiteY1-28" fmla="*/ 0 h 1004713"/>
                <a:gd name="connsiteX2-29" fmla="*/ 2034791 w 2034791"/>
                <a:gd name="connsiteY2-30" fmla="*/ 281231 h 1004713"/>
                <a:gd name="connsiteX3-31" fmla="*/ 1441939 w 2034791"/>
                <a:gd name="connsiteY3-32" fmla="*/ 1004713 h 1004713"/>
                <a:gd name="connsiteX0-33" fmla="*/ 1441939 w 2034791"/>
                <a:gd name="connsiteY0-34" fmla="*/ 1004713 h 1004713"/>
                <a:gd name="connsiteX1-35" fmla="*/ 0 w 2034791"/>
                <a:gd name="connsiteY1-36" fmla="*/ 0 h 1004713"/>
                <a:gd name="connsiteX2-37" fmla="*/ 2034791 w 2034791"/>
                <a:gd name="connsiteY2-38" fmla="*/ 281231 h 1004713"/>
                <a:gd name="connsiteX3-39" fmla="*/ 1441939 w 2034791"/>
                <a:gd name="connsiteY3-40" fmla="*/ 1004713 h 1004713"/>
                <a:gd name="connsiteX0-41" fmla="*/ 1441939 w 2034791"/>
                <a:gd name="connsiteY0-42" fmla="*/ 1004713 h 1004713"/>
                <a:gd name="connsiteX1-43" fmla="*/ 0 w 2034791"/>
                <a:gd name="connsiteY1-44" fmla="*/ 0 h 1004713"/>
                <a:gd name="connsiteX2-45" fmla="*/ 2034791 w 2034791"/>
                <a:gd name="connsiteY2-46" fmla="*/ 281231 h 1004713"/>
                <a:gd name="connsiteX3-47" fmla="*/ 1441939 w 2034791"/>
                <a:gd name="connsiteY3-48" fmla="*/ 1004713 h 1004713"/>
                <a:gd name="connsiteX0-49" fmla="*/ 1441939 w 2034791"/>
                <a:gd name="connsiteY0-50" fmla="*/ 1004713 h 1004713"/>
                <a:gd name="connsiteX1-51" fmla="*/ 0 w 2034791"/>
                <a:gd name="connsiteY1-52" fmla="*/ 0 h 1004713"/>
                <a:gd name="connsiteX2-53" fmla="*/ 2034791 w 2034791"/>
                <a:gd name="connsiteY2-54" fmla="*/ 281231 h 1004713"/>
                <a:gd name="connsiteX3-55" fmla="*/ 1441939 w 2034791"/>
                <a:gd name="connsiteY3-56" fmla="*/ 1004713 h 1004713"/>
                <a:gd name="connsiteX0-57" fmla="*/ 1441939 w 2034791"/>
                <a:gd name="connsiteY0-58" fmla="*/ 1004713 h 1004713"/>
                <a:gd name="connsiteX1-59" fmla="*/ 0 w 2034791"/>
                <a:gd name="connsiteY1-60" fmla="*/ 0 h 1004713"/>
                <a:gd name="connsiteX2-61" fmla="*/ 2034791 w 2034791"/>
                <a:gd name="connsiteY2-62" fmla="*/ 281231 h 1004713"/>
                <a:gd name="connsiteX3-63" fmla="*/ 1441939 w 2034791"/>
                <a:gd name="connsiteY3-64" fmla="*/ 1004713 h 1004713"/>
                <a:gd name="connsiteX0-65" fmla="*/ 1441939 w 2034791"/>
                <a:gd name="connsiteY0-66" fmla="*/ 1004713 h 1007782"/>
                <a:gd name="connsiteX1-67" fmla="*/ 0 w 2034791"/>
                <a:gd name="connsiteY1-68" fmla="*/ 0 h 1007782"/>
                <a:gd name="connsiteX2-69" fmla="*/ 2034791 w 2034791"/>
                <a:gd name="connsiteY2-70" fmla="*/ 281231 h 1007782"/>
                <a:gd name="connsiteX3-71" fmla="*/ 1441939 w 2034791"/>
                <a:gd name="connsiteY3-72" fmla="*/ 1004713 h 1007782"/>
                <a:gd name="connsiteX0-73" fmla="*/ 1441939 w 2034791"/>
                <a:gd name="connsiteY0-74" fmla="*/ 1004713 h 1020987"/>
                <a:gd name="connsiteX1-75" fmla="*/ 0 w 2034791"/>
                <a:gd name="connsiteY1-76" fmla="*/ 0 h 1020987"/>
                <a:gd name="connsiteX2-77" fmla="*/ 2034791 w 2034791"/>
                <a:gd name="connsiteY2-78" fmla="*/ 281231 h 1020987"/>
                <a:gd name="connsiteX3-79" fmla="*/ 1441939 w 2034791"/>
                <a:gd name="connsiteY3-80" fmla="*/ 1004713 h 1020987"/>
                <a:gd name="connsiteX0-81" fmla="*/ 1547447 w 2034791"/>
                <a:gd name="connsiteY0-82" fmla="*/ 974568 h 991988"/>
                <a:gd name="connsiteX1-83" fmla="*/ 0 w 2034791"/>
                <a:gd name="connsiteY1-84" fmla="*/ 0 h 991988"/>
                <a:gd name="connsiteX2-85" fmla="*/ 2034791 w 2034791"/>
                <a:gd name="connsiteY2-86" fmla="*/ 281231 h 991988"/>
                <a:gd name="connsiteX3-87" fmla="*/ 1547447 w 2034791"/>
                <a:gd name="connsiteY3-88" fmla="*/ 974568 h 991988"/>
                <a:gd name="connsiteX0-89" fmla="*/ 1547447 w 2034791"/>
                <a:gd name="connsiteY0-90" fmla="*/ 974568 h 991988"/>
                <a:gd name="connsiteX1-91" fmla="*/ 0 w 2034791"/>
                <a:gd name="connsiteY1-92" fmla="*/ 0 h 991988"/>
                <a:gd name="connsiteX2-93" fmla="*/ 2034791 w 2034791"/>
                <a:gd name="connsiteY2-94" fmla="*/ 281231 h 991988"/>
                <a:gd name="connsiteX3-95" fmla="*/ 1547447 w 2034791"/>
                <a:gd name="connsiteY3-96" fmla="*/ 974568 h 991988"/>
                <a:gd name="connsiteX0-97" fmla="*/ 1547447 w 2034791"/>
                <a:gd name="connsiteY0-98" fmla="*/ 974568 h 991988"/>
                <a:gd name="connsiteX1-99" fmla="*/ 0 w 2034791"/>
                <a:gd name="connsiteY1-100" fmla="*/ 0 h 991988"/>
                <a:gd name="connsiteX2-101" fmla="*/ 2034791 w 2034791"/>
                <a:gd name="connsiteY2-102" fmla="*/ 281231 h 991988"/>
                <a:gd name="connsiteX3-103" fmla="*/ 1547447 w 2034791"/>
                <a:gd name="connsiteY3-104" fmla="*/ 974568 h 991988"/>
                <a:gd name="connsiteX0-105" fmla="*/ 1547447 w 2034791"/>
                <a:gd name="connsiteY0-106" fmla="*/ 974568 h 991988"/>
                <a:gd name="connsiteX1-107" fmla="*/ 0 w 2034791"/>
                <a:gd name="connsiteY1-108" fmla="*/ 0 h 991988"/>
                <a:gd name="connsiteX2-109" fmla="*/ 2034791 w 2034791"/>
                <a:gd name="connsiteY2-110" fmla="*/ 281231 h 991988"/>
                <a:gd name="connsiteX3-111" fmla="*/ 1547447 w 2034791"/>
                <a:gd name="connsiteY3-112" fmla="*/ 974568 h 991988"/>
                <a:gd name="connsiteX0-113" fmla="*/ 1547447 w 2034791"/>
                <a:gd name="connsiteY0-114" fmla="*/ 974568 h 987901"/>
                <a:gd name="connsiteX1-115" fmla="*/ 0 w 2034791"/>
                <a:gd name="connsiteY1-116" fmla="*/ 0 h 987901"/>
                <a:gd name="connsiteX2-117" fmla="*/ 2034791 w 2034791"/>
                <a:gd name="connsiteY2-118" fmla="*/ 281231 h 987901"/>
                <a:gd name="connsiteX3-119" fmla="*/ 1547447 w 2034791"/>
                <a:gd name="connsiteY3-120" fmla="*/ 974568 h 987901"/>
                <a:gd name="connsiteX0-121" fmla="*/ 1547447 w 2034791"/>
                <a:gd name="connsiteY0-122" fmla="*/ 974568 h 987901"/>
                <a:gd name="connsiteX1-123" fmla="*/ 0 w 2034791"/>
                <a:gd name="connsiteY1-124" fmla="*/ 0 h 987901"/>
                <a:gd name="connsiteX2-125" fmla="*/ 2034791 w 2034791"/>
                <a:gd name="connsiteY2-126" fmla="*/ 281231 h 987901"/>
                <a:gd name="connsiteX3-127" fmla="*/ 1547447 w 2034791"/>
                <a:gd name="connsiteY3-128" fmla="*/ 974568 h 987901"/>
                <a:gd name="connsiteX0-129" fmla="*/ 1547447 w 2034791"/>
                <a:gd name="connsiteY0-130" fmla="*/ 974568 h 987901"/>
                <a:gd name="connsiteX1-131" fmla="*/ 0 w 2034791"/>
                <a:gd name="connsiteY1-132" fmla="*/ 0 h 987901"/>
                <a:gd name="connsiteX2-133" fmla="*/ 2034791 w 2034791"/>
                <a:gd name="connsiteY2-134" fmla="*/ 281231 h 987901"/>
                <a:gd name="connsiteX3-135" fmla="*/ 1547447 w 2034791"/>
                <a:gd name="connsiteY3-136" fmla="*/ 974568 h 987901"/>
                <a:gd name="connsiteX0-137" fmla="*/ 1547447 w 2024743"/>
                <a:gd name="connsiteY0-138" fmla="*/ 974568 h 978104"/>
                <a:gd name="connsiteX1-139" fmla="*/ 0 w 2024743"/>
                <a:gd name="connsiteY1-140" fmla="*/ 0 h 978104"/>
                <a:gd name="connsiteX2-141" fmla="*/ 2024743 w 2024743"/>
                <a:gd name="connsiteY2-142" fmla="*/ 261134 h 978104"/>
                <a:gd name="connsiteX3-143" fmla="*/ 1547447 w 2024743"/>
                <a:gd name="connsiteY3-144" fmla="*/ 974568 h 978104"/>
                <a:gd name="connsiteX0-145" fmla="*/ 1547447 w 2024743"/>
                <a:gd name="connsiteY0-146" fmla="*/ 974568 h 978104"/>
                <a:gd name="connsiteX1-147" fmla="*/ 0 w 2024743"/>
                <a:gd name="connsiteY1-148" fmla="*/ 0 h 978104"/>
                <a:gd name="connsiteX2-149" fmla="*/ 2024743 w 2024743"/>
                <a:gd name="connsiteY2-150" fmla="*/ 261134 h 978104"/>
                <a:gd name="connsiteX3-151" fmla="*/ 1547447 w 2024743"/>
                <a:gd name="connsiteY3-152" fmla="*/ 974568 h 978104"/>
                <a:gd name="connsiteX0-153" fmla="*/ 1547447 w 2024743"/>
                <a:gd name="connsiteY0-154" fmla="*/ 974568 h 992465"/>
                <a:gd name="connsiteX1-155" fmla="*/ 0 w 2024743"/>
                <a:gd name="connsiteY1-156" fmla="*/ 0 h 992465"/>
                <a:gd name="connsiteX2-157" fmla="*/ 2024743 w 2024743"/>
                <a:gd name="connsiteY2-158" fmla="*/ 261134 h 992465"/>
                <a:gd name="connsiteX3-159" fmla="*/ 1547447 w 2024743"/>
                <a:gd name="connsiteY3-160" fmla="*/ 974568 h 992465"/>
                <a:gd name="connsiteX0-161" fmla="*/ 1547447 w 2024743"/>
                <a:gd name="connsiteY0-162" fmla="*/ 974568 h 991061"/>
                <a:gd name="connsiteX1-163" fmla="*/ 0 w 2024743"/>
                <a:gd name="connsiteY1-164" fmla="*/ 0 h 991061"/>
                <a:gd name="connsiteX2-165" fmla="*/ 2024743 w 2024743"/>
                <a:gd name="connsiteY2-166" fmla="*/ 261134 h 991061"/>
                <a:gd name="connsiteX3-167" fmla="*/ 1547447 w 2024743"/>
                <a:gd name="connsiteY3-168" fmla="*/ 974568 h 991061"/>
                <a:gd name="connsiteX0-169" fmla="*/ 1547447 w 2024743"/>
                <a:gd name="connsiteY0-170" fmla="*/ 974568 h 991061"/>
                <a:gd name="connsiteX1-171" fmla="*/ 0 w 2024743"/>
                <a:gd name="connsiteY1-172" fmla="*/ 0 h 991061"/>
                <a:gd name="connsiteX2-173" fmla="*/ 2024743 w 2024743"/>
                <a:gd name="connsiteY2-174" fmla="*/ 261134 h 991061"/>
                <a:gd name="connsiteX3-175" fmla="*/ 1547447 w 2024743"/>
                <a:gd name="connsiteY3-176" fmla="*/ 974568 h 991061"/>
                <a:gd name="connsiteX0-177" fmla="*/ 1657979 w 2135275"/>
                <a:gd name="connsiteY0-178" fmla="*/ 1105197 h 1111801"/>
                <a:gd name="connsiteX1-179" fmla="*/ 0 w 2135275"/>
                <a:gd name="connsiteY1-180" fmla="*/ 0 h 1111801"/>
                <a:gd name="connsiteX2-181" fmla="*/ 2135275 w 2135275"/>
                <a:gd name="connsiteY2-182" fmla="*/ 391763 h 1111801"/>
                <a:gd name="connsiteX3-183" fmla="*/ 1657979 w 2135275"/>
                <a:gd name="connsiteY3-184" fmla="*/ 1105197 h 1111801"/>
                <a:gd name="connsiteX0-185" fmla="*/ 1497205 w 2135275"/>
                <a:gd name="connsiteY0-186" fmla="*/ 1115245 h 1121717"/>
                <a:gd name="connsiteX1-187" fmla="*/ 0 w 2135275"/>
                <a:gd name="connsiteY1-188" fmla="*/ 0 h 1121717"/>
                <a:gd name="connsiteX2-189" fmla="*/ 2135275 w 2135275"/>
                <a:gd name="connsiteY2-190" fmla="*/ 391763 h 1121717"/>
                <a:gd name="connsiteX3-191" fmla="*/ 1497205 w 2135275"/>
                <a:gd name="connsiteY3-192" fmla="*/ 1115245 h 1121717"/>
                <a:gd name="connsiteX0-193" fmla="*/ 1497205 w 2135275"/>
                <a:gd name="connsiteY0-194" fmla="*/ 1115245 h 1122903"/>
                <a:gd name="connsiteX1-195" fmla="*/ 0 w 2135275"/>
                <a:gd name="connsiteY1-196" fmla="*/ 0 h 1122903"/>
                <a:gd name="connsiteX2-197" fmla="*/ 2135275 w 2135275"/>
                <a:gd name="connsiteY2-198" fmla="*/ 391763 h 1122903"/>
                <a:gd name="connsiteX3-199" fmla="*/ 1497205 w 2135275"/>
                <a:gd name="connsiteY3-200" fmla="*/ 1115245 h 1122903"/>
                <a:gd name="connsiteX0-201" fmla="*/ 1497205 w 2135275"/>
                <a:gd name="connsiteY0-202" fmla="*/ 1115245 h 1115306"/>
                <a:gd name="connsiteX1-203" fmla="*/ 0 w 2135275"/>
                <a:gd name="connsiteY1-204" fmla="*/ 0 h 1115306"/>
                <a:gd name="connsiteX2-205" fmla="*/ 2135275 w 2135275"/>
                <a:gd name="connsiteY2-206" fmla="*/ 391763 h 1115306"/>
                <a:gd name="connsiteX3-207" fmla="*/ 1497205 w 2135275"/>
                <a:gd name="connsiteY3-208" fmla="*/ 1115245 h 1115306"/>
                <a:gd name="connsiteX0-209" fmla="*/ 1497205 w 2135275"/>
                <a:gd name="connsiteY0-210" fmla="*/ 1115245 h 1115306"/>
                <a:gd name="connsiteX1-211" fmla="*/ 0 w 2135275"/>
                <a:gd name="connsiteY1-212" fmla="*/ 0 h 1115306"/>
                <a:gd name="connsiteX2-213" fmla="*/ 2135275 w 2135275"/>
                <a:gd name="connsiteY2-214" fmla="*/ 391763 h 1115306"/>
                <a:gd name="connsiteX3-215" fmla="*/ 1497205 w 2135275"/>
                <a:gd name="connsiteY3-216" fmla="*/ 1115245 h 1115306"/>
                <a:gd name="connsiteX0-217" fmla="*/ 1497205 w 2135275"/>
                <a:gd name="connsiteY0-218" fmla="*/ 1115245 h 1115306"/>
                <a:gd name="connsiteX1-219" fmla="*/ 0 w 2135275"/>
                <a:gd name="connsiteY1-220" fmla="*/ 0 h 1115306"/>
                <a:gd name="connsiteX2-221" fmla="*/ 2135275 w 2135275"/>
                <a:gd name="connsiteY2-222" fmla="*/ 391763 h 1115306"/>
                <a:gd name="connsiteX3-223" fmla="*/ 1497205 w 2135275"/>
                <a:gd name="connsiteY3-224" fmla="*/ 1115245 h 1115306"/>
                <a:gd name="connsiteX0-225" fmla="*/ 1497205 w 2135275"/>
                <a:gd name="connsiteY0-226" fmla="*/ 1115245 h 1115306"/>
                <a:gd name="connsiteX1-227" fmla="*/ 0 w 2135275"/>
                <a:gd name="connsiteY1-228" fmla="*/ 0 h 1115306"/>
                <a:gd name="connsiteX2-229" fmla="*/ 2135275 w 2135275"/>
                <a:gd name="connsiteY2-230" fmla="*/ 391763 h 1115306"/>
                <a:gd name="connsiteX3-231" fmla="*/ 1497205 w 2135275"/>
                <a:gd name="connsiteY3-232" fmla="*/ 1115245 h 11153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35275" h="1115306">
                  <a:moveTo>
                    <a:pt x="1497205" y="1115245"/>
                  </a:moveTo>
                  <a:cubicBezTo>
                    <a:pt x="1141326" y="1110242"/>
                    <a:pt x="440453" y="641380"/>
                    <a:pt x="0" y="0"/>
                  </a:cubicBezTo>
                  <a:cubicBezTo>
                    <a:pt x="934497" y="525823"/>
                    <a:pt x="1406769" y="504010"/>
                    <a:pt x="2135275" y="391763"/>
                  </a:cubicBezTo>
                  <a:cubicBezTo>
                    <a:pt x="2128576" y="818820"/>
                    <a:pt x="1853084" y="1120248"/>
                    <a:pt x="1497205" y="11152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5934490" y="5485226"/>
              <a:ext cx="114306" cy="34921"/>
            </a:xfrm>
            <a:custGeom>
              <a:avLst/>
              <a:gdLst>
                <a:gd name="connsiteX0" fmla="*/ 0 w 1241659"/>
                <a:gd name="connsiteY0" fmla="*/ 126349 h 193726"/>
                <a:gd name="connsiteX1" fmla="*/ 664143 w 1241659"/>
                <a:gd name="connsiteY1" fmla="*/ 1220 h 193726"/>
                <a:gd name="connsiteX2" fmla="*/ 1241659 w 1241659"/>
                <a:gd name="connsiteY2" fmla="*/ 193726 h 193726"/>
                <a:gd name="connsiteX0-1" fmla="*/ 0 w 1126155"/>
                <a:gd name="connsiteY0-2" fmla="*/ 182897 h 192523"/>
                <a:gd name="connsiteX1-3" fmla="*/ 548639 w 1126155"/>
                <a:gd name="connsiteY1-4" fmla="*/ 17 h 192523"/>
                <a:gd name="connsiteX2-5" fmla="*/ 1126155 w 1126155"/>
                <a:gd name="connsiteY2-6" fmla="*/ 192523 h 192523"/>
                <a:gd name="connsiteX0-7" fmla="*/ 0 w 1020277"/>
                <a:gd name="connsiteY0-8" fmla="*/ 182880 h 182881"/>
                <a:gd name="connsiteX1-9" fmla="*/ 548639 w 1020277"/>
                <a:gd name="connsiteY1-10" fmla="*/ 0 h 182881"/>
                <a:gd name="connsiteX2-11" fmla="*/ 1020277 w 1020277"/>
                <a:gd name="connsiteY2-12" fmla="*/ 182881 h 182881"/>
                <a:gd name="connsiteX0-13" fmla="*/ 0 w 885523"/>
                <a:gd name="connsiteY0-14" fmla="*/ 154187 h 183064"/>
                <a:gd name="connsiteX1-15" fmla="*/ 413885 w 885523"/>
                <a:gd name="connsiteY1-16" fmla="*/ 183 h 183064"/>
                <a:gd name="connsiteX2-17" fmla="*/ 885523 w 885523"/>
                <a:gd name="connsiteY2-18" fmla="*/ 183064 h 183064"/>
                <a:gd name="connsiteX0-19" fmla="*/ 0 w 864092"/>
                <a:gd name="connsiteY0-20" fmla="*/ 194504 h 194504"/>
                <a:gd name="connsiteX1-21" fmla="*/ 392454 w 864092"/>
                <a:gd name="connsiteY1-22" fmla="*/ 19 h 194504"/>
                <a:gd name="connsiteX2-23" fmla="*/ 864092 w 864092"/>
                <a:gd name="connsiteY2-24" fmla="*/ 182900 h 194504"/>
                <a:gd name="connsiteX0-25" fmla="*/ 0 w 466423"/>
                <a:gd name="connsiteY0-26" fmla="*/ 194494 h 201940"/>
                <a:gd name="connsiteX1-27" fmla="*/ 392454 w 466423"/>
                <a:gd name="connsiteY1-28" fmla="*/ 9 h 201940"/>
                <a:gd name="connsiteX2-29" fmla="*/ 466423 w 466423"/>
                <a:gd name="connsiteY2-30" fmla="*/ 201940 h 201940"/>
                <a:gd name="connsiteX0-31" fmla="*/ 0 w 466423"/>
                <a:gd name="connsiteY0-32" fmla="*/ 151636 h 159082"/>
                <a:gd name="connsiteX1-33" fmla="*/ 244817 w 466423"/>
                <a:gd name="connsiteY1-34" fmla="*/ 14 h 159082"/>
                <a:gd name="connsiteX2-35" fmla="*/ 466423 w 466423"/>
                <a:gd name="connsiteY2-36" fmla="*/ 159082 h 159082"/>
                <a:gd name="connsiteX0-37" fmla="*/ 0 w 466423"/>
                <a:gd name="connsiteY0-38" fmla="*/ 0 h 7446"/>
                <a:gd name="connsiteX1-39" fmla="*/ 466423 w 466423"/>
                <a:gd name="connsiteY1-40" fmla="*/ 7446 h 7446"/>
                <a:gd name="connsiteX0-41" fmla="*/ 0 w 10000"/>
                <a:gd name="connsiteY0-42" fmla="*/ 138335 h 148335"/>
                <a:gd name="connsiteX1-43" fmla="*/ 10000 w 10000"/>
                <a:gd name="connsiteY1-44" fmla="*/ 148335 h 148335"/>
                <a:gd name="connsiteX0-45" fmla="*/ 0 w 10000"/>
                <a:gd name="connsiteY0-46" fmla="*/ 175665 h 185665"/>
                <a:gd name="connsiteX1-47" fmla="*/ 10000 w 10000"/>
                <a:gd name="connsiteY1-48" fmla="*/ 185665 h 185665"/>
                <a:gd name="connsiteX0-49" fmla="*/ 0 w 9796"/>
                <a:gd name="connsiteY0-50" fmla="*/ 175665 h 185665"/>
                <a:gd name="connsiteX1-51" fmla="*/ 9796 w 9796"/>
                <a:gd name="connsiteY1-52" fmla="*/ 185665 h 185665"/>
                <a:gd name="connsiteX0-53" fmla="*/ 0 w 10000"/>
                <a:gd name="connsiteY0-54" fmla="*/ 9779 h 10318"/>
                <a:gd name="connsiteX1-55" fmla="*/ 10000 w 10000"/>
                <a:gd name="connsiteY1-56" fmla="*/ 10318 h 10318"/>
                <a:gd name="connsiteX0-57" fmla="*/ 0 w 10052"/>
                <a:gd name="connsiteY0-58" fmla="*/ 9990 h 10185"/>
                <a:gd name="connsiteX1-59" fmla="*/ 10052 w 10052"/>
                <a:gd name="connsiteY1-60" fmla="*/ 10185 h 10185"/>
                <a:gd name="connsiteX0-61" fmla="*/ 0 w 10052"/>
                <a:gd name="connsiteY0-62" fmla="*/ 9700 h 9895"/>
                <a:gd name="connsiteX1-63" fmla="*/ 10052 w 10052"/>
                <a:gd name="connsiteY1-64" fmla="*/ 9895 h 98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52" h="9895">
                  <a:moveTo>
                    <a:pt x="0" y="9700"/>
                  </a:moveTo>
                  <a:cubicBezTo>
                    <a:pt x="1318" y="1268"/>
                    <a:pt x="6598" y="-7165"/>
                    <a:pt x="10052" y="9895"/>
                  </a:cubicBezTo>
                </a:path>
              </a:pathLst>
            </a:custGeom>
            <a:noFill/>
            <a:ln w="28575" cap="rnd">
              <a:solidFill>
                <a:srgbClr val="3D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6148814" y="5493162"/>
              <a:ext cx="114306" cy="33335"/>
            </a:xfrm>
            <a:custGeom>
              <a:avLst/>
              <a:gdLst>
                <a:gd name="connsiteX0" fmla="*/ 0 w 1241659"/>
                <a:gd name="connsiteY0" fmla="*/ 126349 h 193726"/>
                <a:gd name="connsiteX1" fmla="*/ 664143 w 1241659"/>
                <a:gd name="connsiteY1" fmla="*/ 1220 h 193726"/>
                <a:gd name="connsiteX2" fmla="*/ 1241659 w 1241659"/>
                <a:gd name="connsiteY2" fmla="*/ 193726 h 193726"/>
                <a:gd name="connsiteX0-1" fmla="*/ 0 w 1126155"/>
                <a:gd name="connsiteY0-2" fmla="*/ 182897 h 192523"/>
                <a:gd name="connsiteX1-3" fmla="*/ 548639 w 1126155"/>
                <a:gd name="connsiteY1-4" fmla="*/ 17 h 192523"/>
                <a:gd name="connsiteX2-5" fmla="*/ 1126155 w 1126155"/>
                <a:gd name="connsiteY2-6" fmla="*/ 192523 h 192523"/>
                <a:gd name="connsiteX0-7" fmla="*/ 0 w 1020277"/>
                <a:gd name="connsiteY0-8" fmla="*/ 182880 h 182881"/>
                <a:gd name="connsiteX1-9" fmla="*/ 548639 w 1020277"/>
                <a:gd name="connsiteY1-10" fmla="*/ 0 h 182881"/>
                <a:gd name="connsiteX2-11" fmla="*/ 1020277 w 1020277"/>
                <a:gd name="connsiteY2-12" fmla="*/ 182881 h 182881"/>
                <a:gd name="connsiteX0-13" fmla="*/ 0 w 885523"/>
                <a:gd name="connsiteY0-14" fmla="*/ 154187 h 183064"/>
                <a:gd name="connsiteX1-15" fmla="*/ 413885 w 885523"/>
                <a:gd name="connsiteY1-16" fmla="*/ 183 h 183064"/>
                <a:gd name="connsiteX2-17" fmla="*/ 885523 w 885523"/>
                <a:gd name="connsiteY2-18" fmla="*/ 183064 h 183064"/>
                <a:gd name="connsiteX0-19" fmla="*/ 0 w 864092"/>
                <a:gd name="connsiteY0-20" fmla="*/ 194504 h 194504"/>
                <a:gd name="connsiteX1-21" fmla="*/ 392454 w 864092"/>
                <a:gd name="connsiteY1-22" fmla="*/ 19 h 194504"/>
                <a:gd name="connsiteX2-23" fmla="*/ 864092 w 864092"/>
                <a:gd name="connsiteY2-24" fmla="*/ 182900 h 194504"/>
                <a:gd name="connsiteX0-25" fmla="*/ 0 w 466423"/>
                <a:gd name="connsiteY0-26" fmla="*/ 194494 h 201940"/>
                <a:gd name="connsiteX1-27" fmla="*/ 392454 w 466423"/>
                <a:gd name="connsiteY1-28" fmla="*/ 9 h 201940"/>
                <a:gd name="connsiteX2-29" fmla="*/ 466423 w 466423"/>
                <a:gd name="connsiteY2-30" fmla="*/ 201940 h 201940"/>
                <a:gd name="connsiteX0-31" fmla="*/ 0 w 466423"/>
                <a:gd name="connsiteY0-32" fmla="*/ 151636 h 159082"/>
                <a:gd name="connsiteX1-33" fmla="*/ 244817 w 466423"/>
                <a:gd name="connsiteY1-34" fmla="*/ 14 h 159082"/>
                <a:gd name="connsiteX2-35" fmla="*/ 466423 w 466423"/>
                <a:gd name="connsiteY2-36" fmla="*/ 159082 h 159082"/>
                <a:gd name="connsiteX0-37" fmla="*/ 0 w 466423"/>
                <a:gd name="connsiteY0-38" fmla="*/ 0 h 7446"/>
                <a:gd name="connsiteX1-39" fmla="*/ 466423 w 466423"/>
                <a:gd name="connsiteY1-40" fmla="*/ 7446 h 7446"/>
                <a:gd name="connsiteX0-41" fmla="*/ 0 w 10000"/>
                <a:gd name="connsiteY0-42" fmla="*/ 138335 h 148335"/>
                <a:gd name="connsiteX1-43" fmla="*/ 10000 w 10000"/>
                <a:gd name="connsiteY1-44" fmla="*/ 148335 h 148335"/>
                <a:gd name="connsiteX0-45" fmla="*/ 0 w 10000"/>
                <a:gd name="connsiteY0-46" fmla="*/ 175665 h 185665"/>
                <a:gd name="connsiteX1-47" fmla="*/ 10000 w 10000"/>
                <a:gd name="connsiteY1-48" fmla="*/ 185665 h 185665"/>
                <a:gd name="connsiteX0-49" fmla="*/ 0 w 9796"/>
                <a:gd name="connsiteY0-50" fmla="*/ 175665 h 185665"/>
                <a:gd name="connsiteX1-51" fmla="*/ 9796 w 9796"/>
                <a:gd name="connsiteY1-52" fmla="*/ 185665 h 185665"/>
                <a:gd name="connsiteX0-53" fmla="*/ 0 w 10000"/>
                <a:gd name="connsiteY0-54" fmla="*/ 9779 h 10318"/>
                <a:gd name="connsiteX1-55" fmla="*/ 10000 w 10000"/>
                <a:gd name="connsiteY1-56" fmla="*/ 10318 h 10318"/>
                <a:gd name="connsiteX0-57" fmla="*/ 0 w 10052"/>
                <a:gd name="connsiteY0-58" fmla="*/ 9990 h 10185"/>
                <a:gd name="connsiteX1-59" fmla="*/ 10052 w 10052"/>
                <a:gd name="connsiteY1-60" fmla="*/ 10185 h 10185"/>
                <a:gd name="connsiteX0-61" fmla="*/ 0 w 10052"/>
                <a:gd name="connsiteY0-62" fmla="*/ 9700 h 9895"/>
                <a:gd name="connsiteX1-63" fmla="*/ 10052 w 10052"/>
                <a:gd name="connsiteY1-64" fmla="*/ 9895 h 98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52" h="9895">
                  <a:moveTo>
                    <a:pt x="0" y="9700"/>
                  </a:moveTo>
                  <a:cubicBezTo>
                    <a:pt x="1318" y="1268"/>
                    <a:pt x="6598" y="-7165"/>
                    <a:pt x="10052" y="9895"/>
                  </a:cubicBezTo>
                </a:path>
              </a:pathLst>
            </a:custGeom>
            <a:noFill/>
            <a:ln w="28575" cap="rnd">
              <a:solidFill>
                <a:srgbClr val="3D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直角三角形 21"/>
            <p:cNvSpPr/>
            <p:nvPr/>
          </p:nvSpPr>
          <p:spPr>
            <a:xfrm>
              <a:off x="5570935" y="5580466"/>
              <a:ext cx="501675" cy="246037"/>
            </a:xfrm>
            <a:custGeom>
              <a:avLst/>
              <a:gdLst>
                <a:gd name="connsiteX0" fmla="*/ 0 w 2034791"/>
                <a:gd name="connsiteY0" fmla="*/ 281231 h 281231"/>
                <a:gd name="connsiteX1" fmla="*/ 0 w 2034791"/>
                <a:gd name="connsiteY1" fmla="*/ 0 h 281231"/>
                <a:gd name="connsiteX2" fmla="*/ 2034791 w 2034791"/>
                <a:gd name="connsiteY2" fmla="*/ 281231 h 281231"/>
                <a:gd name="connsiteX3" fmla="*/ 0 w 2034791"/>
                <a:gd name="connsiteY3" fmla="*/ 281231 h 281231"/>
                <a:gd name="connsiteX0-1" fmla="*/ 1441939 w 2034791"/>
                <a:gd name="connsiteY0-2" fmla="*/ 1004713 h 1004713"/>
                <a:gd name="connsiteX1-3" fmla="*/ 0 w 2034791"/>
                <a:gd name="connsiteY1-4" fmla="*/ 0 h 1004713"/>
                <a:gd name="connsiteX2-5" fmla="*/ 2034791 w 2034791"/>
                <a:gd name="connsiteY2-6" fmla="*/ 281231 h 1004713"/>
                <a:gd name="connsiteX3-7" fmla="*/ 1441939 w 2034791"/>
                <a:gd name="connsiteY3-8" fmla="*/ 1004713 h 1004713"/>
                <a:gd name="connsiteX0-9" fmla="*/ 1441939 w 2034791"/>
                <a:gd name="connsiteY0-10" fmla="*/ 1004713 h 1004713"/>
                <a:gd name="connsiteX1-11" fmla="*/ 0 w 2034791"/>
                <a:gd name="connsiteY1-12" fmla="*/ 0 h 1004713"/>
                <a:gd name="connsiteX2-13" fmla="*/ 2034791 w 2034791"/>
                <a:gd name="connsiteY2-14" fmla="*/ 281231 h 1004713"/>
                <a:gd name="connsiteX3-15" fmla="*/ 1441939 w 2034791"/>
                <a:gd name="connsiteY3-16" fmla="*/ 1004713 h 1004713"/>
                <a:gd name="connsiteX0-17" fmla="*/ 1441939 w 2034791"/>
                <a:gd name="connsiteY0-18" fmla="*/ 1004713 h 1004713"/>
                <a:gd name="connsiteX1-19" fmla="*/ 0 w 2034791"/>
                <a:gd name="connsiteY1-20" fmla="*/ 0 h 1004713"/>
                <a:gd name="connsiteX2-21" fmla="*/ 2034791 w 2034791"/>
                <a:gd name="connsiteY2-22" fmla="*/ 281231 h 1004713"/>
                <a:gd name="connsiteX3-23" fmla="*/ 1441939 w 2034791"/>
                <a:gd name="connsiteY3-24" fmla="*/ 1004713 h 1004713"/>
                <a:gd name="connsiteX0-25" fmla="*/ 1441939 w 2034791"/>
                <a:gd name="connsiteY0-26" fmla="*/ 1004713 h 1004713"/>
                <a:gd name="connsiteX1-27" fmla="*/ 0 w 2034791"/>
                <a:gd name="connsiteY1-28" fmla="*/ 0 h 1004713"/>
                <a:gd name="connsiteX2-29" fmla="*/ 2034791 w 2034791"/>
                <a:gd name="connsiteY2-30" fmla="*/ 281231 h 1004713"/>
                <a:gd name="connsiteX3-31" fmla="*/ 1441939 w 2034791"/>
                <a:gd name="connsiteY3-32" fmla="*/ 1004713 h 1004713"/>
                <a:gd name="connsiteX0-33" fmla="*/ 1441939 w 2034791"/>
                <a:gd name="connsiteY0-34" fmla="*/ 1004713 h 1004713"/>
                <a:gd name="connsiteX1-35" fmla="*/ 0 w 2034791"/>
                <a:gd name="connsiteY1-36" fmla="*/ 0 h 1004713"/>
                <a:gd name="connsiteX2-37" fmla="*/ 2034791 w 2034791"/>
                <a:gd name="connsiteY2-38" fmla="*/ 281231 h 1004713"/>
                <a:gd name="connsiteX3-39" fmla="*/ 1441939 w 2034791"/>
                <a:gd name="connsiteY3-40" fmla="*/ 1004713 h 1004713"/>
                <a:gd name="connsiteX0-41" fmla="*/ 1441939 w 2034791"/>
                <a:gd name="connsiteY0-42" fmla="*/ 1004713 h 1004713"/>
                <a:gd name="connsiteX1-43" fmla="*/ 0 w 2034791"/>
                <a:gd name="connsiteY1-44" fmla="*/ 0 h 1004713"/>
                <a:gd name="connsiteX2-45" fmla="*/ 2034791 w 2034791"/>
                <a:gd name="connsiteY2-46" fmla="*/ 281231 h 1004713"/>
                <a:gd name="connsiteX3-47" fmla="*/ 1441939 w 2034791"/>
                <a:gd name="connsiteY3-48" fmla="*/ 1004713 h 1004713"/>
                <a:gd name="connsiteX0-49" fmla="*/ 1441939 w 2034791"/>
                <a:gd name="connsiteY0-50" fmla="*/ 1004713 h 1004713"/>
                <a:gd name="connsiteX1-51" fmla="*/ 0 w 2034791"/>
                <a:gd name="connsiteY1-52" fmla="*/ 0 h 1004713"/>
                <a:gd name="connsiteX2-53" fmla="*/ 2034791 w 2034791"/>
                <a:gd name="connsiteY2-54" fmla="*/ 281231 h 1004713"/>
                <a:gd name="connsiteX3-55" fmla="*/ 1441939 w 2034791"/>
                <a:gd name="connsiteY3-56" fmla="*/ 1004713 h 1004713"/>
                <a:gd name="connsiteX0-57" fmla="*/ 1441939 w 2034791"/>
                <a:gd name="connsiteY0-58" fmla="*/ 1004713 h 1004713"/>
                <a:gd name="connsiteX1-59" fmla="*/ 0 w 2034791"/>
                <a:gd name="connsiteY1-60" fmla="*/ 0 h 1004713"/>
                <a:gd name="connsiteX2-61" fmla="*/ 2034791 w 2034791"/>
                <a:gd name="connsiteY2-62" fmla="*/ 281231 h 1004713"/>
                <a:gd name="connsiteX3-63" fmla="*/ 1441939 w 2034791"/>
                <a:gd name="connsiteY3-64" fmla="*/ 1004713 h 1004713"/>
                <a:gd name="connsiteX0-65" fmla="*/ 1441939 w 2034791"/>
                <a:gd name="connsiteY0-66" fmla="*/ 1004713 h 1007782"/>
                <a:gd name="connsiteX1-67" fmla="*/ 0 w 2034791"/>
                <a:gd name="connsiteY1-68" fmla="*/ 0 h 1007782"/>
                <a:gd name="connsiteX2-69" fmla="*/ 2034791 w 2034791"/>
                <a:gd name="connsiteY2-70" fmla="*/ 281231 h 1007782"/>
                <a:gd name="connsiteX3-71" fmla="*/ 1441939 w 2034791"/>
                <a:gd name="connsiteY3-72" fmla="*/ 1004713 h 1007782"/>
                <a:gd name="connsiteX0-73" fmla="*/ 1441939 w 2034791"/>
                <a:gd name="connsiteY0-74" fmla="*/ 1004713 h 1020987"/>
                <a:gd name="connsiteX1-75" fmla="*/ 0 w 2034791"/>
                <a:gd name="connsiteY1-76" fmla="*/ 0 h 1020987"/>
                <a:gd name="connsiteX2-77" fmla="*/ 2034791 w 2034791"/>
                <a:gd name="connsiteY2-78" fmla="*/ 281231 h 1020987"/>
                <a:gd name="connsiteX3-79" fmla="*/ 1441939 w 2034791"/>
                <a:gd name="connsiteY3-80" fmla="*/ 1004713 h 1020987"/>
                <a:gd name="connsiteX0-81" fmla="*/ 1547447 w 2034791"/>
                <a:gd name="connsiteY0-82" fmla="*/ 974568 h 991988"/>
                <a:gd name="connsiteX1-83" fmla="*/ 0 w 2034791"/>
                <a:gd name="connsiteY1-84" fmla="*/ 0 h 991988"/>
                <a:gd name="connsiteX2-85" fmla="*/ 2034791 w 2034791"/>
                <a:gd name="connsiteY2-86" fmla="*/ 281231 h 991988"/>
                <a:gd name="connsiteX3-87" fmla="*/ 1547447 w 2034791"/>
                <a:gd name="connsiteY3-88" fmla="*/ 974568 h 991988"/>
                <a:gd name="connsiteX0-89" fmla="*/ 1547447 w 2034791"/>
                <a:gd name="connsiteY0-90" fmla="*/ 974568 h 991988"/>
                <a:gd name="connsiteX1-91" fmla="*/ 0 w 2034791"/>
                <a:gd name="connsiteY1-92" fmla="*/ 0 h 991988"/>
                <a:gd name="connsiteX2-93" fmla="*/ 2034791 w 2034791"/>
                <a:gd name="connsiteY2-94" fmla="*/ 281231 h 991988"/>
                <a:gd name="connsiteX3-95" fmla="*/ 1547447 w 2034791"/>
                <a:gd name="connsiteY3-96" fmla="*/ 974568 h 991988"/>
                <a:gd name="connsiteX0-97" fmla="*/ 1547447 w 2034791"/>
                <a:gd name="connsiteY0-98" fmla="*/ 974568 h 991988"/>
                <a:gd name="connsiteX1-99" fmla="*/ 0 w 2034791"/>
                <a:gd name="connsiteY1-100" fmla="*/ 0 h 991988"/>
                <a:gd name="connsiteX2-101" fmla="*/ 2034791 w 2034791"/>
                <a:gd name="connsiteY2-102" fmla="*/ 281231 h 991988"/>
                <a:gd name="connsiteX3-103" fmla="*/ 1547447 w 2034791"/>
                <a:gd name="connsiteY3-104" fmla="*/ 974568 h 991988"/>
                <a:gd name="connsiteX0-105" fmla="*/ 1547447 w 2034791"/>
                <a:gd name="connsiteY0-106" fmla="*/ 974568 h 991988"/>
                <a:gd name="connsiteX1-107" fmla="*/ 0 w 2034791"/>
                <a:gd name="connsiteY1-108" fmla="*/ 0 h 991988"/>
                <a:gd name="connsiteX2-109" fmla="*/ 2034791 w 2034791"/>
                <a:gd name="connsiteY2-110" fmla="*/ 281231 h 991988"/>
                <a:gd name="connsiteX3-111" fmla="*/ 1547447 w 2034791"/>
                <a:gd name="connsiteY3-112" fmla="*/ 974568 h 991988"/>
                <a:gd name="connsiteX0-113" fmla="*/ 1547447 w 2034791"/>
                <a:gd name="connsiteY0-114" fmla="*/ 974568 h 987901"/>
                <a:gd name="connsiteX1-115" fmla="*/ 0 w 2034791"/>
                <a:gd name="connsiteY1-116" fmla="*/ 0 h 987901"/>
                <a:gd name="connsiteX2-117" fmla="*/ 2034791 w 2034791"/>
                <a:gd name="connsiteY2-118" fmla="*/ 281231 h 987901"/>
                <a:gd name="connsiteX3-119" fmla="*/ 1547447 w 2034791"/>
                <a:gd name="connsiteY3-120" fmla="*/ 974568 h 987901"/>
                <a:gd name="connsiteX0-121" fmla="*/ 1547447 w 2034791"/>
                <a:gd name="connsiteY0-122" fmla="*/ 974568 h 987901"/>
                <a:gd name="connsiteX1-123" fmla="*/ 0 w 2034791"/>
                <a:gd name="connsiteY1-124" fmla="*/ 0 h 987901"/>
                <a:gd name="connsiteX2-125" fmla="*/ 2034791 w 2034791"/>
                <a:gd name="connsiteY2-126" fmla="*/ 281231 h 987901"/>
                <a:gd name="connsiteX3-127" fmla="*/ 1547447 w 2034791"/>
                <a:gd name="connsiteY3-128" fmla="*/ 974568 h 987901"/>
                <a:gd name="connsiteX0-129" fmla="*/ 1547447 w 2034791"/>
                <a:gd name="connsiteY0-130" fmla="*/ 974568 h 987901"/>
                <a:gd name="connsiteX1-131" fmla="*/ 0 w 2034791"/>
                <a:gd name="connsiteY1-132" fmla="*/ 0 h 987901"/>
                <a:gd name="connsiteX2-133" fmla="*/ 2034791 w 2034791"/>
                <a:gd name="connsiteY2-134" fmla="*/ 281231 h 987901"/>
                <a:gd name="connsiteX3-135" fmla="*/ 1547447 w 2034791"/>
                <a:gd name="connsiteY3-136" fmla="*/ 974568 h 987901"/>
                <a:gd name="connsiteX0-137" fmla="*/ 1547447 w 2024743"/>
                <a:gd name="connsiteY0-138" fmla="*/ 974568 h 978104"/>
                <a:gd name="connsiteX1-139" fmla="*/ 0 w 2024743"/>
                <a:gd name="connsiteY1-140" fmla="*/ 0 h 978104"/>
                <a:gd name="connsiteX2-141" fmla="*/ 2024743 w 2024743"/>
                <a:gd name="connsiteY2-142" fmla="*/ 261134 h 978104"/>
                <a:gd name="connsiteX3-143" fmla="*/ 1547447 w 2024743"/>
                <a:gd name="connsiteY3-144" fmla="*/ 974568 h 978104"/>
                <a:gd name="connsiteX0-145" fmla="*/ 1547447 w 2024743"/>
                <a:gd name="connsiteY0-146" fmla="*/ 974568 h 978104"/>
                <a:gd name="connsiteX1-147" fmla="*/ 0 w 2024743"/>
                <a:gd name="connsiteY1-148" fmla="*/ 0 h 978104"/>
                <a:gd name="connsiteX2-149" fmla="*/ 2024743 w 2024743"/>
                <a:gd name="connsiteY2-150" fmla="*/ 261134 h 978104"/>
                <a:gd name="connsiteX3-151" fmla="*/ 1547447 w 2024743"/>
                <a:gd name="connsiteY3-152" fmla="*/ 974568 h 978104"/>
                <a:gd name="connsiteX0-153" fmla="*/ 1547447 w 2024743"/>
                <a:gd name="connsiteY0-154" fmla="*/ 974568 h 992465"/>
                <a:gd name="connsiteX1-155" fmla="*/ 0 w 2024743"/>
                <a:gd name="connsiteY1-156" fmla="*/ 0 h 992465"/>
                <a:gd name="connsiteX2-157" fmla="*/ 2024743 w 2024743"/>
                <a:gd name="connsiteY2-158" fmla="*/ 261134 h 992465"/>
                <a:gd name="connsiteX3-159" fmla="*/ 1547447 w 2024743"/>
                <a:gd name="connsiteY3-160" fmla="*/ 974568 h 992465"/>
                <a:gd name="connsiteX0-161" fmla="*/ 1547447 w 2024743"/>
                <a:gd name="connsiteY0-162" fmla="*/ 974568 h 991061"/>
                <a:gd name="connsiteX1-163" fmla="*/ 0 w 2024743"/>
                <a:gd name="connsiteY1-164" fmla="*/ 0 h 991061"/>
                <a:gd name="connsiteX2-165" fmla="*/ 2024743 w 2024743"/>
                <a:gd name="connsiteY2-166" fmla="*/ 261134 h 991061"/>
                <a:gd name="connsiteX3-167" fmla="*/ 1547447 w 2024743"/>
                <a:gd name="connsiteY3-168" fmla="*/ 974568 h 991061"/>
                <a:gd name="connsiteX0-169" fmla="*/ 1547447 w 2024743"/>
                <a:gd name="connsiteY0-170" fmla="*/ 974568 h 991061"/>
                <a:gd name="connsiteX1-171" fmla="*/ 0 w 2024743"/>
                <a:gd name="connsiteY1-172" fmla="*/ 0 h 991061"/>
                <a:gd name="connsiteX2-173" fmla="*/ 2024743 w 2024743"/>
                <a:gd name="connsiteY2-174" fmla="*/ 261134 h 991061"/>
                <a:gd name="connsiteX3-175" fmla="*/ 1547447 w 2024743"/>
                <a:gd name="connsiteY3-176" fmla="*/ 974568 h 991061"/>
                <a:gd name="connsiteX0-177" fmla="*/ 1547447 w 2024743"/>
                <a:gd name="connsiteY0-178" fmla="*/ 974568 h 991061"/>
                <a:gd name="connsiteX1-179" fmla="*/ 0 w 2024743"/>
                <a:gd name="connsiteY1-180" fmla="*/ 0 h 991061"/>
                <a:gd name="connsiteX2-181" fmla="*/ 2024743 w 2024743"/>
                <a:gd name="connsiteY2-182" fmla="*/ 261134 h 991061"/>
                <a:gd name="connsiteX3-183" fmla="*/ 1547447 w 2024743"/>
                <a:gd name="connsiteY3-184" fmla="*/ 974568 h 991061"/>
                <a:gd name="connsiteX0-185" fmla="*/ 1547447 w 2024743"/>
                <a:gd name="connsiteY0-186" fmla="*/ 974568 h 991061"/>
                <a:gd name="connsiteX1-187" fmla="*/ 0 w 2024743"/>
                <a:gd name="connsiteY1-188" fmla="*/ 0 h 991061"/>
                <a:gd name="connsiteX2-189" fmla="*/ 2024743 w 2024743"/>
                <a:gd name="connsiteY2-190" fmla="*/ 261134 h 991061"/>
                <a:gd name="connsiteX3-191" fmla="*/ 1547447 w 2024743"/>
                <a:gd name="connsiteY3-192" fmla="*/ 974568 h 991061"/>
                <a:gd name="connsiteX0-193" fmla="*/ 1547447 w 2024743"/>
                <a:gd name="connsiteY0-194" fmla="*/ 974568 h 991061"/>
                <a:gd name="connsiteX1-195" fmla="*/ 0 w 2024743"/>
                <a:gd name="connsiteY1-196" fmla="*/ 0 h 991061"/>
                <a:gd name="connsiteX2-197" fmla="*/ 2024743 w 2024743"/>
                <a:gd name="connsiteY2-198" fmla="*/ 261134 h 991061"/>
                <a:gd name="connsiteX3-199" fmla="*/ 1547447 w 2024743"/>
                <a:gd name="connsiteY3-200" fmla="*/ 974568 h 991061"/>
                <a:gd name="connsiteX0-201" fmla="*/ 1547447 w 2024743"/>
                <a:gd name="connsiteY0-202" fmla="*/ 974568 h 991061"/>
                <a:gd name="connsiteX1-203" fmla="*/ 0 w 2024743"/>
                <a:gd name="connsiteY1-204" fmla="*/ 0 h 991061"/>
                <a:gd name="connsiteX2-205" fmla="*/ 2024743 w 2024743"/>
                <a:gd name="connsiteY2-206" fmla="*/ 261134 h 991061"/>
                <a:gd name="connsiteX3-207" fmla="*/ 1547447 w 2024743"/>
                <a:gd name="connsiteY3-208" fmla="*/ 974568 h 991061"/>
                <a:gd name="connsiteX0-209" fmla="*/ 1547447 w 2024743"/>
                <a:gd name="connsiteY0-210" fmla="*/ 974568 h 991061"/>
                <a:gd name="connsiteX1-211" fmla="*/ 0 w 2024743"/>
                <a:gd name="connsiteY1-212" fmla="*/ 0 h 991061"/>
                <a:gd name="connsiteX2-213" fmla="*/ 2024743 w 2024743"/>
                <a:gd name="connsiteY2-214" fmla="*/ 261134 h 991061"/>
                <a:gd name="connsiteX3-215" fmla="*/ 1547447 w 2024743"/>
                <a:gd name="connsiteY3-216" fmla="*/ 974568 h 991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24743" h="991061">
                  <a:moveTo>
                    <a:pt x="1547447" y="974568"/>
                  </a:moveTo>
                  <a:cubicBezTo>
                    <a:pt x="1169797" y="1066699"/>
                    <a:pt x="571081" y="777032"/>
                    <a:pt x="0" y="0"/>
                  </a:cubicBezTo>
                  <a:cubicBezTo>
                    <a:pt x="644469" y="578075"/>
                    <a:pt x="1825627" y="1162654"/>
                    <a:pt x="2024743" y="261134"/>
                  </a:cubicBezTo>
                  <a:cubicBezTo>
                    <a:pt x="1972826" y="607804"/>
                    <a:pt x="1925097" y="882437"/>
                    <a:pt x="1547447" y="974568"/>
                  </a:cubicBezTo>
                  <a:close/>
                </a:path>
              </a:pathLst>
            </a:custGeom>
            <a:solidFill>
              <a:srgbClr val="E7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直角三角形 21"/>
            <p:cNvSpPr/>
            <p:nvPr/>
          </p:nvSpPr>
          <p:spPr>
            <a:xfrm flipH="1">
              <a:off x="6117063" y="5547131"/>
              <a:ext cx="528664" cy="277785"/>
            </a:xfrm>
            <a:custGeom>
              <a:avLst/>
              <a:gdLst>
                <a:gd name="connsiteX0" fmla="*/ 0 w 2034791"/>
                <a:gd name="connsiteY0" fmla="*/ 281231 h 281231"/>
                <a:gd name="connsiteX1" fmla="*/ 0 w 2034791"/>
                <a:gd name="connsiteY1" fmla="*/ 0 h 281231"/>
                <a:gd name="connsiteX2" fmla="*/ 2034791 w 2034791"/>
                <a:gd name="connsiteY2" fmla="*/ 281231 h 281231"/>
                <a:gd name="connsiteX3" fmla="*/ 0 w 2034791"/>
                <a:gd name="connsiteY3" fmla="*/ 281231 h 281231"/>
                <a:gd name="connsiteX0-1" fmla="*/ 1441939 w 2034791"/>
                <a:gd name="connsiteY0-2" fmla="*/ 1004713 h 1004713"/>
                <a:gd name="connsiteX1-3" fmla="*/ 0 w 2034791"/>
                <a:gd name="connsiteY1-4" fmla="*/ 0 h 1004713"/>
                <a:gd name="connsiteX2-5" fmla="*/ 2034791 w 2034791"/>
                <a:gd name="connsiteY2-6" fmla="*/ 281231 h 1004713"/>
                <a:gd name="connsiteX3-7" fmla="*/ 1441939 w 2034791"/>
                <a:gd name="connsiteY3-8" fmla="*/ 1004713 h 1004713"/>
                <a:gd name="connsiteX0-9" fmla="*/ 1441939 w 2034791"/>
                <a:gd name="connsiteY0-10" fmla="*/ 1004713 h 1004713"/>
                <a:gd name="connsiteX1-11" fmla="*/ 0 w 2034791"/>
                <a:gd name="connsiteY1-12" fmla="*/ 0 h 1004713"/>
                <a:gd name="connsiteX2-13" fmla="*/ 2034791 w 2034791"/>
                <a:gd name="connsiteY2-14" fmla="*/ 281231 h 1004713"/>
                <a:gd name="connsiteX3-15" fmla="*/ 1441939 w 2034791"/>
                <a:gd name="connsiteY3-16" fmla="*/ 1004713 h 1004713"/>
                <a:gd name="connsiteX0-17" fmla="*/ 1441939 w 2034791"/>
                <a:gd name="connsiteY0-18" fmla="*/ 1004713 h 1004713"/>
                <a:gd name="connsiteX1-19" fmla="*/ 0 w 2034791"/>
                <a:gd name="connsiteY1-20" fmla="*/ 0 h 1004713"/>
                <a:gd name="connsiteX2-21" fmla="*/ 2034791 w 2034791"/>
                <a:gd name="connsiteY2-22" fmla="*/ 281231 h 1004713"/>
                <a:gd name="connsiteX3-23" fmla="*/ 1441939 w 2034791"/>
                <a:gd name="connsiteY3-24" fmla="*/ 1004713 h 1004713"/>
                <a:gd name="connsiteX0-25" fmla="*/ 1441939 w 2034791"/>
                <a:gd name="connsiteY0-26" fmla="*/ 1004713 h 1004713"/>
                <a:gd name="connsiteX1-27" fmla="*/ 0 w 2034791"/>
                <a:gd name="connsiteY1-28" fmla="*/ 0 h 1004713"/>
                <a:gd name="connsiteX2-29" fmla="*/ 2034791 w 2034791"/>
                <a:gd name="connsiteY2-30" fmla="*/ 281231 h 1004713"/>
                <a:gd name="connsiteX3-31" fmla="*/ 1441939 w 2034791"/>
                <a:gd name="connsiteY3-32" fmla="*/ 1004713 h 1004713"/>
                <a:gd name="connsiteX0-33" fmla="*/ 1441939 w 2034791"/>
                <a:gd name="connsiteY0-34" fmla="*/ 1004713 h 1004713"/>
                <a:gd name="connsiteX1-35" fmla="*/ 0 w 2034791"/>
                <a:gd name="connsiteY1-36" fmla="*/ 0 h 1004713"/>
                <a:gd name="connsiteX2-37" fmla="*/ 2034791 w 2034791"/>
                <a:gd name="connsiteY2-38" fmla="*/ 281231 h 1004713"/>
                <a:gd name="connsiteX3-39" fmla="*/ 1441939 w 2034791"/>
                <a:gd name="connsiteY3-40" fmla="*/ 1004713 h 1004713"/>
                <a:gd name="connsiteX0-41" fmla="*/ 1441939 w 2034791"/>
                <a:gd name="connsiteY0-42" fmla="*/ 1004713 h 1004713"/>
                <a:gd name="connsiteX1-43" fmla="*/ 0 w 2034791"/>
                <a:gd name="connsiteY1-44" fmla="*/ 0 h 1004713"/>
                <a:gd name="connsiteX2-45" fmla="*/ 2034791 w 2034791"/>
                <a:gd name="connsiteY2-46" fmla="*/ 281231 h 1004713"/>
                <a:gd name="connsiteX3-47" fmla="*/ 1441939 w 2034791"/>
                <a:gd name="connsiteY3-48" fmla="*/ 1004713 h 1004713"/>
                <a:gd name="connsiteX0-49" fmla="*/ 1441939 w 2034791"/>
                <a:gd name="connsiteY0-50" fmla="*/ 1004713 h 1004713"/>
                <a:gd name="connsiteX1-51" fmla="*/ 0 w 2034791"/>
                <a:gd name="connsiteY1-52" fmla="*/ 0 h 1004713"/>
                <a:gd name="connsiteX2-53" fmla="*/ 2034791 w 2034791"/>
                <a:gd name="connsiteY2-54" fmla="*/ 281231 h 1004713"/>
                <a:gd name="connsiteX3-55" fmla="*/ 1441939 w 2034791"/>
                <a:gd name="connsiteY3-56" fmla="*/ 1004713 h 1004713"/>
                <a:gd name="connsiteX0-57" fmla="*/ 1441939 w 2034791"/>
                <a:gd name="connsiteY0-58" fmla="*/ 1004713 h 1004713"/>
                <a:gd name="connsiteX1-59" fmla="*/ 0 w 2034791"/>
                <a:gd name="connsiteY1-60" fmla="*/ 0 h 1004713"/>
                <a:gd name="connsiteX2-61" fmla="*/ 2034791 w 2034791"/>
                <a:gd name="connsiteY2-62" fmla="*/ 281231 h 1004713"/>
                <a:gd name="connsiteX3-63" fmla="*/ 1441939 w 2034791"/>
                <a:gd name="connsiteY3-64" fmla="*/ 1004713 h 1004713"/>
                <a:gd name="connsiteX0-65" fmla="*/ 1441939 w 2034791"/>
                <a:gd name="connsiteY0-66" fmla="*/ 1004713 h 1007782"/>
                <a:gd name="connsiteX1-67" fmla="*/ 0 w 2034791"/>
                <a:gd name="connsiteY1-68" fmla="*/ 0 h 1007782"/>
                <a:gd name="connsiteX2-69" fmla="*/ 2034791 w 2034791"/>
                <a:gd name="connsiteY2-70" fmla="*/ 281231 h 1007782"/>
                <a:gd name="connsiteX3-71" fmla="*/ 1441939 w 2034791"/>
                <a:gd name="connsiteY3-72" fmla="*/ 1004713 h 1007782"/>
                <a:gd name="connsiteX0-73" fmla="*/ 1441939 w 2034791"/>
                <a:gd name="connsiteY0-74" fmla="*/ 1004713 h 1020987"/>
                <a:gd name="connsiteX1-75" fmla="*/ 0 w 2034791"/>
                <a:gd name="connsiteY1-76" fmla="*/ 0 h 1020987"/>
                <a:gd name="connsiteX2-77" fmla="*/ 2034791 w 2034791"/>
                <a:gd name="connsiteY2-78" fmla="*/ 281231 h 1020987"/>
                <a:gd name="connsiteX3-79" fmla="*/ 1441939 w 2034791"/>
                <a:gd name="connsiteY3-80" fmla="*/ 1004713 h 1020987"/>
                <a:gd name="connsiteX0-81" fmla="*/ 1547447 w 2034791"/>
                <a:gd name="connsiteY0-82" fmla="*/ 974568 h 991988"/>
                <a:gd name="connsiteX1-83" fmla="*/ 0 w 2034791"/>
                <a:gd name="connsiteY1-84" fmla="*/ 0 h 991988"/>
                <a:gd name="connsiteX2-85" fmla="*/ 2034791 w 2034791"/>
                <a:gd name="connsiteY2-86" fmla="*/ 281231 h 991988"/>
                <a:gd name="connsiteX3-87" fmla="*/ 1547447 w 2034791"/>
                <a:gd name="connsiteY3-88" fmla="*/ 974568 h 991988"/>
                <a:gd name="connsiteX0-89" fmla="*/ 1547447 w 2034791"/>
                <a:gd name="connsiteY0-90" fmla="*/ 974568 h 991988"/>
                <a:gd name="connsiteX1-91" fmla="*/ 0 w 2034791"/>
                <a:gd name="connsiteY1-92" fmla="*/ 0 h 991988"/>
                <a:gd name="connsiteX2-93" fmla="*/ 2034791 w 2034791"/>
                <a:gd name="connsiteY2-94" fmla="*/ 281231 h 991988"/>
                <a:gd name="connsiteX3-95" fmla="*/ 1547447 w 2034791"/>
                <a:gd name="connsiteY3-96" fmla="*/ 974568 h 991988"/>
                <a:gd name="connsiteX0-97" fmla="*/ 1547447 w 2034791"/>
                <a:gd name="connsiteY0-98" fmla="*/ 974568 h 991988"/>
                <a:gd name="connsiteX1-99" fmla="*/ 0 w 2034791"/>
                <a:gd name="connsiteY1-100" fmla="*/ 0 h 991988"/>
                <a:gd name="connsiteX2-101" fmla="*/ 2034791 w 2034791"/>
                <a:gd name="connsiteY2-102" fmla="*/ 281231 h 991988"/>
                <a:gd name="connsiteX3-103" fmla="*/ 1547447 w 2034791"/>
                <a:gd name="connsiteY3-104" fmla="*/ 974568 h 991988"/>
                <a:gd name="connsiteX0-105" fmla="*/ 1547447 w 2034791"/>
                <a:gd name="connsiteY0-106" fmla="*/ 974568 h 991988"/>
                <a:gd name="connsiteX1-107" fmla="*/ 0 w 2034791"/>
                <a:gd name="connsiteY1-108" fmla="*/ 0 h 991988"/>
                <a:gd name="connsiteX2-109" fmla="*/ 2034791 w 2034791"/>
                <a:gd name="connsiteY2-110" fmla="*/ 281231 h 991988"/>
                <a:gd name="connsiteX3-111" fmla="*/ 1547447 w 2034791"/>
                <a:gd name="connsiteY3-112" fmla="*/ 974568 h 991988"/>
                <a:gd name="connsiteX0-113" fmla="*/ 1547447 w 2034791"/>
                <a:gd name="connsiteY0-114" fmla="*/ 974568 h 987901"/>
                <a:gd name="connsiteX1-115" fmla="*/ 0 w 2034791"/>
                <a:gd name="connsiteY1-116" fmla="*/ 0 h 987901"/>
                <a:gd name="connsiteX2-117" fmla="*/ 2034791 w 2034791"/>
                <a:gd name="connsiteY2-118" fmla="*/ 281231 h 987901"/>
                <a:gd name="connsiteX3-119" fmla="*/ 1547447 w 2034791"/>
                <a:gd name="connsiteY3-120" fmla="*/ 974568 h 987901"/>
                <a:gd name="connsiteX0-121" fmla="*/ 1547447 w 2034791"/>
                <a:gd name="connsiteY0-122" fmla="*/ 974568 h 987901"/>
                <a:gd name="connsiteX1-123" fmla="*/ 0 w 2034791"/>
                <a:gd name="connsiteY1-124" fmla="*/ 0 h 987901"/>
                <a:gd name="connsiteX2-125" fmla="*/ 2034791 w 2034791"/>
                <a:gd name="connsiteY2-126" fmla="*/ 281231 h 987901"/>
                <a:gd name="connsiteX3-127" fmla="*/ 1547447 w 2034791"/>
                <a:gd name="connsiteY3-128" fmla="*/ 974568 h 987901"/>
                <a:gd name="connsiteX0-129" fmla="*/ 1547447 w 2034791"/>
                <a:gd name="connsiteY0-130" fmla="*/ 974568 h 987901"/>
                <a:gd name="connsiteX1-131" fmla="*/ 0 w 2034791"/>
                <a:gd name="connsiteY1-132" fmla="*/ 0 h 987901"/>
                <a:gd name="connsiteX2-133" fmla="*/ 2034791 w 2034791"/>
                <a:gd name="connsiteY2-134" fmla="*/ 281231 h 987901"/>
                <a:gd name="connsiteX3-135" fmla="*/ 1547447 w 2034791"/>
                <a:gd name="connsiteY3-136" fmla="*/ 974568 h 987901"/>
                <a:gd name="connsiteX0-137" fmla="*/ 1547447 w 2024743"/>
                <a:gd name="connsiteY0-138" fmla="*/ 974568 h 978104"/>
                <a:gd name="connsiteX1-139" fmla="*/ 0 w 2024743"/>
                <a:gd name="connsiteY1-140" fmla="*/ 0 h 978104"/>
                <a:gd name="connsiteX2-141" fmla="*/ 2024743 w 2024743"/>
                <a:gd name="connsiteY2-142" fmla="*/ 261134 h 978104"/>
                <a:gd name="connsiteX3-143" fmla="*/ 1547447 w 2024743"/>
                <a:gd name="connsiteY3-144" fmla="*/ 974568 h 978104"/>
                <a:gd name="connsiteX0-145" fmla="*/ 1547447 w 2024743"/>
                <a:gd name="connsiteY0-146" fmla="*/ 974568 h 978104"/>
                <a:gd name="connsiteX1-147" fmla="*/ 0 w 2024743"/>
                <a:gd name="connsiteY1-148" fmla="*/ 0 h 978104"/>
                <a:gd name="connsiteX2-149" fmla="*/ 2024743 w 2024743"/>
                <a:gd name="connsiteY2-150" fmla="*/ 261134 h 978104"/>
                <a:gd name="connsiteX3-151" fmla="*/ 1547447 w 2024743"/>
                <a:gd name="connsiteY3-152" fmla="*/ 974568 h 978104"/>
                <a:gd name="connsiteX0-153" fmla="*/ 1547447 w 2024743"/>
                <a:gd name="connsiteY0-154" fmla="*/ 974568 h 992465"/>
                <a:gd name="connsiteX1-155" fmla="*/ 0 w 2024743"/>
                <a:gd name="connsiteY1-156" fmla="*/ 0 h 992465"/>
                <a:gd name="connsiteX2-157" fmla="*/ 2024743 w 2024743"/>
                <a:gd name="connsiteY2-158" fmla="*/ 261134 h 992465"/>
                <a:gd name="connsiteX3-159" fmla="*/ 1547447 w 2024743"/>
                <a:gd name="connsiteY3-160" fmla="*/ 974568 h 992465"/>
                <a:gd name="connsiteX0-161" fmla="*/ 1547447 w 2024743"/>
                <a:gd name="connsiteY0-162" fmla="*/ 974568 h 991061"/>
                <a:gd name="connsiteX1-163" fmla="*/ 0 w 2024743"/>
                <a:gd name="connsiteY1-164" fmla="*/ 0 h 991061"/>
                <a:gd name="connsiteX2-165" fmla="*/ 2024743 w 2024743"/>
                <a:gd name="connsiteY2-166" fmla="*/ 261134 h 991061"/>
                <a:gd name="connsiteX3-167" fmla="*/ 1547447 w 2024743"/>
                <a:gd name="connsiteY3-168" fmla="*/ 974568 h 991061"/>
                <a:gd name="connsiteX0-169" fmla="*/ 1547447 w 2024743"/>
                <a:gd name="connsiteY0-170" fmla="*/ 974568 h 991061"/>
                <a:gd name="connsiteX1-171" fmla="*/ 0 w 2024743"/>
                <a:gd name="connsiteY1-172" fmla="*/ 0 h 991061"/>
                <a:gd name="connsiteX2-173" fmla="*/ 2024743 w 2024743"/>
                <a:gd name="connsiteY2-174" fmla="*/ 261134 h 991061"/>
                <a:gd name="connsiteX3-175" fmla="*/ 1547447 w 2024743"/>
                <a:gd name="connsiteY3-176" fmla="*/ 974568 h 991061"/>
                <a:gd name="connsiteX0-177" fmla="*/ 1657979 w 2135275"/>
                <a:gd name="connsiteY0-178" fmla="*/ 1105197 h 1111801"/>
                <a:gd name="connsiteX1-179" fmla="*/ 0 w 2135275"/>
                <a:gd name="connsiteY1-180" fmla="*/ 0 h 1111801"/>
                <a:gd name="connsiteX2-181" fmla="*/ 2135275 w 2135275"/>
                <a:gd name="connsiteY2-182" fmla="*/ 391763 h 1111801"/>
                <a:gd name="connsiteX3-183" fmla="*/ 1657979 w 2135275"/>
                <a:gd name="connsiteY3-184" fmla="*/ 1105197 h 1111801"/>
                <a:gd name="connsiteX0-185" fmla="*/ 1497205 w 2135275"/>
                <a:gd name="connsiteY0-186" fmla="*/ 1115245 h 1121717"/>
                <a:gd name="connsiteX1-187" fmla="*/ 0 w 2135275"/>
                <a:gd name="connsiteY1-188" fmla="*/ 0 h 1121717"/>
                <a:gd name="connsiteX2-189" fmla="*/ 2135275 w 2135275"/>
                <a:gd name="connsiteY2-190" fmla="*/ 391763 h 1121717"/>
                <a:gd name="connsiteX3-191" fmla="*/ 1497205 w 2135275"/>
                <a:gd name="connsiteY3-192" fmla="*/ 1115245 h 1121717"/>
                <a:gd name="connsiteX0-193" fmla="*/ 1497205 w 2135275"/>
                <a:gd name="connsiteY0-194" fmla="*/ 1115245 h 1122903"/>
                <a:gd name="connsiteX1-195" fmla="*/ 0 w 2135275"/>
                <a:gd name="connsiteY1-196" fmla="*/ 0 h 1122903"/>
                <a:gd name="connsiteX2-197" fmla="*/ 2135275 w 2135275"/>
                <a:gd name="connsiteY2-198" fmla="*/ 391763 h 1122903"/>
                <a:gd name="connsiteX3-199" fmla="*/ 1497205 w 2135275"/>
                <a:gd name="connsiteY3-200" fmla="*/ 1115245 h 1122903"/>
                <a:gd name="connsiteX0-201" fmla="*/ 1497205 w 2135275"/>
                <a:gd name="connsiteY0-202" fmla="*/ 1115245 h 1115306"/>
                <a:gd name="connsiteX1-203" fmla="*/ 0 w 2135275"/>
                <a:gd name="connsiteY1-204" fmla="*/ 0 h 1115306"/>
                <a:gd name="connsiteX2-205" fmla="*/ 2135275 w 2135275"/>
                <a:gd name="connsiteY2-206" fmla="*/ 391763 h 1115306"/>
                <a:gd name="connsiteX3-207" fmla="*/ 1497205 w 2135275"/>
                <a:gd name="connsiteY3-208" fmla="*/ 1115245 h 1115306"/>
                <a:gd name="connsiteX0-209" fmla="*/ 1497205 w 2135275"/>
                <a:gd name="connsiteY0-210" fmla="*/ 1115245 h 1115306"/>
                <a:gd name="connsiteX1-211" fmla="*/ 0 w 2135275"/>
                <a:gd name="connsiteY1-212" fmla="*/ 0 h 1115306"/>
                <a:gd name="connsiteX2-213" fmla="*/ 2135275 w 2135275"/>
                <a:gd name="connsiteY2-214" fmla="*/ 391763 h 1115306"/>
                <a:gd name="connsiteX3-215" fmla="*/ 1497205 w 2135275"/>
                <a:gd name="connsiteY3-216" fmla="*/ 1115245 h 1115306"/>
                <a:gd name="connsiteX0-217" fmla="*/ 1497205 w 2135275"/>
                <a:gd name="connsiteY0-218" fmla="*/ 1115245 h 1115306"/>
                <a:gd name="connsiteX1-219" fmla="*/ 0 w 2135275"/>
                <a:gd name="connsiteY1-220" fmla="*/ 0 h 1115306"/>
                <a:gd name="connsiteX2-221" fmla="*/ 2135275 w 2135275"/>
                <a:gd name="connsiteY2-222" fmla="*/ 391763 h 1115306"/>
                <a:gd name="connsiteX3-223" fmla="*/ 1497205 w 2135275"/>
                <a:gd name="connsiteY3-224" fmla="*/ 1115245 h 1115306"/>
                <a:gd name="connsiteX0-225" fmla="*/ 1497205 w 2135275"/>
                <a:gd name="connsiteY0-226" fmla="*/ 1115245 h 1115306"/>
                <a:gd name="connsiteX1-227" fmla="*/ 0 w 2135275"/>
                <a:gd name="connsiteY1-228" fmla="*/ 0 h 1115306"/>
                <a:gd name="connsiteX2-229" fmla="*/ 2135275 w 2135275"/>
                <a:gd name="connsiteY2-230" fmla="*/ 391763 h 1115306"/>
                <a:gd name="connsiteX3-231" fmla="*/ 1497205 w 2135275"/>
                <a:gd name="connsiteY3-232" fmla="*/ 1115245 h 1115306"/>
                <a:gd name="connsiteX0-233" fmla="*/ 1497205 w 2135275"/>
                <a:gd name="connsiteY0-234" fmla="*/ 1115245 h 1115306"/>
                <a:gd name="connsiteX1-235" fmla="*/ 0 w 2135275"/>
                <a:gd name="connsiteY1-236" fmla="*/ 0 h 1115306"/>
                <a:gd name="connsiteX2-237" fmla="*/ 2135275 w 2135275"/>
                <a:gd name="connsiteY2-238" fmla="*/ 391763 h 1115306"/>
                <a:gd name="connsiteX3-239" fmla="*/ 1497205 w 2135275"/>
                <a:gd name="connsiteY3-240" fmla="*/ 1115245 h 1115306"/>
                <a:gd name="connsiteX0-241" fmla="*/ 1497205 w 2135275"/>
                <a:gd name="connsiteY0-242" fmla="*/ 1115245 h 1115306"/>
                <a:gd name="connsiteX1-243" fmla="*/ 0 w 2135275"/>
                <a:gd name="connsiteY1-244" fmla="*/ 0 h 1115306"/>
                <a:gd name="connsiteX2-245" fmla="*/ 2135275 w 2135275"/>
                <a:gd name="connsiteY2-246" fmla="*/ 391763 h 1115306"/>
                <a:gd name="connsiteX3-247" fmla="*/ 1497205 w 2135275"/>
                <a:gd name="connsiteY3-248" fmla="*/ 1115245 h 1115306"/>
                <a:gd name="connsiteX0-249" fmla="*/ 1497205 w 2135275"/>
                <a:gd name="connsiteY0-250" fmla="*/ 1115245 h 1115306"/>
                <a:gd name="connsiteX1-251" fmla="*/ 0 w 2135275"/>
                <a:gd name="connsiteY1-252" fmla="*/ 0 h 1115306"/>
                <a:gd name="connsiteX2-253" fmla="*/ 2135275 w 2135275"/>
                <a:gd name="connsiteY2-254" fmla="*/ 391763 h 1115306"/>
                <a:gd name="connsiteX3-255" fmla="*/ 1497205 w 2135275"/>
                <a:gd name="connsiteY3-256" fmla="*/ 1115245 h 1115306"/>
                <a:gd name="connsiteX0-257" fmla="*/ 1497205 w 2135275"/>
                <a:gd name="connsiteY0-258" fmla="*/ 1115245 h 1115306"/>
                <a:gd name="connsiteX1-259" fmla="*/ 0 w 2135275"/>
                <a:gd name="connsiteY1-260" fmla="*/ 0 h 1115306"/>
                <a:gd name="connsiteX2-261" fmla="*/ 2135275 w 2135275"/>
                <a:gd name="connsiteY2-262" fmla="*/ 391763 h 1115306"/>
                <a:gd name="connsiteX3-263" fmla="*/ 1497205 w 2135275"/>
                <a:gd name="connsiteY3-264" fmla="*/ 1115245 h 1115306"/>
                <a:gd name="connsiteX0-265" fmla="*/ 1497205 w 2135275"/>
                <a:gd name="connsiteY0-266" fmla="*/ 1115245 h 1115306"/>
                <a:gd name="connsiteX1-267" fmla="*/ 0 w 2135275"/>
                <a:gd name="connsiteY1-268" fmla="*/ 0 h 1115306"/>
                <a:gd name="connsiteX2-269" fmla="*/ 2135275 w 2135275"/>
                <a:gd name="connsiteY2-270" fmla="*/ 391763 h 1115306"/>
                <a:gd name="connsiteX3-271" fmla="*/ 1497205 w 2135275"/>
                <a:gd name="connsiteY3-272" fmla="*/ 1115245 h 1115306"/>
                <a:gd name="connsiteX0-273" fmla="*/ 1497205 w 2135275"/>
                <a:gd name="connsiteY0-274" fmla="*/ 1115245 h 1115306"/>
                <a:gd name="connsiteX1-275" fmla="*/ 0 w 2135275"/>
                <a:gd name="connsiteY1-276" fmla="*/ 0 h 1115306"/>
                <a:gd name="connsiteX2-277" fmla="*/ 2135275 w 2135275"/>
                <a:gd name="connsiteY2-278" fmla="*/ 391763 h 1115306"/>
                <a:gd name="connsiteX3-279" fmla="*/ 1497205 w 2135275"/>
                <a:gd name="connsiteY3-280" fmla="*/ 1115245 h 11153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35275" h="1115306">
                  <a:moveTo>
                    <a:pt x="1497205" y="1115245"/>
                  </a:moveTo>
                  <a:cubicBezTo>
                    <a:pt x="1141326" y="1110242"/>
                    <a:pt x="440453" y="641380"/>
                    <a:pt x="0" y="0"/>
                  </a:cubicBezTo>
                  <a:cubicBezTo>
                    <a:pt x="674615" y="650952"/>
                    <a:pt x="1916908" y="1302907"/>
                    <a:pt x="2135275" y="391763"/>
                  </a:cubicBezTo>
                  <a:cubicBezTo>
                    <a:pt x="2128576" y="818820"/>
                    <a:pt x="1853084" y="1120248"/>
                    <a:pt x="1497205" y="1115245"/>
                  </a:cubicBezTo>
                  <a:close/>
                </a:path>
              </a:pathLst>
            </a:custGeom>
            <a:solidFill>
              <a:srgbClr val="E7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6010694" y="5574117"/>
              <a:ext cx="169872" cy="168258"/>
            </a:xfrm>
            <a:prstGeom prst="ellipse">
              <a:avLst/>
            </a:prstGeom>
            <a:solidFill>
              <a:srgbClr val="E4B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6094837" y="5601101"/>
              <a:ext cx="53978" cy="53969"/>
            </a:xfrm>
            <a:prstGeom prst="ellipse">
              <a:avLst/>
            </a:prstGeom>
            <a:solidFill>
              <a:srgbClr val="F9F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5258181" y="5491575"/>
              <a:ext cx="341330" cy="482551"/>
            </a:xfrm>
            <a:custGeom>
              <a:avLst/>
              <a:gdLst>
                <a:gd name="connsiteX0" fmla="*/ 125591 w 341894"/>
                <a:gd name="connsiteY0" fmla="*/ 0 h 482634"/>
                <a:gd name="connsiteX1" fmla="*/ 284723 w 341894"/>
                <a:gd name="connsiteY1" fmla="*/ 382899 h 482634"/>
                <a:gd name="connsiteX2" fmla="*/ 341894 w 341894"/>
                <a:gd name="connsiteY2" fmla="*/ 482634 h 482634"/>
                <a:gd name="connsiteX3" fmla="*/ 185457 w 341894"/>
                <a:gd name="connsiteY3" fmla="*/ 442410 h 482634"/>
                <a:gd name="connsiteX4" fmla="*/ 126672 w 341894"/>
                <a:gd name="connsiteY4" fmla="*/ 420895 h 482634"/>
                <a:gd name="connsiteX5" fmla="*/ 61968 w 341894"/>
                <a:gd name="connsiteY5" fmla="*/ 252773 h 482634"/>
                <a:gd name="connsiteX6" fmla="*/ 0 w 341894"/>
                <a:gd name="connsiteY6" fmla="*/ 54890 h 4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894" h="482634">
                  <a:moveTo>
                    <a:pt x="125591" y="0"/>
                  </a:moveTo>
                  <a:cubicBezTo>
                    <a:pt x="177899" y="157653"/>
                    <a:pt x="230943" y="280017"/>
                    <a:pt x="284723" y="382899"/>
                  </a:cubicBezTo>
                  <a:lnTo>
                    <a:pt x="341894" y="482634"/>
                  </a:lnTo>
                  <a:lnTo>
                    <a:pt x="185457" y="442410"/>
                  </a:lnTo>
                  <a:lnTo>
                    <a:pt x="126672" y="420895"/>
                  </a:lnTo>
                  <a:lnTo>
                    <a:pt x="61968" y="252773"/>
                  </a:lnTo>
                  <a:cubicBezTo>
                    <a:pt x="39504" y="188588"/>
                    <a:pt x="18558" y="122199"/>
                    <a:pt x="0" y="54890"/>
                  </a:cubicBezTo>
                  <a:close/>
                </a:path>
              </a:pathLst>
            </a:custGeom>
            <a:solidFill>
              <a:srgbClr val="EB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0" name="矩形: 圆角 89"/>
            <p:cNvSpPr/>
            <p:nvPr/>
          </p:nvSpPr>
          <p:spPr>
            <a:xfrm rot="4162950">
              <a:off x="5115322" y="5336003"/>
              <a:ext cx="295245" cy="174634"/>
            </a:xfrm>
            <a:prstGeom prst="roundRect">
              <a:avLst>
                <a:gd name="adj" fmla="val 50000"/>
              </a:avLst>
            </a:prstGeom>
            <a:solidFill>
              <a:srgbClr val="161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矩形: 圆角 90"/>
            <p:cNvSpPr/>
            <p:nvPr/>
          </p:nvSpPr>
          <p:spPr>
            <a:xfrm rot="5857359">
              <a:off x="5305025" y="5386014"/>
              <a:ext cx="136511" cy="55565"/>
            </a:xfrm>
            <a:prstGeom prst="roundRect">
              <a:avLst>
                <a:gd name="adj" fmla="val 50000"/>
              </a:avLst>
            </a:prstGeom>
            <a:solidFill>
              <a:srgbClr val="161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矩形: 圆角 88"/>
            <p:cNvSpPr/>
            <p:nvPr/>
          </p:nvSpPr>
          <p:spPr>
            <a:xfrm rot="20429663">
              <a:off x="5189916" y="5477289"/>
              <a:ext cx="263538" cy="1254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4580" name="文本框 44"/>
          <p:cNvSpPr txBox="1">
            <a:spLocks noChangeArrowheads="1"/>
          </p:cNvSpPr>
          <p:nvPr/>
        </p:nvSpPr>
        <p:spPr bwMode="auto">
          <a:xfrm>
            <a:off x="4421505" y="2737485"/>
            <a:ext cx="3322955" cy="1691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请替换</a:t>
            </a: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9" name="图片 8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539750"/>
            <a:ext cx="10972800" cy="5444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椭圆 24"/>
          <p:cNvSpPr>
            <a:spLocks noChangeAspect="1"/>
          </p:cNvSpPr>
          <p:nvPr/>
        </p:nvSpPr>
        <p:spPr>
          <a:xfrm>
            <a:off x="7695438" y="-1302257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5098811" y="-1140894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2734818" y="-1210817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8073301" y="-1084415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1203197" y="-1439418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3424652" y="-1713738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7029808" y="-744205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639883" y="-1542961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0932145" y="-1100551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6483858" y="-1507998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820418" y="-1005078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2186178" y="-1027938"/>
            <a:ext cx="648000" cy="6480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08838" y="-64723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152138" y="-176737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10141458" y="-72085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5295138" y="-2453178"/>
            <a:ext cx="820800" cy="820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9044178" y="-56083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5510290" y="-820038"/>
            <a:ext cx="820800" cy="820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2.9642E-6 C -0.01094 0.03386 -0.01823 0.06661 -0.02552 0.09992 C -0.02413 0.16209 -0.02726 0.22565 -0.01389 0.28643 C -0.0118 0.32223 -0.00573 0.35415 -0.00226 0.3894 C -0.0026 0.40994 0.00399 0.51735 -0.00816 0.57286 C -0.01319 0.59645 -0.01875 0.61976 -0.02552 0.6428 C -0.02743 0.64946 -0.02934 0.65612 -0.03125 0.66278 C -0.03229 0.66611 -0.0342 0.67278 -0.0342 0.67305 C -0.03976 0.75521 -0.06337 0.86234 -0.00816 0.9259 C -0.00712 0.92923 -0.0066 0.93284 -0.00521 0.93589 C -0.00173 0.94255 0.00643 0.95587 0.00643 0.95615 C 0.01302 1.01471 0.01129 0.99029 0.00643 1.09243 C 0.00573 1.10714 -0.0059 1.12101 -0.00816 1.13572 C -0.01146 1.15848 -0.01875 1.17597 -0.02847 1.19567 C -0.03854 1.21649 -0.04722 1.21566 -0.03715 1.21566 " pathEditMode="relative" rAng="0" ptsTypes="ffffffffffffffA">
                                      <p:cBhvr>
                                        <p:cTn id="35" dur="4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60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E-6 2.57286E-6 C -0.00417 0.01998 -0.00938 0.03885 -0.01459 0.05828 C -0.01355 0.09464 -0.01579 0.13128 -0.00625 0.1668 C -0.00469 0.18762 -0.00035 0.20621 0.00209 0.22675 C 0.0019 0.23869 0.0066 0.30141 -0.00209 0.33361 C -0.00573 0.34749 -0.00972 0.36109 -0.01459 0.37441 C -0.01598 0.37829 -0.01737 0.38218 -0.01875 0.38606 C -0.01945 0.38801 -0.02084 0.39189 -0.02084 0.39217 C -0.02483 0.43991 -0.04185 0.50236 -0.00209 0.53927 C -0.00139 0.54121 -0.00105 0.54343 5E-6 0.5451 C 0.00244 0.54898 0.00833 0.55676 0.00833 0.55703 C 0.01303 0.59117 0.01181 0.57702 0.00833 0.63641 C 0.00781 0.64502 -0.00052 0.65306 -0.00209 0.66167 C -0.00451 0.67499 -0.00972 0.68498 -0.01667 0.69664 C -0.02395 0.70885 -0.03021 0.7083 -0.02292 0.7083 " pathEditMode="relative" rAng="0" ptsTypes="ffffffffffffffA">
                                      <p:cBhvr>
                                        <p:cTn id="40" dur="4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354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4.80433E-6 C -0.0007 0.0086 -0.0007 0.01693 -0.00208 0.02497 C -0.00278 0.02886 -0.00608 0.03053 -0.00625 0.03413 C -0.00747 0.06744 -0.00261 0.09353 0.00417 0.12323 C 0.00677 0.13461 0.01406 0.14293 0.01667 0.15431 C 0.01962 0.16763 0.01719 0.16125 0.025 0.17291 C 0.02986 0.19456 0.02917 0.189 0.02917 0.22842 C 0.02917 0.25228 0.0283 0.27588 0.02708 0.29947 C 0.02656 0.3089 0.02344 0.31029 0.02083 0.31806 C 0.01423 0.33749 0.00764 0.35803 1.66667E-6 0.3769 C -0.01077 0.40327 -0.00625 0.38634 -0.01042 0.40466 C -0.00972 0.45406 -0.01007 0.50374 -0.00833 0.55315 C -0.00764 0.57091 -0.00313 0.58867 1.66667E-6 0.6056 C 0.00226 0.61809 0.00156 0.63225 0.00625 0.64279 C 0.01059 0.65251 0.01371 0.66305 0.01667 0.6736 C 0.02187 0.69331 0.02361 0.71218 0.02708 0.73244 C 0.02969 0.76769 0.0316 0.79628 0.02083 0.82819 C 0.01632 0.84179 0.01476 0.85373 0.00625 0.86233 C 0.0026 0.87871 0.00538 0.86872 -0.00417 0.89009 C -0.0066 0.89536 -0.00695 0.90258 -0.00833 0.90868 C -0.00903 0.91174 -0.00972 0.91479 -0.01042 0.91784 C -0.01111 0.92117 -0.0125 0.927 -0.0125 0.92728 C -0.01458 0.95753 -0.01528 0.98834 -0.02292 1.01665 C -0.02535 1.07077 -0.02292 1.12378 -0.02292 1.1779 " pathEditMode="relative" rAng="0" ptsTypes="fffffffffffffffffffffffA">
                                      <p:cBhvr>
                                        <p:cTn id="48" dur="40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58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92 -4.07993E-6 C 0.01892 0.03386 0.03142 0.06662 0.04357 0.09992 C 0.04114 0.16209 0.04653 0.22565 0.02396 0.28643 C 0.02014 0.32224 0.00989 0.35415 0.00417 0.3894 C 0.00469 0.40994 -0.00643 0.51735 0.01423 0.57286 C 0.02257 0.59645 0.03212 0.61977 0.04357 0.6428 C 0.04687 0.64946 0.05 0.65612 0.05347 0.66279 C 0.05503 0.66612 0.05833 0.67278 0.05833 0.67305 C 0.06771 0.75521 0.10816 0.86234 0.01423 0.9259 C 0.0125 0.92923 0.01163 0.93284 0.0092 0.93589 C 0.00347 0.94255 -0.01042 0.95587 -0.01042 0.95615 C -0.02136 1.01471 -0.01875 0.99029 -0.01042 1.09243 C -0.0092 1.10714 0.01042 1.12101 0.01423 1.13572 C 0.01996 1.15848 0.03212 1.17597 0.04861 1.19567 C 0.0658 1.21649 0.08038 1.21566 0.06319 1.21566 " pathEditMode="relative" rAng="0" ptsTypes="ffffffffffffffA">
                                      <p:cBhvr>
                                        <p:cTn id="53" dur="3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08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04 3.83014E-7 C 0.00157 0.02304 0.00469 0.04524 0.00782 0.06772 C 0.00712 0.11046 0.00851 0.15321 0.00278 0.19317 C 0.00191 0.21732 -0.00069 0.23897 -0.00225 0.26256 C -0.00208 0.27671 -0.00486 0.34915 0.00018 0.38662 C 0.00261 0.40272 0.00487 0.41826 0.00782 0.4338 C 0.00869 0.43825 0.00955 0.44269 0.01025 0.4474 C 0.01077 0.44962 0.01164 0.45407 0.01164 0.45434 C 0.01407 0.50985 0.02448 0.58201 0.00018 0.62476 C -0.00017 0.62725 -0.00034 0.62948 -0.00104 0.6317 C -0.00243 0.63614 -0.0059 0.6453 -0.0059 0.64557 C -0.00868 0.68498 -0.00815 0.66833 -0.0059 0.73744 C -0.00572 0.74743 -0.00069 0.75687 0.00018 0.76658 C 0.00174 0.78213 0.00487 0.79378 0.00903 0.80738 C 0.01355 0.82154 0.01719 0.8207 0.01285 0.8207 " pathEditMode="relative" rAng="0" ptsTypes="ffffffffffffffA">
                                      <p:cBhvr>
                                        <p:cTn id="58" dur="3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411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2256E-6 C -0.00417 0.03636 -0.00938 0.07105 -0.01459 0.1063 C -0.01355 0.17291 -0.02032 0.31197 -0.01077 0.37608 C -0.00417 0.47988 0.02777 0.60311 0.02465 0.72745 C 0.02395 0.85956 -0.02205 0.94005 -0.02448 1.05024 C -0.03247 1.1446 0.02031 1.22343 0.02066 1.26367 " pathEditMode="relative" rAng="0" ptsTypes="ffffff">
                                      <p:cBhvr>
                                        <p:cTn id="66" dur="3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632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2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6 3.68859E-6 C -0.00417 0.03275 -0.00938 0.06411 -0.01458 0.0963 C -0.01354 0.1557 -0.0158 0.21676 -0.00625 0.27532 C -0.00469 0.30974 -0.00035 0.34027 0.00208 0.37413 C 0.00191 0.39411 0.0066 0.49736 -0.00208 0.55065 C -0.00573 0.57341 -0.00972 0.59561 -0.01458 0.61781 C -0.01597 0.6242 -0.01736 0.63058 -0.01875 0.63697 C -0.01945 0.6403 -0.02083 0.64668 -0.02083 0.64696 C -0.02483 0.72606 -0.04184 0.82903 -0.00208 0.89009 C -0.00139 0.89314 -0.00104 0.89675 1.66667E-6 0.89952 C 0.00243 0.90619 0.00833 0.91895 0.00833 0.91923 C 0.01302 0.97557 0.0118 0.95198 0.00833 1.05023 C 0.00781 1.06439 -0.00052 1.07771 -0.00208 1.09186 C -0.00452 1.11379 -0.00972 1.13044 -0.01667 1.14932 C -0.02396 1.16958 -0.03021 1.16874 -0.02292 1.16874 " pathEditMode="relative" rAng="0" ptsTypes="ffffffffffffffA">
                                      <p:cBhvr>
                                        <p:cTn id="71" dur="3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8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6.66667E-6 C -0.00417 0.0339 -0.00938 0.06667 -0.01459 0.10001 C -0.01354 0.16223 -0.0158 0.22584 -0.00625 0.28667 C -0.00469 0.32251 -0.00034 0.35445 0.00209 0.38973 C 0.00192 0.41028 0.0066 0.51778 -0.00209 0.57334 C -0.00573 0.59695 -0.00973 0.62028 -0.01459 0.64334 C -0.01598 0.65001 -0.01736 0.65667 -0.01875 0.66334 C -0.01945 0.66667 -0.02084 0.67334 -0.02084 0.67334 C -0.02483 0.75584 -0.04184 0.86306 -0.00209 0.92667 C -0.00139 0.93001 -0.00104 0.93362 5E-6 0.93667 C 0.00244 0.94334 0.00834 0.95667 0.00834 0.95667 C 0.01303 1.01556 0.01181 0.99112 0.00834 1.09334 C 0.00782 1.10806 -0.00051 1.12195 -0.00209 1.13667 C -0.00452 1.15945 -0.00973 1.17695 -0.01667 1.19667 C -0.02396 1.21751 -0.03021 1.21667 -0.02292 1.21667 " pathEditMode="relative" ptsTypes="ffffffffffffffA">
                                      <p:cBhvr>
                                        <p:cTn id="76" dur="30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5E-6 6.66667E-6 C -0.00417 0.0339 -0.00938 0.06667 -0.01459 0.10001 C -0.01354 0.16223 -0.0158 0.22584 -0.00625 0.28667 C -0.00469 0.32251 -0.00034 0.35445 0.00209 0.38973 C 0.00192 0.41028 0.0066 0.51778 -0.00209 0.57334 C -0.00573 0.59695 -0.00973 0.62028 -0.01459 0.64334 C -0.01598 0.65001 -0.01736 0.65667 -0.01875 0.66334 C -0.01945 0.66667 -0.02084 0.67334 -0.02084 0.67334 C -0.02483 0.75584 -0.04184 0.86306 -0.00209 0.92667 C -0.00139 0.93001 -0.00104 0.93362 5E-6 0.93667 C 0.00244 0.94334 0.00834 0.95667 0.00834 0.95667 C 0.01303 1.01556 0.01181 0.99112 0.00834 1.09334 C 0.00782 1.10806 -0.00051 1.12195 -0.00209 1.13667 C -0.00452 1.15945 -0.00973 1.17695 -0.01667 1.19667 C -0.02396 1.21751 -0.03021 1.21667 -0.02292 1.21667 " pathEditMode="relative" ptsTypes="ffffffffffffffA">
                                      <p:cBhvr>
                                        <p:cTn id="81" dur="3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-2.92256E-6 C 0.00365 0.03553 0.00816 0.06967 0.01251 0.10492 C 0.01164 0.16903 0.01355 0.23508 0.00538 0.29837 C 0.004 0.33556 0.00035 0.36886 -0.00173 0.4055 C -0.00157 0.42715 -0.01754 0.46906 -0.01007 0.52679 C -0.00694 0.55149 0.00833 0.64558 0.01251 0.66972 C 0.01667 0.7219 0.0349 0.76631 0.03316 0.81543 C 0.03664 0.9012 0.03612 0.89842 0.00174 0.96475 C 0.00122 0.96809 0.00087 0.97197 5E-6 0.97502 C -0.00208 0.98196 -0.00711 0.99584 -0.00711 0.99612 C -0.01112 1.05718 -0.01007 1.03164 -0.00711 1.13822 C -0.00677 1.15349 0.00053 1.16792 0.00174 1.18318 C 0.00382 1.20705 0.00833 1.22509 0.01441 1.24563 C 0.02066 1.26756 0.02605 1.26645 0.0198 1.26645 " pathEditMode="relative" rAng="0" ptsTypes="ffffffffffffff">
                                      <p:cBhvr>
                                        <p:cTn id="86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634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88889E-6 4.80433E-6 C 0.00365 0.03386 0.00834 0.06661 0.01302 0.09991 C 0.01216 0.16208 0.01407 0.22564 0.00556 0.28642 C 0.00417 0.32223 0.00018 0.35414 -0.00191 0.38939 C -0.00173 0.40993 -0.0059 0.51734 0.00174 0.57285 C 0.00504 0.59644 0.00868 0.61976 0.01302 0.64279 C 0.01424 0.64945 0.01546 0.65612 0.01667 0.66278 C 0.01737 0.66611 0.01858 0.67277 0.01858 0.67305 C 0.02223 0.7552 0.0375 0.86233 0.00174 0.92589 C 0.00122 0.92922 0.00087 0.93283 -3.88889E-6 0.93588 C -0.00225 0.94254 -0.00746 0.95587 -0.00746 0.95614 C -0.01163 1.01471 -0.01059 0.99028 -0.00746 1.09242 C -0.00711 1.10713 0.00035 1.12101 0.00174 1.13572 C 0.004 1.15847 0.00868 1.17596 0.01493 1.19567 C 0.02136 1.21648 0.02691 1.21565 0.02049 1.21565 " pathEditMode="relative" rAng="0" ptsTypes="ffffffffffffffA">
                                      <p:cBhvr>
                                        <p:cTn id="91" dur="39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608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3.33333E-6 C 0.00035 0.065 -0.01945 0.07333 -0.01979 0.16805 C -0.01997 0.18889 -0.00486 0.43944 -0.01354 0.495 C -0.01528 0.56833 -0.03924 0.59611 -0.04271 0.64833 " pathEditMode="relative" rAng="0" ptsTypes="ffff">
                                      <p:cBhvr>
                                        <p:cTn id="96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324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04" dur="3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2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12" dur="3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20" dur="4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28" dur="39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8.33333E-7 3.33333E-6 C 0.00052 0.07111 0.01927 0.16 0.01858 0.26389 C 0.0184 0.28666 0.0349 0.39666 0.01858 0.45777 C 0.01545 0.53833 0.02517 0.63083 0.01858 0.68833 " pathEditMode="relative" rAng="0" ptsTypes="ffff">
                                      <p:cBhvr>
                                        <p:cTn id="136" dur="2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344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22222E-6 2.49514E-6 C -0.00139 0.07105 0.02153 0.17707 0.01996 0.27588 C 0.0184 0.37469 -0.00886 0.50652 -0.00955 0.59256 C -0.01025 0.67832 0.01076 0.7491 0.01597 0.79017 " pathEditMode="relative" rAng="0" ptsTypes="faaf">
                                      <p:cBhvr>
                                        <p:cTn id="144" dur="35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95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7" grpId="0" animBg="1"/>
      <p:bldP spid="7" grpId="1" animBg="1"/>
      <p:bldP spid="7" grpId="2" animBg="1"/>
      <p:bldP spid="7" grpId="3" animBg="1"/>
      <p:bldP spid="7" grpId="4" bldLvl="0" animBg="1"/>
      <p:bldP spid="24580" grpId="0"/>
      <p:bldP spid="24580" grpId="1"/>
      <p:bldP spid="24580" grpId="2"/>
      <p:bldP spid="24580" grpId="3"/>
      <p:bldP spid="24580" grpId="4"/>
      <p:bldP spid="24580" grpId="5"/>
      <p:bldP spid="24580" grpId="6"/>
      <p:bldP spid="24580" grpId="7"/>
      <p:bldP spid="24580" grpId="8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05" y="-13335"/>
            <a:ext cx="12189460" cy="6901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3524250" y="2769870"/>
            <a:ext cx="5951220" cy="10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6000" b="1" dirty="0">
                <a:solidFill>
                  <a:srgbClr val="F5F7EA"/>
                </a:solidFill>
              </a:rPr>
              <a:t>T</a:t>
            </a:r>
            <a:r>
              <a:rPr lang="en-US" altLang="zh-CN" sz="6000" b="1" dirty="0">
                <a:solidFill>
                  <a:srgbClr val="B20202"/>
                </a:solidFill>
              </a:rPr>
              <a:t>H</a:t>
            </a:r>
            <a:r>
              <a:rPr lang="en-US" altLang="zh-CN" sz="6000" b="1" dirty="0">
                <a:solidFill>
                  <a:srgbClr val="F5F7EA"/>
                </a:solidFill>
              </a:rPr>
              <a:t>ANK </a:t>
            </a:r>
            <a:r>
              <a:rPr lang="en-US" altLang="zh-CN" sz="6000" b="1" dirty="0">
                <a:solidFill>
                  <a:srgbClr val="FFD03B"/>
                </a:solidFill>
              </a:rPr>
              <a:t>Y</a:t>
            </a:r>
            <a:r>
              <a:rPr lang="en-US" altLang="zh-CN" sz="6000" b="1" dirty="0">
                <a:solidFill>
                  <a:srgbClr val="F5F7EA"/>
                </a:solidFill>
              </a:rPr>
              <a:t>OU</a:t>
            </a:r>
          </a:p>
        </p:txBody>
      </p:sp>
      <p:pic>
        <p:nvPicPr>
          <p:cNvPr id="9" name="图片 8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539750"/>
            <a:ext cx="10972800" cy="5444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椭圆 24"/>
          <p:cNvSpPr>
            <a:spLocks noChangeAspect="1"/>
          </p:cNvSpPr>
          <p:nvPr/>
        </p:nvSpPr>
        <p:spPr>
          <a:xfrm>
            <a:off x="7695438" y="-1302257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5098811" y="-1140894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2734818" y="-1210817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8073301" y="-1084415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1203197" y="-1439418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3424652" y="-1713738"/>
            <a:ext cx="800100" cy="8001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7029808" y="-744205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9639883" y="-1542961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0932145" y="-1100551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6483858" y="-1507998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820418" y="-1005078"/>
            <a:ext cx="388800" cy="388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186178" y="-1027938"/>
            <a:ext cx="648000" cy="6480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08838" y="-64723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152138" y="-176737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10141458" y="-72085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5295138" y="-2453178"/>
            <a:ext cx="820800" cy="820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9044178" y="-560838"/>
            <a:ext cx="561600" cy="5616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5510290" y="-820038"/>
            <a:ext cx="820800" cy="820800"/>
          </a:xfrm>
          <a:prstGeom prst="ellipse">
            <a:avLst/>
          </a:prstGeom>
          <a:gradFill flip="none" rotWithShape="1">
            <a:gsLst>
              <a:gs pos="8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99"/>
                            </p:stCondLst>
                            <p:childTnLst>
                              <p:par>
                                <p:cTn id="12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2.9642E-6 C -0.01094 0.03386 -0.01823 0.06661 -0.02552 0.09992 C -0.02413 0.16209 -0.02726 0.22565 -0.01389 0.28643 C -0.0118 0.32223 -0.00573 0.35415 -0.00226 0.3894 C -0.0026 0.40994 0.00399 0.51735 -0.00816 0.57286 C -0.01319 0.59645 -0.01875 0.61976 -0.02552 0.6428 C -0.02743 0.64946 -0.02934 0.65612 -0.03125 0.66278 C -0.03229 0.66611 -0.0342 0.67278 -0.0342 0.67305 C -0.03976 0.75521 -0.06337 0.86234 -0.00816 0.9259 C -0.00712 0.92923 -0.0066 0.93284 -0.00521 0.93589 C -0.00173 0.94255 0.00643 0.95587 0.00643 0.95615 C 0.01302 1.01471 0.01129 0.99029 0.00643 1.09243 C 0.00573 1.10714 -0.0059 1.12101 -0.00816 1.13572 C -0.01146 1.15848 -0.01875 1.17597 -0.02847 1.19567 C -0.03854 1.21649 -0.04722 1.21566 -0.03715 1.21566 " pathEditMode="relative" rAng="0" ptsTypes="ffffffffffffffA">
                                      <p:cBhvr>
                                        <p:cTn id="13" dur="4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60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E-6 2.57286E-6 C -0.00417 0.01998 -0.00938 0.03885 -0.01459 0.05828 C -0.01355 0.09464 -0.01579 0.13128 -0.00625 0.1668 C -0.00469 0.18762 -0.00035 0.20621 0.00209 0.22675 C 0.0019 0.23869 0.0066 0.30141 -0.00209 0.33361 C -0.00573 0.34749 -0.00972 0.36109 -0.01459 0.37441 C -0.01598 0.37829 -0.01737 0.38218 -0.01875 0.38606 C -0.01945 0.38801 -0.02084 0.39189 -0.02084 0.39217 C -0.02483 0.43991 -0.04185 0.50236 -0.00209 0.53927 C -0.00139 0.54121 -0.00105 0.54343 5E-6 0.5451 C 0.00244 0.54898 0.00833 0.55676 0.00833 0.55703 C 0.01303 0.59117 0.01181 0.57702 0.00833 0.63641 C 0.00781 0.64502 -0.00052 0.65306 -0.00209 0.66167 C -0.00451 0.67499 -0.00972 0.68498 -0.01667 0.69664 C -0.02395 0.70885 -0.03021 0.7083 -0.02292 0.7083 " pathEditMode="relative" rAng="0" ptsTypes="ffffffffffffffA">
                                      <p:cBhvr>
                                        <p:cTn id="18" dur="4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35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4.80433E-6 C -0.0007 0.0086 -0.0007 0.01693 -0.00208 0.02497 C -0.00278 0.02886 -0.00608 0.03053 -0.00625 0.03413 C -0.00747 0.06744 -0.00261 0.09353 0.00417 0.12323 C 0.00677 0.13461 0.01406 0.14293 0.01667 0.15431 C 0.01962 0.16763 0.01719 0.16125 0.025 0.17291 C 0.02986 0.19456 0.02917 0.189 0.02917 0.22842 C 0.02917 0.25228 0.0283 0.27588 0.02708 0.29947 C 0.02656 0.3089 0.02344 0.31029 0.02083 0.31806 C 0.01423 0.33749 0.00764 0.35803 1.66667E-6 0.3769 C -0.01077 0.40327 -0.00625 0.38634 -0.01042 0.40466 C -0.00972 0.45406 -0.01007 0.50374 -0.00833 0.55315 C -0.00764 0.57091 -0.00313 0.58867 1.66667E-6 0.6056 C 0.00226 0.61809 0.00156 0.63225 0.00625 0.64279 C 0.01059 0.65251 0.01371 0.66305 0.01667 0.6736 C 0.02187 0.69331 0.02361 0.71218 0.02708 0.73244 C 0.02969 0.76769 0.0316 0.79628 0.02083 0.82819 C 0.01632 0.84179 0.01476 0.85373 0.00625 0.86233 C 0.0026 0.87871 0.00538 0.86872 -0.00417 0.89009 C -0.0066 0.89536 -0.00695 0.90258 -0.00833 0.90868 C -0.00903 0.91174 -0.00972 0.91479 -0.01042 0.91784 C -0.01111 0.92117 -0.0125 0.927 -0.0125 0.92728 C -0.01458 0.95753 -0.01528 0.98834 -0.02292 1.01665 C -0.02535 1.07077 -0.02292 1.12378 -0.02292 1.1779 " pathEditMode="relative" rAng="0" ptsTypes="fffffffffffffffffffffffA">
                                      <p:cBhvr>
                                        <p:cTn id="26" dur="40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58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92 -4.07993E-6 C 0.01892 0.03386 0.03142 0.06662 0.04357 0.09992 C 0.04114 0.16209 0.04653 0.22565 0.02396 0.28643 C 0.02014 0.32224 0.00989 0.35415 0.00417 0.3894 C 0.00469 0.40994 -0.00643 0.51735 0.01423 0.57286 C 0.02257 0.59645 0.03212 0.61977 0.04357 0.6428 C 0.04687 0.64946 0.05 0.65612 0.05347 0.66279 C 0.05503 0.66612 0.05833 0.67278 0.05833 0.67305 C 0.06771 0.75521 0.10816 0.86234 0.01423 0.9259 C 0.0125 0.92923 0.01163 0.93284 0.0092 0.93589 C 0.00347 0.94255 -0.01042 0.95587 -0.01042 0.95615 C -0.02136 1.01471 -0.01875 0.99029 -0.01042 1.09243 C -0.0092 1.10714 0.01042 1.12101 0.01423 1.13572 C 0.01996 1.15848 0.03212 1.17597 0.04861 1.19567 C 0.0658 1.21649 0.08038 1.21566 0.06319 1.21566 " pathEditMode="relative" rAng="0" ptsTypes="ffffffffffffffA">
                                      <p:cBhvr>
                                        <p:cTn id="31" dur="3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60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04 3.83014E-7 C 0.00157 0.02304 0.00469 0.04524 0.00782 0.06772 C 0.00712 0.11046 0.00851 0.15321 0.00278 0.19317 C 0.00191 0.21732 -0.00069 0.23897 -0.00225 0.26256 C -0.00208 0.27671 -0.00486 0.34915 0.00018 0.38662 C 0.00261 0.40272 0.00487 0.41826 0.00782 0.4338 C 0.00869 0.43825 0.00955 0.44269 0.01025 0.4474 C 0.01077 0.44962 0.01164 0.45407 0.01164 0.45434 C 0.01407 0.50985 0.02448 0.58201 0.00018 0.62476 C -0.00017 0.62725 -0.00034 0.62948 -0.00104 0.6317 C -0.00243 0.63614 -0.0059 0.6453 -0.0059 0.64557 C -0.00868 0.68498 -0.00815 0.66833 -0.0059 0.73744 C -0.00572 0.74743 -0.00069 0.75687 0.00018 0.76658 C 0.00174 0.78213 0.00487 0.79378 0.00903 0.80738 C 0.01355 0.82154 0.01719 0.8207 0.01285 0.8207 " pathEditMode="relative" rAng="0" ptsTypes="ffffffffffffffA">
                                      <p:cBhvr>
                                        <p:cTn id="36" dur="3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41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2256E-6 C -0.00417 0.03636 -0.00938 0.07105 -0.01459 0.1063 C -0.01355 0.17291 -0.02032 0.31197 -0.01077 0.37608 C -0.00417 0.47988 0.02777 0.60311 0.02465 0.72745 C 0.02395 0.85956 -0.02205 0.94005 -0.02448 1.05024 C -0.03247 1.1446 0.02031 1.22343 0.02066 1.26367 " pathEditMode="relative" rAng="0" ptsTypes="ffffff">
                                      <p:cBhvr>
                                        <p:cTn id="44" dur="3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632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2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6 3.68859E-6 C -0.00417 0.03275 -0.00938 0.06411 -0.01458 0.0963 C -0.01354 0.1557 -0.0158 0.21676 -0.00625 0.27532 C -0.00469 0.30974 -0.00035 0.34027 0.00208 0.37413 C 0.00191 0.39411 0.0066 0.49736 -0.00208 0.55065 C -0.00573 0.57341 -0.00972 0.59561 -0.01458 0.61781 C -0.01597 0.6242 -0.01736 0.63058 -0.01875 0.63697 C -0.01945 0.6403 -0.02083 0.64668 -0.02083 0.64696 C -0.02483 0.72606 -0.04184 0.82903 -0.00208 0.89009 C -0.00139 0.89314 -0.00104 0.89675 1.66667E-6 0.89952 C 0.00243 0.90619 0.00833 0.91895 0.00833 0.91923 C 0.01302 0.97557 0.0118 0.95198 0.00833 1.05023 C 0.00781 1.06439 -0.00052 1.07771 -0.00208 1.09186 C -0.00452 1.11379 -0.00972 1.13044 -0.01667 1.14932 C -0.02396 1.16958 -0.03021 1.16874 -0.02292 1.16874 " pathEditMode="relative" rAng="0" ptsTypes="ffffffffffffffA">
                                      <p:cBhvr>
                                        <p:cTn id="49" dur="3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8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6.66667E-6 C -0.00417 0.0339 -0.00938 0.06667 -0.01459 0.10001 C -0.01354 0.16223 -0.0158 0.22584 -0.00625 0.28667 C -0.00469 0.32251 -0.00034 0.35445 0.00209 0.38973 C 0.00192 0.41028 0.0066 0.51778 -0.00209 0.57334 C -0.00573 0.59695 -0.00973 0.62028 -0.01459 0.64334 C -0.01598 0.65001 -0.01736 0.65667 -0.01875 0.66334 C -0.01945 0.66667 -0.02084 0.67334 -0.02084 0.67334 C -0.02483 0.75584 -0.04184 0.86306 -0.00209 0.92667 C -0.00139 0.93001 -0.00104 0.93362 5E-6 0.93667 C 0.00244 0.94334 0.00834 0.95667 0.00834 0.95667 C 0.01303 1.01556 0.01181 0.99112 0.00834 1.09334 C 0.00782 1.10806 -0.00051 1.12195 -0.00209 1.13667 C -0.00452 1.15945 -0.00973 1.17695 -0.01667 1.19667 C -0.02396 1.21751 -0.03021 1.21667 -0.02292 1.21667 " pathEditMode="relative" ptsTypes="ffffffffffffffA">
                                      <p:cBhvr>
                                        <p:cTn id="54" dur="30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5E-6 6.66667E-6 C -0.00417 0.0339 -0.00938 0.06667 -0.01459 0.10001 C -0.01354 0.16223 -0.0158 0.22584 -0.00625 0.28667 C -0.00469 0.32251 -0.00034 0.35445 0.00209 0.38973 C 0.00192 0.41028 0.0066 0.51778 -0.00209 0.57334 C -0.00573 0.59695 -0.00973 0.62028 -0.01459 0.64334 C -0.01598 0.65001 -0.01736 0.65667 -0.01875 0.66334 C -0.01945 0.66667 -0.02084 0.67334 -0.02084 0.67334 C -0.02483 0.75584 -0.04184 0.86306 -0.00209 0.92667 C -0.00139 0.93001 -0.00104 0.93362 5E-6 0.93667 C 0.00244 0.94334 0.00834 0.95667 0.00834 0.95667 C 0.01303 1.01556 0.01181 0.99112 0.00834 1.09334 C 0.00782 1.10806 -0.00051 1.12195 -0.00209 1.13667 C -0.00452 1.15945 -0.00973 1.17695 -0.01667 1.19667 C -0.02396 1.21751 -0.03021 1.21667 -0.02292 1.21667 " pathEditMode="relative" ptsTypes="ffffffffffffffA">
                                      <p:cBhvr>
                                        <p:cTn id="59" dur="3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-2.92256E-6 C 0.00365 0.03553 0.00816 0.06967 0.01251 0.10492 C 0.01164 0.16903 0.01355 0.23508 0.00538 0.29837 C 0.004 0.33556 0.00035 0.36886 -0.00173 0.4055 C -0.00157 0.42715 -0.01754 0.46906 -0.01007 0.52679 C -0.00694 0.55149 0.00833 0.64558 0.01251 0.66972 C 0.01667 0.7219 0.0349 0.76631 0.03316 0.81543 C 0.03664 0.9012 0.03612 0.89842 0.00174 0.96475 C 0.00122 0.96809 0.00087 0.97197 5E-6 0.97502 C -0.00208 0.98196 -0.00711 0.99584 -0.00711 0.99612 C -0.01112 1.05718 -0.01007 1.03164 -0.00711 1.13822 C -0.00677 1.15349 0.00053 1.16792 0.00174 1.18318 C 0.00382 1.20705 0.00833 1.22509 0.01441 1.24563 C 0.02066 1.26756 0.02605 1.26645 0.0198 1.26645 " pathEditMode="relative" rAng="0" ptsTypes="ffffffffffffff">
                                      <p:cBhvr>
                                        <p:cTn id="64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634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88889E-6 4.80433E-6 C 0.00365 0.03386 0.00834 0.06661 0.01302 0.09991 C 0.01216 0.16208 0.01407 0.22564 0.00556 0.28642 C 0.00417 0.32223 0.00018 0.35414 -0.00191 0.38939 C -0.00173 0.40993 -0.0059 0.51734 0.00174 0.57285 C 0.00504 0.59644 0.00868 0.61976 0.01302 0.64279 C 0.01424 0.64945 0.01546 0.65612 0.01667 0.66278 C 0.01737 0.66611 0.01858 0.67277 0.01858 0.67305 C 0.02223 0.7552 0.0375 0.86233 0.00174 0.92589 C 0.00122 0.92922 0.00087 0.93283 -3.88889E-6 0.93588 C -0.00225 0.94254 -0.00746 0.95587 -0.00746 0.95614 C -0.01163 1.01471 -0.01059 0.99028 -0.00746 1.09242 C -0.00711 1.10713 0.00035 1.12101 0.00174 1.13572 C 0.004 1.15847 0.00868 1.17596 0.01493 1.19567 C 0.02136 1.21648 0.02691 1.21565 0.02049 1.21565 " pathEditMode="relative" rAng="0" ptsTypes="ffffffffffffffA">
                                      <p:cBhvr>
                                        <p:cTn id="69" dur="39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608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3.33333E-6 C 0.00035 0.065 -0.01945 0.07333 -0.01979 0.16805 C -0.01997 0.18889 -0.00486 0.43944 -0.01354 0.495 C -0.01528 0.56833 -0.03924 0.59611 -0.04271 0.64833 " pathEditMode="relative" rAng="0" ptsTypes="ffff">
                                      <p:cBhvr>
                                        <p:cTn id="74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324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82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2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90" dur="3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98" dur="4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0.00035 0.065 0.01042 0.14583 0.01007 0.24055 C 0.0099 0.26139 0.01875 0.36166 0.01007 0.41722 C 0.00834 0.49055 0.01355 0.575 0.01007 0.62722 " pathEditMode="relative" rAng="0" ptsTypes="ffff">
                                      <p:cBhvr>
                                        <p:cTn id="106" dur="39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1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8.33333E-7 3.33333E-6 C 0.00052 0.07111 0.01927 0.16 0.01858 0.26389 C 0.0184 0.28666 0.0349 0.39666 0.01858 0.45777 C 0.01545 0.53833 0.02517 0.63083 0.01858 0.68833 " pathEditMode="relative" rAng="0" ptsTypes="ffff">
                                      <p:cBhvr>
                                        <p:cTn id="114" dur="2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344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22222E-6 2.49514E-6 C -0.00139 0.07105 0.02153 0.17707 0.01996 0.27588 C 0.0184 0.37469 -0.00886 0.50652 -0.00955 0.59256 C -0.01025 0.67832 0.01076 0.7491 0.01597 0.79017 " pathEditMode="relative" rAng="0" ptsTypes="faaf">
                                      <p:cBhvr>
                                        <p:cTn id="122" dur="35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9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7" grpId="6" animBg="1"/>
      <p:bldP spid="47" grpId="7" animBg="1"/>
      <p:bldP spid="47" grpId="8" animBg="1"/>
      <p:bldP spid="47" grpId="9" animBg="1"/>
      <p:bldP spid="47" grpId="10" animBg="1"/>
      <p:bldP spid="47" grpId="11" animBg="1"/>
      <p:bldP spid="47" grpId="12" animBg="1"/>
      <p:bldP spid="47" grpId="13" animBg="1"/>
      <p:bldP spid="47" grpId="14" animBg="1"/>
      <p:bldP spid="47" grpId="15" animBg="1"/>
      <p:bldP spid="47" grpId="16" animBg="1"/>
      <p:bldP spid="47" grpId="17" animBg="1"/>
      <p:bldP spid="47" grpId="18" animBg="1"/>
      <p:bldP spid="47" grpId="19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05" y="-13335"/>
            <a:ext cx="12189460" cy="6913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70341" y="3198544"/>
            <a:ext cx="301706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807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574855" y="2772797"/>
            <a:ext cx="94488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D03B"/>
                </a:solidFill>
                <a:latin typeface="DFGothic-EB" panose="02010609010101010101" charset="-128"/>
                <a:ea typeface="DFGothic-EB" panose="02010609010101010101" charset="-128"/>
              </a:rPr>
              <a:t>01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7698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0807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7698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pic>
        <p:nvPicPr>
          <p:cNvPr id="2" name="图片 1" descr="f684e5220829725cbe4561a45d3adc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5" y="1344930"/>
            <a:ext cx="3597910" cy="431673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90095" cy="6890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304800"/>
            <a:ext cx="1402080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" y="1508125"/>
            <a:ext cx="12178786" cy="4213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32"/>
          <p:cNvSpPr/>
          <p:nvPr/>
        </p:nvSpPr>
        <p:spPr>
          <a:xfrm>
            <a:off x="5133340" y="4510405"/>
            <a:ext cx="7058025" cy="1211580"/>
          </a:xfrm>
          <a:prstGeom prst="rect">
            <a:avLst/>
          </a:prstGeom>
          <a:solidFill>
            <a:srgbClr val="B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5">
              <a:solidFill>
                <a:prstClr val="white"/>
              </a:solidFill>
            </a:endParaRPr>
          </a:p>
        </p:txBody>
      </p:sp>
      <p:grpSp>
        <p:nvGrpSpPr>
          <p:cNvPr id="34" name="组合 7"/>
          <p:cNvGrpSpPr/>
          <p:nvPr/>
        </p:nvGrpSpPr>
        <p:grpSpPr>
          <a:xfrm>
            <a:off x="2531525" y="4510714"/>
            <a:ext cx="1211338" cy="1211337"/>
            <a:chOff x="1342417" y="2947481"/>
            <a:chExt cx="1614791" cy="1614791"/>
          </a:xfrm>
        </p:grpSpPr>
        <p:sp>
          <p:nvSpPr>
            <p:cNvPr id="35" name="矩形 34"/>
            <p:cNvSpPr/>
            <p:nvPr/>
          </p:nvSpPr>
          <p:spPr>
            <a:xfrm>
              <a:off x="1342417" y="2947481"/>
              <a:ext cx="1614791" cy="1614791"/>
            </a:xfrm>
            <a:prstGeom prst="rect">
              <a:avLst/>
            </a:prstGeom>
            <a:solidFill>
              <a:srgbClr val="B2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5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组合 9"/>
            <p:cNvGrpSpPr/>
            <p:nvPr/>
          </p:nvGrpSpPr>
          <p:grpSpPr>
            <a:xfrm>
              <a:off x="1876426" y="3410832"/>
              <a:ext cx="558023" cy="688090"/>
              <a:chOff x="1876426" y="3554414"/>
              <a:chExt cx="211137" cy="260350"/>
            </a:xfrm>
          </p:grpSpPr>
          <p:sp>
            <p:nvSpPr>
              <p:cNvPr id="37" name="Freeform 174"/>
              <p:cNvSpPr/>
              <p:nvPr/>
            </p:nvSpPr>
            <p:spPr bwMode="auto">
              <a:xfrm>
                <a:off x="1876426" y="3656014"/>
                <a:ext cx="42863" cy="136525"/>
              </a:xfrm>
              <a:custGeom>
                <a:avLst/>
                <a:gdLst>
                  <a:gd name="T0" fmla="*/ 38 w 47"/>
                  <a:gd name="T1" fmla="*/ 36 h 151"/>
                  <a:gd name="T2" fmla="*/ 46 w 47"/>
                  <a:gd name="T3" fmla="*/ 0 h 151"/>
                  <a:gd name="T4" fmla="*/ 17 w 47"/>
                  <a:gd name="T5" fmla="*/ 0 h 151"/>
                  <a:gd name="T6" fmla="*/ 0 w 47"/>
                  <a:gd name="T7" fmla="*/ 53 h 151"/>
                  <a:gd name="T8" fmla="*/ 0 w 47"/>
                  <a:gd name="T9" fmla="*/ 98 h 151"/>
                  <a:gd name="T10" fmla="*/ 17 w 47"/>
                  <a:gd name="T11" fmla="*/ 151 h 151"/>
                  <a:gd name="T12" fmla="*/ 47 w 47"/>
                  <a:gd name="T13" fmla="*/ 151 h 151"/>
                  <a:gd name="T14" fmla="*/ 38 w 47"/>
                  <a:gd name="T15" fmla="*/ 114 h 151"/>
                  <a:gd name="T16" fmla="*/ 38 w 47"/>
                  <a:gd name="T17" fmla="*/ 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38" y="36"/>
                    </a:moveTo>
                    <a:cubicBezTo>
                      <a:pt x="38" y="27"/>
                      <a:pt x="41" y="13"/>
                      <a:pt x="4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39"/>
                      <a:pt x="0" y="5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2"/>
                      <a:pt x="8" y="151"/>
                      <a:pt x="1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1" y="137"/>
                      <a:pt x="38" y="123"/>
                      <a:pt x="38" y="114"/>
                    </a:cubicBezTo>
                    <a:lnTo>
                      <a:pt x="38" y="36"/>
                    </a:lnTo>
                    <a:close/>
                  </a:path>
                </a:pathLst>
              </a:custGeom>
              <a:solidFill>
                <a:srgbClr val="F5F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4" tIns="34291" rIns="68584" bIns="34291" numCol="1" anchor="t" anchorCtr="0" compatLnSpc="1"/>
              <a:lstStyle/>
              <a:p>
                <a:pPr defTabSz="685800">
                  <a:defRPr/>
                </a:pPr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75"/>
              <p:cNvSpPr/>
              <p:nvPr/>
            </p:nvSpPr>
            <p:spPr bwMode="auto">
              <a:xfrm>
                <a:off x="1925638" y="3554414"/>
                <a:ext cx="161925" cy="260350"/>
              </a:xfrm>
              <a:custGeom>
                <a:avLst/>
                <a:gdLst>
                  <a:gd name="T0" fmla="*/ 17 w 180"/>
                  <a:gd name="T1" fmla="*/ 100 h 289"/>
                  <a:gd name="T2" fmla="*/ 0 w 180"/>
                  <a:gd name="T3" fmla="*/ 149 h 289"/>
                  <a:gd name="T4" fmla="*/ 0 w 180"/>
                  <a:gd name="T5" fmla="*/ 227 h 289"/>
                  <a:gd name="T6" fmla="*/ 36 w 180"/>
                  <a:gd name="T7" fmla="*/ 289 h 289"/>
                  <a:gd name="T8" fmla="*/ 131 w 180"/>
                  <a:gd name="T9" fmla="*/ 289 h 289"/>
                  <a:gd name="T10" fmla="*/ 166 w 180"/>
                  <a:gd name="T11" fmla="*/ 255 h 289"/>
                  <a:gd name="T12" fmla="*/ 167 w 180"/>
                  <a:gd name="T13" fmla="*/ 253 h 289"/>
                  <a:gd name="T14" fmla="*/ 94 w 180"/>
                  <a:gd name="T15" fmla="*/ 253 h 289"/>
                  <a:gd name="T16" fmla="*/ 82 w 180"/>
                  <a:gd name="T17" fmla="*/ 241 h 289"/>
                  <a:gd name="T18" fmla="*/ 94 w 180"/>
                  <a:gd name="T19" fmla="*/ 230 h 289"/>
                  <a:gd name="T20" fmla="*/ 169 w 180"/>
                  <a:gd name="T21" fmla="*/ 230 h 289"/>
                  <a:gd name="T22" fmla="*/ 172 w 180"/>
                  <a:gd name="T23" fmla="*/ 199 h 289"/>
                  <a:gd name="T24" fmla="*/ 94 w 180"/>
                  <a:gd name="T25" fmla="*/ 199 h 289"/>
                  <a:gd name="T26" fmla="*/ 82 w 180"/>
                  <a:gd name="T27" fmla="*/ 188 h 289"/>
                  <a:gd name="T28" fmla="*/ 94 w 180"/>
                  <a:gd name="T29" fmla="*/ 177 h 289"/>
                  <a:gd name="T30" fmla="*/ 175 w 180"/>
                  <a:gd name="T31" fmla="*/ 177 h 289"/>
                  <a:gd name="T32" fmla="*/ 178 w 180"/>
                  <a:gd name="T33" fmla="*/ 146 h 289"/>
                  <a:gd name="T34" fmla="*/ 94 w 180"/>
                  <a:gd name="T35" fmla="*/ 146 h 289"/>
                  <a:gd name="T36" fmla="*/ 82 w 180"/>
                  <a:gd name="T37" fmla="*/ 135 h 289"/>
                  <a:gd name="T38" fmla="*/ 94 w 180"/>
                  <a:gd name="T39" fmla="*/ 124 h 289"/>
                  <a:gd name="T40" fmla="*/ 180 w 180"/>
                  <a:gd name="T41" fmla="*/ 124 h 289"/>
                  <a:gd name="T42" fmla="*/ 180 w 180"/>
                  <a:gd name="T43" fmla="*/ 121 h 289"/>
                  <a:gd name="T44" fmla="*/ 145 w 180"/>
                  <a:gd name="T45" fmla="*/ 87 h 289"/>
                  <a:gd name="T46" fmla="*/ 82 w 180"/>
                  <a:gd name="T47" fmla="*/ 87 h 289"/>
                  <a:gd name="T48" fmla="*/ 84 w 180"/>
                  <a:gd name="T49" fmla="*/ 71 h 289"/>
                  <a:gd name="T50" fmla="*/ 90 w 180"/>
                  <a:gd name="T51" fmla="*/ 38 h 289"/>
                  <a:gd name="T52" fmla="*/ 64 w 180"/>
                  <a:gd name="T53" fmla="*/ 2 h 289"/>
                  <a:gd name="T54" fmla="*/ 29 w 180"/>
                  <a:gd name="T55" fmla="*/ 28 h 289"/>
                  <a:gd name="T56" fmla="*/ 21 w 180"/>
                  <a:gd name="T57" fmla="*/ 74 h 289"/>
                  <a:gd name="T58" fmla="*/ 17 w 180"/>
                  <a:gd name="T59" fmla="*/ 10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7" y="100"/>
                    </a:moveTo>
                    <a:cubicBezTo>
                      <a:pt x="7" y="114"/>
                      <a:pt x="0" y="137"/>
                      <a:pt x="0" y="14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6"/>
                      <a:pt x="16" y="289"/>
                      <a:pt x="36" y="289"/>
                    </a:cubicBezTo>
                    <a:cubicBezTo>
                      <a:pt x="131" y="289"/>
                      <a:pt x="131" y="289"/>
                      <a:pt x="131" y="289"/>
                    </a:cubicBezTo>
                    <a:cubicBezTo>
                      <a:pt x="150" y="289"/>
                      <a:pt x="166" y="274"/>
                      <a:pt x="166" y="255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87" y="253"/>
                      <a:pt x="82" y="248"/>
                      <a:pt x="82" y="241"/>
                    </a:cubicBezTo>
                    <a:cubicBezTo>
                      <a:pt x="82" y="235"/>
                      <a:pt x="87" y="230"/>
                      <a:pt x="94" y="230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87" y="199"/>
                      <a:pt x="82" y="194"/>
                      <a:pt x="82" y="188"/>
                    </a:cubicBezTo>
                    <a:cubicBezTo>
                      <a:pt x="82" y="182"/>
                      <a:pt x="87" y="177"/>
                      <a:pt x="94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87" y="146"/>
                      <a:pt x="82" y="141"/>
                      <a:pt x="82" y="135"/>
                    </a:cubicBezTo>
                    <a:cubicBezTo>
                      <a:pt x="82" y="129"/>
                      <a:pt x="87" y="124"/>
                      <a:pt x="94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1"/>
                      <a:pt x="180" y="121"/>
                      <a:pt x="180" y="121"/>
                    </a:cubicBezTo>
                    <a:cubicBezTo>
                      <a:pt x="180" y="102"/>
                      <a:pt x="164" y="87"/>
                      <a:pt x="145" y="87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2" y="21"/>
                      <a:pt x="81" y="5"/>
                      <a:pt x="64" y="2"/>
                    </a:cubicBezTo>
                    <a:cubicBezTo>
                      <a:pt x="47" y="0"/>
                      <a:pt x="32" y="11"/>
                      <a:pt x="29" y="28"/>
                    </a:cubicBezTo>
                    <a:cubicBezTo>
                      <a:pt x="21" y="74"/>
                      <a:pt x="21" y="74"/>
                      <a:pt x="21" y="74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rgbClr val="F5F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4" tIns="34291" rIns="68584" bIns="34291" numCol="1" anchor="t" anchorCtr="0" compatLnSpc="1"/>
              <a:lstStyle/>
              <a:p>
                <a:pPr defTabSz="685800">
                  <a:defRPr/>
                </a:pPr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" name="组合 12"/>
          <p:cNvGrpSpPr/>
          <p:nvPr/>
        </p:nvGrpSpPr>
        <p:grpSpPr>
          <a:xfrm>
            <a:off x="3833356" y="4510714"/>
            <a:ext cx="1211338" cy="1211337"/>
            <a:chOff x="3077183" y="2947480"/>
            <a:chExt cx="1614791" cy="1614791"/>
          </a:xfrm>
        </p:grpSpPr>
        <p:sp>
          <p:nvSpPr>
            <p:cNvPr id="40" name="矩形 39"/>
            <p:cNvSpPr/>
            <p:nvPr/>
          </p:nvSpPr>
          <p:spPr>
            <a:xfrm>
              <a:off x="3077183" y="2947480"/>
              <a:ext cx="1614791" cy="1614791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5" dirty="0">
                <a:solidFill>
                  <a:prstClr val="white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626435" y="3446292"/>
              <a:ext cx="516285" cy="636621"/>
              <a:chOff x="2395538" y="3556001"/>
              <a:chExt cx="211138" cy="260350"/>
            </a:xfrm>
            <a:solidFill>
              <a:schemeClr val="bg1"/>
            </a:solidFill>
          </p:grpSpPr>
          <p:sp>
            <p:nvSpPr>
              <p:cNvPr id="42" name="Freeform 176"/>
              <p:cNvSpPr/>
              <p:nvPr/>
            </p:nvSpPr>
            <p:spPr bwMode="auto">
              <a:xfrm>
                <a:off x="2563813" y="3578226"/>
                <a:ext cx="42863" cy="136525"/>
              </a:xfrm>
              <a:custGeom>
                <a:avLst/>
                <a:gdLst>
                  <a:gd name="T0" fmla="*/ 9 w 47"/>
                  <a:gd name="T1" fmla="*/ 115 h 151"/>
                  <a:gd name="T2" fmla="*/ 1 w 47"/>
                  <a:gd name="T3" fmla="*/ 151 h 151"/>
                  <a:gd name="T4" fmla="*/ 30 w 47"/>
                  <a:gd name="T5" fmla="*/ 151 h 151"/>
                  <a:gd name="T6" fmla="*/ 47 w 47"/>
                  <a:gd name="T7" fmla="*/ 98 h 151"/>
                  <a:gd name="T8" fmla="*/ 47 w 47"/>
                  <a:gd name="T9" fmla="*/ 53 h 151"/>
                  <a:gd name="T10" fmla="*/ 30 w 47"/>
                  <a:gd name="T11" fmla="*/ 0 h 151"/>
                  <a:gd name="T12" fmla="*/ 0 w 47"/>
                  <a:gd name="T13" fmla="*/ 0 h 151"/>
                  <a:gd name="T14" fmla="*/ 9 w 47"/>
                  <a:gd name="T15" fmla="*/ 36 h 151"/>
                  <a:gd name="T16" fmla="*/ 9 w 47"/>
                  <a:gd name="T17" fmla="*/ 11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9" y="115"/>
                    </a:moveTo>
                    <a:cubicBezTo>
                      <a:pt x="9" y="124"/>
                      <a:pt x="6" y="137"/>
                      <a:pt x="1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9" y="151"/>
                      <a:pt x="47" y="112"/>
                      <a:pt x="47" y="98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39"/>
                      <a:pt x="39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4"/>
                      <a:pt x="9" y="28"/>
                      <a:pt x="9" y="36"/>
                    </a:cubicBez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F5F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4" tIns="34291" rIns="68584" bIns="34291" numCol="1" anchor="t" anchorCtr="0" compatLnSpc="1"/>
              <a:lstStyle/>
              <a:p>
                <a:pPr defTabSz="685800">
                  <a:defRPr/>
                </a:pPr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77"/>
              <p:cNvSpPr/>
              <p:nvPr/>
            </p:nvSpPr>
            <p:spPr bwMode="auto">
              <a:xfrm>
                <a:off x="2395538" y="3556001"/>
                <a:ext cx="161925" cy="260350"/>
              </a:xfrm>
              <a:custGeom>
                <a:avLst/>
                <a:gdLst>
                  <a:gd name="T0" fmla="*/ 163 w 180"/>
                  <a:gd name="T1" fmla="*/ 189 h 289"/>
                  <a:gd name="T2" fmla="*/ 180 w 180"/>
                  <a:gd name="T3" fmla="*/ 140 h 289"/>
                  <a:gd name="T4" fmla="*/ 180 w 180"/>
                  <a:gd name="T5" fmla="*/ 61 h 289"/>
                  <a:gd name="T6" fmla="*/ 144 w 180"/>
                  <a:gd name="T7" fmla="*/ 0 h 289"/>
                  <a:gd name="T8" fmla="*/ 49 w 180"/>
                  <a:gd name="T9" fmla="*/ 0 h 289"/>
                  <a:gd name="T10" fmla="*/ 14 w 180"/>
                  <a:gd name="T11" fmla="*/ 33 h 289"/>
                  <a:gd name="T12" fmla="*/ 13 w 180"/>
                  <a:gd name="T13" fmla="*/ 36 h 289"/>
                  <a:gd name="T14" fmla="*/ 86 w 180"/>
                  <a:gd name="T15" fmla="*/ 36 h 289"/>
                  <a:gd name="T16" fmla="*/ 98 w 180"/>
                  <a:gd name="T17" fmla="*/ 47 h 289"/>
                  <a:gd name="T18" fmla="*/ 86 w 180"/>
                  <a:gd name="T19" fmla="*/ 59 h 289"/>
                  <a:gd name="T20" fmla="*/ 11 w 180"/>
                  <a:gd name="T21" fmla="*/ 59 h 289"/>
                  <a:gd name="T22" fmla="*/ 8 w 180"/>
                  <a:gd name="T23" fmla="*/ 89 h 289"/>
                  <a:gd name="T24" fmla="*/ 86 w 180"/>
                  <a:gd name="T25" fmla="*/ 89 h 289"/>
                  <a:gd name="T26" fmla="*/ 98 w 180"/>
                  <a:gd name="T27" fmla="*/ 101 h 289"/>
                  <a:gd name="T28" fmla="*/ 86 w 180"/>
                  <a:gd name="T29" fmla="*/ 112 h 289"/>
                  <a:gd name="T30" fmla="*/ 5 w 180"/>
                  <a:gd name="T31" fmla="*/ 112 h 289"/>
                  <a:gd name="T32" fmla="*/ 2 w 180"/>
                  <a:gd name="T33" fmla="*/ 143 h 289"/>
                  <a:gd name="T34" fmla="*/ 86 w 180"/>
                  <a:gd name="T35" fmla="*/ 143 h 289"/>
                  <a:gd name="T36" fmla="*/ 98 w 180"/>
                  <a:gd name="T37" fmla="*/ 154 h 289"/>
                  <a:gd name="T38" fmla="*/ 86 w 180"/>
                  <a:gd name="T39" fmla="*/ 165 h 289"/>
                  <a:gd name="T40" fmla="*/ 0 w 180"/>
                  <a:gd name="T41" fmla="*/ 165 h 289"/>
                  <a:gd name="T42" fmla="*/ 0 w 180"/>
                  <a:gd name="T43" fmla="*/ 168 h 289"/>
                  <a:gd name="T44" fmla="*/ 35 w 180"/>
                  <a:gd name="T45" fmla="*/ 201 h 289"/>
                  <a:gd name="T46" fmla="*/ 98 w 180"/>
                  <a:gd name="T47" fmla="*/ 201 h 289"/>
                  <a:gd name="T48" fmla="*/ 96 w 180"/>
                  <a:gd name="T49" fmla="*/ 218 h 289"/>
                  <a:gd name="T50" fmla="*/ 90 w 180"/>
                  <a:gd name="T51" fmla="*/ 251 h 289"/>
                  <a:gd name="T52" fmla="*/ 116 w 180"/>
                  <a:gd name="T53" fmla="*/ 287 h 289"/>
                  <a:gd name="T54" fmla="*/ 151 w 180"/>
                  <a:gd name="T55" fmla="*/ 261 h 289"/>
                  <a:gd name="T56" fmla="*/ 159 w 180"/>
                  <a:gd name="T57" fmla="*/ 215 h 289"/>
                  <a:gd name="T58" fmla="*/ 163 w 180"/>
                  <a:gd name="T59" fmla="*/ 1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63" y="189"/>
                    </a:moveTo>
                    <a:cubicBezTo>
                      <a:pt x="173" y="175"/>
                      <a:pt x="180" y="152"/>
                      <a:pt x="180" y="140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0" y="43"/>
                      <a:pt x="164" y="0"/>
                      <a:pt x="14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0" y="0"/>
                      <a:pt x="14" y="15"/>
                      <a:pt x="14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93" y="36"/>
                      <a:pt x="98" y="41"/>
                      <a:pt x="98" y="47"/>
                    </a:cubicBezTo>
                    <a:cubicBezTo>
                      <a:pt x="98" y="54"/>
                      <a:pt x="93" y="59"/>
                      <a:pt x="86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3" y="89"/>
                      <a:pt x="98" y="94"/>
                      <a:pt x="98" y="101"/>
                    </a:cubicBezTo>
                    <a:cubicBezTo>
                      <a:pt x="98" y="107"/>
                      <a:pt x="93" y="112"/>
                      <a:pt x="86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93" y="143"/>
                      <a:pt x="98" y="148"/>
                      <a:pt x="98" y="154"/>
                    </a:cubicBezTo>
                    <a:cubicBezTo>
                      <a:pt x="98" y="160"/>
                      <a:pt x="93" y="165"/>
                      <a:pt x="86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6"/>
                      <a:pt x="16" y="201"/>
                      <a:pt x="35" y="201"/>
                    </a:cubicBezTo>
                    <a:cubicBezTo>
                      <a:pt x="98" y="201"/>
                      <a:pt x="98" y="201"/>
                      <a:pt x="98" y="201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0" y="251"/>
                      <a:pt x="90" y="251"/>
                      <a:pt x="90" y="251"/>
                    </a:cubicBezTo>
                    <a:cubicBezTo>
                      <a:pt x="88" y="268"/>
                      <a:pt x="99" y="284"/>
                      <a:pt x="116" y="287"/>
                    </a:cubicBezTo>
                    <a:cubicBezTo>
                      <a:pt x="132" y="289"/>
                      <a:pt x="148" y="278"/>
                      <a:pt x="151" y="261"/>
                    </a:cubicBezTo>
                    <a:cubicBezTo>
                      <a:pt x="159" y="215"/>
                      <a:pt x="159" y="215"/>
                      <a:pt x="159" y="215"/>
                    </a:cubicBezTo>
                    <a:lnTo>
                      <a:pt x="163" y="189"/>
                    </a:lnTo>
                    <a:close/>
                  </a:path>
                </a:pathLst>
              </a:custGeom>
              <a:solidFill>
                <a:srgbClr val="F5F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4" tIns="34291" rIns="68584" bIns="34291" numCol="1" anchor="t" anchorCtr="0" compatLnSpc="1"/>
              <a:lstStyle/>
              <a:p>
                <a:pPr defTabSz="685800">
                  <a:defRPr/>
                </a:pPr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矩形 43"/>
          <p:cNvSpPr/>
          <p:nvPr/>
        </p:nvSpPr>
        <p:spPr>
          <a:xfrm>
            <a:off x="5420360" y="4756150"/>
            <a:ext cx="6335395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请替换文字内容，添加相关标题，修改文字内容，也可以直接复制你的内容到此。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20000"/>
              </a:lnSpc>
              <a:defRPr/>
            </a:pP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33" grpId="0" bldLvl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231370" cy="6891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259080"/>
            <a:ext cx="1402080" cy="4108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活动经费预算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47090" y="992505"/>
            <a:ext cx="10579735" cy="5302885"/>
            <a:chOff x="1334" y="1563"/>
            <a:chExt cx="16661" cy="8351"/>
          </a:xfrm>
        </p:grpSpPr>
        <p:grpSp>
          <p:nvGrpSpPr>
            <p:cNvPr id="30" name="组合 29"/>
            <p:cNvGrpSpPr/>
            <p:nvPr/>
          </p:nvGrpSpPr>
          <p:grpSpPr>
            <a:xfrm>
              <a:off x="1709" y="2044"/>
              <a:ext cx="2613" cy="2613"/>
              <a:chOff x="1580445" y="1315154"/>
              <a:chExt cx="1659466" cy="165946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682045" y="1422399"/>
                <a:ext cx="1444977" cy="1444977"/>
              </a:xfrm>
              <a:prstGeom prst="ellipse">
                <a:avLst/>
              </a:prstGeom>
              <a:solidFill>
                <a:srgbClr val="B2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580445" y="1315154"/>
                <a:ext cx="1659466" cy="1659466"/>
              </a:xfrm>
              <a:prstGeom prst="ellipse">
                <a:avLst/>
              </a:prstGeom>
              <a:noFill/>
              <a:ln>
                <a:solidFill>
                  <a:srgbClr val="FFD03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730" y="4717"/>
              <a:ext cx="3999" cy="3999"/>
              <a:chOff x="3589868" y="3776132"/>
              <a:chExt cx="1659466" cy="165946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691468" y="3883377"/>
                <a:ext cx="1444977" cy="1444977"/>
              </a:xfrm>
              <a:prstGeom prst="ellipse">
                <a:avLst/>
              </a:prstGeom>
              <a:solidFill>
                <a:srgbClr val="FFD03B"/>
              </a:solidFill>
              <a:ln>
                <a:solidFill>
                  <a:srgbClr val="FFD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589868" y="3776132"/>
                <a:ext cx="1659466" cy="1659466"/>
              </a:xfrm>
              <a:prstGeom prst="ellipse">
                <a:avLst/>
              </a:prstGeom>
              <a:noFill/>
              <a:ln>
                <a:solidFill>
                  <a:srgbClr val="B2020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5145" y="3519"/>
              <a:ext cx="2382" cy="2382"/>
              <a:chOff x="3589868" y="3776132"/>
              <a:chExt cx="1659466" cy="165946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691468" y="3883377"/>
                <a:ext cx="1444977" cy="1444977"/>
              </a:xfrm>
              <a:prstGeom prst="ellipse">
                <a:avLst/>
              </a:prstGeom>
              <a:solidFill>
                <a:srgbClr val="B20202"/>
              </a:solidFill>
              <a:ln>
                <a:solidFill>
                  <a:srgbClr val="B2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589868" y="3776132"/>
                <a:ext cx="1659466" cy="1659466"/>
              </a:xfrm>
              <a:prstGeom prst="ellipse">
                <a:avLst/>
              </a:prstGeom>
              <a:noFill/>
              <a:ln>
                <a:solidFill>
                  <a:srgbClr val="B2020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3956" y="4292"/>
              <a:ext cx="1229" cy="1171"/>
            </a:xfrm>
            <a:prstGeom prst="line">
              <a:avLst/>
            </a:prstGeom>
            <a:ln>
              <a:solidFill>
                <a:srgbClr val="B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8347" y="4007"/>
              <a:ext cx="1887" cy="1556"/>
            </a:xfrm>
            <a:prstGeom prst="line">
              <a:avLst/>
            </a:prstGeom>
            <a:ln>
              <a:solidFill>
                <a:srgbClr val="B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2951" y="3548"/>
              <a:ext cx="2287" cy="772"/>
            </a:xfrm>
            <a:prstGeom prst="line">
              <a:avLst/>
            </a:prstGeom>
            <a:ln>
              <a:solidFill>
                <a:srgbClr val="B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188"/>
            <p:cNvGrpSpPr>
              <a:grpSpLocks noChangeAspect="1"/>
            </p:cNvGrpSpPr>
            <p:nvPr/>
          </p:nvGrpSpPr>
          <p:grpSpPr bwMode="auto">
            <a:xfrm rot="4500000">
              <a:off x="2307" y="2479"/>
              <a:ext cx="1447" cy="1543"/>
              <a:chOff x="-22" y="-24"/>
              <a:chExt cx="815" cy="869"/>
            </a:xfrm>
          </p:grpSpPr>
          <p:sp>
            <p:nvSpPr>
              <p:cNvPr id="43" name="Freeform 190"/>
              <p:cNvSpPr/>
              <p:nvPr/>
            </p:nvSpPr>
            <p:spPr bwMode="auto">
              <a:xfrm>
                <a:off x="-22" y="-24"/>
                <a:ext cx="734" cy="736"/>
              </a:xfrm>
              <a:custGeom>
                <a:avLst/>
                <a:gdLst>
                  <a:gd name="T0" fmla="*/ 309 w 309"/>
                  <a:gd name="T1" fmla="*/ 262 h 310"/>
                  <a:gd name="T2" fmla="*/ 212 w 309"/>
                  <a:gd name="T3" fmla="*/ 72 h 310"/>
                  <a:gd name="T4" fmla="*/ 72 w 309"/>
                  <a:gd name="T5" fmla="*/ 26 h 310"/>
                  <a:gd name="T6" fmla="*/ 26 w 309"/>
                  <a:gd name="T7" fmla="*/ 166 h 310"/>
                  <a:gd name="T8" fmla="*/ 70 w 309"/>
                  <a:gd name="T9" fmla="*/ 180 h 310"/>
                  <a:gd name="T10" fmla="*/ 84 w 309"/>
                  <a:gd name="T11" fmla="*/ 137 h 310"/>
                  <a:gd name="T12" fmla="*/ 101 w 309"/>
                  <a:gd name="T13" fmla="*/ 84 h 310"/>
                  <a:gd name="T14" fmla="*/ 154 w 309"/>
                  <a:gd name="T15" fmla="*/ 101 h 310"/>
                  <a:gd name="T16" fmla="*/ 260 w 309"/>
                  <a:gd name="T17" fmla="*/ 310 h 310"/>
                  <a:gd name="T18" fmla="*/ 309 w 309"/>
                  <a:gd name="T19" fmla="*/ 26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10">
                    <a:moveTo>
                      <a:pt x="309" y="26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186" y="21"/>
                      <a:pt x="123" y="0"/>
                      <a:pt x="72" y="26"/>
                    </a:cubicBezTo>
                    <a:cubicBezTo>
                      <a:pt x="21" y="52"/>
                      <a:pt x="0" y="115"/>
                      <a:pt x="26" y="166"/>
                    </a:cubicBezTo>
                    <a:cubicBezTo>
                      <a:pt x="34" y="182"/>
                      <a:pt x="54" y="189"/>
                      <a:pt x="70" y="180"/>
                    </a:cubicBezTo>
                    <a:cubicBezTo>
                      <a:pt x="86" y="172"/>
                      <a:pt x="92" y="153"/>
                      <a:pt x="84" y="137"/>
                    </a:cubicBezTo>
                    <a:cubicBezTo>
                      <a:pt x="74" y="117"/>
                      <a:pt x="82" y="94"/>
                      <a:pt x="101" y="84"/>
                    </a:cubicBezTo>
                    <a:cubicBezTo>
                      <a:pt x="121" y="74"/>
                      <a:pt x="144" y="82"/>
                      <a:pt x="154" y="101"/>
                    </a:cubicBezTo>
                    <a:cubicBezTo>
                      <a:pt x="260" y="310"/>
                      <a:pt x="260" y="310"/>
                      <a:pt x="260" y="310"/>
                    </a:cubicBezTo>
                    <a:cubicBezTo>
                      <a:pt x="280" y="298"/>
                      <a:pt x="296" y="282"/>
                      <a:pt x="309" y="262"/>
                    </a:cubicBezTo>
                    <a:close/>
                  </a:path>
                </a:pathLst>
              </a:custGeom>
              <a:solidFill>
                <a:srgbClr val="E5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94"/>
              <p:cNvSpPr/>
              <p:nvPr/>
            </p:nvSpPr>
            <p:spPr bwMode="auto">
              <a:xfrm>
                <a:off x="-22" y="-24"/>
                <a:ext cx="815" cy="869"/>
              </a:xfrm>
              <a:custGeom>
                <a:avLst/>
                <a:gdLst>
                  <a:gd name="T0" fmla="*/ 321 w 343"/>
                  <a:gd name="T1" fmla="*/ 358 h 366"/>
                  <a:gd name="T2" fmla="*/ 277 w 343"/>
                  <a:gd name="T3" fmla="*/ 344 h 366"/>
                  <a:gd name="T4" fmla="*/ 154 w 343"/>
                  <a:gd name="T5" fmla="*/ 101 h 366"/>
                  <a:gd name="T6" fmla="*/ 101 w 343"/>
                  <a:gd name="T7" fmla="*/ 84 h 366"/>
                  <a:gd name="T8" fmla="*/ 84 w 343"/>
                  <a:gd name="T9" fmla="*/ 137 h 366"/>
                  <a:gd name="T10" fmla="*/ 70 w 343"/>
                  <a:gd name="T11" fmla="*/ 180 h 366"/>
                  <a:gd name="T12" fmla="*/ 26 w 343"/>
                  <a:gd name="T13" fmla="*/ 166 h 366"/>
                  <a:gd name="T14" fmla="*/ 72 w 343"/>
                  <a:gd name="T15" fmla="*/ 26 h 366"/>
                  <a:gd name="T16" fmla="*/ 212 w 343"/>
                  <a:gd name="T17" fmla="*/ 72 h 366"/>
                  <a:gd name="T18" fmla="*/ 335 w 343"/>
                  <a:gd name="T19" fmla="*/ 314 h 366"/>
                  <a:gd name="T20" fmla="*/ 321 w 343"/>
                  <a:gd name="T21" fmla="*/ 35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3" h="366">
                    <a:moveTo>
                      <a:pt x="321" y="358"/>
                    </a:moveTo>
                    <a:cubicBezTo>
                      <a:pt x="305" y="366"/>
                      <a:pt x="285" y="360"/>
                      <a:pt x="277" y="344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44" y="82"/>
                      <a:pt x="121" y="74"/>
                      <a:pt x="101" y="84"/>
                    </a:cubicBezTo>
                    <a:cubicBezTo>
                      <a:pt x="82" y="94"/>
                      <a:pt x="74" y="117"/>
                      <a:pt x="84" y="137"/>
                    </a:cubicBezTo>
                    <a:cubicBezTo>
                      <a:pt x="92" y="153"/>
                      <a:pt x="86" y="172"/>
                      <a:pt x="70" y="180"/>
                    </a:cubicBezTo>
                    <a:cubicBezTo>
                      <a:pt x="54" y="189"/>
                      <a:pt x="34" y="182"/>
                      <a:pt x="26" y="166"/>
                    </a:cubicBezTo>
                    <a:cubicBezTo>
                      <a:pt x="0" y="115"/>
                      <a:pt x="21" y="52"/>
                      <a:pt x="72" y="26"/>
                    </a:cubicBezTo>
                    <a:cubicBezTo>
                      <a:pt x="123" y="0"/>
                      <a:pt x="186" y="21"/>
                      <a:pt x="212" y="72"/>
                    </a:cubicBezTo>
                    <a:cubicBezTo>
                      <a:pt x="335" y="314"/>
                      <a:pt x="335" y="314"/>
                      <a:pt x="335" y="314"/>
                    </a:cubicBezTo>
                    <a:cubicBezTo>
                      <a:pt x="343" y="330"/>
                      <a:pt x="337" y="350"/>
                      <a:pt x="321" y="358"/>
                    </a:cubicBezTo>
                    <a:close/>
                  </a:path>
                </a:pathLst>
              </a:custGeom>
              <a:solidFill>
                <a:srgbClr val="FFD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195"/>
              <p:cNvSpPr/>
              <p:nvPr/>
            </p:nvSpPr>
            <p:spPr bwMode="auto">
              <a:xfrm>
                <a:off x="356" y="76"/>
                <a:ext cx="145" cy="287"/>
              </a:xfrm>
              <a:custGeom>
                <a:avLst/>
                <a:gdLst>
                  <a:gd name="T0" fmla="*/ 61 w 61"/>
                  <a:gd name="T1" fmla="*/ 45 h 121"/>
                  <a:gd name="T2" fmla="*/ 53 w 61"/>
                  <a:gd name="T3" fmla="*/ 30 h 121"/>
                  <a:gd name="T4" fmla="*/ 31 w 61"/>
                  <a:gd name="T5" fmla="*/ 0 h 121"/>
                  <a:gd name="T6" fmla="*/ 0 w 61"/>
                  <a:gd name="T7" fmla="*/ 69 h 121"/>
                  <a:gd name="T8" fmla="*/ 27 w 61"/>
                  <a:gd name="T9" fmla="*/ 121 h 121"/>
                  <a:gd name="T10" fmla="*/ 61 w 61"/>
                  <a:gd name="T11" fmla="*/ 4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21">
                    <a:moveTo>
                      <a:pt x="61" y="45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47" y="18"/>
                      <a:pt x="40" y="8"/>
                      <a:pt x="31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27" y="121"/>
                      <a:pt x="27" y="121"/>
                      <a:pt x="27" y="121"/>
                    </a:cubicBezTo>
                    <a:lnTo>
                      <a:pt x="61" y="4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196"/>
              <p:cNvSpPr/>
              <p:nvPr/>
            </p:nvSpPr>
            <p:spPr bwMode="auto">
              <a:xfrm>
                <a:off x="477" y="296"/>
                <a:ext cx="145" cy="307"/>
              </a:xfrm>
              <a:custGeom>
                <a:avLst/>
                <a:gdLst>
                  <a:gd name="T0" fmla="*/ 145 w 145"/>
                  <a:gd name="T1" fmla="*/ 124 h 307"/>
                  <a:gd name="T2" fmla="*/ 81 w 145"/>
                  <a:gd name="T3" fmla="*/ 0 h 307"/>
                  <a:gd name="T4" fmla="*/ 0 w 145"/>
                  <a:gd name="T5" fmla="*/ 181 h 307"/>
                  <a:gd name="T6" fmla="*/ 62 w 145"/>
                  <a:gd name="T7" fmla="*/ 307 h 307"/>
                  <a:gd name="T8" fmla="*/ 145 w 145"/>
                  <a:gd name="T9" fmla="*/ 12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307">
                    <a:moveTo>
                      <a:pt x="145" y="124"/>
                    </a:moveTo>
                    <a:lnTo>
                      <a:pt x="81" y="0"/>
                    </a:lnTo>
                    <a:lnTo>
                      <a:pt x="0" y="181"/>
                    </a:lnTo>
                    <a:lnTo>
                      <a:pt x="62" y="307"/>
                    </a:lnTo>
                    <a:lnTo>
                      <a:pt x="145" y="12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97"/>
              <p:cNvSpPr/>
              <p:nvPr/>
            </p:nvSpPr>
            <p:spPr bwMode="auto">
              <a:xfrm>
                <a:off x="596" y="529"/>
                <a:ext cx="142" cy="295"/>
              </a:xfrm>
              <a:custGeom>
                <a:avLst/>
                <a:gdLst>
                  <a:gd name="T0" fmla="*/ 34 w 60"/>
                  <a:gd name="T1" fmla="*/ 0 h 124"/>
                  <a:gd name="T2" fmla="*/ 0 w 60"/>
                  <a:gd name="T3" fmla="*/ 77 h 124"/>
                  <a:gd name="T4" fmla="*/ 17 w 60"/>
                  <a:gd name="T5" fmla="*/ 111 h 124"/>
                  <a:gd name="T6" fmla="*/ 29 w 60"/>
                  <a:gd name="T7" fmla="*/ 124 h 124"/>
                  <a:gd name="T8" fmla="*/ 60 w 60"/>
                  <a:gd name="T9" fmla="*/ 52 h 124"/>
                  <a:gd name="T10" fmla="*/ 34 w 60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24">
                    <a:moveTo>
                      <a:pt x="34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20" y="116"/>
                      <a:pt x="24" y="121"/>
                      <a:pt x="29" y="124"/>
                    </a:cubicBezTo>
                    <a:cubicBezTo>
                      <a:pt x="60" y="52"/>
                      <a:pt x="60" y="52"/>
                      <a:pt x="60" y="5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98"/>
              <p:cNvSpPr/>
              <p:nvPr/>
            </p:nvSpPr>
            <p:spPr bwMode="auto">
              <a:xfrm>
                <a:off x="178" y="9"/>
                <a:ext cx="137" cy="176"/>
              </a:xfrm>
              <a:custGeom>
                <a:avLst/>
                <a:gdLst>
                  <a:gd name="T0" fmla="*/ 0 w 58"/>
                  <a:gd name="T1" fmla="*/ 7 h 74"/>
                  <a:gd name="T2" fmla="*/ 12 w 58"/>
                  <a:gd name="T3" fmla="*/ 74 h 74"/>
                  <a:gd name="T4" fmla="*/ 17 w 58"/>
                  <a:gd name="T5" fmla="*/ 70 h 74"/>
                  <a:gd name="T6" fmla="*/ 58 w 58"/>
                  <a:gd name="T7" fmla="*/ 73 h 74"/>
                  <a:gd name="T8" fmla="*/ 45 w 58"/>
                  <a:gd name="T9" fmla="*/ 1 h 74"/>
                  <a:gd name="T10" fmla="*/ 0 w 58"/>
                  <a:gd name="T1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74">
                    <a:moveTo>
                      <a:pt x="0" y="7"/>
                    </a:move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2"/>
                      <a:pt x="15" y="71"/>
                      <a:pt x="17" y="70"/>
                    </a:cubicBezTo>
                    <a:cubicBezTo>
                      <a:pt x="31" y="63"/>
                      <a:pt x="46" y="65"/>
                      <a:pt x="58" y="73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0" y="0"/>
                      <a:pt x="14" y="2"/>
                      <a:pt x="0" y="7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99"/>
              <p:cNvSpPr/>
              <p:nvPr/>
            </p:nvSpPr>
            <p:spPr bwMode="auto">
              <a:xfrm>
                <a:off x="11" y="168"/>
                <a:ext cx="176" cy="164"/>
              </a:xfrm>
              <a:custGeom>
                <a:avLst/>
                <a:gdLst>
                  <a:gd name="T0" fmla="*/ 70 w 74"/>
                  <a:gd name="T1" fmla="*/ 21 h 69"/>
                  <a:gd name="T2" fmla="*/ 8 w 74"/>
                  <a:gd name="T3" fmla="*/ 0 h 69"/>
                  <a:gd name="T4" fmla="*/ 1 w 74"/>
                  <a:gd name="T5" fmla="*/ 46 h 69"/>
                  <a:gd name="T6" fmla="*/ 67 w 74"/>
                  <a:gd name="T7" fmla="*/ 68 h 69"/>
                  <a:gd name="T8" fmla="*/ 74 w 74"/>
                  <a:gd name="T9" fmla="*/ 69 h 69"/>
                  <a:gd name="T10" fmla="*/ 70 w 74"/>
                  <a:gd name="T11" fmla="*/ 56 h 69"/>
                  <a:gd name="T12" fmla="*/ 70 w 74"/>
                  <a:gd name="T13" fmla="*/ 2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9">
                    <a:moveTo>
                      <a:pt x="70" y="2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15"/>
                      <a:pt x="0" y="30"/>
                      <a:pt x="1" y="46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9" y="68"/>
                      <a:pt x="72" y="69"/>
                      <a:pt x="74" y="69"/>
                    </a:cubicBezTo>
                    <a:cubicBezTo>
                      <a:pt x="74" y="64"/>
                      <a:pt x="72" y="60"/>
                      <a:pt x="70" y="56"/>
                    </a:cubicBezTo>
                    <a:cubicBezTo>
                      <a:pt x="64" y="44"/>
                      <a:pt x="65" y="31"/>
                      <a:pt x="70" y="2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Group 202"/>
            <p:cNvGrpSpPr>
              <a:grpSpLocks noChangeAspect="1"/>
            </p:cNvGrpSpPr>
            <p:nvPr/>
          </p:nvGrpSpPr>
          <p:grpSpPr bwMode="auto">
            <a:xfrm>
              <a:off x="10173" y="1763"/>
              <a:ext cx="2655" cy="2711"/>
              <a:chOff x="4317" y="960"/>
              <a:chExt cx="902" cy="921"/>
            </a:xfrm>
          </p:grpSpPr>
          <p:sp>
            <p:nvSpPr>
              <p:cNvPr id="51" name="Oval 205"/>
              <p:cNvSpPr>
                <a:spLocks noChangeArrowheads="1"/>
              </p:cNvSpPr>
              <p:nvPr/>
            </p:nvSpPr>
            <p:spPr bwMode="auto">
              <a:xfrm>
                <a:off x="4927" y="103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206"/>
              <p:cNvSpPr>
                <a:spLocks noChangeArrowheads="1"/>
              </p:cNvSpPr>
              <p:nvPr/>
            </p:nvSpPr>
            <p:spPr bwMode="auto">
              <a:xfrm>
                <a:off x="4960" y="110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207"/>
              <p:cNvSpPr>
                <a:spLocks noChangeArrowheads="1"/>
              </p:cNvSpPr>
              <p:nvPr/>
            </p:nvSpPr>
            <p:spPr bwMode="auto">
              <a:xfrm>
                <a:off x="4977" y="1048"/>
                <a:ext cx="16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208"/>
              <p:cNvSpPr>
                <a:spLocks noChangeArrowheads="1"/>
              </p:cNvSpPr>
              <p:nvPr/>
            </p:nvSpPr>
            <p:spPr bwMode="auto">
              <a:xfrm>
                <a:off x="4996" y="1129"/>
                <a:ext cx="16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Oval 209"/>
              <p:cNvSpPr>
                <a:spLocks noChangeArrowheads="1"/>
              </p:cNvSpPr>
              <p:nvPr/>
            </p:nvSpPr>
            <p:spPr bwMode="auto">
              <a:xfrm>
                <a:off x="5074" y="1193"/>
                <a:ext cx="10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210"/>
              <p:cNvSpPr>
                <a:spLocks noChangeArrowheads="1"/>
              </p:cNvSpPr>
              <p:nvPr/>
            </p:nvSpPr>
            <p:spPr bwMode="auto">
              <a:xfrm>
                <a:off x="4981" y="129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Oval 211"/>
              <p:cNvSpPr>
                <a:spLocks noChangeArrowheads="1"/>
              </p:cNvSpPr>
              <p:nvPr/>
            </p:nvSpPr>
            <p:spPr bwMode="auto">
              <a:xfrm>
                <a:off x="4503" y="1093"/>
                <a:ext cx="9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212"/>
              <p:cNvSpPr>
                <a:spLocks noChangeArrowheads="1"/>
              </p:cNvSpPr>
              <p:nvPr/>
            </p:nvSpPr>
            <p:spPr bwMode="auto">
              <a:xfrm>
                <a:off x="4962" y="1181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213"/>
              <p:cNvSpPr>
                <a:spLocks noChangeArrowheads="1"/>
              </p:cNvSpPr>
              <p:nvPr/>
            </p:nvSpPr>
            <p:spPr bwMode="auto">
              <a:xfrm>
                <a:off x="5017" y="108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214"/>
              <p:cNvSpPr>
                <a:spLocks noChangeArrowheads="1"/>
              </p:cNvSpPr>
              <p:nvPr/>
            </p:nvSpPr>
            <p:spPr bwMode="auto">
              <a:xfrm>
                <a:off x="5034" y="1193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215"/>
              <p:cNvSpPr>
                <a:spLocks noChangeArrowheads="1"/>
              </p:cNvSpPr>
              <p:nvPr/>
            </p:nvSpPr>
            <p:spPr bwMode="auto">
              <a:xfrm>
                <a:off x="5079" y="114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216"/>
              <p:cNvSpPr>
                <a:spLocks noChangeArrowheads="1"/>
              </p:cNvSpPr>
              <p:nvPr/>
            </p:nvSpPr>
            <p:spPr bwMode="auto">
              <a:xfrm>
                <a:off x="5093" y="1231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217"/>
              <p:cNvSpPr>
                <a:spLocks noChangeArrowheads="1"/>
              </p:cNvSpPr>
              <p:nvPr/>
            </p:nvSpPr>
            <p:spPr bwMode="auto">
              <a:xfrm>
                <a:off x="4896" y="1017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218"/>
              <p:cNvSpPr>
                <a:spLocks noChangeArrowheads="1"/>
              </p:cNvSpPr>
              <p:nvPr/>
            </p:nvSpPr>
            <p:spPr bwMode="auto">
              <a:xfrm>
                <a:off x="4896" y="107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Oval 219"/>
              <p:cNvSpPr>
                <a:spLocks noChangeArrowheads="1"/>
              </p:cNvSpPr>
              <p:nvPr/>
            </p:nvSpPr>
            <p:spPr bwMode="auto">
              <a:xfrm>
                <a:off x="4712" y="965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Oval 220"/>
              <p:cNvSpPr>
                <a:spLocks noChangeArrowheads="1"/>
              </p:cNvSpPr>
              <p:nvPr/>
            </p:nvSpPr>
            <p:spPr bwMode="auto">
              <a:xfrm>
                <a:off x="4727" y="1015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221"/>
              <p:cNvSpPr>
                <a:spLocks noChangeArrowheads="1"/>
              </p:cNvSpPr>
              <p:nvPr/>
            </p:nvSpPr>
            <p:spPr bwMode="auto">
              <a:xfrm>
                <a:off x="4777" y="960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222"/>
              <p:cNvSpPr>
                <a:spLocks noChangeArrowheads="1"/>
              </p:cNvSpPr>
              <p:nvPr/>
            </p:nvSpPr>
            <p:spPr bwMode="auto">
              <a:xfrm>
                <a:off x="5086" y="1446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Oval 223"/>
              <p:cNvSpPr>
                <a:spLocks noChangeArrowheads="1"/>
              </p:cNvSpPr>
              <p:nvPr/>
            </p:nvSpPr>
            <p:spPr bwMode="auto">
              <a:xfrm>
                <a:off x="5012" y="124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Oval 224"/>
              <p:cNvSpPr>
                <a:spLocks noChangeArrowheads="1"/>
              </p:cNvSpPr>
              <p:nvPr/>
            </p:nvSpPr>
            <p:spPr bwMode="auto">
              <a:xfrm>
                <a:off x="5043" y="1298"/>
                <a:ext cx="12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Oval 225"/>
              <p:cNvSpPr>
                <a:spLocks noChangeArrowheads="1"/>
              </p:cNvSpPr>
              <p:nvPr/>
            </p:nvSpPr>
            <p:spPr bwMode="auto">
              <a:xfrm>
                <a:off x="4498" y="1343"/>
                <a:ext cx="17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226"/>
              <p:cNvSpPr>
                <a:spLocks noChangeArrowheads="1"/>
              </p:cNvSpPr>
              <p:nvPr/>
            </p:nvSpPr>
            <p:spPr bwMode="auto">
              <a:xfrm>
                <a:off x="4462" y="1165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Oval 227"/>
              <p:cNvSpPr>
                <a:spLocks noChangeArrowheads="1"/>
              </p:cNvSpPr>
              <p:nvPr/>
            </p:nvSpPr>
            <p:spPr bwMode="auto">
              <a:xfrm>
                <a:off x="4605" y="1057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Oval 228"/>
              <p:cNvSpPr>
                <a:spLocks noChangeArrowheads="1"/>
              </p:cNvSpPr>
              <p:nvPr/>
            </p:nvSpPr>
            <p:spPr bwMode="auto">
              <a:xfrm>
                <a:off x="4579" y="1126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Oval 229"/>
              <p:cNvSpPr>
                <a:spLocks noChangeArrowheads="1"/>
              </p:cNvSpPr>
              <p:nvPr/>
            </p:nvSpPr>
            <p:spPr bwMode="auto">
              <a:xfrm>
                <a:off x="5103" y="1317"/>
                <a:ext cx="16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Oval 230"/>
              <p:cNvSpPr>
                <a:spLocks noChangeArrowheads="1"/>
              </p:cNvSpPr>
              <p:nvPr/>
            </p:nvSpPr>
            <p:spPr bwMode="auto">
              <a:xfrm>
                <a:off x="4641" y="984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Oval 231"/>
              <p:cNvSpPr>
                <a:spLocks noChangeArrowheads="1"/>
              </p:cNvSpPr>
              <p:nvPr/>
            </p:nvSpPr>
            <p:spPr bwMode="auto">
              <a:xfrm>
                <a:off x="4993" y="1343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Oval 232"/>
              <p:cNvSpPr>
                <a:spLocks noChangeArrowheads="1"/>
              </p:cNvSpPr>
              <p:nvPr/>
            </p:nvSpPr>
            <p:spPr bwMode="auto">
              <a:xfrm>
                <a:off x="4667" y="1024"/>
                <a:ext cx="17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Oval 233"/>
              <p:cNvSpPr>
                <a:spLocks noChangeArrowheads="1"/>
              </p:cNvSpPr>
              <p:nvPr/>
            </p:nvSpPr>
            <p:spPr bwMode="auto">
              <a:xfrm>
                <a:off x="4812" y="1015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Oval 234"/>
              <p:cNvSpPr>
                <a:spLocks noChangeArrowheads="1"/>
              </p:cNvSpPr>
              <p:nvPr/>
            </p:nvSpPr>
            <p:spPr bwMode="auto">
              <a:xfrm>
                <a:off x="4538" y="1150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Oval 235"/>
              <p:cNvSpPr>
                <a:spLocks noChangeArrowheads="1"/>
              </p:cNvSpPr>
              <p:nvPr/>
            </p:nvSpPr>
            <p:spPr bwMode="auto">
              <a:xfrm>
                <a:off x="4426" y="1422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Oval 236"/>
              <p:cNvSpPr>
                <a:spLocks noChangeArrowheads="1"/>
              </p:cNvSpPr>
              <p:nvPr/>
            </p:nvSpPr>
            <p:spPr bwMode="auto">
              <a:xfrm>
                <a:off x="4555" y="1315"/>
                <a:ext cx="12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Oval 237"/>
              <p:cNvSpPr>
                <a:spLocks noChangeArrowheads="1"/>
              </p:cNvSpPr>
              <p:nvPr/>
            </p:nvSpPr>
            <p:spPr bwMode="auto">
              <a:xfrm>
                <a:off x="4453" y="1243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238"/>
              <p:cNvSpPr>
                <a:spLocks noChangeArrowheads="1"/>
              </p:cNvSpPr>
              <p:nvPr/>
            </p:nvSpPr>
            <p:spPr bwMode="auto">
              <a:xfrm>
                <a:off x="4546" y="1205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239"/>
              <p:cNvSpPr>
                <a:spLocks noChangeArrowheads="1"/>
              </p:cNvSpPr>
              <p:nvPr/>
            </p:nvSpPr>
            <p:spPr bwMode="auto">
              <a:xfrm>
                <a:off x="4462" y="1450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240"/>
              <p:cNvSpPr>
                <a:spLocks noChangeArrowheads="1"/>
              </p:cNvSpPr>
              <p:nvPr/>
            </p:nvSpPr>
            <p:spPr bwMode="auto">
              <a:xfrm>
                <a:off x="4503" y="122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241"/>
              <p:cNvSpPr>
                <a:spLocks noChangeArrowheads="1"/>
              </p:cNvSpPr>
              <p:nvPr/>
            </p:nvSpPr>
            <p:spPr bwMode="auto">
              <a:xfrm>
                <a:off x="4848" y="97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242"/>
              <p:cNvSpPr>
                <a:spLocks noChangeArrowheads="1"/>
              </p:cNvSpPr>
              <p:nvPr/>
            </p:nvSpPr>
            <p:spPr bwMode="auto">
              <a:xfrm>
                <a:off x="4548" y="104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Oval 243"/>
              <p:cNvSpPr>
                <a:spLocks noChangeArrowheads="1"/>
              </p:cNvSpPr>
              <p:nvPr/>
            </p:nvSpPr>
            <p:spPr bwMode="auto">
              <a:xfrm>
                <a:off x="4543" y="1257"/>
                <a:ext cx="14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244"/>
              <p:cNvSpPr>
                <a:spLocks noChangeArrowheads="1"/>
              </p:cNvSpPr>
              <p:nvPr/>
            </p:nvSpPr>
            <p:spPr bwMode="auto">
              <a:xfrm>
                <a:off x="4446" y="1315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245"/>
              <p:cNvSpPr>
                <a:spLocks noChangeArrowheads="1"/>
              </p:cNvSpPr>
              <p:nvPr/>
            </p:nvSpPr>
            <p:spPr bwMode="auto">
              <a:xfrm>
                <a:off x="5038" y="1365"/>
                <a:ext cx="17" cy="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246"/>
              <p:cNvSpPr>
                <a:spLocks noChangeArrowheads="1"/>
              </p:cNvSpPr>
              <p:nvPr/>
            </p:nvSpPr>
            <p:spPr bwMode="auto">
              <a:xfrm>
                <a:off x="4476" y="1296"/>
                <a:ext cx="584" cy="585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47"/>
              <p:cNvSpPr/>
              <p:nvPr/>
            </p:nvSpPr>
            <p:spPr bwMode="auto">
              <a:xfrm>
                <a:off x="4476" y="1296"/>
                <a:ext cx="515" cy="538"/>
              </a:xfrm>
              <a:custGeom>
                <a:avLst/>
                <a:gdLst>
                  <a:gd name="T0" fmla="*/ 216 w 216"/>
                  <a:gd name="T1" fmla="*/ 98 h 226"/>
                  <a:gd name="T2" fmla="*/ 189 w 216"/>
                  <a:gd name="T3" fmla="*/ 20 h 226"/>
                  <a:gd name="T4" fmla="*/ 123 w 216"/>
                  <a:gd name="T5" fmla="*/ 0 h 226"/>
                  <a:gd name="T6" fmla="*/ 0 w 216"/>
                  <a:gd name="T7" fmla="*/ 123 h 226"/>
                  <a:gd name="T8" fmla="*/ 45 w 216"/>
                  <a:gd name="T9" fmla="*/ 218 h 226"/>
                  <a:gd name="T10" fmla="*/ 88 w 216"/>
                  <a:gd name="T11" fmla="*/ 226 h 226"/>
                  <a:gd name="T12" fmla="*/ 216 w 216"/>
                  <a:gd name="T13" fmla="*/ 9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226">
                    <a:moveTo>
                      <a:pt x="216" y="98"/>
                    </a:moveTo>
                    <a:cubicBezTo>
                      <a:pt x="216" y="68"/>
                      <a:pt x="206" y="41"/>
                      <a:pt x="189" y="20"/>
                    </a:cubicBezTo>
                    <a:cubicBezTo>
                      <a:pt x="170" y="7"/>
                      <a:pt x="147" y="0"/>
                      <a:pt x="123" y="0"/>
                    </a:cubicBezTo>
                    <a:cubicBezTo>
                      <a:pt x="55" y="0"/>
                      <a:pt x="0" y="55"/>
                      <a:pt x="0" y="123"/>
                    </a:cubicBezTo>
                    <a:cubicBezTo>
                      <a:pt x="0" y="161"/>
                      <a:pt x="18" y="196"/>
                      <a:pt x="45" y="218"/>
                    </a:cubicBezTo>
                    <a:cubicBezTo>
                      <a:pt x="59" y="223"/>
                      <a:pt x="73" y="226"/>
                      <a:pt x="88" y="226"/>
                    </a:cubicBezTo>
                    <a:cubicBezTo>
                      <a:pt x="159" y="226"/>
                      <a:pt x="216" y="168"/>
                      <a:pt x="216" y="98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248"/>
              <p:cNvSpPr>
                <a:spLocks noChangeArrowheads="1"/>
              </p:cNvSpPr>
              <p:nvPr/>
            </p:nvSpPr>
            <p:spPr bwMode="auto">
              <a:xfrm>
                <a:off x="4588" y="1091"/>
                <a:ext cx="362" cy="362"/>
              </a:xfrm>
              <a:prstGeom prst="ellipse">
                <a:avLst/>
              </a:prstGeom>
              <a:solidFill>
                <a:srgbClr val="B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9"/>
              <p:cNvSpPr/>
              <p:nvPr/>
            </p:nvSpPr>
            <p:spPr bwMode="auto">
              <a:xfrm>
                <a:off x="4877" y="1257"/>
                <a:ext cx="73" cy="241"/>
              </a:xfrm>
              <a:custGeom>
                <a:avLst/>
                <a:gdLst>
                  <a:gd name="T0" fmla="*/ 31 w 31"/>
                  <a:gd name="T1" fmla="*/ 86 h 101"/>
                  <a:gd name="T2" fmla="*/ 15 w 31"/>
                  <a:gd name="T3" fmla="*/ 101 h 101"/>
                  <a:gd name="T4" fmla="*/ 15 w 31"/>
                  <a:gd name="T5" fmla="*/ 101 h 101"/>
                  <a:gd name="T6" fmla="*/ 0 w 31"/>
                  <a:gd name="T7" fmla="*/ 86 h 101"/>
                  <a:gd name="T8" fmla="*/ 0 w 31"/>
                  <a:gd name="T9" fmla="*/ 16 h 101"/>
                  <a:gd name="T10" fmla="*/ 15 w 31"/>
                  <a:gd name="T11" fmla="*/ 0 h 101"/>
                  <a:gd name="T12" fmla="*/ 15 w 31"/>
                  <a:gd name="T13" fmla="*/ 0 h 101"/>
                  <a:gd name="T14" fmla="*/ 31 w 31"/>
                  <a:gd name="T15" fmla="*/ 16 h 101"/>
                  <a:gd name="T16" fmla="*/ 31 w 31"/>
                  <a:gd name="T17" fmla="*/ 8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01">
                    <a:moveTo>
                      <a:pt x="31" y="86"/>
                    </a:moveTo>
                    <a:cubicBezTo>
                      <a:pt x="31" y="94"/>
                      <a:pt x="24" y="101"/>
                      <a:pt x="15" y="101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7" y="101"/>
                      <a:pt x="0" y="94"/>
                      <a:pt x="0" y="8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B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250"/>
              <p:cNvSpPr>
                <a:spLocks noChangeArrowheads="1"/>
              </p:cNvSpPr>
              <p:nvPr/>
            </p:nvSpPr>
            <p:spPr bwMode="auto">
              <a:xfrm>
                <a:off x="4588" y="1036"/>
                <a:ext cx="362" cy="362"/>
              </a:xfrm>
              <a:prstGeom prst="ellipse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1"/>
              <p:cNvSpPr/>
              <p:nvPr/>
            </p:nvSpPr>
            <p:spPr bwMode="auto">
              <a:xfrm>
                <a:off x="4588" y="1036"/>
                <a:ext cx="336" cy="336"/>
              </a:xfrm>
              <a:custGeom>
                <a:avLst/>
                <a:gdLst>
                  <a:gd name="T0" fmla="*/ 141 w 141"/>
                  <a:gd name="T1" fmla="*/ 56 h 141"/>
                  <a:gd name="T2" fmla="*/ 137 w 141"/>
                  <a:gd name="T3" fmla="*/ 32 h 141"/>
                  <a:gd name="T4" fmla="*/ 76 w 141"/>
                  <a:gd name="T5" fmla="*/ 0 h 141"/>
                  <a:gd name="T6" fmla="*/ 0 w 141"/>
                  <a:gd name="T7" fmla="*/ 76 h 141"/>
                  <a:gd name="T8" fmla="*/ 32 w 141"/>
                  <a:gd name="T9" fmla="*/ 138 h 141"/>
                  <a:gd name="T10" fmla="*/ 56 w 141"/>
                  <a:gd name="T11" fmla="*/ 141 h 141"/>
                  <a:gd name="T12" fmla="*/ 141 w 141"/>
                  <a:gd name="T13" fmla="*/ 5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41">
                    <a:moveTo>
                      <a:pt x="141" y="56"/>
                    </a:moveTo>
                    <a:cubicBezTo>
                      <a:pt x="141" y="47"/>
                      <a:pt x="140" y="39"/>
                      <a:pt x="137" y="32"/>
                    </a:cubicBezTo>
                    <a:cubicBezTo>
                      <a:pt x="124" y="12"/>
                      <a:pt x="101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1"/>
                      <a:pt x="12" y="124"/>
                      <a:pt x="32" y="138"/>
                    </a:cubicBezTo>
                    <a:cubicBezTo>
                      <a:pt x="39" y="140"/>
                      <a:pt x="47" y="141"/>
                      <a:pt x="56" y="141"/>
                    </a:cubicBezTo>
                    <a:cubicBezTo>
                      <a:pt x="103" y="141"/>
                      <a:pt x="141" y="103"/>
                      <a:pt x="141" y="5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252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43" cy="43"/>
              </a:xfrm>
              <a:prstGeom prst="ellipse">
                <a:avLst/>
              </a:prstGeom>
              <a:solidFill>
                <a:srgbClr val="474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253"/>
              <p:cNvSpPr>
                <a:spLocks noChangeArrowheads="1"/>
              </p:cNvSpPr>
              <p:nvPr/>
            </p:nvSpPr>
            <p:spPr bwMode="auto">
              <a:xfrm>
                <a:off x="4805" y="1150"/>
                <a:ext cx="43" cy="43"/>
              </a:xfrm>
              <a:prstGeom prst="ellipse">
                <a:avLst/>
              </a:prstGeom>
              <a:solidFill>
                <a:srgbClr val="474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Oval 254"/>
              <p:cNvSpPr>
                <a:spLocks noChangeArrowheads="1"/>
              </p:cNvSpPr>
              <p:nvPr/>
            </p:nvSpPr>
            <p:spPr bwMode="auto">
              <a:xfrm>
                <a:off x="4741" y="1474"/>
                <a:ext cx="59" cy="60"/>
              </a:xfrm>
              <a:prstGeom prst="ellipse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255"/>
              <p:cNvSpPr>
                <a:spLocks noChangeArrowheads="1"/>
              </p:cNvSpPr>
              <p:nvPr/>
            </p:nvSpPr>
            <p:spPr bwMode="auto">
              <a:xfrm>
                <a:off x="4741" y="1569"/>
                <a:ext cx="59" cy="60"/>
              </a:xfrm>
              <a:prstGeom prst="ellipse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256"/>
              <p:cNvSpPr>
                <a:spLocks noChangeArrowheads="1"/>
              </p:cNvSpPr>
              <p:nvPr/>
            </p:nvSpPr>
            <p:spPr bwMode="auto">
              <a:xfrm>
                <a:off x="4736" y="1472"/>
                <a:ext cx="60" cy="57"/>
              </a:xfrm>
              <a:prstGeom prst="ellipse">
                <a:avLst/>
              </a:prstGeom>
              <a:solidFill>
                <a:srgbClr val="FFD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Oval 257"/>
              <p:cNvSpPr>
                <a:spLocks noChangeArrowheads="1"/>
              </p:cNvSpPr>
              <p:nvPr/>
            </p:nvSpPr>
            <p:spPr bwMode="auto">
              <a:xfrm>
                <a:off x="4736" y="1567"/>
                <a:ext cx="60" cy="60"/>
              </a:xfrm>
              <a:prstGeom prst="ellipse">
                <a:avLst/>
              </a:prstGeom>
              <a:solidFill>
                <a:srgbClr val="FFD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8"/>
              <p:cNvSpPr/>
              <p:nvPr/>
            </p:nvSpPr>
            <p:spPr bwMode="auto">
              <a:xfrm>
                <a:off x="4698" y="1288"/>
                <a:ext cx="143" cy="48"/>
              </a:xfrm>
              <a:custGeom>
                <a:avLst/>
                <a:gdLst>
                  <a:gd name="T0" fmla="*/ 29 w 60"/>
                  <a:gd name="T1" fmla="*/ 20 h 20"/>
                  <a:gd name="T2" fmla="*/ 0 w 60"/>
                  <a:gd name="T3" fmla="*/ 5 h 20"/>
                  <a:gd name="T4" fmla="*/ 1 w 60"/>
                  <a:gd name="T5" fmla="*/ 3 h 20"/>
                  <a:gd name="T6" fmla="*/ 4 w 60"/>
                  <a:gd name="T7" fmla="*/ 3 h 20"/>
                  <a:gd name="T8" fmla="*/ 29 w 60"/>
                  <a:gd name="T9" fmla="*/ 16 h 20"/>
                  <a:gd name="T10" fmla="*/ 56 w 60"/>
                  <a:gd name="T11" fmla="*/ 1 h 20"/>
                  <a:gd name="T12" fmla="*/ 58 w 60"/>
                  <a:gd name="T13" fmla="*/ 1 h 20"/>
                  <a:gd name="T14" fmla="*/ 59 w 60"/>
                  <a:gd name="T15" fmla="*/ 4 h 20"/>
                  <a:gd name="T16" fmla="*/ 29 w 6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0">
                    <a:moveTo>
                      <a:pt x="29" y="20"/>
                    </a:moveTo>
                    <a:cubicBezTo>
                      <a:pt x="18" y="20"/>
                      <a:pt x="7" y="14"/>
                      <a:pt x="0" y="5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10" y="11"/>
                      <a:pt x="19" y="16"/>
                      <a:pt x="29" y="16"/>
                    </a:cubicBezTo>
                    <a:cubicBezTo>
                      <a:pt x="40" y="16"/>
                      <a:pt x="50" y="10"/>
                      <a:pt x="56" y="1"/>
                    </a:cubicBezTo>
                    <a:cubicBezTo>
                      <a:pt x="56" y="0"/>
                      <a:pt x="57" y="0"/>
                      <a:pt x="58" y="1"/>
                    </a:cubicBezTo>
                    <a:cubicBezTo>
                      <a:pt x="59" y="1"/>
                      <a:pt x="60" y="3"/>
                      <a:pt x="59" y="4"/>
                    </a:cubicBezTo>
                    <a:cubicBezTo>
                      <a:pt x="52" y="14"/>
                      <a:pt x="41" y="20"/>
                      <a:pt x="29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9"/>
              <p:cNvSpPr/>
              <p:nvPr/>
            </p:nvSpPr>
            <p:spPr bwMode="auto">
              <a:xfrm>
                <a:off x="4779" y="995"/>
                <a:ext cx="12" cy="60"/>
              </a:xfrm>
              <a:custGeom>
                <a:avLst/>
                <a:gdLst>
                  <a:gd name="T0" fmla="*/ 2 w 5"/>
                  <a:gd name="T1" fmla="*/ 25 h 25"/>
                  <a:gd name="T2" fmla="*/ 2 w 5"/>
                  <a:gd name="T3" fmla="*/ 25 h 25"/>
                  <a:gd name="T4" fmla="*/ 0 w 5"/>
                  <a:gd name="T5" fmla="*/ 23 h 25"/>
                  <a:gd name="T6" fmla="*/ 1 w 5"/>
                  <a:gd name="T7" fmla="*/ 2 h 25"/>
                  <a:gd name="T8" fmla="*/ 3 w 5"/>
                  <a:gd name="T9" fmla="*/ 0 h 25"/>
                  <a:gd name="T10" fmla="*/ 5 w 5"/>
                  <a:gd name="T11" fmla="*/ 2 h 25"/>
                  <a:gd name="T12" fmla="*/ 4 w 5"/>
                  <a:gd name="T13" fmla="*/ 23 h 25"/>
                  <a:gd name="T14" fmla="*/ 2 w 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5">
                    <a:moveTo>
                      <a:pt x="2" y="25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3" y="25"/>
                      <a:pt x="2" y="25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60"/>
              <p:cNvSpPr/>
              <p:nvPr/>
            </p:nvSpPr>
            <p:spPr bwMode="auto">
              <a:xfrm>
                <a:off x="4779" y="998"/>
                <a:ext cx="31" cy="36"/>
              </a:xfrm>
              <a:custGeom>
                <a:avLst/>
                <a:gdLst>
                  <a:gd name="T0" fmla="*/ 3 w 13"/>
                  <a:gd name="T1" fmla="*/ 15 h 15"/>
                  <a:gd name="T2" fmla="*/ 2 w 13"/>
                  <a:gd name="T3" fmla="*/ 14 h 15"/>
                  <a:gd name="T4" fmla="*/ 1 w 13"/>
                  <a:gd name="T5" fmla="*/ 11 h 15"/>
                  <a:gd name="T6" fmla="*/ 9 w 13"/>
                  <a:gd name="T7" fmla="*/ 1 h 15"/>
                  <a:gd name="T8" fmla="*/ 11 w 13"/>
                  <a:gd name="T9" fmla="*/ 0 h 15"/>
                  <a:gd name="T10" fmla="*/ 12 w 13"/>
                  <a:gd name="T11" fmla="*/ 3 h 15"/>
                  <a:gd name="T12" fmla="*/ 4 w 13"/>
                  <a:gd name="T13" fmla="*/ 14 h 15"/>
                  <a:gd name="T14" fmla="*/ 3 w 1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3" y="15"/>
                    </a:moveTo>
                    <a:cubicBezTo>
                      <a:pt x="2" y="15"/>
                      <a:pt x="2" y="14"/>
                      <a:pt x="2" y="14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2" y="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3" y="15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61"/>
              <p:cNvSpPr/>
              <p:nvPr/>
            </p:nvSpPr>
            <p:spPr bwMode="auto">
              <a:xfrm>
                <a:off x="4755" y="995"/>
                <a:ext cx="14" cy="60"/>
              </a:xfrm>
              <a:custGeom>
                <a:avLst/>
                <a:gdLst>
                  <a:gd name="T0" fmla="*/ 4 w 6"/>
                  <a:gd name="T1" fmla="*/ 25 h 25"/>
                  <a:gd name="T2" fmla="*/ 2 w 6"/>
                  <a:gd name="T3" fmla="*/ 23 h 25"/>
                  <a:gd name="T4" fmla="*/ 0 w 6"/>
                  <a:gd name="T5" fmla="*/ 2 h 25"/>
                  <a:gd name="T6" fmla="*/ 1 w 6"/>
                  <a:gd name="T7" fmla="*/ 0 h 25"/>
                  <a:gd name="T8" fmla="*/ 4 w 6"/>
                  <a:gd name="T9" fmla="*/ 2 h 25"/>
                  <a:gd name="T10" fmla="*/ 6 w 6"/>
                  <a:gd name="T11" fmla="*/ 23 h 25"/>
                  <a:gd name="T12" fmla="*/ 4 w 6"/>
                  <a:gd name="T13" fmla="*/ 25 h 25"/>
                  <a:gd name="T14" fmla="*/ 4 w 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5">
                    <a:moveTo>
                      <a:pt x="4" y="25"/>
                    </a:moveTo>
                    <a:cubicBezTo>
                      <a:pt x="3" y="25"/>
                      <a:pt x="2" y="24"/>
                      <a:pt x="2" y="2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262"/>
              <p:cNvSpPr>
                <a:spLocks noChangeArrowheads="1"/>
              </p:cNvSpPr>
              <p:nvPr/>
            </p:nvSpPr>
            <p:spPr bwMode="auto">
              <a:xfrm>
                <a:off x="4750" y="1203"/>
                <a:ext cx="38" cy="38"/>
              </a:xfrm>
              <a:prstGeom prst="ellipse">
                <a:avLst/>
              </a:prstGeom>
              <a:solidFill>
                <a:srgbClr val="F15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63"/>
              <p:cNvSpPr/>
              <p:nvPr/>
            </p:nvSpPr>
            <p:spPr bwMode="auto">
              <a:xfrm>
                <a:off x="4750" y="1226"/>
                <a:ext cx="36" cy="53"/>
              </a:xfrm>
              <a:custGeom>
                <a:avLst/>
                <a:gdLst>
                  <a:gd name="T0" fmla="*/ 0 w 36"/>
                  <a:gd name="T1" fmla="*/ 0 h 53"/>
                  <a:gd name="T2" fmla="*/ 19 w 36"/>
                  <a:gd name="T3" fmla="*/ 53 h 53"/>
                  <a:gd name="T4" fmla="*/ 36 w 36"/>
                  <a:gd name="T5" fmla="*/ 0 h 53"/>
                  <a:gd name="T6" fmla="*/ 0 w 3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3">
                    <a:moveTo>
                      <a:pt x="0" y="0"/>
                    </a:moveTo>
                    <a:lnTo>
                      <a:pt x="19" y="53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264"/>
              <p:cNvSpPr>
                <a:spLocks noChangeArrowheads="1"/>
              </p:cNvSpPr>
              <p:nvPr/>
            </p:nvSpPr>
            <p:spPr bwMode="auto">
              <a:xfrm>
                <a:off x="4529" y="1434"/>
                <a:ext cx="38" cy="38"/>
              </a:xfrm>
              <a:prstGeom prst="ellipse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265"/>
              <p:cNvSpPr>
                <a:spLocks noChangeArrowheads="1"/>
              </p:cNvSpPr>
              <p:nvPr/>
            </p:nvSpPr>
            <p:spPr bwMode="auto">
              <a:xfrm>
                <a:off x="4969" y="1434"/>
                <a:ext cx="39" cy="38"/>
              </a:xfrm>
              <a:prstGeom prst="ellipse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66"/>
              <p:cNvSpPr/>
              <p:nvPr/>
            </p:nvSpPr>
            <p:spPr bwMode="auto">
              <a:xfrm>
                <a:off x="4317" y="1315"/>
                <a:ext cx="248" cy="152"/>
              </a:xfrm>
              <a:custGeom>
                <a:avLst/>
                <a:gdLst>
                  <a:gd name="T0" fmla="*/ 97 w 104"/>
                  <a:gd name="T1" fmla="*/ 64 h 64"/>
                  <a:gd name="T2" fmla="*/ 94 w 104"/>
                  <a:gd name="T3" fmla="*/ 63 h 64"/>
                  <a:gd name="T4" fmla="*/ 4 w 104"/>
                  <a:gd name="T5" fmla="*/ 12 h 64"/>
                  <a:gd name="T6" fmla="*/ 2 w 104"/>
                  <a:gd name="T7" fmla="*/ 4 h 64"/>
                  <a:gd name="T8" fmla="*/ 10 w 104"/>
                  <a:gd name="T9" fmla="*/ 2 h 64"/>
                  <a:gd name="T10" fmla="*/ 100 w 104"/>
                  <a:gd name="T11" fmla="*/ 53 h 64"/>
                  <a:gd name="T12" fmla="*/ 102 w 104"/>
                  <a:gd name="T13" fmla="*/ 61 h 64"/>
                  <a:gd name="T14" fmla="*/ 97 w 104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64">
                    <a:moveTo>
                      <a:pt x="97" y="64"/>
                    </a:moveTo>
                    <a:cubicBezTo>
                      <a:pt x="96" y="64"/>
                      <a:pt x="95" y="64"/>
                      <a:pt x="94" y="6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3" y="54"/>
                      <a:pt x="104" y="58"/>
                      <a:pt x="102" y="61"/>
                    </a:cubicBezTo>
                    <a:cubicBezTo>
                      <a:pt x="101" y="63"/>
                      <a:pt x="99" y="64"/>
                      <a:pt x="97" y="64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67"/>
              <p:cNvSpPr/>
              <p:nvPr/>
            </p:nvSpPr>
            <p:spPr bwMode="auto">
              <a:xfrm>
                <a:off x="4350" y="1274"/>
                <a:ext cx="60" cy="102"/>
              </a:xfrm>
              <a:custGeom>
                <a:avLst/>
                <a:gdLst>
                  <a:gd name="T0" fmla="*/ 18 w 25"/>
                  <a:gd name="T1" fmla="*/ 43 h 43"/>
                  <a:gd name="T2" fmla="*/ 12 w 25"/>
                  <a:gd name="T3" fmla="*/ 39 h 43"/>
                  <a:gd name="T4" fmla="*/ 2 w 25"/>
                  <a:gd name="T5" fmla="*/ 8 h 43"/>
                  <a:gd name="T6" fmla="*/ 5 w 25"/>
                  <a:gd name="T7" fmla="*/ 1 h 43"/>
                  <a:gd name="T8" fmla="*/ 13 w 25"/>
                  <a:gd name="T9" fmla="*/ 5 h 43"/>
                  <a:gd name="T10" fmla="*/ 24 w 25"/>
                  <a:gd name="T11" fmla="*/ 35 h 43"/>
                  <a:gd name="T12" fmla="*/ 20 w 25"/>
                  <a:gd name="T13" fmla="*/ 43 h 43"/>
                  <a:gd name="T14" fmla="*/ 18 w 25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3">
                    <a:moveTo>
                      <a:pt x="18" y="43"/>
                    </a:moveTo>
                    <a:cubicBezTo>
                      <a:pt x="15" y="43"/>
                      <a:pt x="13" y="42"/>
                      <a:pt x="12" y="3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5"/>
                      <a:pt x="2" y="2"/>
                      <a:pt x="5" y="1"/>
                    </a:cubicBezTo>
                    <a:cubicBezTo>
                      <a:pt x="8" y="0"/>
                      <a:pt x="12" y="1"/>
                      <a:pt x="13" y="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8"/>
                      <a:pt x="23" y="42"/>
                      <a:pt x="20" y="43"/>
                    </a:cubicBezTo>
                    <a:cubicBezTo>
                      <a:pt x="19" y="43"/>
                      <a:pt x="18" y="43"/>
                      <a:pt x="18" y="43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68"/>
              <p:cNvSpPr/>
              <p:nvPr/>
            </p:nvSpPr>
            <p:spPr bwMode="auto">
              <a:xfrm>
                <a:off x="4974" y="1315"/>
                <a:ext cx="245" cy="152"/>
              </a:xfrm>
              <a:custGeom>
                <a:avLst/>
                <a:gdLst>
                  <a:gd name="T0" fmla="*/ 6 w 103"/>
                  <a:gd name="T1" fmla="*/ 64 h 64"/>
                  <a:gd name="T2" fmla="*/ 1 w 103"/>
                  <a:gd name="T3" fmla="*/ 61 h 64"/>
                  <a:gd name="T4" fmla="*/ 3 w 103"/>
                  <a:gd name="T5" fmla="*/ 53 h 64"/>
                  <a:gd name="T6" fmla="*/ 93 w 103"/>
                  <a:gd name="T7" fmla="*/ 2 h 64"/>
                  <a:gd name="T8" fmla="*/ 102 w 103"/>
                  <a:gd name="T9" fmla="*/ 4 h 64"/>
                  <a:gd name="T10" fmla="*/ 99 w 103"/>
                  <a:gd name="T11" fmla="*/ 12 h 64"/>
                  <a:gd name="T12" fmla="*/ 9 w 103"/>
                  <a:gd name="T13" fmla="*/ 63 h 64"/>
                  <a:gd name="T14" fmla="*/ 6 w 103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64">
                    <a:moveTo>
                      <a:pt x="6" y="64"/>
                    </a:moveTo>
                    <a:cubicBezTo>
                      <a:pt x="4" y="64"/>
                      <a:pt x="2" y="63"/>
                      <a:pt x="1" y="61"/>
                    </a:cubicBezTo>
                    <a:cubicBezTo>
                      <a:pt x="0" y="58"/>
                      <a:pt x="1" y="54"/>
                      <a:pt x="3" y="53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6" y="0"/>
                      <a:pt x="100" y="1"/>
                      <a:pt x="102" y="4"/>
                    </a:cubicBezTo>
                    <a:cubicBezTo>
                      <a:pt x="103" y="7"/>
                      <a:pt x="102" y="11"/>
                      <a:pt x="99" y="12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8" y="64"/>
                      <a:pt x="7" y="64"/>
                      <a:pt x="6" y="64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269"/>
              <p:cNvSpPr/>
              <p:nvPr/>
            </p:nvSpPr>
            <p:spPr bwMode="auto">
              <a:xfrm>
                <a:off x="5129" y="1274"/>
                <a:ext cx="57" cy="102"/>
              </a:xfrm>
              <a:custGeom>
                <a:avLst/>
                <a:gdLst>
                  <a:gd name="T0" fmla="*/ 6 w 24"/>
                  <a:gd name="T1" fmla="*/ 43 h 43"/>
                  <a:gd name="T2" fmla="*/ 4 w 24"/>
                  <a:gd name="T3" fmla="*/ 43 h 43"/>
                  <a:gd name="T4" fmla="*/ 1 w 24"/>
                  <a:gd name="T5" fmla="*/ 35 h 43"/>
                  <a:gd name="T6" fmla="*/ 11 w 24"/>
                  <a:gd name="T7" fmla="*/ 5 h 43"/>
                  <a:gd name="T8" fmla="*/ 19 w 24"/>
                  <a:gd name="T9" fmla="*/ 1 h 43"/>
                  <a:gd name="T10" fmla="*/ 23 w 24"/>
                  <a:gd name="T11" fmla="*/ 8 h 43"/>
                  <a:gd name="T12" fmla="*/ 12 w 24"/>
                  <a:gd name="T13" fmla="*/ 39 h 43"/>
                  <a:gd name="T14" fmla="*/ 6 w 24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cubicBezTo>
                      <a:pt x="6" y="43"/>
                      <a:pt x="5" y="43"/>
                      <a:pt x="4" y="43"/>
                    </a:cubicBezTo>
                    <a:cubicBezTo>
                      <a:pt x="1" y="42"/>
                      <a:pt x="0" y="38"/>
                      <a:pt x="1" y="3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1"/>
                      <a:pt x="16" y="0"/>
                      <a:pt x="19" y="1"/>
                    </a:cubicBezTo>
                    <a:cubicBezTo>
                      <a:pt x="22" y="2"/>
                      <a:pt x="24" y="5"/>
                      <a:pt x="23" y="8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2"/>
                      <a:pt x="9" y="43"/>
                      <a:pt x="6" y="43"/>
                    </a:cubicBezTo>
                    <a:close/>
                  </a:path>
                </a:pathLst>
              </a:custGeom>
              <a:solidFill>
                <a:srgbClr val="A97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6" name="Group 272"/>
            <p:cNvGrpSpPr>
              <a:grpSpLocks noChangeAspect="1"/>
            </p:cNvGrpSpPr>
            <p:nvPr/>
          </p:nvGrpSpPr>
          <p:grpSpPr bwMode="auto">
            <a:xfrm>
              <a:off x="15792" y="4100"/>
              <a:ext cx="1072" cy="1204"/>
              <a:chOff x="6371" y="1595"/>
              <a:chExt cx="681" cy="765"/>
            </a:xfrm>
          </p:grpSpPr>
          <p:sp>
            <p:nvSpPr>
              <p:cNvPr id="117" name="Freeform 274"/>
              <p:cNvSpPr/>
              <p:nvPr/>
            </p:nvSpPr>
            <p:spPr bwMode="auto">
              <a:xfrm>
                <a:off x="6468" y="2053"/>
                <a:ext cx="134" cy="69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6" h="29">
                    <a:moveTo>
                      <a:pt x="56" y="0"/>
                    </a:moveTo>
                    <a:cubicBezTo>
                      <a:pt x="56" y="0"/>
                      <a:pt x="27" y="29"/>
                      <a:pt x="0" y="24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75"/>
              <p:cNvSpPr/>
              <p:nvPr/>
            </p:nvSpPr>
            <p:spPr bwMode="auto">
              <a:xfrm>
                <a:off x="6521" y="1669"/>
                <a:ext cx="455" cy="455"/>
              </a:xfrm>
              <a:custGeom>
                <a:avLst/>
                <a:gdLst>
                  <a:gd name="T0" fmla="*/ 79 w 191"/>
                  <a:gd name="T1" fmla="*/ 179 h 191"/>
                  <a:gd name="T2" fmla="*/ 37 w 191"/>
                  <a:gd name="T3" fmla="*/ 179 h 191"/>
                  <a:gd name="T4" fmla="*/ 12 w 191"/>
                  <a:gd name="T5" fmla="*/ 154 h 191"/>
                  <a:gd name="T6" fmla="*/ 12 w 191"/>
                  <a:gd name="T7" fmla="*/ 112 h 191"/>
                  <a:gd name="T8" fmla="*/ 112 w 191"/>
                  <a:gd name="T9" fmla="*/ 12 h 191"/>
                  <a:gd name="T10" fmla="*/ 155 w 191"/>
                  <a:gd name="T11" fmla="*/ 12 h 191"/>
                  <a:gd name="T12" fmla="*/ 180 w 191"/>
                  <a:gd name="T13" fmla="*/ 37 h 191"/>
                  <a:gd name="T14" fmla="*/ 179 w 191"/>
                  <a:gd name="T15" fmla="*/ 79 h 191"/>
                  <a:gd name="T16" fmla="*/ 79 w 191"/>
                  <a:gd name="T17" fmla="*/ 17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191">
                    <a:moveTo>
                      <a:pt x="79" y="179"/>
                    </a:moveTo>
                    <a:cubicBezTo>
                      <a:pt x="68" y="191"/>
                      <a:pt x="49" y="191"/>
                      <a:pt x="37" y="179"/>
                    </a:cubicBezTo>
                    <a:cubicBezTo>
                      <a:pt x="12" y="154"/>
                      <a:pt x="12" y="154"/>
                      <a:pt x="12" y="154"/>
                    </a:cubicBezTo>
                    <a:cubicBezTo>
                      <a:pt x="0" y="143"/>
                      <a:pt x="0" y="124"/>
                      <a:pt x="12" y="1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24" y="0"/>
                      <a:pt x="143" y="0"/>
                      <a:pt x="155" y="12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91" y="49"/>
                      <a:pt x="191" y="68"/>
                      <a:pt x="179" y="79"/>
                    </a:cubicBezTo>
                    <a:lnTo>
                      <a:pt x="79" y="179"/>
                    </a:lnTo>
                    <a:close/>
                  </a:path>
                </a:pathLst>
              </a:custGeom>
              <a:solidFill>
                <a:srgbClr val="DE4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76"/>
              <p:cNvSpPr/>
              <p:nvPr/>
            </p:nvSpPr>
            <p:spPr bwMode="auto">
              <a:xfrm>
                <a:off x="6726" y="1712"/>
                <a:ext cx="245" cy="141"/>
              </a:xfrm>
              <a:custGeom>
                <a:avLst/>
                <a:gdLst>
                  <a:gd name="T0" fmla="*/ 0 w 103"/>
                  <a:gd name="T1" fmla="*/ 20 h 59"/>
                  <a:gd name="T2" fmla="*/ 95 w 103"/>
                  <a:gd name="T3" fmla="*/ 59 h 59"/>
                  <a:gd name="T4" fmla="*/ 102 w 103"/>
                  <a:gd name="T5" fmla="*/ 34 h 59"/>
                  <a:gd name="T6" fmla="*/ 20 w 103"/>
                  <a:gd name="T7" fmla="*/ 0 h 59"/>
                  <a:gd name="T8" fmla="*/ 0 w 103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59">
                    <a:moveTo>
                      <a:pt x="0" y="20"/>
                    </a:move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2"/>
                      <a:pt x="103" y="42"/>
                      <a:pt x="102" y="34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77"/>
              <p:cNvSpPr/>
              <p:nvPr/>
            </p:nvSpPr>
            <p:spPr bwMode="auto">
              <a:xfrm>
                <a:off x="6626" y="1810"/>
                <a:ext cx="276" cy="143"/>
              </a:xfrm>
              <a:custGeom>
                <a:avLst/>
                <a:gdLst>
                  <a:gd name="T0" fmla="*/ 0 w 276"/>
                  <a:gd name="T1" fmla="*/ 47 h 143"/>
                  <a:gd name="T2" fmla="*/ 228 w 276"/>
                  <a:gd name="T3" fmla="*/ 143 h 143"/>
                  <a:gd name="T4" fmla="*/ 276 w 276"/>
                  <a:gd name="T5" fmla="*/ 95 h 143"/>
                  <a:gd name="T6" fmla="*/ 47 w 276"/>
                  <a:gd name="T7" fmla="*/ 0 h 143"/>
                  <a:gd name="T8" fmla="*/ 0 w 276"/>
                  <a:gd name="T9" fmla="*/ 4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43">
                    <a:moveTo>
                      <a:pt x="0" y="47"/>
                    </a:moveTo>
                    <a:lnTo>
                      <a:pt x="228" y="143"/>
                    </a:lnTo>
                    <a:lnTo>
                      <a:pt x="276" y="95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78"/>
              <p:cNvSpPr/>
              <p:nvPr/>
            </p:nvSpPr>
            <p:spPr bwMode="auto">
              <a:xfrm>
                <a:off x="6533" y="1910"/>
                <a:ext cx="269" cy="140"/>
              </a:xfrm>
              <a:custGeom>
                <a:avLst/>
                <a:gdLst>
                  <a:gd name="T0" fmla="*/ 113 w 113"/>
                  <a:gd name="T1" fmla="*/ 39 h 59"/>
                  <a:gd name="T2" fmla="*/ 18 w 113"/>
                  <a:gd name="T3" fmla="*/ 0 h 59"/>
                  <a:gd name="T4" fmla="*/ 7 w 113"/>
                  <a:gd name="T5" fmla="*/ 11 h 59"/>
                  <a:gd name="T6" fmla="*/ 0 w 113"/>
                  <a:gd name="T7" fmla="*/ 21 h 59"/>
                  <a:gd name="T8" fmla="*/ 93 w 113"/>
                  <a:gd name="T9" fmla="*/ 59 h 59"/>
                  <a:gd name="T10" fmla="*/ 113 w 113"/>
                  <a:gd name="T11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59">
                    <a:moveTo>
                      <a:pt x="113" y="39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4"/>
                      <a:pt x="2" y="17"/>
                      <a:pt x="0" y="21"/>
                    </a:cubicBezTo>
                    <a:cubicBezTo>
                      <a:pt x="93" y="59"/>
                      <a:pt x="93" y="59"/>
                      <a:pt x="93" y="59"/>
                    </a:cubicBezTo>
                    <a:lnTo>
                      <a:pt x="11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79"/>
              <p:cNvSpPr/>
              <p:nvPr/>
            </p:nvSpPr>
            <p:spPr bwMode="auto">
              <a:xfrm>
                <a:off x="6552" y="2041"/>
                <a:ext cx="150" cy="83"/>
              </a:xfrm>
              <a:custGeom>
                <a:avLst/>
                <a:gdLst>
                  <a:gd name="T0" fmla="*/ 0 w 63"/>
                  <a:gd name="T1" fmla="*/ 0 h 35"/>
                  <a:gd name="T2" fmla="*/ 24 w 63"/>
                  <a:gd name="T3" fmla="*/ 23 h 35"/>
                  <a:gd name="T4" fmla="*/ 63 w 63"/>
                  <a:gd name="T5" fmla="*/ 26 h 35"/>
                  <a:gd name="T6" fmla="*/ 0 w 63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35">
                    <a:moveTo>
                      <a:pt x="0" y="0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35" y="34"/>
                      <a:pt x="52" y="35"/>
                      <a:pt x="63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80"/>
              <p:cNvSpPr/>
              <p:nvPr/>
            </p:nvSpPr>
            <p:spPr bwMode="auto">
              <a:xfrm>
                <a:off x="6764" y="1595"/>
                <a:ext cx="288" cy="288"/>
              </a:xfrm>
              <a:custGeom>
                <a:avLst/>
                <a:gdLst>
                  <a:gd name="T0" fmla="*/ 7 w 121"/>
                  <a:gd name="T1" fmla="*/ 33 h 121"/>
                  <a:gd name="T2" fmla="*/ 1 w 121"/>
                  <a:gd name="T3" fmla="*/ 28 h 121"/>
                  <a:gd name="T4" fmla="*/ 0 w 121"/>
                  <a:gd name="T5" fmla="*/ 24 h 121"/>
                  <a:gd name="T6" fmla="*/ 0 w 121"/>
                  <a:gd name="T7" fmla="*/ 24 h 121"/>
                  <a:gd name="T8" fmla="*/ 0 w 121"/>
                  <a:gd name="T9" fmla="*/ 24 h 121"/>
                  <a:gd name="T10" fmla="*/ 0 w 121"/>
                  <a:gd name="T11" fmla="*/ 23 h 121"/>
                  <a:gd name="T12" fmla="*/ 7 w 121"/>
                  <a:gd name="T13" fmla="*/ 16 h 121"/>
                  <a:gd name="T14" fmla="*/ 114 w 121"/>
                  <a:gd name="T15" fmla="*/ 0 h 121"/>
                  <a:gd name="T16" fmla="*/ 115 w 121"/>
                  <a:gd name="T17" fmla="*/ 0 h 121"/>
                  <a:gd name="T18" fmla="*/ 117 w 121"/>
                  <a:gd name="T19" fmla="*/ 0 h 121"/>
                  <a:gd name="T20" fmla="*/ 117 w 121"/>
                  <a:gd name="T21" fmla="*/ 0 h 121"/>
                  <a:gd name="T22" fmla="*/ 118 w 121"/>
                  <a:gd name="T23" fmla="*/ 0 h 121"/>
                  <a:gd name="T24" fmla="*/ 118 w 121"/>
                  <a:gd name="T25" fmla="*/ 0 h 121"/>
                  <a:gd name="T26" fmla="*/ 119 w 121"/>
                  <a:gd name="T27" fmla="*/ 1 h 121"/>
                  <a:gd name="T28" fmla="*/ 119 w 121"/>
                  <a:gd name="T29" fmla="*/ 1 h 121"/>
                  <a:gd name="T30" fmla="*/ 120 w 121"/>
                  <a:gd name="T31" fmla="*/ 2 h 121"/>
                  <a:gd name="T32" fmla="*/ 120 w 121"/>
                  <a:gd name="T33" fmla="*/ 2 h 121"/>
                  <a:gd name="T34" fmla="*/ 120 w 121"/>
                  <a:gd name="T35" fmla="*/ 2 h 121"/>
                  <a:gd name="T36" fmla="*/ 120 w 121"/>
                  <a:gd name="T37" fmla="*/ 3 h 121"/>
                  <a:gd name="T38" fmla="*/ 120 w 121"/>
                  <a:gd name="T39" fmla="*/ 3 h 121"/>
                  <a:gd name="T40" fmla="*/ 121 w 121"/>
                  <a:gd name="T41" fmla="*/ 6 h 121"/>
                  <a:gd name="T42" fmla="*/ 121 w 121"/>
                  <a:gd name="T43" fmla="*/ 6 h 121"/>
                  <a:gd name="T44" fmla="*/ 104 w 121"/>
                  <a:gd name="T45" fmla="*/ 113 h 121"/>
                  <a:gd name="T46" fmla="*/ 104 w 121"/>
                  <a:gd name="T47" fmla="*/ 115 h 121"/>
                  <a:gd name="T48" fmla="*/ 104 w 121"/>
                  <a:gd name="T49" fmla="*/ 115 h 121"/>
                  <a:gd name="T50" fmla="*/ 103 w 121"/>
                  <a:gd name="T51" fmla="*/ 116 h 121"/>
                  <a:gd name="T52" fmla="*/ 103 w 121"/>
                  <a:gd name="T53" fmla="*/ 117 h 121"/>
                  <a:gd name="T54" fmla="*/ 102 w 121"/>
                  <a:gd name="T55" fmla="*/ 117 h 121"/>
                  <a:gd name="T56" fmla="*/ 102 w 121"/>
                  <a:gd name="T57" fmla="*/ 118 h 121"/>
                  <a:gd name="T58" fmla="*/ 102 w 121"/>
                  <a:gd name="T59" fmla="*/ 118 h 121"/>
                  <a:gd name="T60" fmla="*/ 102 w 121"/>
                  <a:gd name="T61" fmla="*/ 118 h 121"/>
                  <a:gd name="T62" fmla="*/ 92 w 121"/>
                  <a:gd name="T63" fmla="*/ 119 h 121"/>
                  <a:gd name="T64" fmla="*/ 86 w 121"/>
                  <a:gd name="T65" fmla="*/ 112 h 121"/>
                  <a:gd name="T66" fmla="*/ 7 w 121"/>
                  <a:gd name="T67" fmla="*/ 3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1" h="121">
                    <a:moveTo>
                      <a:pt x="7" y="33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0"/>
                      <a:pt x="4" y="16"/>
                      <a:pt x="7" y="16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7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20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4"/>
                      <a:pt x="121" y="5"/>
                      <a:pt x="121" y="6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4" y="114"/>
                      <a:pt x="104" y="115"/>
                      <a:pt x="104" y="115"/>
                    </a:cubicBezTo>
                    <a:cubicBezTo>
                      <a:pt x="104" y="115"/>
                      <a:pt x="104" y="115"/>
                      <a:pt x="104" y="115"/>
                    </a:cubicBezTo>
                    <a:cubicBezTo>
                      <a:pt x="103" y="116"/>
                      <a:pt x="103" y="116"/>
                      <a:pt x="103" y="116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3" y="117"/>
                      <a:pt x="102" y="117"/>
                      <a:pt x="102" y="117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99" y="121"/>
                      <a:pt x="95" y="121"/>
                      <a:pt x="92" y="119"/>
                    </a:cubicBezTo>
                    <a:cubicBezTo>
                      <a:pt x="86" y="112"/>
                      <a:pt x="86" y="112"/>
                      <a:pt x="86" y="112"/>
                    </a:cubicBez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FFD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81"/>
              <p:cNvSpPr/>
              <p:nvPr/>
            </p:nvSpPr>
            <p:spPr bwMode="auto">
              <a:xfrm>
                <a:off x="6371" y="2060"/>
                <a:ext cx="112" cy="90"/>
              </a:xfrm>
              <a:custGeom>
                <a:avLst/>
                <a:gdLst>
                  <a:gd name="T0" fmla="*/ 9 w 47"/>
                  <a:gd name="T1" fmla="*/ 13 h 38"/>
                  <a:gd name="T2" fmla="*/ 15 w 47"/>
                  <a:gd name="T3" fmla="*/ 11 h 38"/>
                  <a:gd name="T4" fmla="*/ 21 w 47"/>
                  <a:gd name="T5" fmla="*/ 11 h 38"/>
                  <a:gd name="T6" fmla="*/ 11 w 47"/>
                  <a:gd name="T7" fmla="*/ 17 h 38"/>
                  <a:gd name="T8" fmla="*/ 0 w 47"/>
                  <a:gd name="T9" fmla="*/ 20 h 38"/>
                  <a:gd name="T10" fmla="*/ 31 w 47"/>
                  <a:gd name="T11" fmla="*/ 35 h 38"/>
                  <a:gd name="T12" fmla="*/ 31 w 47"/>
                  <a:gd name="T13" fmla="*/ 35 h 38"/>
                  <a:gd name="T14" fmla="*/ 46 w 47"/>
                  <a:gd name="T15" fmla="*/ 16 h 38"/>
                  <a:gd name="T16" fmla="*/ 27 w 47"/>
                  <a:gd name="T17" fmla="*/ 1 h 38"/>
                  <a:gd name="T18" fmla="*/ 9 w 47"/>
                  <a:gd name="T19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8">
                    <a:moveTo>
                      <a:pt x="9" y="13"/>
                    </a:moveTo>
                    <a:cubicBezTo>
                      <a:pt x="9" y="13"/>
                      <a:pt x="12" y="12"/>
                      <a:pt x="15" y="11"/>
                    </a:cubicBezTo>
                    <a:cubicBezTo>
                      <a:pt x="18" y="11"/>
                      <a:pt x="21" y="11"/>
                      <a:pt x="21" y="11"/>
                    </a:cubicBezTo>
                    <a:cubicBezTo>
                      <a:pt x="21" y="11"/>
                      <a:pt x="17" y="15"/>
                      <a:pt x="11" y="17"/>
                    </a:cubicBezTo>
                    <a:cubicBezTo>
                      <a:pt x="5" y="20"/>
                      <a:pt x="0" y="20"/>
                      <a:pt x="0" y="20"/>
                    </a:cubicBezTo>
                    <a:cubicBezTo>
                      <a:pt x="14" y="38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40" y="34"/>
                      <a:pt x="47" y="26"/>
                      <a:pt x="46" y="16"/>
                    </a:cubicBezTo>
                    <a:cubicBezTo>
                      <a:pt x="45" y="7"/>
                      <a:pt x="36" y="0"/>
                      <a:pt x="27" y="1"/>
                    </a:cubicBezTo>
                    <a:cubicBezTo>
                      <a:pt x="17" y="2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F15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82"/>
              <p:cNvSpPr/>
              <p:nvPr/>
            </p:nvSpPr>
            <p:spPr bwMode="auto">
              <a:xfrm>
                <a:off x="6371" y="2065"/>
                <a:ext cx="100" cy="85"/>
              </a:xfrm>
              <a:custGeom>
                <a:avLst/>
                <a:gdLst>
                  <a:gd name="T0" fmla="*/ 23 w 42"/>
                  <a:gd name="T1" fmla="*/ 1 h 36"/>
                  <a:gd name="T2" fmla="*/ 19 w 42"/>
                  <a:gd name="T3" fmla="*/ 2 h 36"/>
                  <a:gd name="T4" fmla="*/ 9 w 42"/>
                  <a:gd name="T5" fmla="*/ 11 h 36"/>
                  <a:gd name="T6" fmla="*/ 15 w 42"/>
                  <a:gd name="T7" fmla="*/ 9 h 36"/>
                  <a:gd name="T8" fmla="*/ 21 w 42"/>
                  <a:gd name="T9" fmla="*/ 9 h 36"/>
                  <a:gd name="T10" fmla="*/ 11 w 42"/>
                  <a:gd name="T11" fmla="*/ 15 h 36"/>
                  <a:gd name="T12" fmla="*/ 0 w 42"/>
                  <a:gd name="T13" fmla="*/ 18 h 36"/>
                  <a:gd name="T14" fmla="*/ 31 w 42"/>
                  <a:gd name="T15" fmla="*/ 33 h 36"/>
                  <a:gd name="T16" fmla="*/ 31 w 42"/>
                  <a:gd name="T17" fmla="*/ 33 h 36"/>
                  <a:gd name="T18" fmla="*/ 34 w 42"/>
                  <a:gd name="T19" fmla="*/ 33 h 36"/>
                  <a:gd name="T20" fmla="*/ 42 w 42"/>
                  <a:gd name="T21" fmla="*/ 16 h 36"/>
                  <a:gd name="T22" fmla="*/ 23 w 42"/>
                  <a:gd name="T23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36">
                    <a:moveTo>
                      <a:pt x="23" y="1"/>
                    </a:moveTo>
                    <a:cubicBezTo>
                      <a:pt x="22" y="1"/>
                      <a:pt x="21" y="2"/>
                      <a:pt x="19" y="2"/>
                    </a:cubicBezTo>
                    <a:cubicBezTo>
                      <a:pt x="14" y="5"/>
                      <a:pt x="9" y="11"/>
                      <a:pt x="9" y="11"/>
                    </a:cubicBezTo>
                    <a:cubicBezTo>
                      <a:pt x="9" y="11"/>
                      <a:pt x="12" y="10"/>
                      <a:pt x="15" y="9"/>
                    </a:cubicBezTo>
                    <a:cubicBezTo>
                      <a:pt x="18" y="9"/>
                      <a:pt x="21" y="9"/>
                      <a:pt x="21" y="9"/>
                    </a:cubicBezTo>
                    <a:cubicBezTo>
                      <a:pt x="21" y="9"/>
                      <a:pt x="17" y="13"/>
                      <a:pt x="11" y="15"/>
                    </a:cubicBezTo>
                    <a:cubicBezTo>
                      <a:pt x="5" y="18"/>
                      <a:pt x="0" y="18"/>
                      <a:pt x="0" y="18"/>
                    </a:cubicBezTo>
                    <a:cubicBezTo>
                      <a:pt x="14" y="36"/>
                      <a:pt x="30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3"/>
                      <a:pt x="33" y="33"/>
                      <a:pt x="34" y="33"/>
                    </a:cubicBezTo>
                    <a:cubicBezTo>
                      <a:pt x="39" y="29"/>
                      <a:pt x="42" y="23"/>
                      <a:pt x="42" y="16"/>
                    </a:cubicBezTo>
                    <a:cubicBezTo>
                      <a:pt x="41" y="7"/>
                      <a:pt x="32" y="0"/>
                      <a:pt x="23" y="1"/>
                    </a:cubicBezTo>
                    <a:close/>
                  </a:path>
                </a:pathLst>
              </a:custGeom>
              <a:solidFill>
                <a:srgbClr val="FBB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83"/>
              <p:cNvSpPr/>
              <p:nvPr/>
            </p:nvSpPr>
            <p:spPr bwMode="auto">
              <a:xfrm>
                <a:off x="6466" y="2031"/>
                <a:ext cx="329" cy="329"/>
              </a:xfrm>
              <a:custGeom>
                <a:avLst/>
                <a:gdLst>
                  <a:gd name="T0" fmla="*/ 9 w 138"/>
                  <a:gd name="T1" fmla="*/ 136 h 138"/>
                  <a:gd name="T2" fmla="*/ 2 w 138"/>
                  <a:gd name="T3" fmla="*/ 136 h 138"/>
                  <a:gd name="T4" fmla="*/ 2 w 138"/>
                  <a:gd name="T5" fmla="*/ 136 h 138"/>
                  <a:gd name="T6" fmla="*/ 2 w 138"/>
                  <a:gd name="T7" fmla="*/ 128 h 138"/>
                  <a:gd name="T8" fmla="*/ 128 w 138"/>
                  <a:gd name="T9" fmla="*/ 2 h 138"/>
                  <a:gd name="T10" fmla="*/ 136 w 138"/>
                  <a:gd name="T11" fmla="*/ 2 h 138"/>
                  <a:gd name="T12" fmla="*/ 136 w 138"/>
                  <a:gd name="T13" fmla="*/ 2 h 138"/>
                  <a:gd name="T14" fmla="*/ 136 w 138"/>
                  <a:gd name="T15" fmla="*/ 10 h 138"/>
                  <a:gd name="T16" fmla="*/ 9 w 138"/>
                  <a:gd name="T17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8">
                    <a:moveTo>
                      <a:pt x="9" y="136"/>
                    </a:moveTo>
                    <a:cubicBezTo>
                      <a:pt x="7" y="138"/>
                      <a:pt x="4" y="138"/>
                      <a:pt x="2" y="136"/>
                    </a:cubicBezTo>
                    <a:cubicBezTo>
                      <a:pt x="2" y="136"/>
                      <a:pt x="2" y="136"/>
                      <a:pt x="2" y="136"/>
                    </a:cubicBezTo>
                    <a:cubicBezTo>
                      <a:pt x="0" y="134"/>
                      <a:pt x="0" y="131"/>
                      <a:pt x="2" y="128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30" y="0"/>
                      <a:pt x="133" y="0"/>
                      <a:pt x="136" y="2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38" y="4"/>
                      <a:pt x="138" y="8"/>
                      <a:pt x="136" y="10"/>
                    </a:cubicBezTo>
                    <a:lnTo>
                      <a:pt x="9" y="136"/>
                    </a:lnTo>
                    <a:close/>
                  </a:path>
                </a:pathLst>
              </a:custGeom>
              <a:solidFill>
                <a:srgbClr val="FFD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284"/>
              <p:cNvSpPr/>
              <p:nvPr/>
            </p:nvSpPr>
            <p:spPr bwMode="auto">
              <a:xfrm>
                <a:off x="6556" y="1693"/>
                <a:ext cx="31" cy="28"/>
              </a:xfrm>
              <a:custGeom>
                <a:avLst/>
                <a:gdLst>
                  <a:gd name="T0" fmla="*/ 17 w 31"/>
                  <a:gd name="T1" fmla="*/ 0 h 28"/>
                  <a:gd name="T2" fmla="*/ 19 w 31"/>
                  <a:gd name="T3" fmla="*/ 12 h 28"/>
                  <a:gd name="T4" fmla="*/ 31 w 31"/>
                  <a:gd name="T5" fmla="*/ 12 h 28"/>
                  <a:gd name="T6" fmla="*/ 22 w 31"/>
                  <a:gd name="T7" fmla="*/ 17 h 28"/>
                  <a:gd name="T8" fmla="*/ 27 w 31"/>
                  <a:gd name="T9" fmla="*/ 28 h 28"/>
                  <a:gd name="T10" fmla="*/ 17 w 31"/>
                  <a:gd name="T11" fmla="*/ 21 h 28"/>
                  <a:gd name="T12" fmla="*/ 8 w 31"/>
                  <a:gd name="T13" fmla="*/ 28 h 28"/>
                  <a:gd name="T14" fmla="*/ 10 w 31"/>
                  <a:gd name="T15" fmla="*/ 17 h 28"/>
                  <a:gd name="T16" fmla="*/ 0 w 31"/>
                  <a:gd name="T17" fmla="*/ 12 h 28"/>
                  <a:gd name="T18" fmla="*/ 12 w 31"/>
                  <a:gd name="T19" fmla="*/ 12 h 28"/>
                  <a:gd name="T20" fmla="*/ 17 w 31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17" y="0"/>
                    </a:moveTo>
                    <a:lnTo>
                      <a:pt x="19" y="12"/>
                    </a:lnTo>
                    <a:lnTo>
                      <a:pt x="31" y="12"/>
                    </a:lnTo>
                    <a:lnTo>
                      <a:pt x="22" y="17"/>
                    </a:lnTo>
                    <a:lnTo>
                      <a:pt x="27" y="28"/>
                    </a:lnTo>
                    <a:lnTo>
                      <a:pt x="17" y="21"/>
                    </a:lnTo>
                    <a:lnTo>
                      <a:pt x="8" y="28"/>
                    </a:lnTo>
                    <a:lnTo>
                      <a:pt x="10" y="17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285"/>
              <p:cNvSpPr/>
              <p:nvPr/>
            </p:nvSpPr>
            <p:spPr bwMode="auto">
              <a:xfrm>
                <a:off x="6416" y="1750"/>
                <a:ext cx="28" cy="29"/>
              </a:xfrm>
              <a:custGeom>
                <a:avLst/>
                <a:gdLst>
                  <a:gd name="T0" fmla="*/ 14 w 28"/>
                  <a:gd name="T1" fmla="*/ 0 h 29"/>
                  <a:gd name="T2" fmla="*/ 19 w 28"/>
                  <a:gd name="T3" fmla="*/ 12 h 29"/>
                  <a:gd name="T4" fmla="*/ 28 w 28"/>
                  <a:gd name="T5" fmla="*/ 12 h 29"/>
                  <a:gd name="T6" fmla="*/ 19 w 28"/>
                  <a:gd name="T7" fmla="*/ 19 h 29"/>
                  <a:gd name="T8" fmla="*/ 24 w 28"/>
                  <a:gd name="T9" fmla="*/ 29 h 29"/>
                  <a:gd name="T10" fmla="*/ 14 w 28"/>
                  <a:gd name="T11" fmla="*/ 24 h 29"/>
                  <a:gd name="T12" fmla="*/ 5 w 28"/>
                  <a:gd name="T13" fmla="*/ 29 h 29"/>
                  <a:gd name="T14" fmla="*/ 9 w 28"/>
                  <a:gd name="T15" fmla="*/ 19 h 29"/>
                  <a:gd name="T16" fmla="*/ 0 w 28"/>
                  <a:gd name="T17" fmla="*/ 12 h 29"/>
                  <a:gd name="T18" fmla="*/ 12 w 28"/>
                  <a:gd name="T19" fmla="*/ 12 h 29"/>
                  <a:gd name="T20" fmla="*/ 14 w 28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9" y="12"/>
                    </a:lnTo>
                    <a:lnTo>
                      <a:pt x="28" y="12"/>
                    </a:lnTo>
                    <a:lnTo>
                      <a:pt x="19" y="19"/>
                    </a:lnTo>
                    <a:lnTo>
                      <a:pt x="24" y="29"/>
                    </a:lnTo>
                    <a:lnTo>
                      <a:pt x="14" y="24"/>
                    </a:lnTo>
                    <a:lnTo>
                      <a:pt x="5" y="29"/>
                    </a:lnTo>
                    <a:lnTo>
                      <a:pt x="9" y="19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86"/>
              <p:cNvSpPr/>
              <p:nvPr/>
            </p:nvSpPr>
            <p:spPr bwMode="auto">
              <a:xfrm>
                <a:off x="6554" y="1826"/>
                <a:ext cx="31" cy="29"/>
              </a:xfrm>
              <a:custGeom>
                <a:avLst/>
                <a:gdLst>
                  <a:gd name="T0" fmla="*/ 17 w 31"/>
                  <a:gd name="T1" fmla="*/ 0 h 29"/>
                  <a:gd name="T2" fmla="*/ 19 w 31"/>
                  <a:gd name="T3" fmla="*/ 10 h 29"/>
                  <a:gd name="T4" fmla="*/ 31 w 31"/>
                  <a:gd name="T5" fmla="*/ 10 h 29"/>
                  <a:gd name="T6" fmla="*/ 21 w 31"/>
                  <a:gd name="T7" fmla="*/ 17 h 29"/>
                  <a:gd name="T8" fmla="*/ 24 w 31"/>
                  <a:gd name="T9" fmla="*/ 29 h 29"/>
                  <a:gd name="T10" fmla="*/ 17 w 31"/>
                  <a:gd name="T11" fmla="*/ 22 h 29"/>
                  <a:gd name="T12" fmla="*/ 7 w 31"/>
                  <a:gd name="T13" fmla="*/ 29 h 29"/>
                  <a:gd name="T14" fmla="*/ 10 w 31"/>
                  <a:gd name="T15" fmla="*/ 17 h 29"/>
                  <a:gd name="T16" fmla="*/ 0 w 31"/>
                  <a:gd name="T17" fmla="*/ 10 h 29"/>
                  <a:gd name="T18" fmla="*/ 12 w 31"/>
                  <a:gd name="T19" fmla="*/ 10 h 29"/>
                  <a:gd name="T20" fmla="*/ 17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7" y="0"/>
                    </a:moveTo>
                    <a:lnTo>
                      <a:pt x="19" y="10"/>
                    </a:lnTo>
                    <a:lnTo>
                      <a:pt x="31" y="10"/>
                    </a:lnTo>
                    <a:lnTo>
                      <a:pt x="21" y="17"/>
                    </a:lnTo>
                    <a:lnTo>
                      <a:pt x="24" y="29"/>
                    </a:lnTo>
                    <a:lnTo>
                      <a:pt x="17" y="22"/>
                    </a:lnTo>
                    <a:lnTo>
                      <a:pt x="7" y="29"/>
                    </a:lnTo>
                    <a:lnTo>
                      <a:pt x="10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87"/>
              <p:cNvSpPr/>
              <p:nvPr/>
            </p:nvSpPr>
            <p:spPr bwMode="auto">
              <a:xfrm>
                <a:off x="6425" y="1883"/>
                <a:ext cx="31" cy="29"/>
              </a:xfrm>
              <a:custGeom>
                <a:avLst/>
                <a:gdLst>
                  <a:gd name="T0" fmla="*/ 15 w 31"/>
                  <a:gd name="T1" fmla="*/ 0 h 29"/>
                  <a:gd name="T2" fmla="*/ 19 w 31"/>
                  <a:gd name="T3" fmla="*/ 10 h 29"/>
                  <a:gd name="T4" fmla="*/ 31 w 31"/>
                  <a:gd name="T5" fmla="*/ 10 h 29"/>
                  <a:gd name="T6" fmla="*/ 22 w 31"/>
                  <a:gd name="T7" fmla="*/ 17 h 29"/>
                  <a:gd name="T8" fmla="*/ 24 w 31"/>
                  <a:gd name="T9" fmla="*/ 29 h 29"/>
                  <a:gd name="T10" fmla="*/ 15 w 31"/>
                  <a:gd name="T11" fmla="*/ 22 h 29"/>
                  <a:gd name="T12" fmla="*/ 5 w 31"/>
                  <a:gd name="T13" fmla="*/ 29 h 29"/>
                  <a:gd name="T14" fmla="*/ 10 w 31"/>
                  <a:gd name="T15" fmla="*/ 17 h 29"/>
                  <a:gd name="T16" fmla="*/ 0 w 31"/>
                  <a:gd name="T17" fmla="*/ 10 h 29"/>
                  <a:gd name="T18" fmla="*/ 12 w 31"/>
                  <a:gd name="T19" fmla="*/ 10 h 29"/>
                  <a:gd name="T20" fmla="*/ 15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5" y="0"/>
                    </a:moveTo>
                    <a:lnTo>
                      <a:pt x="19" y="10"/>
                    </a:lnTo>
                    <a:lnTo>
                      <a:pt x="31" y="10"/>
                    </a:lnTo>
                    <a:lnTo>
                      <a:pt x="22" y="17"/>
                    </a:lnTo>
                    <a:lnTo>
                      <a:pt x="24" y="29"/>
                    </a:lnTo>
                    <a:lnTo>
                      <a:pt x="15" y="22"/>
                    </a:lnTo>
                    <a:lnTo>
                      <a:pt x="5" y="29"/>
                    </a:lnTo>
                    <a:lnTo>
                      <a:pt x="10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88"/>
              <p:cNvSpPr/>
              <p:nvPr/>
            </p:nvSpPr>
            <p:spPr bwMode="auto">
              <a:xfrm>
                <a:off x="6683" y="1643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16 w 28"/>
                  <a:gd name="T3" fmla="*/ 9 h 28"/>
                  <a:gd name="T4" fmla="*/ 28 w 28"/>
                  <a:gd name="T5" fmla="*/ 9 h 28"/>
                  <a:gd name="T6" fmla="*/ 19 w 28"/>
                  <a:gd name="T7" fmla="*/ 17 h 28"/>
                  <a:gd name="T8" fmla="*/ 24 w 28"/>
                  <a:gd name="T9" fmla="*/ 28 h 28"/>
                  <a:gd name="T10" fmla="*/ 14 w 28"/>
                  <a:gd name="T11" fmla="*/ 21 h 28"/>
                  <a:gd name="T12" fmla="*/ 4 w 28"/>
                  <a:gd name="T13" fmla="*/ 28 h 28"/>
                  <a:gd name="T14" fmla="*/ 7 w 28"/>
                  <a:gd name="T15" fmla="*/ 17 h 28"/>
                  <a:gd name="T16" fmla="*/ 0 w 28"/>
                  <a:gd name="T17" fmla="*/ 9 h 28"/>
                  <a:gd name="T18" fmla="*/ 9 w 28"/>
                  <a:gd name="T19" fmla="*/ 9 h 28"/>
                  <a:gd name="T20" fmla="*/ 14 w 28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6" y="9"/>
                    </a:lnTo>
                    <a:lnTo>
                      <a:pt x="28" y="9"/>
                    </a:lnTo>
                    <a:lnTo>
                      <a:pt x="19" y="17"/>
                    </a:lnTo>
                    <a:lnTo>
                      <a:pt x="24" y="28"/>
                    </a:lnTo>
                    <a:lnTo>
                      <a:pt x="14" y="21"/>
                    </a:lnTo>
                    <a:lnTo>
                      <a:pt x="4" y="28"/>
                    </a:lnTo>
                    <a:lnTo>
                      <a:pt x="7" y="17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89"/>
              <p:cNvSpPr/>
              <p:nvPr/>
            </p:nvSpPr>
            <p:spPr bwMode="auto">
              <a:xfrm>
                <a:off x="6935" y="1948"/>
                <a:ext cx="31" cy="28"/>
              </a:xfrm>
              <a:custGeom>
                <a:avLst/>
                <a:gdLst>
                  <a:gd name="T0" fmla="*/ 15 w 31"/>
                  <a:gd name="T1" fmla="*/ 0 h 28"/>
                  <a:gd name="T2" fmla="*/ 19 w 31"/>
                  <a:gd name="T3" fmla="*/ 9 h 28"/>
                  <a:gd name="T4" fmla="*/ 31 w 31"/>
                  <a:gd name="T5" fmla="*/ 9 h 28"/>
                  <a:gd name="T6" fmla="*/ 22 w 31"/>
                  <a:gd name="T7" fmla="*/ 16 h 28"/>
                  <a:gd name="T8" fmla="*/ 24 w 31"/>
                  <a:gd name="T9" fmla="*/ 28 h 28"/>
                  <a:gd name="T10" fmla="*/ 15 w 31"/>
                  <a:gd name="T11" fmla="*/ 21 h 28"/>
                  <a:gd name="T12" fmla="*/ 7 w 31"/>
                  <a:gd name="T13" fmla="*/ 28 h 28"/>
                  <a:gd name="T14" fmla="*/ 10 w 31"/>
                  <a:gd name="T15" fmla="*/ 16 h 28"/>
                  <a:gd name="T16" fmla="*/ 0 w 31"/>
                  <a:gd name="T17" fmla="*/ 9 h 28"/>
                  <a:gd name="T18" fmla="*/ 12 w 31"/>
                  <a:gd name="T19" fmla="*/ 9 h 28"/>
                  <a:gd name="T20" fmla="*/ 15 w 31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15" y="0"/>
                    </a:moveTo>
                    <a:lnTo>
                      <a:pt x="19" y="9"/>
                    </a:lnTo>
                    <a:lnTo>
                      <a:pt x="31" y="9"/>
                    </a:lnTo>
                    <a:lnTo>
                      <a:pt x="22" y="16"/>
                    </a:lnTo>
                    <a:lnTo>
                      <a:pt x="24" y="28"/>
                    </a:lnTo>
                    <a:lnTo>
                      <a:pt x="15" y="21"/>
                    </a:lnTo>
                    <a:lnTo>
                      <a:pt x="7" y="28"/>
                    </a:lnTo>
                    <a:lnTo>
                      <a:pt x="10" y="16"/>
                    </a:lnTo>
                    <a:lnTo>
                      <a:pt x="0" y="9"/>
                    </a:lnTo>
                    <a:lnTo>
                      <a:pt x="12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90"/>
              <p:cNvSpPr/>
              <p:nvPr/>
            </p:nvSpPr>
            <p:spPr bwMode="auto">
              <a:xfrm>
                <a:off x="6945" y="2088"/>
                <a:ext cx="31" cy="29"/>
              </a:xfrm>
              <a:custGeom>
                <a:avLst/>
                <a:gdLst>
                  <a:gd name="T0" fmla="*/ 17 w 31"/>
                  <a:gd name="T1" fmla="*/ 0 h 29"/>
                  <a:gd name="T2" fmla="*/ 19 w 31"/>
                  <a:gd name="T3" fmla="*/ 10 h 29"/>
                  <a:gd name="T4" fmla="*/ 31 w 31"/>
                  <a:gd name="T5" fmla="*/ 10 h 29"/>
                  <a:gd name="T6" fmla="*/ 21 w 31"/>
                  <a:gd name="T7" fmla="*/ 17 h 29"/>
                  <a:gd name="T8" fmla="*/ 24 w 31"/>
                  <a:gd name="T9" fmla="*/ 29 h 29"/>
                  <a:gd name="T10" fmla="*/ 17 w 31"/>
                  <a:gd name="T11" fmla="*/ 22 h 29"/>
                  <a:gd name="T12" fmla="*/ 7 w 31"/>
                  <a:gd name="T13" fmla="*/ 29 h 29"/>
                  <a:gd name="T14" fmla="*/ 9 w 31"/>
                  <a:gd name="T15" fmla="*/ 17 h 29"/>
                  <a:gd name="T16" fmla="*/ 0 w 31"/>
                  <a:gd name="T17" fmla="*/ 10 h 29"/>
                  <a:gd name="T18" fmla="*/ 12 w 31"/>
                  <a:gd name="T19" fmla="*/ 10 h 29"/>
                  <a:gd name="T20" fmla="*/ 17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7" y="0"/>
                    </a:moveTo>
                    <a:lnTo>
                      <a:pt x="19" y="10"/>
                    </a:lnTo>
                    <a:lnTo>
                      <a:pt x="31" y="10"/>
                    </a:lnTo>
                    <a:lnTo>
                      <a:pt x="21" y="17"/>
                    </a:lnTo>
                    <a:lnTo>
                      <a:pt x="24" y="29"/>
                    </a:lnTo>
                    <a:lnTo>
                      <a:pt x="17" y="22"/>
                    </a:lnTo>
                    <a:lnTo>
                      <a:pt x="7" y="29"/>
                    </a:lnTo>
                    <a:lnTo>
                      <a:pt x="9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91"/>
              <p:cNvSpPr/>
              <p:nvPr/>
            </p:nvSpPr>
            <p:spPr bwMode="auto">
              <a:xfrm>
                <a:off x="6811" y="2124"/>
                <a:ext cx="31" cy="29"/>
              </a:xfrm>
              <a:custGeom>
                <a:avLst/>
                <a:gdLst>
                  <a:gd name="T0" fmla="*/ 15 w 31"/>
                  <a:gd name="T1" fmla="*/ 0 h 29"/>
                  <a:gd name="T2" fmla="*/ 19 w 31"/>
                  <a:gd name="T3" fmla="*/ 12 h 29"/>
                  <a:gd name="T4" fmla="*/ 31 w 31"/>
                  <a:gd name="T5" fmla="*/ 12 h 29"/>
                  <a:gd name="T6" fmla="*/ 22 w 31"/>
                  <a:gd name="T7" fmla="*/ 17 h 29"/>
                  <a:gd name="T8" fmla="*/ 24 w 31"/>
                  <a:gd name="T9" fmla="*/ 29 h 29"/>
                  <a:gd name="T10" fmla="*/ 15 w 31"/>
                  <a:gd name="T11" fmla="*/ 22 h 29"/>
                  <a:gd name="T12" fmla="*/ 8 w 31"/>
                  <a:gd name="T13" fmla="*/ 29 h 29"/>
                  <a:gd name="T14" fmla="*/ 10 w 31"/>
                  <a:gd name="T15" fmla="*/ 17 h 29"/>
                  <a:gd name="T16" fmla="*/ 0 w 31"/>
                  <a:gd name="T17" fmla="*/ 12 h 29"/>
                  <a:gd name="T18" fmla="*/ 12 w 31"/>
                  <a:gd name="T19" fmla="*/ 12 h 29"/>
                  <a:gd name="T20" fmla="*/ 15 w 3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5" y="0"/>
                    </a:moveTo>
                    <a:lnTo>
                      <a:pt x="19" y="12"/>
                    </a:lnTo>
                    <a:lnTo>
                      <a:pt x="31" y="12"/>
                    </a:lnTo>
                    <a:lnTo>
                      <a:pt x="22" y="17"/>
                    </a:lnTo>
                    <a:lnTo>
                      <a:pt x="24" y="29"/>
                    </a:lnTo>
                    <a:lnTo>
                      <a:pt x="15" y="22"/>
                    </a:lnTo>
                    <a:lnTo>
                      <a:pt x="8" y="29"/>
                    </a:lnTo>
                    <a:lnTo>
                      <a:pt x="10" y="17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92"/>
              <p:cNvSpPr/>
              <p:nvPr/>
            </p:nvSpPr>
            <p:spPr bwMode="auto">
              <a:xfrm>
                <a:off x="6733" y="2238"/>
                <a:ext cx="28" cy="29"/>
              </a:xfrm>
              <a:custGeom>
                <a:avLst/>
                <a:gdLst>
                  <a:gd name="T0" fmla="*/ 14 w 28"/>
                  <a:gd name="T1" fmla="*/ 0 h 29"/>
                  <a:gd name="T2" fmla="*/ 19 w 28"/>
                  <a:gd name="T3" fmla="*/ 10 h 29"/>
                  <a:gd name="T4" fmla="*/ 28 w 28"/>
                  <a:gd name="T5" fmla="*/ 10 h 29"/>
                  <a:gd name="T6" fmla="*/ 21 w 28"/>
                  <a:gd name="T7" fmla="*/ 17 h 29"/>
                  <a:gd name="T8" fmla="*/ 24 w 28"/>
                  <a:gd name="T9" fmla="*/ 29 h 29"/>
                  <a:gd name="T10" fmla="*/ 14 w 28"/>
                  <a:gd name="T11" fmla="*/ 22 h 29"/>
                  <a:gd name="T12" fmla="*/ 5 w 28"/>
                  <a:gd name="T13" fmla="*/ 29 h 29"/>
                  <a:gd name="T14" fmla="*/ 9 w 28"/>
                  <a:gd name="T15" fmla="*/ 17 h 29"/>
                  <a:gd name="T16" fmla="*/ 0 w 28"/>
                  <a:gd name="T17" fmla="*/ 10 h 29"/>
                  <a:gd name="T18" fmla="*/ 12 w 28"/>
                  <a:gd name="T19" fmla="*/ 10 h 29"/>
                  <a:gd name="T20" fmla="*/ 14 w 28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9" y="10"/>
                    </a:lnTo>
                    <a:lnTo>
                      <a:pt x="28" y="10"/>
                    </a:lnTo>
                    <a:lnTo>
                      <a:pt x="21" y="17"/>
                    </a:lnTo>
                    <a:lnTo>
                      <a:pt x="24" y="29"/>
                    </a:lnTo>
                    <a:lnTo>
                      <a:pt x="14" y="22"/>
                    </a:lnTo>
                    <a:lnTo>
                      <a:pt x="5" y="29"/>
                    </a:lnTo>
                    <a:lnTo>
                      <a:pt x="9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93"/>
              <p:cNvSpPr/>
              <p:nvPr/>
            </p:nvSpPr>
            <p:spPr bwMode="auto">
              <a:xfrm>
                <a:off x="6494" y="2205"/>
                <a:ext cx="29" cy="29"/>
              </a:xfrm>
              <a:custGeom>
                <a:avLst/>
                <a:gdLst>
                  <a:gd name="T0" fmla="*/ 15 w 29"/>
                  <a:gd name="T1" fmla="*/ 0 h 29"/>
                  <a:gd name="T2" fmla="*/ 20 w 29"/>
                  <a:gd name="T3" fmla="*/ 10 h 29"/>
                  <a:gd name="T4" fmla="*/ 29 w 29"/>
                  <a:gd name="T5" fmla="*/ 10 h 29"/>
                  <a:gd name="T6" fmla="*/ 22 w 29"/>
                  <a:gd name="T7" fmla="*/ 17 h 29"/>
                  <a:gd name="T8" fmla="*/ 24 w 29"/>
                  <a:gd name="T9" fmla="*/ 29 h 29"/>
                  <a:gd name="T10" fmla="*/ 15 w 29"/>
                  <a:gd name="T11" fmla="*/ 22 h 29"/>
                  <a:gd name="T12" fmla="*/ 5 w 29"/>
                  <a:gd name="T13" fmla="*/ 29 h 29"/>
                  <a:gd name="T14" fmla="*/ 10 w 29"/>
                  <a:gd name="T15" fmla="*/ 17 h 29"/>
                  <a:gd name="T16" fmla="*/ 0 w 29"/>
                  <a:gd name="T17" fmla="*/ 10 h 29"/>
                  <a:gd name="T18" fmla="*/ 12 w 29"/>
                  <a:gd name="T19" fmla="*/ 10 h 29"/>
                  <a:gd name="T20" fmla="*/ 15 w 29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lnTo>
                      <a:pt x="20" y="10"/>
                    </a:lnTo>
                    <a:lnTo>
                      <a:pt x="29" y="10"/>
                    </a:lnTo>
                    <a:lnTo>
                      <a:pt x="22" y="17"/>
                    </a:lnTo>
                    <a:lnTo>
                      <a:pt x="24" y="29"/>
                    </a:lnTo>
                    <a:lnTo>
                      <a:pt x="15" y="22"/>
                    </a:lnTo>
                    <a:lnTo>
                      <a:pt x="5" y="29"/>
                    </a:lnTo>
                    <a:lnTo>
                      <a:pt x="10" y="17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94"/>
              <p:cNvSpPr/>
              <p:nvPr/>
            </p:nvSpPr>
            <p:spPr bwMode="auto">
              <a:xfrm>
                <a:off x="6385" y="1998"/>
                <a:ext cx="31" cy="28"/>
              </a:xfrm>
              <a:custGeom>
                <a:avLst/>
                <a:gdLst>
                  <a:gd name="T0" fmla="*/ 14 w 31"/>
                  <a:gd name="T1" fmla="*/ 0 h 28"/>
                  <a:gd name="T2" fmla="*/ 19 w 31"/>
                  <a:gd name="T3" fmla="*/ 12 h 28"/>
                  <a:gd name="T4" fmla="*/ 31 w 31"/>
                  <a:gd name="T5" fmla="*/ 12 h 28"/>
                  <a:gd name="T6" fmla="*/ 21 w 31"/>
                  <a:gd name="T7" fmla="*/ 19 h 28"/>
                  <a:gd name="T8" fmla="*/ 24 w 31"/>
                  <a:gd name="T9" fmla="*/ 28 h 28"/>
                  <a:gd name="T10" fmla="*/ 14 w 31"/>
                  <a:gd name="T11" fmla="*/ 21 h 28"/>
                  <a:gd name="T12" fmla="*/ 7 w 31"/>
                  <a:gd name="T13" fmla="*/ 28 h 28"/>
                  <a:gd name="T14" fmla="*/ 9 w 31"/>
                  <a:gd name="T15" fmla="*/ 19 h 28"/>
                  <a:gd name="T16" fmla="*/ 0 w 31"/>
                  <a:gd name="T17" fmla="*/ 12 h 28"/>
                  <a:gd name="T18" fmla="*/ 12 w 31"/>
                  <a:gd name="T19" fmla="*/ 12 h 28"/>
                  <a:gd name="T20" fmla="*/ 14 w 31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8">
                    <a:moveTo>
                      <a:pt x="14" y="0"/>
                    </a:moveTo>
                    <a:lnTo>
                      <a:pt x="19" y="12"/>
                    </a:lnTo>
                    <a:lnTo>
                      <a:pt x="31" y="12"/>
                    </a:lnTo>
                    <a:lnTo>
                      <a:pt x="21" y="19"/>
                    </a:lnTo>
                    <a:lnTo>
                      <a:pt x="24" y="28"/>
                    </a:lnTo>
                    <a:lnTo>
                      <a:pt x="14" y="21"/>
                    </a:lnTo>
                    <a:lnTo>
                      <a:pt x="7" y="28"/>
                    </a:lnTo>
                    <a:lnTo>
                      <a:pt x="9" y="19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E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8" name="Group 297"/>
            <p:cNvGrpSpPr>
              <a:grpSpLocks noChangeAspect="1"/>
            </p:cNvGrpSpPr>
            <p:nvPr/>
          </p:nvGrpSpPr>
          <p:grpSpPr bwMode="auto">
            <a:xfrm>
              <a:off x="5546" y="5061"/>
              <a:ext cx="2370" cy="3168"/>
              <a:chOff x="2317" y="1110"/>
              <a:chExt cx="757" cy="1012"/>
            </a:xfrm>
          </p:grpSpPr>
          <p:sp>
            <p:nvSpPr>
              <p:cNvPr id="139" name="Oval 299"/>
              <p:cNvSpPr>
                <a:spLocks noChangeArrowheads="1"/>
              </p:cNvSpPr>
              <p:nvPr/>
            </p:nvSpPr>
            <p:spPr bwMode="auto">
              <a:xfrm>
                <a:off x="2500" y="1414"/>
                <a:ext cx="400" cy="513"/>
              </a:xfrm>
              <a:prstGeom prst="ellipse">
                <a:avLst/>
              </a:prstGeom>
              <a:solidFill>
                <a:srgbClr val="FFE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300"/>
              <p:cNvSpPr/>
              <p:nvPr/>
            </p:nvSpPr>
            <p:spPr bwMode="auto">
              <a:xfrm>
                <a:off x="2788" y="1535"/>
                <a:ext cx="286" cy="350"/>
              </a:xfrm>
              <a:custGeom>
                <a:avLst/>
                <a:gdLst>
                  <a:gd name="T0" fmla="*/ 0 w 120"/>
                  <a:gd name="T1" fmla="*/ 0 h 147"/>
                  <a:gd name="T2" fmla="*/ 23 w 120"/>
                  <a:gd name="T3" fmla="*/ 119 h 147"/>
                  <a:gd name="T4" fmla="*/ 35 w 120"/>
                  <a:gd name="T5" fmla="*/ 147 h 147"/>
                  <a:gd name="T6" fmla="*/ 46 w 120"/>
                  <a:gd name="T7" fmla="*/ 0 h 147"/>
                  <a:gd name="T8" fmla="*/ 0 w 12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7">
                    <a:moveTo>
                      <a:pt x="0" y="0"/>
                    </a:moveTo>
                    <a:cubicBezTo>
                      <a:pt x="0" y="0"/>
                      <a:pt x="49" y="86"/>
                      <a:pt x="23" y="119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7"/>
                      <a:pt x="120" y="112"/>
                      <a:pt x="4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301"/>
              <p:cNvSpPr>
                <a:spLocks noChangeArrowheads="1"/>
              </p:cNvSpPr>
              <p:nvPr/>
            </p:nvSpPr>
            <p:spPr bwMode="auto">
              <a:xfrm>
                <a:off x="2476" y="1647"/>
                <a:ext cx="448" cy="475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302"/>
              <p:cNvSpPr/>
              <p:nvPr/>
            </p:nvSpPr>
            <p:spPr bwMode="auto">
              <a:xfrm>
                <a:off x="2700" y="1545"/>
                <a:ext cx="155" cy="166"/>
              </a:xfrm>
              <a:custGeom>
                <a:avLst/>
                <a:gdLst>
                  <a:gd name="T0" fmla="*/ 39 w 65"/>
                  <a:gd name="T1" fmla="*/ 0 h 70"/>
                  <a:gd name="T2" fmla="*/ 0 w 65"/>
                  <a:gd name="T3" fmla="*/ 0 h 70"/>
                  <a:gd name="T4" fmla="*/ 0 w 65"/>
                  <a:gd name="T5" fmla="*/ 43 h 70"/>
                  <a:gd name="T6" fmla="*/ 65 w 65"/>
                  <a:gd name="T7" fmla="*/ 70 h 70"/>
                  <a:gd name="T8" fmla="*/ 39 w 65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0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2" y="43"/>
                      <a:pt x="47" y="53"/>
                      <a:pt x="65" y="70"/>
                    </a:cubicBezTo>
                    <a:cubicBezTo>
                      <a:pt x="60" y="41"/>
                      <a:pt x="45" y="10"/>
                      <a:pt x="39" y="0"/>
                    </a:cubicBezTo>
                  </a:path>
                </a:pathLst>
              </a:custGeom>
              <a:solidFill>
                <a:srgbClr val="ECD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03"/>
              <p:cNvSpPr/>
              <p:nvPr/>
            </p:nvSpPr>
            <p:spPr bwMode="auto">
              <a:xfrm>
                <a:off x="2793" y="1545"/>
                <a:ext cx="85" cy="188"/>
              </a:xfrm>
              <a:custGeom>
                <a:avLst/>
                <a:gdLst>
                  <a:gd name="T0" fmla="*/ 16 w 36"/>
                  <a:gd name="T1" fmla="*/ 0 h 79"/>
                  <a:gd name="T2" fmla="*/ 0 w 36"/>
                  <a:gd name="T3" fmla="*/ 0 h 79"/>
                  <a:gd name="T4" fmla="*/ 26 w 36"/>
                  <a:gd name="T5" fmla="*/ 70 h 79"/>
                  <a:gd name="T6" fmla="*/ 36 w 36"/>
                  <a:gd name="T7" fmla="*/ 79 h 79"/>
                  <a:gd name="T8" fmla="*/ 36 w 36"/>
                  <a:gd name="T9" fmla="*/ 77 h 79"/>
                  <a:gd name="T10" fmla="*/ 16 w 36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9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10"/>
                      <a:pt x="21" y="41"/>
                      <a:pt x="26" y="70"/>
                    </a:cubicBezTo>
                    <a:cubicBezTo>
                      <a:pt x="30" y="72"/>
                      <a:pt x="33" y="75"/>
                      <a:pt x="36" y="79"/>
                    </a:cubicBezTo>
                    <a:cubicBezTo>
                      <a:pt x="36" y="78"/>
                      <a:pt x="36" y="77"/>
                      <a:pt x="36" y="77"/>
                    </a:cubicBezTo>
                    <a:cubicBezTo>
                      <a:pt x="36" y="51"/>
                      <a:pt x="28" y="23"/>
                      <a:pt x="16" y="0"/>
                    </a:cubicBezTo>
                  </a:path>
                </a:pathLst>
              </a:custGeom>
              <a:solidFill>
                <a:srgbClr val="DF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304"/>
              <p:cNvSpPr/>
              <p:nvPr/>
            </p:nvSpPr>
            <p:spPr bwMode="auto">
              <a:xfrm>
                <a:off x="2700" y="1647"/>
                <a:ext cx="178" cy="259"/>
              </a:xfrm>
              <a:custGeom>
                <a:avLst/>
                <a:gdLst>
                  <a:gd name="T0" fmla="*/ 0 w 75"/>
                  <a:gd name="T1" fmla="*/ 0 h 109"/>
                  <a:gd name="T2" fmla="*/ 0 w 75"/>
                  <a:gd name="T3" fmla="*/ 109 h 109"/>
                  <a:gd name="T4" fmla="*/ 75 w 75"/>
                  <a:gd name="T5" fmla="*/ 36 h 109"/>
                  <a:gd name="T6" fmla="*/ 65 w 75"/>
                  <a:gd name="T7" fmla="*/ 27 h 109"/>
                  <a:gd name="T8" fmla="*/ 0 w 75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9">
                    <a:moveTo>
                      <a:pt x="0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27" y="109"/>
                      <a:pt x="74" y="99"/>
                      <a:pt x="75" y="36"/>
                    </a:cubicBezTo>
                    <a:cubicBezTo>
                      <a:pt x="72" y="32"/>
                      <a:pt x="69" y="29"/>
                      <a:pt x="65" y="27"/>
                    </a:cubicBezTo>
                    <a:cubicBezTo>
                      <a:pt x="47" y="10"/>
                      <a:pt x="22" y="0"/>
                      <a:pt x="0" y="0"/>
                    </a:cubicBezTo>
                  </a:path>
                </a:pathLst>
              </a:custGeom>
              <a:solidFill>
                <a:srgbClr val="DF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5"/>
              <p:cNvSpPr>
                <a:spLocks noChangeArrowheads="1"/>
              </p:cNvSpPr>
              <p:nvPr/>
            </p:nvSpPr>
            <p:spPr bwMode="auto">
              <a:xfrm>
                <a:off x="2595" y="1602"/>
                <a:ext cx="207" cy="166"/>
              </a:xfrm>
              <a:prstGeom prst="ellipse">
                <a:avLst/>
              </a:prstGeom>
              <a:solidFill>
                <a:srgbClr val="FFE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Oval 306"/>
              <p:cNvSpPr>
                <a:spLocks noChangeArrowheads="1"/>
              </p:cNvSpPr>
              <p:nvPr/>
            </p:nvSpPr>
            <p:spPr bwMode="auto">
              <a:xfrm>
                <a:off x="2719" y="1733"/>
                <a:ext cx="31" cy="12"/>
              </a:xfrm>
              <a:prstGeom prst="ellipse">
                <a:avLst/>
              </a:prstGeom>
              <a:solidFill>
                <a:srgbClr val="FBF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Oval 307"/>
              <p:cNvSpPr>
                <a:spLocks noChangeArrowheads="1"/>
              </p:cNvSpPr>
              <p:nvPr/>
            </p:nvSpPr>
            <p:spPr bwMode="auto">
              <a:xfrm>
                <a:off x="2655" y="1733"/>
                <a:ext cx="33" cy="12"/>
              </a:xfrm>
              <a:prstGeom prst="ellipse">
                <a:avLst/>
              </a:prstGeom>
              <a:solidFill>
                <a:srgbClr val="FBF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Oval 308"/>
              <p:cNvSpPr>
                <a:spLocks noChangeArrowheads="1"/>
              </p:cNvSpPr>
              <p:nvPr/>
            </p:nvSpPr>
            <p:spPr bwMode="auto">
              <a:xfrm>
                <a:off x="2721" y="1554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09"/>
              <p:cNvSpPr>
                <a:spLocks noChangeArrowheads="1"/>
              </p:cNvSpPr>
              <p:nvPr/>
            </p:nvSpPr>
            <p:spPr bwMode="auto">
              <a:xfrm>
                <a:off x="2650" y="1554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Oval 310"/>
              <p:cNvSpPr>
                <a:spLocks noChangeArrowheads="1"/>
              </p:cNvSpPr>
              <p:nvPr/>
            </p:nvSpPr>
            <p:spPr bwMode="auto">
              <a:xfrm>
                <a:off x="2728" y="1566"/>
                <a:ext cx="22" cy="19"/>
              </a:xfrm>
              <a:prstGeom prst="ellipse">
                <a:avLst/>
              </a:prstGeom>
              <a:solidFill>
                <a:srgbClr val="3C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Oval 311"/>
              <p:cNvSpPr>
                <a:spLocks noChangeArrowheads="1"/>
              </p:cNvSpPr>
              <p:nvPr/>
            </p:nvSpPr>
            <p:spPr bwMode="auto">
              <a:xfrm>
                <a:off x="2662" y="1566"/>
                <a:ext cx="19" cy="19"/>
              </a:xfrm>
              <a:prstGeom prst="ellipse">
                <a:avLst/>
              </a:prstGeom>
              <a:solidFill>
                <a:srgbClr val="3C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12"/>
              <p:cNvSpPr/>
              <p:nvPr/>
            </p:nvSpPr>
            <p:spPr bwMode="auto">
              <a:xfrm>
                <a:off x="2502" y="1141"/>
                <a:ext cx="393" cy="404"/>
              </a:xfrm>
              <a:custGeom>
                <a:avLst/>
                <a:gdLst>
                  <a:gd name="T0" fmla="*/ 165 w 165"/>
                  <a:gd name="T1" fmla="*/ 170 h 170"/>
                  <a:gd name="T2" fmla="*/ 83 w 165"/>
                  <a:gd name="T3" fmla="*/ 0 h 170"/>
                  <a:gd name="T4" fmla="*/ 0 w 165"/>
                  <a:gd name="T5" fmla="*/ 170 h 170"/>
                  <a:gd name="T6" fmla="*/ 165 w 165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70">
                    <a:moveTo>
                      <a:pt x="165" y="170"/>
                    </a:moveTo>
                    <a:cubicBezTo>
                      <a:pt x="157" y="116"/>
                      <a:pt x="71" y="89"/>
                      <a:pt x="83" y="0"/>
                    </a:cubicBezTo>
                    <a:cubicBezTo>
                      <a:pt x="49" y="20"/>
                      <a:pt x="8" y="116"/>
                      <a:pt x="0" y="170"/>
                    </a:cubicBezTo>
                    <a:cubicBezTo>
                      <a:pt x="165" y="170"/>
                      <a:pt x="165" y="170"/>
                      <a:pt x="165" y="170"/>
                    </a:cubicBezTo>
                  </a:path>
                </a:pathLst>
              </a:custGeom>
              <a:solidFill>
                <a:srgbClr val="B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3"/>
              <p:cNvSpPr/>
              <p:nvPr/>
            </p:nvSpPr>
            <p:spPr bwMode="auto">
              <a:xfrm>
                <a:off x="2671" y="1184"/>
                <a:ext cx="200" cy="342"/>
              </a:xfrm>
              <a:custGeom>
                <a:avLst/>
                <a:gdLst>
                  <a:gd name="T0" fmla="*/ 3 w 84"/>
                  <a:gd name="T1" fmla="*/ 0 h 144"/>
                  <a:gd name="T2" fmla="*/ 0 w 84"/>
                  <a:gd name="T3" fmla="*/ 3 h 144"/>
                  <a:gd name="T4" fmla="*/ 0 w 84"/>
                  <a:gd name="T5" fmla="*/ 144 h 144"/>
                  <a:gd name="T6" fmla="*/ 84 w 84"/>
                  <a:gd name="T7" fmla="*/ 144 h 144"/>
                  <a:gd name="T8" fmla="*/ 53 w 84"/>
                  <a:gd name="T9" fmla="*/ 100 h 144"/>
                  <a:gd name="T10" fmla="*/ 3 w 84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4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79" y="129"/>
                      <a:pt x="67" y="115"/>
                      <a:pt x="53" y="100"/>
                    </a:cubicBezTo>
                    <a:cubicBezTo>
                      <a:pt x="29" y="74"/>
                      <a:pt x="3" y="45"/>
                      <a:pt x="3" y="0"/>
                    </a:cubicBezTo>
                  </a:path>
                </a:pathLst>
              </a:custGeom>
              <a:solidFill>
                <a:srgbClr val="B2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14"/>
              <p:cNvSpPr/>
              <p:nvPr/>
            </p:nvSpPr>
            <p:spPr bwMode="auto">
              <a:xfrm>
                <a:off x="2486" y="1516"/>
                <a:ext cx="428" cy="38"/>
              </a:xfrm>
              <a:custGeom>
                <a:avLst/>
                <a:gdLst>
                  <a:gd name="T0" fmla="*/ 172 w 180"/>
                  <a:gd name="T1" fmla="*/ 16 h 16"/>
                  <a:gd name="T2" fmla="*/ 7 w 180"/>
                  <a:gd name="T3" fmla="*/ 16 h 16"/>
                  <a:gd name="T4" fmla="*/ 0 w 180"/>
                  <a:gd name="T5" fmla="*/ 8 h 16"/>
                  <a:gd name="T6" fmla="*/ 7 w 180"/>
                  <a:gd name="T7" fmla="*/ 0 h 16"/>
                  <a:gd name="T8" fmla="*/ 172 w 180"/>
                  <a:gd name="T9" fmla="*/ 0 h 16"/>
                  <a:gd name="T10" fmla="*/ 180 w 180"/>
                  <a:gd name="T11" fmla="*/ 8 h 16"/>
                  <a:gd name="T12" fmla="*/ 172 w 18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16">
                    <a:moveTo>
                      <a:pt x="172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6" y="0"/>
                      <a:pt x="180" y="4"/>
                      <a:pt x="180" y="8"/>
                    </a:cubicBezTo>
                    <a:cubicBezTo>
                      <a:pt x="180" y="12"/>
                      <a:pt x="176" y="16"/>
                      <a:pt x="172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15"/>
              <p:cNvSpPr/>
              <p:nvPr/>
            </p:nvSpPr>
            <p:spPr bwMode="auto">
              <a:xfrm>
                <a:off x="2317" y="1535"/>
                <a:ext cx="285" cy="350"/>
              </a:xfrm>
              <a:custGeom>
                <a:avLst/>
                <a:gdLst>
                  <a:gd name="T0" fmla="*/ 120 w 120"/>
                  <a:gd name="T1" fmla="*/ 0 h 147"/>
                  <a:gd name="T2" fmla="*/ 97 w 120"/>
                  <a:gd name="T3" fmla="*/ 119 h 147"/>
                  <a:gd name="T4" fmla="*/ 85 w 120"/>
                  <a:gd name="T5" fmla="*/ 147 h 147"/>
                  <a:gd name="T6" fmla="*/ 74 w 120"/>
                  <a:gd name="T7" fmla="*/ 0 h 147"/>
                  <a:gd name="T8" fmla="*/ 120 w 12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47">
                    <a:moveTo>
                      <a:pt x="120" y="0"/>
                    </a:moveTo>
                    <a:cubicBezTo>
                      <a:pt x="120" y="0"/>
                      <a:pt x="71" y="86"/>
                      <a:pt x="97" y="119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5" y="147"/>
                      <a:pt x="0" y="112"/>
                      <a:pt x="74" y="0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Oval 316"/>
              <p:cNvSpPr>
                <a:spLocks noChangeArrowheads="1"/>
              </p:cNvSpPr>
              <p:nvPr/>
            </p:nvSpPr>
            <p:spPr bwMode="auto">
              <a:xfrm>
                <a:off x="2669" y="1110"/>
                <a:ext cx="59" cy="5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17"/>
              <p:cNvSpPr/>
              <p:nvPr/>
            </p:nvSpPr>
            <p:spPr bwMode="auto">
              <a:xfrm>
                <a:off x="2631" y="1771"/>
                <a:ext cx="133" cy="76"/>
              </a:xfrm>
              <a:custGeom>
                <a:avLst/>
                <a:gdLst>
                  <a:gd name="T0" fmla="*/ 31 w 56"/>
                  <a:gd name="T1" fmla="*/ 5 h 32"/>
                  <a:gd name="T2" fmla="*/ 0 w 56"/>
                  <a:gd name="T3" fmla="*/ 0 h 32"/>
                  <a:gd name="T4" fmla="*/ 30 w 56"/>
                  <a:gd name="T5" fmla="*/ 32 h 32"/>
                  <a:gd name="T6" fmla="*/ 56 w 56"/>
                  <a:gd name="T7" fmla="*/ 1 h 32"/>
                  <a:gd name="T8" fmla="*/ 31 w 56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31" y="5"/>
                    </a:moveTo>
                    <a:cubicBezTo>
                      <a:pt x="20" y="6"/>
                      <a:pt x="9" y="4"/>
                      <a:pt x="0" y="0"/>
                    </a:cubicBezTo>
                    <a:cubicBezTo>
                      <a:pt x="5" y="16"/>
                      <a:pt x="17" y="32"/>
                      <a:pt x="30" y="32"/>
                    </a:cubicBezTo>
                    <a:cubicBezTo>
                      <a:pt x="42" y="32"/>
                      <a:pt x="52" y="16"/>
                      <a:pt x="56" y="1"/>
                    </a:cubicBezTo>
                    <a:cubicBezTo>
                      <a:pt x="49" y="3"/>
                      <a:pt x="40" y="5"/>
                      <a:pt x="31" y="5"/>
                    </a:cubicBezTo>
                    <a:close/>
                  </a:path>
                </a:pathLst>
              </a:custGeom>
              <a:solidFill>
                <a:srgbClr val="FF8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318"/>
              <p:cNvSpPr/>
              <p:nvPr/>
            </p:nvSpPr>
            <p:spPr bwMode="auto">
              <a:xfrm>
                <a:off x="2640" y="1773"/>
                <a:ext cx="115" cy="29"/>
              </a:xfrm>
              <a:custGeom>
                <a:avLst/>
                <a:gdLst>
                  <a:gd name="T0" fmla="*/ 0 w 48"/>
                  <a:gd name="T1" fmla="*/ 0 h 12"/>
                  <a:gd name="T2" fmla="*/ 5 w 48"/>
                  <a:gd name="T3" fmla="*/ 12 h 12"/>
                  <a:gd name="T4" fmla="*/ 44 w 48"/>
                  <a:gd name="T5" fmla="*/ 12 h 12"/>
                  <a:gd name="T6" fmla="*/ 48 w 48"/>
                  <a:gd name="T7" fmla="*/ 0 h 12"/>
                  <a:gd name="T8" fmla="*/ 27 w 48"/>
                  <a:gd name="T9" fmla="*/ 4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cubicBezTo>
                      <a:pt x="1" y="4"/>
                      <a:pt x="3" y="8"/>
                      <a:pt x="5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6" y="8"/>
                      <a:pt x="47" y="4"/>
                      <a:pt x="48" y="0"/>
                    </a:cubicBezTo>
                    <a:cubicBezTo>
                      <a:pt x="42" y="3"/>
                      <a:pt x="35" y="4"/>
                      <a:pt x="27" y="4"/>
                    </a:cubicBezTo>
                    <a:cubicBezTo>
                      <a:pt x="17" y="5"/>
                      <a:pt x="8" y="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7" tIns="45708" rIns="91417" bIns="45708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9" name="矩形 158"/>
            <p:cNvSpPr/>
            <p:nvPr/>
          </p:nvSpPr>
          <p:spPr>
            <a:xfrm>
              <a:off x="1334" y="4801"/>
              <a:ext cx="3270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160" name="矩形 159"/>
            <p:cNvSpPr/>
            <p:nvPr/>
          </p:nvSpPr>
          <p:spPr>
            <a:xfrm>
              <a:off x="4967" y="8898"/>
              <a:ext cx="3270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161" name="矩形 160"/>
            <p:cNvSpPr/>
            <p:nvPr/>
          </p:nvSpPr>
          <p:spPr>
            <a:xfrm>
              <a:off x="9802" y="4933"/>
              <a:ext cx="3270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162" name="矩形 161"/>
            <p:cNvSpPr/>
            <p:nvPr/>
          </p:nvSpPr>
          <p:spPr>
            <a:xfrm>
              <a:off x="14725" y="6089"/>
              <a:ext cx="3270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sz="1200" dirty="0">
                  <a:solidFill>
                    <a:srgbClr val="F5F7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9975" y="1563"/>
              <a:ext cx="3097" cy="3137"/>
            </a:xfrm>
            <a:prstGeom prst="ellipse">
              <a:avLst/>
            </a:prstGeom>
            <a:noFill/>
            <a:ln>
              <a:solidFill>
                <a:srgbClr val="FFD03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220575" cy="69329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236220"/>
            <a:ext cx="1402080" cy="4108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活动经费预算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41" name="Straight Connector 66"/>
          <p:cNvCxnSpPr>
            <a:stCxn id="2" idx="2"/>
            <a:endCxn id="2" idx="0"/>
          </p:cNvCxnSpPr>
          <p:nvPr/>
        </p:nvCxnSpPr>
        <p:spPr>
          <a:xfrm flipV="1">
            <a:off x="6112510" y="-6985"/>
            <a:ext cx="0" cy="693293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pic>
        <p:nvPicPr>
          <p:cNvPr id="17425" name="图片 4"/>
          <p:cNvPicPr>
            <a:picLocks noChangeAspect="1"/>
          </p:cNvPicPr>
          <p:nvPr/>
        </p:nvPicPr>
        <p:blipFill>
          <a:blip r:embed="rId2"/>
          <a:srcRect r="47321" b="31071"/>
          <a:stretch>
            <a:fillRect/>
          </a:stretch>
        </p:blipFill>
        <p:spPr bwMode="auto">
          <a:xfrm>
            <a:off x="5756910" y="4943475"/>
            <a:ext cx="1686560" cy="22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4999355" y="2061210"/>
            <a:ext cx="2193290" cy="2193290"/>
            <a:chOff x="7873" y="3246"/>
            <a:chExt cx="3454" cy="3454"/>
          </a:xfrm>
        </p:grpSpPr>
        <p:sp>
          <p:nvSpPr>
            <p:cNvPr id="10243" name="椭圆 1554"/>
            <p:cNvSpPr/>
            <p:nvPr/>
          </p:nvSpPr>
          <p:spPr>
            <a:xfrm>
              <a:off x="8065" y="3438"/>
              <a:ext cx="3073" cy="3073"/>
            </a:xfrm>
            <a:prstGeom prst="ellipse">
              <a:avLst/>
            </a:prstGeom>
            <a:solidFill>
              <a:srgbClr val="FFD03B"/>
            </a:solidFill>
            <a:ln w="12700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4" name="椭圆 1555"/>
            <p:cNvSpPr/>
            <p:nvPr/>
          </p:nvSpPr>
          <p:spPr>
            <a:xfrm>
              <a:off x="7873" y="3246"/>
              <a:ext cx="3455" cy="3455"/>
            </a:xfrm>
            <a:prstGeom prst="ellipse">
              <a:avLst/>
            </a:prstGeom>
            <a:noFill/>
            <a:ln w="12700" cap="flat" cmpd="sng">
              <a:solidFill>
                <a:schemeClr val="bg1"/>
              </a:solidFill>
              <a:prstDash val="dash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7" name="文本框 1559"/>
            <p:cNvSpPr/>
            <p:nvPr/>
          </p:nvSpPr>
          <p:spPr>
            <a:xfrm>
              <a:off x="8616" y="4224"/>
              <a:ext cx="1968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howcard Gothic" panose="04020904020102020604" pitchFamily="82" charset="0"/>
                </a:rPr>
                <a:t>点击添</a:t>
              </a: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Showcard Gothic" panose="04020904020102020604" pitchFamily="82" charset="0"/>
                </a:rPr>
                <a:t>加标题</a:t>
              </a:r>
            </a:p>
          </p:txBody>
        </p:sp>
      </p:grpSp>
      <p:sp>
        <p:nvSpPr>
          <p:cNvPr id="10248" name="矩形 1560"/>
          <p:cNvSpPr/>
          <p:nvPr/>
        </p:nvSpPr>
        <p:spPr>
          <a:xfrm>
            <a:off x="7759700" y="3586480"/>
            <a:ext cx="2205038" cy="866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B20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0250" name="矩形 1562"/>
          <p:cNvSpPr/>
          <p:nvPr/>
        </p:nvSpPr>
        <p:spPr>
          <a:xfrm>
            <a:off x="2505075" y="3586480"/>
            <a:ext cx="2205038" cy="866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0251" name="Like"/>
          <p:cNvSpPr>
            <a:spLocks noEditPoints="1"/>
          </p:cNvSpPr>
          <p:nvPr/>
        </p:nvSpPr>
        <p:spPr>
          <a:xfrm>
            <a:off x="3203575" y="2183130"/>
            <a:ext cx="1084263" cy="941388"/>
          </a:xfrm>
          <a:custGeom>
            <a:avLst/>
            <a:gdLst>
              <a:gd name="txL" fmla="*/ 0 w 395"/>
              <a:gd name="txT" fmla="*/ 0 h 339"/>
              <a:gd name="txR" fmla="*/ 395 w 395"/>
              <a:gd name="txB" fmla="*/ 339 h 339"/>
            </a:gdLst>
            <a:ahLst/>
            <a:cxnLst>
              <a:cxn ang="0">
                <a:pos x="1710412530" y="0"/>
              </a:cxn>
              <a:cxn ang="0">
                <a:pos x="1506971852" y="92536497"/>
              </a:cxn>
              <a:cxn ang="0">
                <a:pos x="1484367027" y="169652558"/>
              </a:cxn>
              <a:cxn ang="0">
                <a:pos x="1491901968" y="532092492"/>
              </a:cxn>
              <a:cxn ang="0">
                <a:pos x="1107625436" y="1164433086"/>
              </a:cxn>
              <a:cxn ang="0">
                <a:pos x="1009671196" y="1233837541"/>
              </a:cxn>
              <a:cxn ang="0">
                <a:pos x="911716955" y="1172144692"/>
              </a:cxn>
              <a:cxn ang="0">
                <a:pos x="113024124" y="1172144692"/>
              </a:cxn>
              <a:cxn ang="0">
                <a:pos x="30139766" y="1210702723"/>
              </a:cxn>
              <a:cxn ang="0">
                <a:pos x="0" y="1303241996"/>
              </a:cxn>
              <a:cxn ang="0">
                <a:pos x="90419299" y="2147483646"/>
              </a:cxn>
              <a:cxn ang="0">
                <a:pos x="210975620" y="2147483646"/>
              </a:cxn>
              <a:cxn ang="0">
                <a:pos x="911716955" y="2147483646"/>
              </a:cxn>
              <a:cxn ang="0">
                <a:pos x="1024741079" y="2147483646"/>
              </a:cxn>
              <a:cxn ang="0">
                <a:pos x="1024741079" y="2147483646"/>
              </a:cxn>
              <a:cxn ang="0">
                <a:pos x="1100090495" y="2147483646"/>
              </a:cxn>
              <a:cxn ang="0">
                <a:pos x="1137762458" y="2147483646"/>
              </a:cxn>
              <a:cxn ang="0">
                <a:pos x="131860105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05235148"/>
              </a:cxn>
              <a:cxn ang="0">
                <a:pos x="2147483646" y="1873889742"/>
              </a:cxn>
              <a:cxn ang="0">
                <a:pos x="2147483646" y="1773641639"/>
              </a:cxn>
              <a:cxn ang="0">
                <a:pos x="2147483646" y="1550007838"/>
              </a:cxn>
              <a:cxn ang="0">
                <a:pos x="2147483646" y="1449759736"/>
              </a:cxn>
              <a:cxn ang="0">
                <a:pos x="2147483646" y="1218414329"/>
              </a:cxn>
              <a:cxn ang="0">
                <a:pos x="2147483646" y="1048761771"/>
              </a:cxn>
              <a:cxn ang="0">
                <a:pos x="2147483646" y="979357316"/>
              </a:cxn>
              <a:cxn ang="0">
                <a:pos x="2004272508" y="979357316"/>
              </a:cxn>
              <a:cxn ang="0">
                <a:pos x="2072086982" y="593785341"/>
              </a:cxn>
              <a:cxn ang="0">
                <a:pos x="2072086982" y="570650522"/>
              </a:cxn>
              <a:cxn ang="0">
                <a:pos x="1913853209" y="84827667"/>
              </a:cxn>
              <a:cxn ang="0">
                <a:pos x="1861108617" y="30846424"/>
              </a:cxn>
              <a:cxn ang="0">
                <a:pos x="1710412530" y="0"/>
              </a:cxn>
              <a:cxn ang="0">
                <a:pos x="1710412530" y="115671315"/>
              </a:cxn>
              <a:cxn ang="0">
                <a:pos x="1815901713" y="138806133"/>
              </a:cxn>
              <a:cxn ang="0">
                <a:pos x="1959062858" y="578362128"/>
              </a:cxn>
              <a:cxn ang="0">
                <a:pos x="1868643559" y="1095031408"/>
              </a:cxn>
              <a:cxn ang="0">
                <a:pos x="2147483646" y="1095031408"/>
              </a:cxn>
              <a:cxn ang="0">
                <a:pos x="2147483646" y="1426624917"/>
              </a:cxn>
              <a:cxn ang="0">
                <a:pos x="2147483646" y="1750506821"/>
              </a:cxn>
              <a:cxn ang="0">
                <a:pos x="2147483646" y="2082100330"/>
              </a:cxn>
              <a:cxn ang="0">
                <a:pos x="2147483646" y="2147483646"/>
              </a:cxn>
              <a:cxn ang="0">
                <a:pos x="1318601056" y="2147483646"/>
              </a:cxn>
              <a:cxn ang="0">
                <a:pos x="1107625436" y="2147483646"/>
              </a:cxn>
              <a:cxn ang="0">
                <a:pos x="1024741079" y="2147483646"/>
              </a:cxn>
              <a:cxn ang="0">
                <a:pos x="1024741079" y="1364932068"/>
              </a:cxn>
              <a:cxn ang="0">
                <a:pos x="1182972108" y="1249260753"/>
              </a:cxn>
              <a:cxn ang="0">
                <a:pos x="1604926093" y="539804098"/>
              </a:cxn>
              <a:cxn ang="0">
                <a:pos x="1597391151" y="161940952"/>
              </a:cxn>
              <a:cxn ang="0">
                <a:pos x="1710412530" y="115671315"/>
              </a:cxn>
              <a:cxn ang="0">
                <a:pos x="700741335" y="2147483646"/>
              </a:cxn>
              <a:cxn ang="0">
                <a:pos x="783625692" y="2147483646"/>
              </a:cxn>
              <a:cxn ang="0">
                <a:pos x="700741335" y="2147483646"/>
              </a:cxn>
              <a:cxn ang="0">
                <a:pos x="617859722" y="2147483646"/>
              </a:cxn>
              <a:cxn ang="0">
                <a:pos x="700741335" y="2147483646"/>
              </a:cxn>
            </a:cxnLst>
            <a:rect l="txL" t="txT" r="txR" b="txB"/>
            <a:pathLst>
              <a:path w="395" h="339">
                <a:moveTo>
                  <a:pt x="227" y="0"/>
                </a:moveTo>
                <a:cubicBezTo>
                  <a:pt x="214" y="0"/>
                  <a:pt x="205" y="6"/>
                  <a:pt x="200" y="12"/>
                </a:cubicBezTo>
                <a:cubicBezTo>
                  <a:pt x="198" y="15"/>
                  <a:pt x="197" y="18"/>
                  <a:pt x="197" y="22"/>
                </a:cubicBezTo>
                <a:cubicBezTo>
                  <a:pt x="197" y="22"/>
                  <a:pt x="198" y="58"/>
                  <a:pt x="198" y="69"/>
                </a:cubicBezTo>
                <a:cubicBezTo>
                  <a:pt x="193" y="82"/>
                  <a:pt x="155" y="143"/>
                  <a:pt x="147" y="151"/>
                </a:cubicBezTo>
                <a:cubicBezTo>
                  <a:pt x="144" y="153"/>
                  <a:pt x="139" y="157"/>
                  <a:pt x="134" y="160"/>
                </a:cubicBezTo>
                <a:cubicBezTo>
                  <a:pt x="131" y="155"/>
                  <a:pt x="127" y="152"/>
                  <a:pt x="121" y="152"/>
                </a:cubicBezTo>
                <a:lnTo>
                  <a:pt x="15" y="152"/>
                </a:lnTo>
                <a:cubicBezTo>
                  <a:pt x="11" y="152"/>
                  <a:pt x="7" y="154"/>
                  <a:pt x="4" y="157"/>
                </a:cubicBezTo>
                <a:cubicBezTo>
                  <a:pt x="1" y="160"/>
                  <a:pt x="0" y="165"/>
                  <a:pt x="0" y="169"/>
                </a:cubicBezTo>
                <a:lnTo>
                  <a:pt x="12" y="325"/>
                </a:lnTo>
                <a:cubicBezTo>
                  <a:pt x="13" y="332"/>
                  <a:pt x="20" y="339"/>
                  <a:pt x="28" y="339"/>
                </a:cubicBezTo>
                <a:lnTo>
                  <a:pt x="121" y="339"/>
                </a:lnTo>
                <a:cubicBezTo>
                  <a:pt x="129" y="339"/>
                  <a:pt x="136" y="332"/>
                  <a:pt x="136" y="323"/>
                </a:cubicBezTo>
                <a:lnTo>
                  <a:pt x="136" y="315"/>
                </a:lnTo>
                <a:lnTo>
                  <a:pt x="146" y="315"/>
                </a:lnTo>
                <a:cubicBezTo>
                  <a:pt x="147" y="316"/>
                  <a:pt x="149" y="317"/>
                  <a:pt x="151" y="318"/>
                </a:cubicBezTo>
                <a:cubicBezTo>
                  <a:pt x="157" y="322"/>
                  <a:pt x="165" y="327"/>
                  <a:pt x="175" y="327"/>
                </a:cubicBezTo>
                <a:lnTo>
                  <a:pt x="314" y="327"/>
                </a:lnTo>
                <a:cubicBezTo>
                  <a:pt x="342" y="327"/>
                  <a:pt x="361" y="306"/>
                  <a:pt x="361" y="286"/>
                </a:cubicBezTo>
                <a:cubicBezTo>
                  <a:pt x="361" y="281"/>
                  <a:pt x="360" y="277"/>
                  <a:pt x="358" y="273"/>
                </a:cubicBezTo>
                <a:cubicBezTo>
                  <a:pt x="367" y="265"/>
                  <a:pt x="373" y="254"/>
                  <a:pt x="373" y="243"/>
                </a:cubicBezTo>
                <a:cubicBezTo>
                  <a:pt x="373" y="239"/>
                  <a:pt x="372" y="234"/>
                  <a:pt x="370" y="230"/>
                </a:cubicBezTo>
                <a:cubicBezTo>
                  <a:pt x="379" y="222"/>
                  <a:pt x="384" y="211"/>
                  <a:pt x="384" y="201"/>
                </a:cubicBezTo>
                <a:cubicBezTo>
                  <a:pt x="384" y="196"/>
                  <a:pt x="383" y="192"/>
                  <a:pt x="381" y="188"/>
                </a:cubicBezTo>
                <a:cubicBezTo>
                  <a:pt x="390" y="180"/>
                  <a:pt x="395" y="169"/>
                  <a:pt x="395" y="158"/>
                </a:cubicBezTo>
                <a:cubicBezTo>
                  <a:pt x="395" y="149"/>
                  <a:pt x="392" y="141"/>
                  <a:pt x="385" y="136"/>
                </a:cubicBezTo>
                <a:cubicBezTo>
                  <a:pt x="381" y="132"/>
                  <a:pt x="373" y="127"/>
                  <a:pt x="360" y="127"/>
                </a:cubicBezTo>
                <a:lnTo>
                  <a:pt x="266" y="127"/>
                </a:lnTo>
                <a:cubicBezTo>
                  <a:pt x="270" y="106"/>
                  <a:pt x="274" y="78"/>
                  <a:pt x="275" y="77"/>
                </a:cubicBezTo>
                <a:cubicBezTo>
                  <a:pt x="275" y="76"/>
                  <a:pt x="275" y="75"/>
                  <a:pt x="275" y="74"/>
                </a:cubicBezTo>
                <a:cubicBezTo>
                  <a:pt x="273" y="46"/>
                  <a:pt x="255" y="12"/>
                  <a:pt x="254" y="11"/>
                </a:cubicBezTo>
                <a:cubicBezTo>
                  <a:pt x="253" y="8"/>
                  <a:pt x="250" y="6"/>
                  <a:pt x="247" y="4"/>
                </a:cubicBezTo>
                <a:cubicBezTo>
                  <a:pt x="240" y="1"/>
                  <a:pt x="234" y="0"/>
                  <a:pt x="227" y="0"/>
                </a:cubicBezTo>
                <a:close/>
                <a:moveTo>
                  <a:pt x="227" y="15"/>
                </a:moveTo>
                <a:cubicBezTo>
                  <a:pt x="231" y="15"/>
                  <a:pt x="236" y="16"/>
                  <a:pt x="241" y="18"/>
                </a:cubicBezTo>
                <a:cubicBezTo>
                  <a:pt x="241" y="18"/>
                  <a:pt x="258" y="50"/>
                  <a:pt x="260" y="75"/>
                </a:cubicBezTo>
                <a:cubicBezTo>
                  <a:pt x="260" y="75"/>
                  <a:pt x="252" y="126"/>
                  <a:pt x="248" y="142"/>
                </a:cubicBezTo>
                <a:lnTo>
                  <a:pt x="360" y="142"/>
                </a:lnTo>
                <a:cubicBezTo>
                  <a:pt x="394" y="142"/>
                  <a:pt x="382" y="185"/>
                  <a:pt x="349" y="185"/>
                </a:cubicBezTo>
                <a:cubicBezTo>
                  <a:pt x="382" y="185"/>
                  <a:pt x="371" y="227"/>
                  <a:pt x="337" y="227"/>
                </a:cubicBezTo>
                <a:cubicBezTo>
                  <a:pt x="371" y="227"/>
                  <a:pt x="359" y="270"/>
                  <a:pt x="326" y="270"/>
                </a:cubicBezTo>
                <a:cubicBezTo>
                  <a:pt x="359" y="270"/>
                  <a:pt x="348" y="312"/>
                  <a:pt x="314" y="312"/>
                </a:cubicBezTo>
                <a:lnTo>
                  <a:pt x="175" y="312"/>
                </a:lnTo>
                <a:cubicBezTo>
                  <a:pt x="165" y="312"/>
                  <a:pt x="155" y="300"/>
                  <a:pt x="147" y="300"/>
                </a:cubicBezTo>
                <a:lnTo>
                  <a:pt x="136" y="300"/>
                </a:lnTo>
                <a:lnTo>
                  <a:pt x="136" y="177"/>
                </a:lnTo>
                <a:cubicBezTo>
                  <a:pt x="144" y="172"/>
                  <a:pt x="152" y="167"/>
                  <a:pt x="157" y="162"/>
                </a:cubicBezTo>
                <a:cubicBezTo>
                  <a:pt x="168" y="153"/>
                  <a:pt x="213" y="79"/>
                  <a:pt x="213" y="70"/>
                </a:cubicBezTo>
                <a:cubicBezTo>
                  <a:pt x="213" y="61"/>
                  <a:pt x="212" y="21"/>
                  <a:pt x="212" y="21"/>
                </a:cubicBezTo>
                <a:cubicBezTo>
                  <a:pt x="212" y="21"/>
                  <a:pt x="217" y="15"/>
                  <a:pt x="227" y="15"/>
                </a:cubicBezTo>
                <a:close/>
                <a:moveTo>
                  <a:pt x="93" y="288"/>
                </a:moveTo>
                <a:cubicBezTo>
                  <a:pt x="99" y="288"/>
                  <a:pt x="104" y="293"/>
                  <a:pt x="104" y="299"/>
                </a:cubicBezTo>
                <a:cubicBezTo>
                  <a:pt x="104" y="305"/>
                  <a:pt x="99" y="310"/>
                  <a:pt x="93" y="310"/>
                </a:cubicBezTo>
                <a:cubicBezTo>
                  <a:pt x="87" y="310"/>
                  <a:pt x="82" y="305"/>
                  <a:pt x="82" y="299"/>
                </a:cubicBezTo>
                <a:cubicBezTo>
                  <a:pt x="82" y="293"/>
                  <a:pt x="87" y="288"/>
                  <a:pt x="93" y="288"/>
                </a:cubicBezTo>
                <a:close/>
              </a:path>
            </a:pathLst>
          </a:custGeom>
          <a:solidFill>
            <a:srgbClr val="F5F7EA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Like"/>
          <p:cNvSpPr>
            <a:spLocks noEditPoints="1"/>
          </p:cNvSpPr>
          <p:nvPr/>
        </p:nvSpPr>
        <p:spPr>
          <a:xfrm rot="10800000">
            <a:off x="8189913" y="2183130"/>
            <a:ext cx="1084262" cy="941388"/>
          </a:xfrm>
          <a:custGeom>
            <a:avLst/>
            <a:gdLst>
              <a:gd name="txL" fmla="*/ 0 w 395"/>
              <a:gd name="txT" fmla="*/ 0 h 339"/>
              <a:gd name="txR" fmla="*/ 395 w 395"/>
              <a:gd name="txB" fmla="*/ 339 h 339"/>
            </a:gdLst>
            <a:ahLst/>
            <a:cxnLst>
              <a:cxn ang="0">
                <a:pos x="1710410953" y="0"/>
              </a:cxn>
              <a:cxn ang="0">
                <a:pos x="1506967717" y="92536497"/>
              </a:cxn>
              <a:cxn ang="0">
                <a:pos x="1484365658" y="169652558"/>
              </a:cxn>
              <a:cxn ang="0">
                <a:pos x="1491897848" y="532092492"/>
              </a:cxn>
              <a:cxn ang="0">
                <a:pos x="1107621670" y="1164433086"/>
              </a:cxn>
              <a:cxn ang="0">
                <a:pos x="1009670264" y="1233837541"/>
              </a:cxn>
              <a:cxn ang="0">
                <a:pos x="911716114" y="1172144692"/>
              </a:cxn>
              <a:cxn ang="0">
                <a:pos x="113024020" y="1172144692"/>
              </a:cxn>
              <a:cxn ang="0">
                <a:pos x="30139739" y="1210702723"/>
              </a:cxn>
              <a:cxn ang="0">
                <a:pos x="0" y="1303241996"/>
              </a:cxn>
              <a:cxn ang="0">
                <a:pos x="90419216" y="2147483646"/>
              </a:cxn>
              <a:cxn ang="0">
                <a:pos x="210975425" y="2147483646"/>
              </a:cxn>
              <a:cxn ang="0">
                <a:pos x="911716114" y="2147483646"/>
              </a:cxn>
              <a:cxn ang="0">
                <a:pos x="1024740134" y="2147483646"/>
              </a:cxn>
              <a:cxn ang="0">
                <a:pos x="1024740134" y="2147483646"/>
              </a:cxn>
              <a:cxn ang="0">
                <a:pos x="1100086735" y="2147483646"/>
              </a:cxn>
              <a:cxn ang="0">
                <a:pos x="1137761409" y="2147483646"/>
              </a:cxn>
              <a:cxn ang="0">
                <a:pos x="131859709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05235148"/>
              </a:cxn>
              <a:cxn ang="0">
                <a:pos x="2147483646" y="1873889742"/>
              </a:cxn>
              <a:cxn ang="0">
                <a:pos x="2147483646" y="1773641639"/>
              </a:cxn>
              <a:cxn ang="0">
                <a:pos x="2147483646" y="1550007838"/>
              </a:cxn>
              <a:cxn ang="0">
                <a:pos x="2147483646" y="1449759736"/>
              </a:cxn>
              <a:cxn ang="0">
                <a:pos x="2147483646" y="1218414329"/>
              </a:cxn>
              <a:cxn ang="0">
                <a:pos x="2147483646" y="1048761771"/>
              </a:cxn>
              <a:cxn ang="0">
                <a:pos x="2147483646" y="979357316"/>
              </a:cxn>
              <a:cxn ang="0">
                <a:pos x="2004267914" y="979357316"/>
              </a:cxn>
              <a:cxn ang="0">
                <a:pos x="2072082326" y="593785341"/>
              </a:cxn>
              <a:cxn ang="0">
                <a:pos x="2072082326" y="570650522"/>
              </a:cxn>
              <a:cxn ang="0">
                <a:pos x="1913851443" y="84827667"/>
              </a:cxn>
              <a:cxn ang="0">
                <a:pos x="1861106901" y="30846424"/>
              </a:cxn>
              <a:cxn ang="0">
                <a:pos x="1710410953" y="0"/>
              </a:cxn>
              <a:cxn ang="0">
                <a:pos x="1710410953" y="115671315"/>
              </a:cxn>
              <a:cxn ang="0">
                <a:pos x="1815897293" y="138806133"/>
              </a:cxn>
              <a:cxn ang="0">
                <a:pos x="1959058306" y="578362128"/>
              </a:cxn>
              <a:cxn ang="0">
                <a:pos x="1868641836" y="1095031408"/>
              </a:cxn>
              <a:cxn ang="0">
                <a:pos x="2147483646" y="1095031408"/>
              </a:cxn>
              <a:cxn ang="0">
                <a:pos x="2147483646" y="1426624917"/>
              </a:cxn>
              <a:cxn ang="0">
                <a:pos x="2147483646" y="1750506821"/>
              </a:cxn>
              <a:cxn ang="0">
                <a:pos x="2147483646" y="2082100330"/>
              </a:cxn>
              <a:cxn ang="0">
                <a:pos x="2147483646" y="2147483646"/>
              </a:cxn>
              <a:cxn ang="0">
                <a:pos x="1318597095" y="2147483646"/>
              </a:cxn>
              <a:cxn ang="0">
                <a:pos x="1107621670" y="2147483646"/>
              </a:cxn>
              <a:cxn ang="0">
                <a:pos x="1024740134" y="2147483646"/>
              </a:cxn>
              <a:cxn ang="0">
                <a:pos x="1024740134" y="1364932068"/>
              </a:cxn>
              <a:cxn ang="0">
                <a:pos x="1182971017" y="1249260753"/>
              </a:cxn>
              <a:cxn ang="0">
                <a:pos x="1604921867" y="539804098"/>
              </a:cxn>
              <a:cxn ang="0">
                <a:pos x="1597386933" y="161940952"/>
              </a:cxn>
              <a:cxn ang="0">
                <a:pos x="1710410953" y="115671315"/>
              </a:cxn>
              <a:cxn ang="0">
                <a:pos x="700740688" y="2147483646"/>
              </a:cxn>
              <a:cxn ang="0">
                <a:pos x="783624970" y="2147483646"/>
              </a:cxn>
              <a:cxn ang="0">
                <a:pos x="700740688" y="2147483646"/>
              </a:cxn>
              <a:cxn ang="0">
                <a:pos x="617856407" y="2147483646"/>
              </a:cxn>
              <a:cxn ang="0">
                <a:pos x="700740688" y="2147483646"/>
              </a:cxn>
            </a:cxnLst>
            <a:rect l="txL" t="txT" r="txR" b="txB"/>
            <a:pathLst>
              <a:path w="395" h="339">
                <a:moveTo>
                  <a:pt x="227" y="0"/>
                </a:moveTo>
                <a:cubicBezTo>
                  <a:pt x="214" y="0"/>
                  <a:pt x="205" y="6"/>
                  <a:pt x="200" y="12"/>
                </a:cubicBezTo>
                <a:cubicBezTo>
                  <a:pt x="198" y="15"/>
                  <a:pt x="197" y="18"/>
                  <a:pt x="197" y="22"/>
                </a:cubicBezTo>
                <a:cubicBezTo>
                  <a:pt x="197" y="22"/>
                  <a:pt x="198" y="58"/>
                  <a:pt x="198" y="69"/>
                </a:cubicBezTo>
                <a:cubicBezTo>
                  <a:pt x="193" y="82"/>
                  <a:pt x="155" y="143"/>
                  <a:pt x="147" y="151"/>
                </a:cubicBezTo>
                <a:cubicBezTo>
                  <a:pt x="144" y="153"/>
                  <a:pt x="139" y="157"/>
                  <a:pt x="134" y="160"/>
                </a:cubicBezTo>
                <a:cubicBezTo>
                  <a:pt x="131" y="155"/>
                  <a:pt x="127" y="152"/>
                  <a:pt x="121" y="152"/>
                </a:cubicBezTo>
                <a:lnTo>
                  <a:pt x="15" y="152"/>
                </a:lnTo>
                <a:cubicBezTo>
                  <a:pt x="11" y="152"/>
                  <a:pt x="7" y="154"/>
                  <a:pt x="4" y="157"/>
                </a:cubicBezTo>
                <a:cubicBezTo>
                  <a:pt x="1" y="160"/>
                  <a:pt x="0" y="165"/>
                  <a:pt x="0" y="169"/>
                </a:cubicBezTo>
                <a:lnTo>
                  <a:pt x="12" y="325"/>
                </a:lnTo>
                <a:cubicBezTo>
                  <a:pt x="13" y="332"/>
                  <a:pt x="20" y="339"/>
                  <a:pt x="28" y="339"/>
                </a:cubicBezTo>
                <a:lnTo>
                  <a:pt x="121" y="339"/>
                </a:lnTo>
                <a:cubicBezTo>
                  <a:pt x="129" y="339"/>
                  <a:pt x="136" y="332"/>
                  <a:pt x="136" y="323"/>
                </a:cubicBezTo>
                <a:lnTo>
                  <a:pt x="136" y="315"/>
                </a:lnTo>
                <a:lnTo>
                  <a:pt x="146" y="315"/>
                </a:lnTo>
                <a:cubicBezTo>
                  <a:pt x="147" y="316"/>
                  <a:pt x="149" y="317"/>
                  <a:pt x="151" y="318"/>
                </a:cubicBezTo>
                <a:cubicBezTo>
                  <a:pt x="157" y="322"/>
                  <a:pt x="165" y="327"/>
                  <a:pt x="175" y="327"/>
                </a:cubicBezTo>
                <a:lnTo>
                  <a:pt x="314" y="327"/>
                </a:lnTo>
                <a:cubicBezTo>
                  <a:pt x="342" y="327"/>
                  <a:pt x="361" y="306"/>
                  <a:pt x="361" y="286"/>
                </a:cubicBezTo>
                <a:cubicBezTo>
                  <a:pt x="361" y="281"/>
                  <a:pt x="360" y="277"/>
                  <a:pt x="358" y="273"/>
                </a:cubicBezTo>
                <a:cubicBezTo>
                  <a:pt x="367" y="265"/>
                  <a:pt x="373" y="254"/>
                  <a:pt x="373" y="243"/>
                </a:cubicBezTo>
                <a:cubicBezTo>
                  <a:pt x="373" y="239"/>
                  <a:pt x="372" y="234"/>
                  <a:pt x="370" y="230"/>
                </a:cubicBezTo>
                <a:cubicBezTo>
                  <a:pt x="379" y="222"/>
                  <a:pt x="384" y="211"/>
                  <a:pt x="384" y="201"/>
                </a:cubicBezTo>
                <a:cubicBezTo>
                  <a:pt x="384" y="196"/>
                  <a:pt x="383" y="192"/>
                  <a:pt x="381" y="188"/>
                </a:cubicBezTo>
                <a:cubicBezTo>
                  <a:pt x="390" y="180"/>
                  <a:pt x="395" y="169"/>
                  <a:pt x="395" y="158"/>
                </a:cubicBezTo>
                <a:cubicBezTo>
                  <a:pt x="395" y="149"/>
                  <a:pt x="392" y="141"/>
                  <a:pt x="385" y="136"/>
                </a:cubicBezTo>
                <a:cubicBezTo>
                  <a:pt x="381" y="132"/>
                  <a:pt x="373" y="127"/>
                  <a:pt x="360" y="127"/>
                </a:cubicBezTo>
                <a:lnTo>
                  <a:pt x="266" y="127"/>
                </a:lnTo>
                <a:cubicBezTo>
                  <a:pt x="270" y="106"/>
                  <a:pt x="274" y="78"/>
                  <a:pt x="275" y="77"/>
                </a:cubicBezTo>
                <a:cubicBezTo>
                  <a:pt x="275" y="76"/>
                  <a:pt x="275" y="75"/>
                  <a:pt x="275" y="74"/>
                </a:cubicBezTo>
                <a:cubicBezTo>
                  <a:pt x="273" y="46"/>
                  <a:pt x="255" y="12"/>
                  <a:pt x="254" y="11"/>
                </a:cubicBezTo>
                <a:cubicBezTo>
                  <a:pt x="253" y="8"/>
                  <a:pt x="250" y="6"/>
                  <a:pt x="247" y="4"/>
                </a:cubicBezTo>
                <a:cubicBezTo>
                  <a:pt x="240" y="1"/>
                  <a:pt x="234" y="0"/>
                  <a:pt x="227" y="0"/>
                </a:cubicBezTo>
                <a:close/>
                <a:moveTo>
                  <a:pt x="227" y="15"/>
                </a:moveTo>
                <a:cubicBezTo>
                  <a:pt x="231" y="15"/>
                  <a:pt x="236" y="16"/>
                  <a:pt x="241" y="18"/>
                </a:cubicBezTo>
                <a:cubicBezTo>
                  <a:pt x="241" y="18"/>
                  <a:pt x="258" y="50"/>
                  <a:pt x="260" y="75"/>
                </a:cubicBezTo>
                <a:cubicBezTo>
                  <a:pt x="260" y="75"/>
                  <a:pt x="252" y="126"/>
                  <a:pt x="248" y="142"/>
                </a:cubicBezTo>
                <a:lnTo>
                  <a:pt x="360" y="142"/>
                </a:lnTo>
                <a:cubicBezTo>
                  <a:pt x="394" y="142"/>
                  <a:pt x="382" y="185"/>
                  <a:pt x="349" y="185"/>
                </a:cubicBezTo>
                <a:cubicBezTo>
                  <a:pt x="382" y="185"/>
                  <a:pt x="371" y="227"/>
                  <a:pt x="337" y="227"/>
                </a:cubicBezTo>
                <a:cubicBezTo>
                  <a:pt x="371" y="227"/>
                  <a:pt x="359" y="270"/>
                  <a:pt x="326" y="270"/>
                </a:cubicBezTo>
                <a:cubicBezTo>
                  <a:pt x="359" y="270"/>
                  <a:pt x="348" y="312"/>
                  <a:pt x="314" y="312"/>
                </a:cubicBezTo>
                <a:lnTo>
                  <a:pt x="175" y="312"/>
                </a:lnTo>
                <a:cubicBezTo>
                  <a:pt x="165" y="312"/>
                  <a:pt x="155" y="300"/>
                  <a:pt x="147" y="300"/>
                </a:cubicBezTo>
                <a:lnTo>
                  <a:pt x="136" y="300"/>
                </a:lnTo>
                <a:lnTo>
                  <a:pt x="136" y="177"/>
                </a:lnTo>
                <a:cubicBezTo>
                  <a:pt x="144" y="172"/>
                  <a:pt x="152" y="167"/>
                  <a:pt x="157" y="162"/>
                </a:cubicBezTo>
                <a:cubicBezTo>
                  <a:pt x="168" y="153"/>
                  <a:pt x="213" y="79"/>
                  <a:pt x="213" y="70"/>
                </a:cubicBezTo>
                <a:cubicBezTo>
                  <a:pt x="213" y="61"/>
                  <a:pt x="212" y="21"/>
                  <a:pt x="212" y="21"/>
                </a:cubicBezTo>
                <a:cubicBezTo>
                  <a:pt x="212" y="21"/>
                  <a:pt x="217" y="15"/>
                  <a:pt x="227" y="15"/>
                </a:cubicBezTo>
                <a:close/>
                <a:moveTo>
                  <a:pt x="93" y="288"/>
                </a:moveTo>
                <a:cubicBezTo>
                  <a:pt x="99" y="288"/>
                  <a:pt x="104" y="293"/>
                  <a:pt x="104" y="299"/>
                </a:cubicBezTo>
                <a:cubicBezTo>
                  <a:pt x="104" y="305"/>
                  <a:pt x="99" y="310"/>
                  <a:pt x="93" y="310"/>
                </a:cubicBezTo>
                <a:cubicBezTo>
                  <a:pt x="87" y="310"/>
                  <a:pt x="82" y="305"/>
                  <a:pt x="82" y="299"/>
                </a:cubicBezTo>
                <a:cubicBezTo>
                  <a:pt x="82" y="293"/>
                  <a:pt x="87" y="288"/>
                  <a:pt x="93" y="288"/>
                </a:cubicBezTo>
                <a:close/>
              </a:path>
            </a:pathLst>
          </a:custGeom>
          <a:solidFill>
            <a:srgbClr val="B20202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10248" grpId="0"/>
      <p:bldP spid="10250" grpId="0"/>
      <p:bldP spid="10251" grpId="0" animBg="1"/>
      <p:bldP spid="10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901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247650"/>
            <a:ext cx="1402080" cy="4108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活动经费预算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5555" y="2249805"/>
            <a:ext cx="4289425" cy="805815"/>
          </a:xfrm>
          <a:prstGeom prst="rect">
            <a:avLst/>
          </a:prstGeom>
          <a:solidFill>
            <a:srgbClr val="B20202"/>
          </a:solidFill>
        </p:spPr>
        <p:txBody>
          <a:bodyPr wrap="square" lIns="68570" tIns="34289" rIns="68570" bIns="34289">
            <a:spAutoFit/>
          </a:bodyPr>
          <a:lstStyle/>
          <a:p>
            <a:pPr defTabSz="685165">
              <a:lnSpc>
                <a:spcPct val="200000"/>
              </a:lnSpc>
            </a:pPr>
            <a:r>
              <a:rPr altLang="zh-CN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7" name="矩形 6"/>
          <p:cNvSpPr/>
          <p:nvPr/>
        </p:nvSpPr>
        <p:spPr>
          <a:xfrm>
            <a:off x="1264920" y="3461385"/>
            <a:ext cx="4290060" cy="805815"/>
          </a:xfrm>
          <a:prstGeom prst="rect">
            <a:avLst/>
          </a:prstGeom>
          <a:solidFill>
            <a:srgbClr val="B20202"/>
          </a:solidFill>
        </p:spPr>
        <p:txBody>
          <a:bodyPr wrap="square" lIns="68570" tIns="34289" rIns="68570" bIns="34289">
            <a:spAutoFit/>
          </a:bodyPr>
          <a:lstStyle/>
          <a:p>
            <a:pPr defTabSz="685165">
              <a:lnSpc>
                <a:spcPct val="200000"/>
              </a:lnSpc>
            </a:pPr>
            <a:r>
              <a:rPr altLang="zh-CN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请替换文字内容，添加相关标题，修改文字内容，也可以直接复制你的内容到此。</a:t>
            </a:r>
            <a:endParaRPr lang="en-US" altLang="zh-CN" sz="1200" dirty="0">
              <a:solidFill>
                <a:srgbClr val="F5F7E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4920" y="4672965"/>
            <a:ext cx="4290060" cy="805815"/>
          </a:xfrm>
          <a:prstGeom prst="rect">
            <a:avLst/>
          </a:prstGeom>
          <a:solidFill>
            <a:srgbClr val="B20202"/>
          </a:solidFill>
        </p:spPr>
        <p:txBody>
          <a:bodyPr wrap="square" lIns="68570" tIns="34289" rIns="68570" bIns="34289">
            <a:spAutoFit/>
          </a:bodyPr>
          <a:lstStyle/>
          <a:p>
            <a:pPr defTabSz="685165">
              <a:lnSpc>
                <a:spcPct val="200000"/>
              </a:lnSpc>
            </a:pPr>
            <a:r>
              <a:rPr altLang="zh-CN" sz="12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请替换文字内容，添加相关标题，修改文字内容，也可以直接复制你的内容到此。</a:t>
            </a:r>
            <a:endParaRPr lang="en-US" altLang="zh-CN" sz="1200" dirty="0">
              <a:solidFill>
                <a:srgbClr val="F5F7E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45" y="2250449"/>
            <a:ext cx="5267325" cy="326769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769610" y="4672965"/>
            <a:ext cx="5267325" cy="845185"/>
          </a:xfrm>
          <a:prstGeom prst="rect">
            <a:avLst/>
          </a:prstGeom>
          <a:solidFill>
            <a:srgbClr val="B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70245" y="4810125"/>
            <a:ext cx="526796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>
              <a:lnSpc>
                <a:spcPct val="130000"/>
              </a:lnSpc>
            </a:pPr>
            <a:r>
              <a:rPr altLang="zh-CN" sz="120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</a:t>
            </a:r>
            <a:r>
              <a:rPr lang="zh-CN" altLang="en-US" sz="120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  <p:bldP spid="5" grpId="0" animBg="1"/>
      <p:bldP spid="7" grpId="0" animBg="1"/>
      <p:bldP spid="9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" y="-6985"/>
            <a:ext cx="12189460" cy="6891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413" y="236220"/>
            <a:ext cx="1402080" cy="4108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活动经费预算</a:t>
            </a:r>
          </a:p>
        </p:txBody>
      </p:sp>
      <p:sp>
        <p:nvSpPr>
          <p:cNvPr id="4" name="矩形 3"/>
          <p:cNvSpPr/>
          <p:nvPr/>
        </p:nvSpPr>
        <p:spPr>
          <a:xfrm>
            <a:off x="341313" y="676910"/>
            <a:ext cx="585787" cy="34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4437612" y="2044142"/>
            <a:ext cx="3354553" cy="3354552"/>
            <a:chOff x="4932558" y="1806384"/>
            <a:chExt cx="3355566" cy="3355564"/>
          </a:xfrm>
        </p:grpSpPr>
        <p:grpSp>
          <p:nvGrpSpPr>
            <p:cNvPr id="38" name="Group 37"/>
            <p:cNvGrpSpPr/>
            <p:nvPr/>
          </p:nvGrpSpPr>
          <p:grpSpPr>
            <a:xfrm>
              <a:off x="4932558" y="1806384"/>
              <a:ext cx="3355566" cy="3355564"/>
              <a:chOff x="2894218" y="1276350"/>
              <a:chExt cx="3355566" cy="3355564"/>
            </a:xfrm>
          </p:grpSpPr>
          <p:sp>
            <p:nvSpPr>
              <p:cNvPr id="6" name="Freeform 5"/>
              <p:cNvSpPr/>
              <p:nvPr/>
            </p:nvSpPr>
            <p:spPr bwMode="auto">
              <a:xfrm>
                <a:off x="3079852" y="1462676"/>
                <a:ext cx="1490765" cy="1492148"/>
              </a:xfrm>
              <a:custGeom>
                <a:avLst/>
                <a:gdLst/>
                <a:ahLst/>
                <a:cxnLst>
                  <a:cxn ang="0">
                    <a:pos x="546" y="546"/>
                  </a:cxn>
                  <a:cxn ang="0">
                    <a:pos x="160" y="546"/>
                  </a:cxn>
                  <a:cxn ang="0">
                    <a:pos x="105" y="412"/>
                  </a:cxn>
                  <a:cxn ang="0">
                    <a:pos x="0" y="358"/>
                  </a:cxn>
                  <a:cxn ang="0">
                    <a:pos x="139" y="139"/>
                  </a:cxn>
                  <a:cxn ang="0">
                    <a:pos x="356" y="0"/>
                  </a:cxn>
                  <a:cxn ang="0">
                    <a:pos x="412" y="122"/>
                  </a:cxn>
                  <a:cxn ang="0">
                    <a:pos x="546" y="178"/>
                  </a:cxn>
                  <a:cxn ang="0">
                    <a:pos x="546" y="546"/>
                  </a:cxn>
                </a:cxnLst>
                <a:rect l="0" t="0" r="r" b="b"/>
                <a:pathLst>
                  <a:path w="546" h="546">
                    <a:moveTo>
                      <a:pt x="546" y="546"/>
                    </a:moveTo>
                    <a:cubicBezTo>
                      <a:pt x="160" y="546"/>
                      <a:pt x="160" y="546"/>
                      <a:pt x="160" y="546"/>
                    </a:cubicBezTo>
                    <a:cubicBezTo>
                      <a:pt x="160" y="493"/>
                      <a:pt x="142" y="449"/>
                      <a:pt x="105" y="412"/>
                    </a:cubicBezTo>
                    <a:cubicBezTo>
                      <a:pt x="75" y="382"/>
                      <a:pt x="40" y="364"/>
                      <a:pt x="0" y="358"/>
                    </a:cubicBezTo>
                    <a:cubicBezTo>
                      <a:pt x="27" y="277"/>
                      <a:pt x="73" y="204"/>
                      <a:pt x="139" y="139"/>
                    </a:cubicBezTo>
                    <a:cubicBezTo>
                      <a:pt x="203" y="74"/>
                      <a:pt x="276" y="28"/>
                      <a:pt x="356" y="0"/>
                    </a:cubicBezTo>
                    <a:cubicBezTo>
                      <a:pt x="359" y="48"/>
                      <a:pt x="377" y="88"/>
                      <a:pt x="412" y="122"/>
                    </a:cubicBezTo>
                    <a:cubicBezTo>
                      <a:pt x="449" y="159"/>
                      <a:pt x="493" y="178"/>
                      <a:pt x="546" y="178"/>
                    </a:cubicBezTo>
                    <a:lnTo>
                      <a:pt x="546" y="546"/>
                    </a:lnTo>
                    <a:close/>
                  </a:path>
                </a:pathLst>
              </a:custGeom>
              <a:solidFill>
                <a:srgbClr val="B20202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079852" y="2954824"/>
                <a:ext cx="1490765" cy="1490764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546" y="388"/>
                  </a:cxn>
                  <a:cxn ang="0">
                    <a:pos x="412" y="444"/>
                  </a:cxn>
                  <a:cxn ang="0">
                    <a:pos x="358" y="546"/>
                  </a:cxn>
                  <a:cxn ang="0">
                    <a:pos x="139" y="407"/>
                  </a:cxn>
                  <a:cxn ang="0">
                    <a:pos x="0" y="188"/>
                  </a:cxn>
                  <a:cxn ang="0">
                    <a:pos x="105" y="134"/>
                  </a:cxn>
                  <a:cxn ang="0">
                    <a:pos x="160" y="0"/>
                  </a:cxn>
                  <a:cxn ang="0">
                    <a:pos x="546" y="0"/>
                  </a:cxn>
                </a:cxnLst>
                <a:rect l="0" t="0" r="r" b="b"/>
                <a:pathLst>
                  <a:path w="546" h="546">
                    <a:moveTo>
                      <a:pt x="546" y="0"/>
                    </a:moveTo>
                    <a:cubicBezTo>
                      <a:pt x="546" y="388"/>
                      <a:pt x="546" y="388"/>
                      <a:pt x="546" y="388"/>
                    </a:cubicBezTo>
                    <a:cubicBezTo>
                      <a:pt x="493" y="388"/>
                      <a:pt x="449" y="407"/>
                      <a:pt x="412" y="444"/>
                    </a:cubicBezTo>
                    <a:cubicBezTo>
                      <a:pt x="382" y="473"/>
                      <a:pt x="364" y="507"/>
                      <a:pt x="358" y="546"/>
                    </a:cubicBezTo>
                    <a:cubicBezTo>
                      <a:pt x="277" y="519"/>
                      <a:pt x="204" y="473"/>
                      <a:pt x="139" y="407"/>
                    </a:cubicBezTo>
                    <a:cubicBezTo>
                      <a:pt x="73" y="342"/>
                      <a:pt x="27" y="269"/>
                      <a:pt x="0" y="188"/>
                    </a:cubicBezTo>
                    <a:cubicBezTo>
                      <a:pt x="40" y="182"/>
                      <a:pt x="75" y="164"/>
                      <a:pt x="105" y="134"/>
                    </a:cubicBezTo>
                    <a:cubicBezTo>
                      <a:pt x="142" y="97"/>
                      <a:pt x="160" y="53"/>
                      <a:pt x="160" y="0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D03B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570617" y="1462676"/>
                <a:ext cx="1493531" cy="1492148"/>
              </a:xfrm>
              <a:custGeom>
                <a:avLst/>
                <a:gdLst/>
                <a:ahLst/>
                <a:cxnLst>
                  <a:cxn ang="0">
                    <a:pos x="394" y="546"/>
                  </a:cxn>
                  <a:cxn ang="0">
                    <a:pos x="0" y="546"/>
                  </a:cxn>
                  <a:cxn ang="0">
                    <a:pos x="0" y="178"/>
                  </a:cxn>
                  <a:cxn ang="0">
                    <a:pos x="134" y="122"/>
                  </a:cxn>
                  <a:cxn ang="0">
                    <a:pos x="190" y="0"/>
                  </a:cxn>
                  <a:cxn ang="0">
                    <a:pos x="407" y="139"/>
                  </a:cxn>
                  <a:cxn ang="0">
                    <a:pos x="547" y="359"/>
                  </a:cxn>
                  <a:cxn ang="0">
                    <a:pos x="450" y="412"/>
                  </a:cxn>
                  <a:cxn ang="0">
                    <a:pos x="394" y="546"/>
                  </a:cxn>
                </a:cxnLst>
                <a:rect l="0" t="0" r="r" b="b"/>
                <a:pathLst>
                  <a:path w="547" h="546">
                    <a:moveTo>
                      <a:pt x="394" y="546"/>
                    </a:moveTo>
                    <a:cubicBezTo>
                      <a:pt x="0" y="546"/>
                      <a:pt x="0" y="546"/>
                      <a:pt x="0" y="546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53" y="178"/>
                      <a:pt x="97" y="159"/>
                      <a:pt x="134" y="122"/>
                    </a:cubicBezTo>
                    <a:cubicBezTo>
                      <a:pt x="169" y="88"/>
                      <a:pt x="187" y="48"/>
                      <a:pt x="190" y="0"/>
                    </a:cubicBezTo>
                    <a:cubicBezTo>
                      <a:pt x="270" y="28"/>
                      <a:pt x="342" y="74"/>
                      <a:pt x="407" y="139"/>
                    </a:cubicBezTo>
                    <a:cubicBezTo>
                      <a:pt x="473" y="204"/>
                      <a:pt x="519" y="278"/>
                      <a:pt x="547" y="359"/>
                    </a:cubicBezTo>
                    <a:cubicBezTo>
                      <a:pt x="510" y="366"/>
                      <a:pt x="478" y="384"/>
                      <a:pt x="450" y="412"/>
                    </a:cubicBezTo>
                    <a:cubicBezTo>
                      <a:pt x="413" y="449"/>
                      <a:pt x="394" y="493"/>
                      <a:pt x="394" y="546"/>
                    </a:cubicBezTo>
                    <a:close/>
                  </a:path>
                </a:pathLst>
              </a:custGeom>
              <a:solidFill>
                <a:srgbClr val="FFD03B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4570617" y="2954824"/>
                <a:ext cx="1493531" cy="1490764"/>
              </a:xfrm>
              <a:custGeom>
                <a:avLst/>
                <a:gdLst/>
                <a:ahLst/>
                <a:cxnLst>
                  <a:cxn ang="0">
                    <a:pos x="0" y="388"/>
                  </a:cxn>
                  <a:cxn ang="0">
                    <a:pos x="0" y="0"/>
                  </a:cxn>
                  <a:cxn ang="0">
                    <a:pos x="394" y="0"/>
                  </a:cxn>
                  <a:cxn ang="0">
                    <a:pos x="450" y="134"/>
                  </a:cxn>
                  <a:cxn ang="0">
                    <a:pos x="547" y="187"/>
                  </a:cxn>
                  <a:cxn ang="0">
                    <a:pos x="407" y="407"/>
                  </a:cxn>
                  <a:cxn ang="0">
                    <a:pos x="188" y="546"/>
                  </a:cxn>
                  <a:cxn ang="0">
                    <a:pos x="134" y="444"/>
                  </a:cxn>
                  <a:cxn ang="0">
                    <a:pos x="0" y="388"/>
                  </a:cxn>
                </a:cxnLst>
                <a:rect l="0" t="0" r="r" b="b"/>
                <a:pathLst>
                  <a:path w="547" h="546">
                    <a:moveTo>
                      <a:pt x="0" y="38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94" y="0"/>
                      <a:pt x="394" y="0"/>
                      <a:pt x="394" y="0"/>
                    </a:cubicBezTo>
                    <a:cubicBezTo>
                      <a:pt x="394" y="53"/>
                      <a:pt x="413" y="97"/>
                      <a:pt x="450" y="134"/>
                    </a:cubicBezTo>
                    <a:cubicBezTo>
                      <a:pt x="478" y="162"/>
                      <a:pt x="510" y="180"/>
                      <a:pt x="547" y="187"/>
                    </a:cubicBezTo>
                    <a:cubicBezTo>
                      <a:pt x="519" y="268"/>
                      <a:pt x="473" y="342"/>
                      <a:pt x="407" y="407"/>
                    </a:cubicBezTo>
                    <a:cubicBezTo>
                      <a:pt x="342" y="473"/>
                      <a:pt x="269" y="519"/>
                      <a:pt x="188" y="546"/>
                    </a:cubicBezTo>
                    <a:cubicBezTo>
                      <a:pt x="182" y="507"/>
                      <a:pt x="164" y="473"/>
                      <a:pt x="134" y="444"/>
                    </a:cubicBezTo>
                    <a:cubicBezTo>
                      <a:pt x="97" y="407"/>
                      <a:pt x="53" y="388"/>
                      <a:pt x="0" y="388"/>
                    </a:cubicBezTo>
                    <a:close/>
                  </a:path>
                </a:pathLst>
              </a:custGeom>
              <a:solidFill>
                <a:srgbClr val="B20202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Arc 8"/>
              <p:cNvSpPr/>
              <p:nvPr/>
            </p:nvSpPr>
            <p:spPr>
              <a:xfrm rot="10800000">
                <a:off x="2894218" y="1276350"/>
                <a:ext cx="3355566" cy="3355564"/>
              </a:xfrm>
              <a:prstGeom prst="arc">
                <a:avLst>
                  <a:gd name="adj1" fmla="val 16200000"/>
                  <a:gd name="adj2" fmla="val 16185280"/>
                </a:avLst>
              </a:prstGeom>
              <a:ln w="19050">
                <a:solidFill>
                  <a:srgbClr val="B2020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50"/>
              <p:cNvSpPr/>
              <p:nvPr/>
            </p:nvSpPr>
            <p:spPr bwMode="auto">
              <a:xfrm>
                <a:off x="5883823" y="276991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B20202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50"/>
              <p:cNvSpPr/>
              <p:nvPr/>
            </p:nvSpPr>
            <p:spPr bwMode="auto">
              <a:xfrm flipH="1">
                <a:off x="3071771" y="276991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B20202"/>
              </a:solidFill>
              <a:ln w="9525">
                <a:solidFill>
                  <a:srgbClr val="B20202"/>
                </a:solidFill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50"/>
              <p:cNvSpPr/>
              <p:nvPr/>
            </p:nvSpPr>
            <p:spPr bwMode="auto">
              <a:xfrm rot="5400000" flipH="1">
                <a:off x="4456967" y="1402385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FFD03B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50"/>
              <p:cNvSpPr/>
              <p:nvPr/>
            </p:nvSpPr>
            <p:spPr bwMode="auto">
              <a:xfrm rot="16200000" flipH="1" flipV="1">
                <a:off x="4456967" y="4164634"/>
                <a:ext cx="227300" cy="350770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7" y="57"/>
                  </a:cxn>
                  <a:cxn ang="0">
                    <a:pos x="1" y="51"/>
                  </a:cxn>
                  <a:cxn ang="0">
                    <a:pos x="1" y="48"/>
                  </a:cxn>
                  <a:cxn ang="0">
                    <a:pos x="20" y="29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36" y="27"/>
                  </a:cxn>
                  <a:cxn ang="0">
                    <a:pos x="36" y="31"/>
                  </a:cxn>
                  <a:cxn ang="0">
                    <a:pos x="10" y="57"/>
                  </a:cxn>
                </a:cxnLst>
                <a:rect l="0" t="0" r="r" b="b"/>
                <a:pathLst>
                  <a:path w="37" h="58">
                    <a:moveTo>
                      <a:pt x="10" y="57"/>
                    </a:moveTo>
                    <a:cubicBezTo>
                      <a:pt x="9" y="58"/>
                      <a:pt x="7" y="58"/>
                      <a:pt x="7" y="57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9"/>
                      <a:pt x="1" y="4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8"/>
                      <a:pt x="37" y="30"/>
                      <a:pt x="36" y="31"/>
                    </a:cubicBez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FFD03B"/>
              </a:solidFill>
              <a:ln w="9525">
                <a:noFill/>
                <a:round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5685623" y="3907905"/>
              <a:ext cx="542070" cy="425449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Shape 2671"/>
            <p:cNvSpPr/>
            <p:nvPr/>
          </p:nvSpPr>
          <p:spPr>
            <a:xfrm>
              <a:off x="5766096" y="2642709"/>
              <a:ext cx="381124" cy="53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38087" tIns="38087" rIns="38087" bIns="38087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6941771" y="2705607"/>
              <a:ext cx="538680" cy="444997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984795" y="3907905"/>
              <a:ext cx="495656" cy="415061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59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70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101090" y="3105150"/>
            <a:ext cx="2879090" cy="1153160"/>
            <a:chOff x="1734" y="4890"/>
            <a:chExt cx="4534" cy="1816"/>
          </a:xfrm>
        </p:grpSpPr>
        <p:sp>
          <p:nvSpPr>
            <p:cNvPr id="15" name="矩形 14"/>
            <p:cNvSpPr/>
            <p:nvPr/>
          </p:nvSpPr>
          <p:spPr>
            <a:xfrm>
              <a:off x="1926" y="4890"/>
              <a:ext cx="4342" cy="446"/>
            </a:xfrm>
            <a:prstGeom prst="rect">
              <a:avLst/>
            </a:prstGeom>
            <a:solidFill>
              <a:srgbClr val="B20202"/>
            </a:solidFill>
            <a:ln>
              <a:solidFill>
                <a:srgbClr val="B2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734" y="4924"/>
              <a:ext cx="4534" cy="1782"/>
              <a:chOff x="1679271" y="2166568"/>
              <a:chExt cx="2879931" cy="113199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679271" y="2559832"/>
                <a:ext cx="2879707" cy="738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200">
                    <a:solidFill>
                      <a:srgbClr val="F5F7E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48" name="Text Placeholder 2"/>
              <p:cNvSpPr txBox="1"/>
              <p:nvPr/>
            </p:nvSpPr>
            <p:spPr>
              <a:xfrm>
                <a:off x="2545742" y="2166568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12" tIns="45706" rIns="91412" bIns="45706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1400" b="1" dirty="0">
                    <a:solidFill>
                      <a:srgbClr val="F5F7E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点此替换文本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309610" y="3105150"/>
            <a:ext cx="2954020" cy="1098550"/>
            <a:chOff x="13086" y="4890"/>
            <a:chExt cx="4652" cy="1730"/>
          </a:xfrm>
        </p:grpSpPr>
        <p:sp>
          <p:nvSpPr>
            <p:cNvPr id="16" name="矩形 15"/>
            <p:cNvSpPr/>
            <p:nvPr/>
          </p:nvSpPr>
          <p:spPr>
            <a:xfrm>
              <a:off x="13086" y="4890"/>
              <a:ext cx="4342" cy="446"/>
            </a:xfrm>
            <a:prstGeom prst="rect">
              <a:avLst/>
            </a:prstGeom>
            <a:solidFill>
              <a:srgbClr val="B20202"/>
            </a:solidFill>
            <a:ln>
              <a:solidFill>
                <a:srgbClr val="B2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3086" y="4924"/>
              <a:ext cx="4652" cy="1697"/>
              <a:chOff x="1603804" y="2220559"/>
              <a:chExt cx="2955174" cy="1078000"/>
            </a:xfrm>
          </p:grpSpPr>
          <p:sp>
            <p:nvSpPr>
              <p:cNvPr id="45" name="Text Placeholder 2"/>
              <p:cNvSpPr txBox="1"/>
              <p:nvPr/>
            </p:nvSpPr>
            <p:spPr>
              <a:xfrm>
                <a:off x="1603804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12" tIns="45706" rIns="91412" bIns="45706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b="1" dirty="0">
                    <a:solidFill>
                      <a:srgbClr val="F5F7E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点此替换文本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79271" y="2559832"/>
                <a:ext cx="2879707" cy="738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>
                    <a:solidFill>
                      <a:srgbClr val="F5F7EA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</p:grpSp>
      </p:grp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4" grpId="0" animBg="1"/>
      <p:bldP spid="4" grpId="1" animBg="1"/>
      <p:bldP spid="4" grpId="2" animBg="1"/>
      <p:bldP spid="4" grpId="3" animBg="1"/>
      <p:bldP spid="4" grpId="4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05" y="-13335"/>
            <a:ext cx="12189460" cy="6913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70341" y="3198544"/>
            <a:ext cx="301706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807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574855" y="2772797"/>
            <a:ext cx="94488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D03B"/>
                </a:solidFill>
                <a:latin typeface="DFGothic-EB" panose="02010609010101010101" charset="-128"/>
                <a:ea typeface="DFGothic-EB" panose="02010609010101010101" charset="-128"/>
              </a:rPr>
              <a:t>02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769860" y="3934460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0807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769860" y="4375785"/>
            <a:ext cx="13995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5F7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pic>
        <p:nvPicPr>
          <p:cNvPr id="2" name="图片 1" descr="f684e5220829725cbe4561a45d3adc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5" y="1344930"/>
            <a:ext cx="3597910" cy="431673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16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918</Words>
  <Application>Microsoft Office PowerPoint</Application>
  <PresentationFormat>宽屏</PresentationFormat>
  <Paragraphs>127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DFGothic-EB</vt:lpstr>
      <vt:lpstr>宋体</vt:lpstr>
      <vt:lpstr>微软雅黑</vt:lpstr>
      <vt:lpstr>Arial</vt:lpstr>
      <vt:lpstr>Calibri</vt:lpstr>
      <vt:lpstr>Calibri Light</vt:lpstr>
      <vt:lpstr>Felix Titling</vt:lpstr>
      <vt:lpstr>Impact</vt:lpstr>
      <vt:lpstr>Showcard Gothic</vt:lpstr>
      <vt:lpstr>Times New Roman</vt:lpstr>
      <vt:lpstr>Wingdings</vt:lpstr>
      <vt:lpstr>Office Theme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55</cp:revision>
  <dcterms:created xsi:type="dcterms:W3CDTF">2017-08-18T03:02:00Z</dcterms:created>
  <dcterms:modified xsi:type="dcterms:W3CDTF">2021-01-06T09:19:14Z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