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4" r:id="rId9"/>
    <p:sldId id="266" r:id="rId10"/>
    <p:sldId id="276" r:id="rId11"/>
    <p:sldId id="279" r:id="rId12"/>
    <p:sldId id="280" r:id="rId13"/>
    <p:sldId id="281" r:id="rId14"/>
    <p:sldId id="282" r:id="rId15"/>
    <p:sldId id="277" r:id="rId16"/>
    <p:sldId id="284" r:id="rId17"/>
    <p:sldId id="285" r:id="rId18"/>
    <p:sldId id="291" r:id="rId19"/>
    <p:sldId id="286" r:id="rId20"/>
    <p:sldId id="278" r:id="rId21"/>
    <p:sldId id="287" r:id="rId22"/>
    <p:sldId id="288" r:id="rId23"/>
    <p:sldId id="289" r:id="rId24"/>
    <p:sldId id="290" r:id="rId25"/>
    <p:sldId id="26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92090E"/>
    <a:srgbClr val="950A0E"/>
    <a:srgbClr val="7C0000"/>
    <a:srgbClr val="E0A33E"/>
    <a:srgbClr val="646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6" autoAdjust="0"/>
    <p:restoredTop sz="95317" autoAdjust="0"/>
  </p:normalViewPr>
  <p:slideViewPr>
    <p:cSldViewPr snapToGrid="0" showGuides="1">
      <p:cViewPr varScale="1">
        <p:scale>
          <a:sx n="84" d="100"/>
          <a:sy n="84" d="100"/>
        </p:scale>
        <p:origin x="6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1-4390-BADA-9E986A713F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92090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1-4390-BADA-9E986A713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221952"/>
        <c:axId val="696222512"/>
      </c:barChart>
      <c:catAx>
        <c:axId val="6962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6222512"/>
        <c:crosses val="autoZero"/>
        <c:auto val="1"/>
        <c:lblAlgn val="ctr"/>
        <c:lblOffset val="100"/>
        <c:noMultiLvlLbl val="0"/>
      </c:catAx>
      <c:valAx>
        <c:axId val="69622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962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CA915-B331-449A-9172-07B6C277A07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BB880-1409-4D73-94CB-472C06A138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BB880-1409-4D73-94CB-472C06A138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3417-4C6E-414C-A667-EC3C707E494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A7AD-2DB0-468E-8EB7-C4A4C8EBFA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33" y="-250629"/>
            <a:ext cx="5876685" cy="61055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849"/>
            <a:ext cx="3691401" cy="36914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32" y="-250629"/>
            <a:ext cx="3892962" cy="38929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57" y="3541552"/>
            <a:ext cx="2620286" cy="31565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09" y="2375428"/>
            <a:ext cx="3048000" cy="4072128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3905714" y="5299172"/>
            <a:ext cx="1937874" cy="5557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28322" y="5388437"/>
            <a:ext cx="19378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330868" y="5288360"/>
            <a:ext cx="1937874" cy="55578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456346" y="5366195"/>
            <a:ext cx="259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12.25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01"/>
            <a:ext cx="6191250" cy="4743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4" y="3591126"/>
            <a:ext cx="4876397" cy="48763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86" y="1131938"/>
            <a:ext cx="4594123" cy="45941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76466" y="227159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583849" y="2970792"/>
            <a:ext cx="3005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476466" y="3126290"/>
            <a:ext cx="40673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052423" y="1690777"/>
            <a:ext cx="3467819" cy="23291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7847163" y="3673740"/>
            <a:ext cx="3467819" cy="232913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92" y="1444924"/>
            <a:ext cx="4130615" cy="41306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30702" y="1978180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8137584" y="3961143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" y="2759311"/>
            <a:ext cx="6096000" cy="13393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75" y="2759311"/>
            <a:ext cx="6096000" cy="13393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94294" y="3831269"/>
            <a:ext cx="100304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147" y="4549829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92958" y="2528478"/>
            <a:ext cx="1003042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0075" y="1433763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91222" y="3831269"/>
            <a:ext cx="1003042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4075" y="4366107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66883" y="2553215"/>
            <a:ext cx="1003042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44404" y="1453237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4136"/>
            <a:ext cx="12192000" cy="26497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73" y="2315665"/>
            <a:ext cx="2438199" cy="2438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7" y="3429000"/>
            <a:ext cx="2438199" cy="24381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00" y="1129207"/>
            <a:ext cx="2438199" cy="24381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11446" y="4041861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4723471" y="4854385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9140396" y="4479065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2.08333E-7 -0.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02" y="1328467"/>
            <a:ext cx="4095238" cy="456190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326321" y="2035834"/>
            <a:ext cx="1713498" cy="0"/>
          </a:xfrm>
          <a:prstGeom prst="line">
            <a:avLst/>
          </a:prstGeom>
          <a:ln w="19050">
            <a:solidFill>
              <a:srgbClr val="64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039819" y="1863306"/>
            <a:ext cx="334121" cy="334121"/>
          </a:xfrm>
          <a:prstGeom prst="ellipse">
            <a:avLst/>
          </a:prstGeom>
          <a:solidFill>
            <a:srgbClr val="646C5F"/>
          </a:solidFill>
          <a:ln>
            <a:solidFill>
              <a:srgbClr val="64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563438" y="1760223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6660442" y="3882306"/>
            <a:ext cx="1713498" cy="0"/>
          </a:xfrm>
          <a:prstGeom prst="line">
            <a:avLst/>
          </a:prstGeom>
          <a:ln w="19050">
            <a:solidFill>
              <a:srgbClr val="64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8373940" y="3709778"/>
            <a:ext cx="334121" cy="334121"/>
          </a:xfrm>
          <a:prstGeom prst="ellipse">
            <a:avLst/>
          </a:prstGeom>
          <a:solidFill>
            <a:srgbClr val="646C5F"/>
          </a:solidFill>
          <a:ln>
            <a:solidFill>
              <a:srgbClr val="64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897559" y="3606695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944581" y="2728127"/>
            <a:ext cx="1471119" cy="0"/>
          </a:xfrm>
          <a:prstGeom prst="line">
            <a:avLst/>
          </a:prstGeom>
          <a:ln w="19050">
            <a:solidFill>
              <a:srgbClr val="E0A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19749234">
            <a:off x="3725779" y="2561066"/>
            <a:ext cx="334121" cy="334121"/>
          </a:xfrm>
          <a:prstGeom prst="ellipse">
            <a:avLst/>
          </a:prstGeom>
          <a:solidFill>
            <a:srgbClr val="E0A33E"/>
          </a:solidFill>
          <a:ln>
            <a:solidFill>
              <a:srgbClr val="E0A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32506" y="2499039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911859" y="4880429"/>
            <a:ext cx="1471119" cy="0"/>
          </a:xfrm>
          <a:prstGeom prst="line">
            <a:avLst/>
          </a:prstGeom>
          <a:ln w="19050">
            <a:solidFill>
              <a:srgbClr val="E0A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rot="19749234">
            <a:off x="3693057" y="4713368"/>
            <a:ext cx="334121" cy="334121"/>
          </a:xfrm>
          <a:prstGeom prst="ellipse">
            <a:avLst/>
          </a:prstGeom>
          <a:solidFill>
            <a:srgbClr val="E0A33E"/>
          </a:solidFill>
          <a:ln>
            <a:solidFill>
              <a:srgbClr val="E0A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99784" y="4651341"/>
            <a:ext cx="30480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4" grpId="0" animBg="1"/>
      <p:bldP spid="15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01"/>
            <a:ext cx="6191250" cy="4743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04" y="1076324"/>
            <a:ext cx="4491191" cy="4491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4" y="3591126"/>
            <a:ext cx="4876397" cy="48763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81498" y="209010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288881" y="2789297"/>
            <a:ext cx="3005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181498" y="2944795"/>
            <a:ext cx="40673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1500497" y="1552755"/>
            <a:ext cx="9191006" cy="3347049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03" y="-414068"/>
            <a:ext cx="698539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28" y="5344391"/>
            <a:ext cx="495181" cy="4951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47486" y="543946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35" y="5407212"/>
            <a:ext cx="495181" cy="36953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113093" y="543946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28" y="6084104"/>
            <a:ext cx="495181" cy="4951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647486" y="6179175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35" y="6148806"/>
            <a:ext cx="495181" cy="4951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113093" y="6243877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443561" y="1825107"/>
            <a:ext cx="3416060" cy="2035834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3602856" y="833728"/>
            <a:ext cx="2242149" cy="19268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1161" y="1848838"/>
            <a:ext cx="29588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流程一：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5710687" y="2639683"/>
            <a:ext cx="1057233" cy="431208"/>
          </a:xfrm>
          <a:prstGeom prst="rightArrow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7116867" y="1825106"/>
            <a:ext cx="3416060" cy="2035834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9276162" y="833727"/>
            <a:ext cx="2242149" cy="192682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45466" y="1889224"/>
            <a:ext cx="29588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流程二：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右 11"/>
          <p:cNvSpPr/>
          <p:nvPr/>
        </p:nvSpPr>
        <p:spPr>
          <a:xfrm rot="8302094">
            <a:off x="8496549" y="4343264"/>
            <a:ext cx="1057233" cy="431208"/>
          </a:xfrm>
          <a:prstGeom prst="rightArrow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4191637" y="4396337"/>
            <a:ext cx="2834939" cy="195270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063">
            <a:off x="5822929" y="3561335"/>
            <a:ext cx="2034313" cy="17482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86604" y="4457898"/>
            <a:ext cx="23813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流程三：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79" y="1328467"/>
            <a:ext cx="2616945" cy="2616945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226960" y="3129042"/>
            <a:ext cx="2932981" cy="188055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4979" y="3222219"/>
            <a:ext cx="27749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流程一：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23" y="1328467"/>
            <a:ext cx="2616945" cy="2616945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5097204" y="3129042"/>
            <a:ext cx="2932981" cy="188055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255223" y="3222219"/>
            <a:ext cx="27749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流程二：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48" y="1328467"/>
            <a:ext cx="2616945" cy="2616945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8809429" y="3129042"/>
            <a:ext cx="2932981" cy="188055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967448" y="3222219"/>
            <a:ext cx="27749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流程三：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9" grpId="0" animBg="1"/>
      <p:bldP spid="10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66" y="1791"/>
            <a:ext cx="4674334" cy="54483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78" y="2049100"/>
            <a:ext cx="495181" cy="4951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32336" y="2144171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78" y="3688295"/>
            <a:ext cx="495181" cy="3695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32336" y="3720545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78" y="2788813"/>
            <a:ext cx="495181" cy="49518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32336" y="288388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78" y="4429889"/>
            <a:ext cx="495181" cy="4951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32336" y="452496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66271" y="1098718"/>
            <a:ext cx="2905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27" y="2114381"/>
            <a:ext cx="5045170" cy="44781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92" y="811162"/>
            <a:ext cx="1141312" cy="910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" y="373625"/>
            <a:ext cx="1905000" cy="1905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22323" y="1098718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4" y="1755405"/>
            <a:ext cx="1905000" cy="1905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76038" y="2480498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34" y="3137185"/>
            <a:ext cx="1905000" cy="1905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97728" y="3862278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46" y="4385498"/>
            <a:ext cx="1905000" cy="1905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28140" y="5110591"/>
            <a:ext cx="3406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01"/>
            <a:ext cx="6191250" cy="4743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57" y="1120570"/>
            <a:ext cx="4321584" cy="43215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4" y="3591126"/>
            <a:ext cx="4876397" cy="48763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86120" y="192797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393503" y="2627171"/>
            <a:ext cx="3005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286120" y="2782669"/>
            <a:ext cx="40673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4" name="椭圆 3"/>
          <p:cNvSpPr/>
          <p:nvPr/>
        </p:nvSpPr>
        <p:spPr>
          <a:xfrm>
            <a:off x="1384979" y="1880558"/>
            <a:ext cx="3071004" cy="30710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455983" y="1272395"/>
            <a:ext cx="2314756" cy="23147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55983" y="3879777"/>
            <a:ext cx="1844175" cy="18441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16" y="2429773"/>
            <a:ext cx="2911491" cy="397677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51848" y="2125212"/>
            <a:ext cx="244100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pPr algn="l"/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81906" y="2863969"/>
            <a:ext cx="14837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666778" y="1644943"/>
            <a:ext cx="2258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</a:p>
          <a:p>
            <a:pPr algn="l"/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816414" y="2291750"/>
            <a:ext cx="14837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666779" y="4033426"/>
            <a:ext cx="1633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  <a:p>
            <a:pPr algn="l"/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16414" y="4563548"/>
            <a:ext cx="10495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1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3" y="1585224"/>
            <a:ext cx="3620506" cy="368755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91348" y="1772292"/>
            <a:ext cx="942507" cy="9743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2" y="1920895"/>
            <a:ext cx="650840" cy="6508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83363" y="1920895"/>
            <a:ext cx="40688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449777" y="1772292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80" y="1920895"/>
            <a:ext cx="597994" cy="5979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41791" y="1920895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0868" y="3764671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1" y="3913274"/>
            <a:ext cx="597994" cy="5979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42882" y="3913274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449777" y="3803136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80" y="4027604"/>
            <a:ext cx="597994" cy="44626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741791" y="3951739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 animBg="1"/>
      <p:bldP spid="11" grpId="0"/>
      <p:bldP spid="12" grpId="0" animBg="1"/>
      <p:bldP spid="14" grpId="0"/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1110890" y="1961870"/>
          <a:ext cx="6335623" cy="411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08" y="3711625"/>
            <a:ext cx="5135592" cy="3367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6" y="241539"/>
            <a:ext cx="937263" cy="10869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04513" y="523393"/>
            <a:ext cx="267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19" y="1451851"/>
            <a:ext cx="4908147" cy="4356523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84979" y="1639018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82" y="1787621"/>
            <a:ext cx="597994" cy="59799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676993" y="1787621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384979" y="3320679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82" y="3469282"/>
            <a:ext cx="597994" cy="59799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76993" y="3469282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384979" y="5082059"/>
            <a:ext cx="895200" cy="89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82" y="5306527"/>
            <a:ext cx="597994" cy="44626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76993" y="5230662"/>
            <a:ext cx="38646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128713" y="1092726"/>
            <a:ext cx="4967287" cy="3293537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1"/>
          <a:stretch>
            <a:fillRect/>
          </a:stretch>
        </p:blipFill>
        <p:spPr>
          <a:xfrm>
            <a:off x="0" y="1471613"/>
            <a:ext cx="12192000" cy="53863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429000"/>
            <a:ext cx="4521643" cy="289321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00175" y="1144459"/>
            <a:ext cx="70294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快乐圣诞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什么是圣诞快乐？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不是那快乐的阳光，也不是鸟儿的啁啾，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那是愉快的念头和幸福的笑容， 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是温馨慈爱的问候。 </a:t>
            </a: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168">
            <a:off x="4264513" y="-104295"/>
            <a:ext cx="3041900" cy="2426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162 L -0.61667 0.00162 " pathEditMode="relative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01"/>
            <a:ext cx="6191250" cy="47434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83" y="1031359"/>
            <a:ext cx="5119534" cy="51195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64" y="3591126"/>
            <a:ext cx="4876397" cy="48763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871782" y="221260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979165" y="2911799"/>
            <a:ext cx="3005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871782" y="3067297"/>
            <a:ext cx="40673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单击输入文本单击输入文本单击输入文本单击输入文本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单击输入文本单击输入文本</a:t>
            </a:r>
          </a:p>
          <a:p>
            <a:pPr algn="l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425844" y="102977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圣诞节的由来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1970"/>
            <a:ext cx="1447917" cy="11686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60286" y="2002099"/>
            <a:ext cx="4762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圣诞节这个名称是“基督悒撒”的缩写。很长时间以来圣诞节的日期都是没有确定的，直到西元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世纪中期，基督教在罗马合法化以后，西元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年罗马主教指定儒略历</a:t>
            </a:r>
            <a:r>
              <a: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日为耶稣诞生日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443"/>
            <a:ext cx="12192000" cy="47775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9" y="5135876"/>
            <a:ext cx="6403861" cy="17221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4955" y="75830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圣诞节的由来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11" y="290508"/>
            <a:ext cx="1447917" cy="11686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46646" y="1523288"/>
            <a:ext cx="92261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据说：第一个圣诞节是在公元138年，由罗马主教圣克里门倡议举行。而教会史载第一个圣诞节则在公元336年。由于圣经未明记耶稣生于何时，故各地圣诞节日期各异。直到公元440年，才由罗马教廷定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12月25日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为圣诞节。公元1607年，世界各地教会领袖在伯利恒聚会，进一步予以确定，从此世界大多数的基督徒均以12月25日为圣诞节。十九世纪，圣诞卡的流行、圣诞老人的出现，圣诞节也开始流行起来了。 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长城美黑体" charset="0"/>
              </a:rPr>
              <a:t>  </a:t>
            </a: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53" y="757048"/>
            <a:ext cx="4420747" cy="534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15126" y="1085850"/>
            <a:ext cx="35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圣诞节的习俗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829425" y="1814513"/>
            <a:ext cx="241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715126" y="2019957"/>
            <a:ext cx="47148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西方人以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红、绿、白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三色为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圣诞色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圣诞节来临时家家户户都要用圣诞色来装饰。红色的有圣诞花和圣诞蜡烛。绿色的是圣诞树。它是圣诞节的主要装饰品，用砍伐来的杉、柏一类呈塔形的常青树装饰而成。上面悬挂着五颜六色的彩灯、礼物和纸花，还点燃着圣诞蜡烛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3" y="0"/>
            <a:ext cx="519874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1551" y="842963"/>
            <a:ext cx="35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圣诞节的习俗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85850" y="1571626"/>
            <a:ext cx="241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14400" y="1777070"/>
            <a:ext cx="5172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红色与白色相映成趣的是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圣诞老人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，他是圣诞节活动中最受欢迎的人物。西方儿童在圣诞夜临睡之前，要在壁炉前或枕头旁放上一只袜子，等候圣诞老人在他们入睡后把礼物放在袜子内。在西方，扮演圣诞老人也是一种习俗。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6653031" cy="2814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57" y="2386013"/>
            <a:ext cx="7844118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2976" y="2700337"/>
            <a:ext cx="35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圣诞老人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57275" y="3429000"/>
            <a:ext cx="241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23788" y="3523237"/>
            <a:ext cx="6520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圣诞老人的传说在数千年前的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斯堪的纳维亚半岛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即出现。北欧神话中司智慧，艺术，诗词，战争的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奥丁神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，寒冬时节，骑上他那八脚马坐骑驰骋于天涯海角，惩恶扬善，分发礼物。与此同时，其子雷神着红衣以闪电为武器与冰雪诸神昏天黑地恶战一场，最终战胜寒冷。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1443038"/>
            <a:ext cx="5414962" cy="54149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2089" y="1243013"/>
            <a:ext cx="358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圣诞树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386388" y="1971676"/>
            <a:ext cx="241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272089" y="2177120"/>
            <a:ext cx="5443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圣诞树（Christmas tree）是用灯烛和装饰品把枞树或洋松装点起来的常青树，作为圣诞节庆祝活动的一部分。近代圣诞树起源于</a:t>
            </a:r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德国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。德国人于每年12月24日，即亚当和夏娃节，在家里布置一株枞树(伊甸园之树)，将薄饼干挂在上面，象征圣饼(基督徒赎罪的标记)。近代改用各式小甜饼代替圣饼，还常加上象征基督的蜡烛。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宽屏</PresentationFormat>
  <Paragraphs>132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182</cp:revision>
  <dcterms:created xsi:type="dcterms:W3CDTF">2017-11-02T10:15:00Z</dcterms:created>
  <dcterms:modified xsi:type="dcterms:W3CDTF">2021-01-06T09:20:40Z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