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0" r:id="rId2"/>
    <p:sldId id="294" r:id="rId3"/>
    <p:sldId id="295" r:id="rId4"/>
    <p:sldId id="265" r:id="rId5"/>
    <p:sldId id="259" r:id="rId6"/>
    <p:sldId id="276" r:id="rId7"/>
    <p:sldId id="261" r:id="rId8"/>
    <p:sldId id="296" r:id="rId9"/>
    <p:sldId id="262" r:id="rId10"/>
    <p:sldId id="274" r:id="rId11"/>
    <p:sldId id="271" r:id="rId12"/>
    <p:sldId id="277" r:id="rId13"/>
    <p:sldId id="297" r:id="rId14"/>
    <p:sldId id="269" r:id="rId15"/>
    <p:sldId id="264" r:id="rId16"/>
    <p:sldId id="278" r:id="rId17"/>
    <p:sldId id="266" r:id="rId18"/>
    <p:sldId id="298" r:id="rId19"/>
    <p:sldId id="270" r:id="rId20"/>
    <p:sldId id="275" r:id="rId21"/>
    <p:sldId id="293" r:id="rId22"/>
    <p:sldId id="267" r:id="rId23"/>
    <p:sldId id="272" r:id="rId24"/>
    <p:sldId id="299" r:id="rId25"/>
  </p:sldIdLst>
  <p:sldSz cx="9278938" cy="5219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F19"/>
    <a:srgbClr val="9B0010"/>
    <a:srgbClr val="16147B"/>
    <a:srgbClr val="170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0" d="100"/>
          <a:sy n="100" d="100"/>
        </p:scale>
        <p:origin x="684" y="34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E21D9-CE44-4491-A9CD-2DD4F0B596B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0E955-2B36-450C-B6DF-FE14028030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00E955-2B36-450C-B6DF-FE1402803043}"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9867" y="854243"/>
            <a:ext cx="6959204" cy="1817229"/>
          </a:xfrm>
        </p:spPr>
        <p:txBody>
          <a:bodyPr anchor="b"/>
          <a:lstStyle>
            <a:lvl1pPr algn="ctr">
              <a:defRPr sz="4565"/>
            </a:lvl1pPr>
          </a:lstStyle>
          <a:p>
            <a:r>
              <a:rPr lang="zh-CN" altLang="en-US"/>
              <a:t>单击此处编辑母版标题样式</a:t>
            </a:r>
            <a:endParaRPr lang="en-US" dirty="0"/>
          </a:p>
        </p:txBody>
      </p:sp>
      <p:sp>
        <p:nvSpPr>
          <p:cNvPr id="3" name="Subtitle 2"/>
          <p:cNvSpPr>
            <a:spLocks noGrp="1"/>
          </p:cNvSpPr>
          <p:nvPr>
            <p:ph type="subTitle" idx="1"/>
          </p:nvPr>
        </p:nvSpPr>
        <p:spPr>
          <a:xfrm>
            <a:off x="1159867" y="2741551"/>
            <a:ext cx="6959204" cy="1260219"/>
          </a:xfrm>
        </p:spPr>
        <p:txBody>
          <a:bodyPr/>
          <a:lstStyle>
            <a:lvl1pPr marL="0" indent="0" algn="ctr">
              <a:buNone/>
              <a:defRPr sz="1825"/>
            </a:lvl1pPr>
            <a:lvl2pPr marL="347980" indent="0" algn="ctr">
              <a:buNone/>
              <a:defRPr sz="1520"/>
            </a:lvl2pPr>
            <a:lvl3pPr marL="695960" indent="0" algn="ctr">
              <a:buNone/>
              <a:defRPr sz="1370"/>
            </a:lvl3pPr>
            <a:lvl4pPr marL="1043940" indent="0" algn="ctr">
              <a:buNone/>
              <a:defRPr sz="1220"/>
            </a:lvl4pPr>
            <a:lvl5pPr marL="1391920" indent="0" algn="ctr">
              <a:buNone/>
              <a:defRPr sz="1220"/>
            </a:lvl5pPr>
            <a:lvl6pPr marL="1739900" indent="0" algn="ctr">
              <a:buNone/>
              <a:defRPr sz="1220"/>
            </a:lvl6pPr>
            <a:lvl7pPr marL="2087880" indent="0" algn="ctr">
              <a:buNone/>
              <a:defRPr sz="1220"/>
            </a:lvl7pPr>
            <a:lvl8pPr marL="2435860" indent="0" algn="ctr">
              <a:buNone/>
              <a:defRPr sz="1220"/>
            </a:lvl8pPr>
            <a:lvl9pPr marL="2783840" indent="0" algn="ctr">
              <a:buNone/>
              <a:defRPr sz="122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240" y="277901"/>
            <a:ext cx="2000771" cy="442345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37927" y="277901"/>
            <a:ext cx="5886326" cy="442345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33094" y="1301301"/>
            <a:ext cx="8003084" cy="2171250"/>
          </a:xfrm>
        </p:spPr>
        <p:txBody>
          <a:bodyPr anchor="b"/>
          <a:lstStyle>
            <a:lvl1pPr>
              <a:defRPr sz="4565"/>
            </a:lvl1pPr>
          </a:lstStyle>
          <a:p>
            <a:r>
              <a:rPr lang="zh-CN" altLang="en-US"/>
              <a:t>单击此处编辑母版标题样式</a:t>
            </a:r>
            <a:endParaRPr lang="en-US" dirty="0"/>
          </a:p>
        </p:txBody>
      </p:sp>
      <p:sp>
        <p:nvSpPr>
          <p:cNvPr id="3" name="Text Placeholder 2"/>
          <p:cNvSpPr>
            <a:spLocks noGrp="1"/>
          </p:cNvSpPr>
          <p:nvPr>
            <p:ph type="body" idx="1"/>
          </p:nvPr>
        </p:nvSpPr>
        <p:spPr>
          <a:xfrm>
            <a:off x="633094" y="3493092"/>
            <a:ext cx="8003084" cy="1141809"/>
          </a:xfrm>
        </p:spPr>
        <p:txBody>
          <a:bodyPr/>
          <a:lstStyle>
            <a:lvl1pPr marL="0" indent="0">
              <a:buNone/>
              <a:defRPr sz="1825">
                <a:solidFill>
                  <a:schemeClr val="tx1">
                    <a:tint val="75000"/>
                  </a:schemeClr>
                </a:solidFill>
              </a:defRPr>
            </a:lvl1pPr>
            <a:lvl2pPr marL="347980" indent="0">
              <a:buNone/>
              <a:defRPr sz="1520">
                <a:solidFill>
                  <a:schemeClr val="tx1">
                    <a:tint val="75000"/>
                  </a:schemeClr>
                </a:solidFill>
              </a:defRPr>
            </a:lvl2pPr>
            <a:lvl3pPr marL="695960" indent="0">
              <a:buNone/>
              <a:defRPr sz="1370">
                <a:solidFill>
                  <a:schemeClr val="tx1">
                    <a:tint val="75000"/>
                  </a:schemeClr>
                </a:solidFill>
              </a:defRPr>
            </a:lvl3pPr>
            <a:lvl4pPr marL="1043940" indent="0">
              <a:buNone/>
              <a:defRPr sz="1220">
                <a:solidFill>
                  <a:schemeClr val="tx1">
                    <a:tint val="75000"/>
                  </a:schemeClr>
                </a:solidFill>
              </a:defRPr>
            </a:lvl4pPr>
            <a:lvl5pPr marL="1391920" indent="0">
              <a:buNone/>
              <a:defRPr sz="1220">
                <a:solidFill>
                  <a:schemeClr val="tx1">
                    <a:tint val="75000"/>
                  </a:schemeClr>
                </a:solidFill>
              </a:defRPr>
            </a:lvl5pPr>
            <a:lvl6pPr marL="1739900" indent="0">
              <a:buNone/>
              <a:defRPr sz="1220">
                <a:solidFill>
                  <a:schemeClr val="tx1">
                    <a:tint val="75000"/>
                  </a:schemeClr>
                </a:solidFill>
              </a:defRPr>
            </a:lvl6pPr>
            <a:lvl7pPr marL="2087880" indent="0">
              <a:buNone/>
              <a:defRPr sz="1220">
                <a:solidFill>
                  <a:schemeClr val="tx1">
                    <a:tint val="75000"/>
                  </a:schemeClr>
                </a:solidFill>
              </a:defRPr>
            </a:lvl7pPr>
            <a:lvl8pPr marL="2435860" indent="0">
              <a:buNone/>
              <a:defRPr sz="1220">
                <a:solidFill>
                  <a:schemeClr val="tx1">
                    <a:tint val="75000"/>
                  </a:schemeClr>
                </a:solidFill>
              </a:defRPr>
            </a:lvl8pPr>
            <a:lvl9pPr marL="2783840" indent="0">
              <a:buNone/>
              <a:defRPr sz="122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7927" y="1389503"/>
            <a:ext cx="3943549" cy="331185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97462" y="1389503"/>
            <a:ext cx="3943549" cy="331185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39136" y="277901"/>
            <a:ext cx="8003084" cy="100890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39136" y="1279552"/>
            <a:ext cx="3925425" cy="627089"/>
          </a:xfrm>
        </p:spPr>
        <p:txBody>
          <a:bodyPr anchor="b"/>
          <a:lstStyle>
            <a:lvl1pPr marL="0" indent="0">
              <a:buNone/>
              <a:defRPr sz="1825" b="1"/>
            </a:lvl1pPr>
            <a:lvl2pPr marL="347980" indent="0">
              <a:buNone/>
              <a:defRPr sz="1520" b="1"/>
            </a:lvl2pPr>
            <a:lvl3pPr marL="695960" indent="0">
              <a:buNone/>
              <a:defRPr sz="1370" b="1"/>
            </a:lvl3pPr>
            <a:lvl4pPr marL="1043940" indent="0">
              <a:buNone/>
              <a:defRPr sz="1220" b="1"/>
            </a:lvl4pPr>
            <a:lvl5pPr marL="1391920" indent="0">
              <a:buNone/>
              <a:defRPr sz="1220" b="1"/>
            </a:lvl5pPr>
            <a:lvl6pPr marL="1739900" indent="0">
              <a:buNone/>
              <a:defRPr sz="1220" b="1"/>
            </a:lvl6pPr>
            <a:lvl7pPr marL="2087880" indent="0">
              <a:buNone/>
              <a:defRPr sz="1220" b="1"/>
            </a:lvl7pPr>
            <a:lvl8pPr marL="2435860" indent="0">
              <a:buNone/>
              <a:defRPr sz="1220" b="1"/>
            </a:lvl8pPr>
            <a:lvl9pPr marL="2783840" indent="0">
              <a:buNone/>
              <a:defRPr sz="1220" b="1"/>
            </a:lvl9pPr>
          </a:lstStyle>
          <a:p>
            <a:pPr lvl="0"/>
            <a:r>
              <a:rPr lang="zh-CN" altLang="en-US"/>
              <a:t>单击此处编辑母版文本样式</a:t>
            </a:r>
          </a:p>
        </p:txBody>
      </p:sp>
      <p:sp>
        <p:nvSpPr>
          <p:cNvPr id="4" name="Content Placeholder 3"/>
          <p:cNvSpPr>
            <a:spLocks noGrp="1"/>
          </p:cNvSpPr>
          <p:nvPr>
            <p:ph sz="half" idx="2"/>
          </p:nvPr>
        </p:nvSpPr>
        <p:spPr>
          <a:xfrm>
            <a:off x="639136" y="1906640"/>
            <a:ext cx="3925425" cy="280438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97462" y="1279552"/>
            <a:ext cx="3944757" cy="627089"/>
          </a:xfrm>
        </p:spPr>
        <p:txBody>
          <a:bodyPr anchor="b"/>
          <a:lstStyle>
            <a:lvl1pPr marL="0" indent="0">
              <a:buNone/>
              <a:defRPr sz="1825" b="1"/>
            </a:lvl1pPr>
            <a:lvl2pPr marL="347980" indent="0">
              <a:buNone/>
              <a:defRPr sz="1520" b="1"/>
            </a:lvl2pPr>
            <a:lvl3pPr marL="695960" indent="0">
              <a:buNone/>
              <a:defRPr sz="1370" b="1"/>
            </a:lvl3pPr>
            <a:lvl4pPr marL="1043940" indent="0">
              <a:buNone/>
              <a:defRPr sz="1220" b="1"/>
            </a:lvl4pPr>
            <a:lvl5pPr marL="1391920" indent="0">
              <a:buNone/>
              <a:defRPr sz="1220" b="1"/>
            </a:lvl5pPr>
            <a:lvl6pPr marL="1739900" indent="0">
              <a:buNone/>
              <a:defRPr sz="1220" b="1"/>
            </a:lvl6pPr>
            <a:lvl7pPr marL="2087880" indent="0">
              <a:buNone/>
              <a:defRPr sz="1220" b="1"/>
            </a:lvl7pPr>
            <a:lvl8pPr marL="2435860" indent="0">
              <a:buNone/>
              <a:defRPr sz="1220" b="1"/>
            </a:lvl8pPr>
            <a:lvl9pPr marL="2783840" indent="0">
              <a:buNone/>
              <a:defRPr sz="1220" b="1"/>
            </a:lvl9pPr>
          </a:lstStyle>
          <a:p>
            <a:pPr lvl="0"/>
            <a:r>
              <a:rPr lang="zh-CN" altLang="en-US"/>
              <a:t>单击此处编辑母版文本样式</a:t>
            </a:r>
          </a:p>
        </p:txBody>
      </p:sp>
      <p:sp>
        <p:nvSpPr>
          <p:cNvPr id="6" name="Content Placeholder 5"/>
          <p:cNvSpPr>
            <a:spLocks noGrp="1"/>
          </p:cNvSpPr>
          <p:nvPr>
            <p:ph sz="quarter" idx="4"/>
          </p:nvPr>
        </p:nvSpPr>
        <p:spPr>
          <a:xfrm>
            <a:off x="4697462" y="1906640"/>
            <a:ext cx="3944757" cy="280438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9136" y="347980"/>
            <a:ext cx="2992699" cy="1217930"/>
          </a:xfrm>
        </p:spPr>
        <p:txBody>
          <a:bodyPr anchor="b"/>
          <a:lstStyle>
            <a:lvl1pPr>
              <a:defRPr sz="2435"/>
            </a:lvl1pPr>
          </a:lstStyle>
          <a:p>
            <a:r>
              <a:rPr lang="zh-CN" altLang="en-US"/>
              <a:t>单击此处编辑母版标题样式</a:t>
            </a:r>
            <a:endParaRPr lang="en-US" dirty="0"/>
          </a:p>
        </p:txBody>
      </p:sp>
      <p:sp>
        <p:nvSpPr>
          <p:cNvPr id="3" name="Content Placeholder 2"/>
          <p:cNvSpPr>
            <a:spLocks noGrp="1"/>
          </p:cNvSpPr>
          <p:nvPr>
            <p:ph idx="1"/>
          </p:nvPr>
        </p:nvSpPr>
        <p:spPr>
          <a:xfrm>
            <a:off x="3944757" y="751541"/>
            <a:ext cx="4697462" cy="3709370"/>
          </a:xfrm>
        </p:spPr>
        <p:txBody>
          <a:bodyPr/>
          <a:lstStyle>
            <a:lvl1pPr>
              <a:defRPr sz="2435"/>
            </a:lvl1pPr>
            <a:lvl2pPr>
              <a:defRPr sz="2130"/>
            </a:lvl2pPr>
            <a:lvl3pPr>
              <a:defRPr sz="1825"/>
            </a:lvl3pPr>
            <a:lvl4pPr>
              <a:defRPr sz="1520"/>
            </a:lvl4pPr>
            <a:lvl5pPr>
              <a:defRPr sz="1520"/>
            </a:lvl5pPr>
            <a:lvl6pPr>
              <a:defRPr sz="1520"/>
            </a:lvl6pPr>
            <a:lvl7pPr>
              <a:defRPr sz="1520"/>
            </a:lvl7pPr>
            <a:lvl8pPr>
              <a:defRPr sz="1520"/>
            </a:lvl8pPr>
            <a:lvl9pPr>
              <a:defRPr sz="15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39136" y="1565910"/>
            <a:ext cx="2992699" cy="2901042"/>
          </a:xfrm>
        </p:spPr>
        <p:txBody>
          <a:bodyPr/>
          <a:lstStyle>
            <a:lvl1pPr marL="0" indent="0">
              <a:buNone/>
              <a:defRPr sz="1220"/>
            </a:lvl1pPr>
            <a:lvl2pPr marL="347980" indent="0">
              <a:buNone/>
              <a:defRPr sz="1065"/>
            </a:lvl2pPr>
            <a:lvl3pPr marL="695960" indent="0">
              <a:buNone/>
              <a:defRPr sz="915"/>
            </a:lvl3pPr>
            <a:lvl4pPr marL="1043940" indent="0">
              <a:buNone/>
              <a:defRPr sz="760"/>
            </a:lvl4pPr>
            <a:lvl5pPr marL="1391920" indent="0">
              <a:buNone/>
              <a:defRPr sz="760"/>
            </a:lvl5pPr>
            <a:lvl6pPr marL="1739900" indent="0">
              <a:buNone/>
              <a:defRPr sz="760"/>
            </a:lvl6pPr>
            <a:lvl7pPr marL="2087880" indent="0">
              <a:buNone/>
              <a:defRPr sz="760"/>
            </a:lvl7pPr>
            <a:lvl8pPr marL="2435860" indent="0">
              <a:buNone/>
              <a:defRPr sz="760"/>
            </a:lvl8pPr>
            <a:lvl9pPr marL="2783840" indent="0">
              <a:buNone/>
              <a:defRPr sz="76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9136" y="347980"/>
            <a:ext cx="2992699" cy="1217930"/>
          </a:xfrm>
        </p:spPr>
        <p:txBody>
          <a:bodyPr anchor="b"/>
          <a:lstStyle>
            <a:lvl1pPr>
              <a:defRPr sz="243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944757" y="751541"/>
            <a:ext cx="4697462" cy="3709370"/>
          </a:xfrm>
        </p:spPr>
        <p:txBody>
          <a:bodyPr anchor="t"/>
          <a:lstStyle>
            <a:lvl1pPr marL="0" indent="0">
              <a:buNone/>
              <a:defRPr sz="2435"/>
            </a:lvl1pPr>
            <a:lvl2pPr marL="347980" indent="0">
              <a:buNone/>
              <a:defRPr sz="2130"/>
            </a:lvl2pPr>
            <a:lvl3pPr marL="695960" indent="0">
              <a:buNone/>
              <a:defRPr sz="1825"/>
            </a:lvl3pPr>
            <a:lvl4pPr marL="1043940" indent="0">
              <a:buNone/>
              <a:defRPr sz="1520"/>
            </a:lvl4pPr>
            <a:lvl5pPr marL="1391920" indent="0">
              <a:buNone/>
              <a:defRPr sz="1520"/>
            </a:lvl5pPr>
            <a:lvl6pPr marL="1739900" indent="0">
              <a:buNone/>
              <a:defRPr sz="1520"/>
            </a:lvl6pPr>
            <a:lvl7pPr marL="2087880" indent="0">
              <a:buNone/>
              <a:defRPr sz="1520"/>
            </a:lvl7pPr>
            <a:lvl8pPr marL="2435860" indent="0">
              <a:buNone/>
              <a:defRPr sz="1520"/>
            </a:lvl8pPr>
            <a:lvl9pPr marL="2783840" indent="0">
              <a:buNone/>
              <a:defRPr sz="1520"/>
            </a:lvl9pPr>
          </a:lstStyle>
          <a:p>
            <a:r>
              <a:rPr lang="zh-CN" altLang="en-US"/>
              <a:t>单击图标添加图片</a:t>
            </a:r>
            <a:endParaRPr lang="en-US" dirty="0"/>
          </a:p>
        </p:txBody>
      </p:sp>
      <p:sp>
        <p:nvSpPr>
          <p:cNvPr id="4" name="Text Placeholder 3"/>
          <p:cNvSpPr>
            <a:spLocks noGrp="1"/>
          </p:cNvSpPr>
          <p:nvPr>
            <p:ph type="body" sz="half" idx="2"/>
          </p:nvPr>
        </p:nvSpPr>
        <p:spPr>
          <a:xfrm>
            <a:off x="639136" y="1565910"/>
            <a:ext cx="2992699" cy="2901042"/>
          </a:xfrm>
        </p:spPr>
        <p:txBody>
          <a:bodyPr/>
          <a:lstStyle>
            <a:lvl1pPr marL="0" indent="0">
              <a:buNone/>
              <a:defRPr sz="1220"/>
            </a:lvl1pPr>
            <a:lvl2pPr marL="347980" indent="0">
              <a:buNone/>
              <a:defRPr sz="1065"/>
            </a:lvl2pPr>
            <a:lvl3pPr marL="695960" indent="0">
              <a:buNone/>
              <a:defRPr sz="915"/>
            </a:lvl3pPr>
            <a:lvl4pPr marL="1043940" indent="0">
              <a:buNone/>
              <a:defRPr sz="760"/>
            </a:lvl4pPr>
            <a:lvl5pPr marL="1391920" indent="0">
              <a:buNone/>
              <a:defRPr sz="760"/>
            </a:lvl5pPr>
            <a:lvl6pPr marL="1739900" indent="0">
              <a:buNone/>
              <a:defRPr sz="760"/>
            </a:lvl6pPr>
            <a:lvl7pPr marL="2087880" indent="0">
              <a:buNone/>
              <a:defRPr sz="760"/>
            </a:lvl7pPr>
            <a:lvl8pPr marL="2435860" indent="0">
              <a:buNone/>
              <a:defRPr sz="760"/>
            </a:lvl8pPr>
            <a:lvl9pPr marL="2783840" indent="0">
              <a:buNone/>
              <a:defRPr sz="76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C1F151F-6757-4268-BDCD-23D30A38FFAF}"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7BF56CD-6693-4807-93DE-AFDC726A4BC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7927" y="277901"/>
            <a:ext cx="8003084" cy="1008901"/>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37927" y="1389503"/>
            <a:ext cx="8003084" cy="331185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37927" y="4837889"/>
            <a:ext cx="2087761" cy="277901"/>
          </a:xfrm>
          <a:prstGeom prst="rect">
            <a:avLst/>
          </a:prstGeom>
        </p:spPr>
        <p:txBody>
          <a:bodyPr vert="horz" lIns="91440" tIns="45720" rIns="91440" bIns="45720" rtlCol="0" anchor="ctr"/>
          <a:lstStyle>
            <a:lvl1pPr algn="l">
              <a:defRPr sz="915">
                <a:solidFill>
                  <a:schemeClr val="tx1">
                    <a:tint val="75000"/>
                  </a:schemeClr>
                </a:solidFill>
                <a:ea typeface="微软雅黑" panose="020B0503020204020204" pitchFamily="34" charset="-122"/>
              </a:defRPr>
            </a:lvl1pPr>
          </a:lstStyle>
          <a:p>
            <a:fld id="{FC1F151F-6757-4268-BDCD-23D30A38FFAF}" type="datetimeFigureOut">
              <a:rPr lang="zh-CN" altLang="en-US" smtClean="0"/>
              <a:t>2021/1/6</a:t>
            </a:fld>
            <a:endParaRPr lang="zh-CN" altLang="en-US" dirty="0"/>
          </a:p>
        </p:txBody>
      </p:sp>
      <p:sp>
        <p:nvSpPr>
          <p:cNvPr id="5" name="Footer Placeholder 4"/>
          <p:cNvSpPr>
            <a:spLocks noGrp="1"/>
          </p:cNvSpPr>
          <p:nvPr>
            <p:ph type="ftr" sz="quarter" idx="3"/>
          </p:nvPr>
        </p:nvSpPr>
        <p:spPr>
          <a:xfrm>
            <a:off x="3073648" y="4837889"/>
            <a:ext cx="3131642" cy="277901"/>
          </a:xfrm>
          <a:prstGeom prst="rect">
            <a:avLst/>
          </a:prstGeom>
        </p:spPr>
        <p:txBody>
          <a:bodyPr vert="horz" lIns="91440" tIns="45720" rIns="91440" bIns="45720" rtlCol="0" anchor="ctr"/>
          <a:lstStyle>
            <a:lvl1pPr algn="ctr">
              <a:defRPr sz="915">
                <a:solidFill>
                  <a:schemeClr val="tx1">
                    <a:tint val="75000"/>
                  </a:schemeClr>
                </a:solidFill>
                <a:ea typeface="微软雅黑" panose="020B0503020204020204" pitchFamily="34" charset="-122"/>
              </a:defRPr>
            </a:lvl1pPr>
          </a:lstStyle>
          <a:p>
            <a:endParaRPr lang="zh-CN" altLang="en-US" dirty="0"/>
          </a:p>
        </p:txBody>
      </p:sp>
      <p:sp>
        <p:nvSpPr>
          <p:cNvPr id="6" name="Slide Number Placeholder 5"/>
          <p:cNvSpPr>
            <a:spLocks noGrp="1"/>
          </p:cNvSpPr>
          <p:nvPr>
            <p:ph type="sldNum" sz="quarter" idx="4"/>
          </p:nvPr>
        </p:nvSpPr>
        <p:spPr>
          <a:xfrm>
            <a:off x="6553250" y="4837889"/>
            <a:ext cx="2087761" cy="277901"/>
          </a:xfrm>
          <a:prstGeom prst="rect">
            <a:avLst/>
          </a:prstGeom>
        </p:spPr>
        <p:txBody>
          <a:bodyPr vert="horz" lIns="91440" tIns="45720" rIns="91440" bIns="45720" rtlCol="0" anchor="ctr"/>
          <a:lstStyle>
            <a:lvl1pPr algn="r">
              <a:defRPr sz="915">
                <a:solidFill>
                  <a:schemeClr val="tx1">
                    <a:tint val="75000"/>
                  </a:schemeClr>
                </a:solidFill>
                <a:ea typeface="微软雅黑" panose="020B0503020204020204" pitchFamily="34" charset="-122"/>
              </a:defRPr>
            </a:lvl1pPr>
          </a:lstStyle>
          <a:p>
            <a:fld id="{77BF56CD-6693-4807-93DE-AFDC726A4BC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95960" rtl="0" eaLnBrk="1" latinLnBrk="0" hangingPunct="1">
        <a:lnSpc>
          <a:spcPct val="90000"/>
        </a:lnSpc>
        <a:spcBef>
          <a:spcPct val="0"/>
        </a:spcBef>
        <a:buNone/>
        <a:defRPr sz="3350" kern="1200">
          <a:solidFill>
            <a:schemeClr val="tx1"/>
          </a:solidFill>
          <a:latin typeface="+mj-lt"/>
          <a:ea typeface="微软雅黑" panose="020B0503020204020204" pitchFamily="34" charset="-122"/>
          <a:cs typeface="+mj-cs"/>
        </a:defRPr>
      </a:lvl1pPr>
    </p:titleStyle>
    <p:bodyStyle>
      <a:lvl1pPr marL="173990" indent="-173990" algn="l" defTabSz="695960" rtl="0" eaLnBrk="1" latinLnBrk="0" hangingPunct="1">
        <a:lnSpc>
          <a:spcPct val="90000"/>
        </a:lnSpc>
        <a:spcBef>
          <a:spcPts val="760"/>
        </a:spcBef>
        <a:buFont typeface="Arial" panose="020B0604020202020204" pitchFamily="34" charset="0"/>
        <a:buChar char="•"/>
        <a:defRPr sz="2130" kern="1200">
          <a:solidFill>
            <a:schemeClr val="tx1"/>
          </a:solidFill>
          <a:latin typeface="+mn-lt"/>
          <a:ea typeface="微软雅黑" panose="020B0503020204020204" pitchFamily="34" charset="-122"/>
          <a:cs typeface="+mn-cs"/>
        </a:defRPr>
      </a:lvl1pPr>
      <a:lvl2pPr marL="521970" indent="-173990" algn="l" defTabSz="695960" rtl="0" eaLnBrk="1" latinLnBrk="0" hangingPunct="1">
        <a:lnSpc>
          <a:spcPct val="90000"/>
        </a:lnSpc>
        <a:spcBef>
          <a:spcPts val="380"/>
        </a:spcBef>
        <a:buFont typeface="Arial" panose="020B0604020202020204" pitchFamily="34" charset="0"/>
        <a:buChar char="•"/>
        <a:defRPr sz="1825" kern="1200">
          <a:solidFill>
            <a:schemeClr val="tx1"/>
          </a:solidFill>
          <a:latin typeface="+mn-lt"/>
          <a:ea typeface="微软雅黑" panose="020B0503020204020204" pitchFamily="34" charset="-122"/>
          <a:cs typeface="+mn-cs"/>
        </a:defRPr>
      </a:lvl2pPr>
      <a:lvl3pPr marL="869950" indent="-173990" algn="l" defTabSz="695960" rtl="0" eaLnBrk="1" latinLnBrk="0" hangingPunct="1">
        <a:lnSpc>
          <a:spcPct val="90000"/>
        </a:lnSpc>
        <a:spcBef>
          <a:spcPts val="380"/>
        </a:spcBef>
        <a:buFont typeface="Arial" panose="020B0604020202020204" pitchFamily="34" charset="0"/>
        <a:buChar char="•"/>
        <a:defRPr sz="1520" kern="1200">
          <a:solidFill>
            <a:schemeClr val="tx1"/>
          </a:solidFill>
          <a:latin typeface="+mn-lt"/>
          <a:ea typeface="微软雅黑" panose="020B0503020204020204" pitchFamily="34" charset="-122"/>
          <a:cs typeface="+mn-cs"/>
        </a:defRPr>
      </a:lvl3pPr>
      <a:lvl4pPr marL="1217930" indent="-173990" algn="l" defTabSz="695960" rtl="0" eaLnBrk="1" latinLnBrk="0" hangingPunct="1">
        <a:lnSpc>
          <a:spcPct val="90000"/>
        </a:lnSpc>
        <a:spcBef>
          <a:spcPts val="380"/>
        </a:spcBef>
        <a:buFont typeface="Arial" panose="020B0604020202020204" pitchFamily="34" charset="0"/>
        <a:buChar char="•"/>
        <a:defRPr sz="1370" kern="1200">
          <a:solidFill>
            <a:schemeClr val="tx1"/>
          </a:solidFill>
          <a:latin typeface="+mn-lt"/>
          <a:ea typeface="微软雅黑" panose="020B0503020204020204" pitchFamily="34" charset="-122"/>
          <a:cs typeface="+mn-cs"/>
        </a:defRPr>
      </a:lvl4pPr>
      <a:lvl5pPr marL="1565910" indent="-173990" algn="l" defTabSz="695960" rtl="0" eaLnBrk="1" latinLnBrk="0" hangingPunct="1">
        <a:lnSpc>
          <a:spcPct val="90000"/>
        </a:lnSpc>
        <a:spcBef>
          <a:spcPts val="380"/>
        </a:spcBef>
        <a:buFont typeface="Arial" panose="020B0604020202020204" pitchFamily="34" charset="0"/>
        <a:buChar char="•"/>
        <a:defRPr sz="1370" kern="1200">
          <a:solidFill>
            <a:schemeClr val="tx1"/>
          </a:solidFill>
          <a:latin typeface="+mn-lt"/>
          <a:ea typeface="微软雅黑" panose="020B0503020204020204" pitchFamily="34" charset="-122"/>
          <a:cs typeface="+mn-cs"/>
        </a:defRPr>
      </a:lvl5pPr>
      <a:lvl6pPr marL="1913890" indent="-173990" algn="l" defTabSz="695960" rtl="0" eaLnBrk="1" latinLnBrk="0" hangingPunct="1">
        <a:lnSpc>
          <a:spcPct val="90000"/>
        </a:lnSpc>
        <a:spcBef>
          <a:spcPts val="380"/>
        </a:spcBef>
        <a:buFont typeface="Arial" panose="020B0604020202020204" pitchFamily="34" charset="0"/>
        <a:buChar char="•"/>
        <a:defRPr sz="1370" kern="1200">
          <a:solidFill>
            <a:schemeClr val="tx1"/>
          </a:solidFill>
          <a:latin typeface="+mn-lt"/>
          <a:ea typeface="+mn-ea"/>
          <a:cs typeface="+mn-cs"/>
        </a:defRPr>
      </a:lvl6pPr>
      <a:lvl7pPr marL="2261870" indent="-173990" algn="l" defTabSz="695960" rtl="0" eaLnBrk="1" latinLnBrk="0" hangingPunct="1">
        <a:lnSpc>
          <a:spcPct val="90000"/>
        </a:lnSpc>
        <a:spcBef>
          <a:spcPts val="380"/>
        </a:spcBef>
        <a:buFont typeface="Arial" panose="020B0604020202020204" pitchFamily="34" charset="0"/>
        <a:buChar char="•"/>
        <a:defRPr sz="1370" kern="1200">
          <a:solidFill>
            <a:schemeClr val="tx1"/>
          </a:solidFill>
          <a:latin typeface="+mn-lt"/>
          <a:ea typeface="+mn-ea"/>
          <a:cs typeface="+mn-cs"/>
        </a:defRPr>
      </a:lvl7pPr>
      <a:lvl8pPr marL="2609850" indent="-173990" algn="l" defTabSz="695960" rtl="0" eaLnBrk="1" latinLnBrk="0" hangingPunct="1">
        <a:lnSpc>
          <a:spcPct val="90000"/>
        </a:lnSpc>
        <a:spcBef>
          <a:spcPts val="380"/>
        </a:spcBef>
        <a:buFont typeface="Arial" panose="020B0604020202020204" pitchFamily="34" charset="0"/>
        <a:buChar char="•"/>
        <a:defRPr sz="1370" kern="1200">
          <a:solidFill>
            <a:schemeClr val="tx1"/>
          </a:solidFill>
          <a:latin typeface="+mn-lt"/>
          <a:ea typeface="+mn-ea"/>
          <a:cs typeface="+mn-cs"/>
        </a:defRPr>
      </a:lvl8pPr>
      <a:lvl9pPr marL="2957830" indent="-173990" algn="l" defTabSz="695960" rtl="0" eaLnBrk="1" latinLnBrk="0" hangingPunct="1">
        <a:lnSpc>
          <a:spcPct val="90000"/>
        </a:lnSpc>
        <a:spcBef>
          <a:spcPts val="380"/>
        </a:spcBef>
        <a:buFont typeface="Arial" panose="020B0604020202020204" pitchFamily="34" charset="0"/>
        <a:buChar char="•"/>
        <a:defRPr sz="1370" kern="1200">
          <a:solidFill>
            <a:schemeClr val="tx1"/>
          </a:solidFill>
          <a:latin typeface="+mn-lt"/>
          <a:ea typeface="+mn-ea"/>
          <a:cs typeface="+mn-cs"/>
        </a:defRPr>
      </a:lvl9pPr>
    </p:bodyStyle>
    <p:otherStyle>
      <a:defPPr>
        <a:defRPr lang="en-US"/>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1920" algn="l" defTabSz="695960" rtl="0" eaLnBrk="1" latinLnBrk="0" hangingPunct="1">
        <a:defRPr sz="1370" kern="1200">
          <a:solidFill>
            <a:schemeClr val="tx1"/>
          </a:solidFill>
          <a:latin typeface="+mn-lt"/>
          <a:ea typeface="+mn-ea"/>
          <a:cs typeface="+mn-cs"/>
        </a:defRPr>
      </a:lvl5pPr>
      <a:lvl6pPr marL="1739900" algn="l" defTabSz="695960" rtl="0" eaLnBrk="1" latinLnBrk="0" hangingPunct="1">
        <a:defRPr sz="1370" kern="1200">
          <a:solidFill>
            <a:schemeClr val="tx1"/>
          </a:solidFill>
          <a:latin typeface="+mn-lt"/>
          <a:ea typeface="+mn-ea"/>
          <a:cs typeface="+mn-cs"/>
        </a:defRPr>
      </a:lvl6pPr>
      <a:lvl7pPr marL="2087880" algn="l" defTabSz="695960" rtl="0" eaLnBrk="1" latinLnBrk="0" hangingPunct="1">
        <a:defRPr sz="1370" kern="1200">
          <a:solidFill>
            <a:schemeClr val="tx1"/>
          </a:solidFill>
          <a:latin typeface="+mn-lt"/>
          <a:ea typeface="+mn-ea"/>
          <a:cs typeface="+mn-cs"/>
        </a:defRPr>
      </a:lvl7pPr>
      <a:lvl8pPr marL="2435860" algn="l" defTabSz="695960" rtl="0" eaLnBrk="1" latinLnBrk="0" hangingPunct="1">
        <a:defRPr sz="1370" kern="1200">
          <a:solidFill>
            <a:schemeClr val="tx1"/>
          </a:solidFill>
          <a:latin typeface="+mn-lt"/>
          <a:ea typeface="+mn-ea"/>
          <a:cs typeface="+mn-cs"/>
        </a:defRPr>
      </a:lvl8pPr>
      <a:lvl9pPr marL="2783840" algn="l" defTabSz="695960" rtl="0" eaLnBrk="1" latinLnBrk="0" hangingPunct="1">
        <a:defRPr sz="13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9968" r="8035"/>
          <a:stretch>
            <a:fillRect/>
          </a:stretch>
        </p:blipFill>
        <p:spPr>
          <a:xfrm>
            <a:off x="0" y="-7554"/>
            <a:ext cx="9278938" cy="5227254"/>
          </a:xfrm>
          <a:prstGeom prst="rect">
            <a:avLst/>
          </a:prstGeom>
        </p:spPr>
      </p:pic>
      <p:sp>
        <p:nvSpPr>
          <p:cNvPr id="8" name="矩形 7"/>
          <p:cNvSpPr/>
          <p:nvPr/>
        </p:nvSpPr>
        <p:spPr>
          <a:xfrm>
            <a:off x="2476844" y="2295076"/>
            <a:ext cx="4396813" cy="710707"/>
          </a:xfrm>
          <a:prstGeom prst="rect">
            <a:avLst/>
          </a:prstGeom>
        </p:spPr>
        <p:txBody>
          <a:bodyPr wrap="square">
            <a:spAutoFit/>
          </a:bodyPr>
          <a:lstStyle/>
          <a:p>
            <a:pPr algn="ctr">
              <a:lnSpc>
                <a:spcPct val="90000"/>
              </a:lnSpc>
              <a:buNone/>
            </a:pPr>
            <a:r>
              <a:rPr lang="zh-CN" altLang="en-US" sz="44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圣诞节</a:t>
            </a:r>
            <a:r>
              <a:rPr lang="zh-CN" altLang="en-US" sz="4400" b="1" dirty="0">
                <a:solidFill>
                  <a:schemeClr val="bg1"/>
                </a:solidFill>
                <a:latin typeface="微软雅黑" panose="020B0503020204020204" pitchFamily="34" charset="-122"/>
                <a:ea typeface="微软雅黑" panose="020B0503020204020204" pitchFamily="34" charset="-122"/>
              </a:rPr>
              <a:t>策划方案</a:t>
            </a:r>
            <a:endParaRPr lang="en-US" altLang="zh-CN" sz="44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9" name="直接连接符 8"/>
          <p:cNvCxnSpPr/>
          <p:nvPr/>
        </p:nvCxnSpPr>
        <p:spPr>
          <a:xfrm>
            <a:off x="2988356" y="3076212"/>
            <a:ext cx="33513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412210" y="1915251"/>
            <a:ext cx="2489464" cy="373500"/>
          </a:xfrm>
          <a:prstGeom prst="rect">
            <a:avLst/>
          </a:prstGeom>
        </p:spPr>
        <p:txBody>
          <a:bodyPr wrap="none">
            <a:spAutoFit/>
          </a:bodyPr>
          <a:lstStyle/>
          <a:p>
            <a:r>
              <a:rPr lang="zh-CN" altLang="en-US" sz="1800" spc="300" dirty="0">
                <a:solidFill>
                  <a:schemeClr val="bg1"/>
                </a:solidFill>
                <a:latin typeface="Arial" panose="020B0604020202020204" pitchFamily="34" charset="0"/>
                <a:ea typeface="微软雅黑" panose="020B0503020204020204" pitchFamily="34" charset="-122"/>
                <a:cs typeface="Arial" panose="020B0604020202020204" pitchFamily="34" charset="0"/>
              </a:rPr>
              <a:t>Merry Christmas</a:t>
            </a:r>
          </a:p>
        </p:txBody>
      </p:sp>
      <p:sp>
        <p:nvSpPr>
          <p:cNvPr id="12" name="文本框 11"/>
          <p:cNvSpPr txBox="1"/>
          <p:nvPr/>
        </p:nvSpPr>
        <p:spPr>
          <a:xfrm>
            <a:off x="3412210" y="3076214"/>
            <a:ext cx="2568332" cy="310983"/>
          </a:xfrm>
          <a:prstGeom prst="rect">
            <a:avLst/>
          </a:prstGeom>
          <a:noFill/>
        </p:spPr>
        <p:txBody>
          <a:bodyPr wrap="none" rtlCol="0">
            <a:spAutoFit/>
          </a:bodyPr>
          <a:lstStyle/>
          <a:p>
            <a:r>
              <a:rPr lang="zh-CN" altLang="en-US" sz="1400" dirty="0">
                <a:solidFill>
                  <a:schemeClr val="bg1"/>
                </a:solidFill>
                <a:ea typeface="微软雅黑" panose="020B0503020204020204" pitchFamily="34" charset="-122"/>
              </a:rPr>
              <a:t>汇报人：</a:t>
            </a:r>
            <a:r>
              <a:rPr lang="en-US" altLang="zh-CN" sz="1400" dirty="0">
                <a:solidFill>
                  <a:schemeClr val="bg1"/>
                </a:solidFill>
                <a:ea typeface="微软雅黑" panose="020B0503020204020204" pitchFamily="34" charset="-122"/>
              </a:rPr>
              <a:t>xxx</a:t>
            </a:r>
            <a:r>
              <a:rPr lang="zh-CN" altLang="en-US" sz="1400" dirty="0">
                <a:solidFill>
                  <a:schemeClr val="bg1"/>
                </a:solidFill>
                <a:ea typeface="微软雅黑" panose="020B0503020204020204" pitchFamily="34" charset="-122"/>
              </a:rPr>
              <a:t>   时间：</a:t>
            </a:r>
            <a:r>
              <a:rPr lang="en-US" altLang="zh-CN" sz="1400" dirty="0">
                <a:solidFill>
                  <a:schemeClr val="bg1"/>
                </a:solidFill>
                <a:ea typeface="微软雅黑" panose="020B0503020204020204" pitchFamily="34" charset="-122"/>
              </a:rPr>
              <a:t>XX</a:t>
            </a:r>
            <a:r>
              <a:rPr lang="zh-CN" altLang="en-US" sz="1400" dirty="0">
                <a:solidFill>
                  <a:schemeClr val="bg1"/>
                </a:solidFill>
                <a:ea typeface="微软雅黑" panose="020B0503020204020204" pitchFamily="34" charset="-122"/>
              </a:rPr>
              <a:t>年</a:t>
            </a:r>
            <a:r>
              <a:rPr lang="en-US" altLang="zh-CN" sz="1400" dirty="0">
                <a:solidFill>
                  <a:schemeClr val="bg1"/>
                </a:solidFill>
                <a:ea typeface="微软雅黑" panose="020B0503020204020204" pitchFamily="34" charset="-122"/>
              </a:rPr>
              <a:t>XX</a:t>
            </a:r>
            <a:r>
              <a:rPr lang="zh-CN" altLang="en-US" sz="1400" dirty="0">
                <a:solidFill>
                  <a:schemeClr val="bg1"/>
                </a:solidFill>
                <a:ea typeface="微软雅黑" panose="020B0503020204020204" pitchFamily="34" charset="-122"/>
              </a:rPr>
              <a:t>月</a:t>
            </a:r>
          </a:p>
        </p:txBody>
      </p:sp>
      <p:sp>
        <p:nvSpPr>
          <p:cNvPr id="10" name="矩形 9"/>
          <p:cNvSpPr/>
          <p:nvPr/>
        </p:nvSpPr>
        <p:spPr>
          <a:xfrm>
            <a:off x="2476844" y="3692778"/>
            <a:ext cx="4396813" cy="710707"/>
          </a:xfrm>
          <a:prstGeom prst="rect">
            <a:avLst/>
          </a:prstGeom>
        </p:spPr>
        <p:txBody>
          <a:bodyPr wrap="square">
            <a:spAutoFit/>
          </a:bodyPr>
          <a:lstStyle/>
          <a:p>
            <a:pPr algn="ctr">
              <a:lnSpc>
                <a:spcPct val="90000"/>
              </a:lnSpc>
              <a:buNone/>
            </a:pPr>
            <a:r>
              <a:rPr lang="zh-CN" altLang="en-US"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欢 乐 圣 诞</a:t>
            </a:r>
            <a:endParaRPr lang="en-US" altLang="zh-CN"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grpSp>
        <p:nvGrpSpPr>
          <p:cNvPr id="194" name="组合 193"/>
          <p:cNvGrpSpPr/>
          <p:nvPr/>
        </p:nvGrpSpPr>
        <p:grpSpPr>
          <a:xfrm>
            <a:off x="1577535" y="1353794"/>
            <a:ext cx="5920177" cy="1686536"/>
            <a:chOff x="3853341" y="45091"/>
            <a:chExt cx="20401074" cy="5811844"/>
          </a:xfrm>
        </p:grpSpPr>
        <p:pic>
          <p:nvPicPr>
            <p:cNvPr id="195" name="图片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3341" y="45091"/>
              <a:ext cx="6105256" cy="5811844"/>
            </a:xfrm>
            <a:prstGeom prst="rect">
              <a:avLst/>
            </a:prstGeom>
          </p:spPr>
        </p:pic>
        <p:pic>
          <p:nvPicPr>
            <p:cNvPr id="196" name="图片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8149159" y="45091"/>
              <a:ext cx="6105256" cy="5811844"/>
            </a:xfrm>
            <a:prstGeom prst="rect">
              <a:avLst/>
            </a:prstGeom>
          </p:spPr>
        </p:pic>
      </p:grpSp>
      <p:pic>
        <p:nvPicPr>
          <p:cNvPr id="198" name="图片 197"/>
          <p:cNvPicPr>
            <a:picLocks noChangeAspect="1"/>
          </p:cNvPicPr>
          <p:nvPr/>
        </p:nvPicPr>
        <p:blipFill rotWithShape="1">
          <a:blip r:embed="rId6" cstate="print">
            <a:extLst>
              <a:ext uri="{28A0092B-C50C-407E-A947-70E740481C1C}">
                <a14:useLocalDpi xmlns:a14="http://schemas.microsoft.com/office/drawing/2010/main" val="0"/>
              </a:ext>
            </a:extLst>
          </a:blip>
          <a:srcRect l="23068" t="4960" r="17786" b="9972"/>
          <a:stretch>
            <a:fillRect/>
          </a:stretch>
        </p:blipFill>
        <p:spPr>
          <a:xfrm>
            <a:off x="4046274" y="1063043"/>
            <a:ext cx="1403885" cy="2268041"/>
          </a:xfrm>
          <a:prstGeom prst="rect">
            <a:avLst/>
          </a:prstGeom>
        </p:spPr>
      </p:pic>
      <p:sp>
        <p:nvSpPr>
          <p:cNvPr id="199" name="文本框 198"/>
          <p:cNvSpPr txBox="1"/>
          <p:nvPr/>
        </p:nvSpPr>
        <p:spPr>
          <a:xfrm>
            <a:off x="2095294" y="3331084"/>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0" name="矩形 199"/>
          <p:cNvSpPr/>
          <p:nvPr/>
        </p:nvSpPr>
        <p:spPr>
          <a:xfrm>
            <a:off x="1496366" y="3659733"/>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01" name="文本框 200"/>
          <p:cNvSpPr txBox="1"/>
          <p:nvPr/>
        </p:nvSpPr>
        <p:spPr>
          <a:xfrm>
            <a:off x="6077792" y="3331084"/>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2" name="矩形 201"/>
          <p:cNvSpPr/>
          <p:nvPr/>
        </p:nvSpPr>
        <p:spPr>
          <a:xfrm>
            <a:off x="5478865" y="3659733"/>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04" name="组合 203"/>
          <p:cNvGrpSpPr/>
          <p:nvPr/>
        </p:nvGrpSpPr>
        <p:grpSpPr>
          <a:xfrm>
            <a:off x="699330" y="371662"/>
            <a:ext cx="7882750" cy="421654"/>
            <a:chOff x="-2462352" y="673807"/>
            <a:chExt cx="10508965" cy="562132"/>
          </a:xfrm>
        </p:grpSpPr>
        <p:sp>
          <p:nvSpPr>
            <p:cNvPr id="205" name="矩形 204"/>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6"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7" name="矩形 206"/>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1000" fill="hold"/>
                                        <p:tgtEl>
                                          <p:spTgt spid="194"/>
                                        </p:tgtEl>
                                        <p:attrNameLst>
                                          <p:attrName>ppt_w</p:attrName>
                                        </p:attrNameLst>
                                      </p:cBhvr>
                                      <p:tavLst>
                                        <p:tav tm="0">
                                          <p:val>
                                            <p:fltVal val="0"/>
                                          </p:val>
                                        </p:tav>
                                        <p:tav tm="100000">
                                          <p:val>
                                            <p:strVal val="#ppt_w"/>
                                          </p:val>
                                        </p:tav>
                                      </p:tavLst>
                                    </p:anim>
                                    <p:anim calcmode="lin" valueType="num">
                                      <p:cBhvr>
                                        <p:cTn id="8" dur="1000" fill="hold"/>
                                        <p:tgtEl>
                                          <p:spTgt spid="194"/>
                                        </p:tgtEl>
                                        <p:attrNameLst>
                                          <p:attrName>ppt_h</p:attrName>
                                        </p:attrNameLst>
                                      </p:cBhvr>
                                      <p:tavLst>
                                        <p:tav tm="0">
                                          <p:val>
                                            <p:fltVal val="0"/>
                                          </p:val>
                                        </p:tav>
                                        <p:tav tm="100000">
                                          <p:val>
                                            <p:strVal val="#ppt_h"/>
                                          </p:val>
                                        </p:tav>
                                      </p:tavLst>
                                    </p:anim>
                                    <p:anim calcmode="lin" valueType="num">
                                      <p:cBhvr>
                                        <p:cTn id="9" dur="1000" fill="hold"/>
                                        <p:tgtEl>
                                          <p:spTgt spid="194"/>
                                        </p:tgtEl>
                                        <p:attrNameLst>
                                          <p:attrName>style.rotation</p:attrName>
                                        </p:attrNameLst>
                                      </p:cBhvr>
                                      <p:tavLst>
                                        <p:tav tm="0">
                                          <p:val>
                                            <p:fltVal val="90"/>
                                          </p:val>
                                        </p:tav>
                                        <p:tav tm="100000">
                                          <p:val>
                                            <p:fltVal val="0"/>
                                          </p:val>
                                        </p:tav>
                                      </p:tavLst>
                                    </p:anim>
                                    <p:animEffect transition="in" filter="fade">
                                      <p:cBhvr>
                                        <p:cTn id="10" dur="1000"/>
                                        <p:tgtEl>
                                          <p:spTgt spid="194"/>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99"/>
                                        </p:tgtEl>
                                        <p:attrNameLst>
                                          <p:attrName>style.visibility</p:attrName>
                                        </p:attrNameLst>
                                      </p:cBhvr>
                                      <p:to>
                                        <p:strVal val="visible"/>
                                      </p:to>
                                    </p:set>
                                    <p:animEffect transition="in" filter="wipe(down)">
                                      <p:cBhvr>
                                        <p:cTn id="14" dur="500"/>
                                        <p:tgtEl>
                                          <p:spTgt spid="19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wipe(down)">
                                      <p:cBhvr>
                                        <p:cTn id="18" dur="500"/>
                                        <p:tgtEl>
                                          <p:spTgt spid="200"/>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wipe(down)">
                                      <p:cBhvr>
                                        <p:cTn id="22" dur="500"/>
                                        <p:tgtEl>
                                          <p:spTgt spid="201"/>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202"/>
                                        </p:tgtEl>
                                        <p:attrNameLst>
                                          <p:attrName>style.visibility</p:attrName>
                                        </p:attrNameLst>
                                      </p:cBhvr>
                                      <p:to>
                                        <p:strVal val="visible"/>
                                      </p:to>
                                    </p:set>
                                    <p:animEffect transition="in" filter="wipe(down)">
                                      <p:cBhvr>
                                        <p:cTn id="26" dur="500"/>
                                        <p:tgtEl>
                                          <p:spTgt spid="202"/>
                                        </p:tgtEl>
                                      </p:cBhvr>
                                    </p:animEffect>
                                  </p:childTnLst>
                                </p:cTn>
                              </p:par>
                              <p:par>
                                <p:cTn id="27" presetID="16" presetClass="entr" presetSubtype="21"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barn(inVertical)">
                                      <p:cBhvr>
                                        <p:cTn id="2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00" grpId="0"/>
      <p:bldP spid="201" grpId="0"/>
      <p:bldP spid="2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204" name="图片 203"/>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sp>
        <p:nvSpPr>
          <p:cNvPr id="194" name="Freeform 7506"/>
          <p:cNvSpPr>
            <a:spLocks noEditPoints="1"/>
          </p:cNvSpPr>
          <p:nvPr/>
        </p:nvSpPr>
        <p:spPr bwMode="auto">
          <a:xfrm>
            <a:off x="2021570" y="1449363"/>
            <a:ext cx="1525029" cy="1564807"/>
          </a:xfrm>
          <a:custGeom>
            <a:avLst/>
            <a:gdLst>
              <a:gd name="T0" fmla="*/ 61 w 115"/>
              <a:gd name="T1" fmla="*/ 99 h 118"/>
              <a:gd name="T2" fmla="*/ 56 w 115"/>
              <a:gd name="T3" fmla="*/ 106 h 118"/>
              <a:gd name="T4" fmla="*/ 52 w 115"/>
              <a:gd name="T5" fmla="*/ 97 h 118"/>
              <a:gd name="T6" fmla="*/ 40 w 115"/>
              <a:gd name="T7" fmla="*/ 90 h 118"/>
              <a:gd name="T8" fmla="*/ 71 w 115"/>
              <a:gd name="T9" fmla="*/ 86 h 118"/>
              <a:gd name="T10" fmla="*/ 41 w 115"/>
              <a:gd name="T11" fmla="*/ 85 h 118"/>
              <a:gd name="T12" fmla="*/ 40 w 115"/>
              <a:gd name="T13" fmla="*/ 84 h 118"/>
              <a:gd name="T14" fmla="*/ 92 w 115"/>
              <a:gd name="T15" fmla="*/ 61 h 118"/>
              <a:gd name="T16" fmla="*/ 92 w 115"/>
              <a:gd name="T17" fmla="*/ 73 h 118"/>
              <a:gd name="T18" fmla="*/ 99 w 115"/>
              <a:gd name="T19" fmla="*/ 81 h 118"/>
              <a:gd name="T20" fmla="*/ 91 w 115"/>
              <a:gd name="T21" fmla="*/ 82 h 118"/>
              <a:gd name="T22" fmla="*/ 77 w 115"/>
              <a:gd name="T23" fmla="*/ 72 h 118"/>
              <a:gd name="T24" fmla="*/ 20 w 115"/>
              <a:gd name="T25" fmla="*/ 60 h 118"/>
              <a:gd name="T26" fmla="*/ 30 w 115"/>
              <a:gd name="T27" fmla="*/ 76 h 118"/>
              <a:gd name="T28" fmla="*/ 23 w 115"/>
              <a:gd name="T29" fmla="*/ 84 h 118"/>
              <a:gd name="T30" fmla="*/ 15 w 115"/>
              <a:gd name="T31" fmla="*/ 82 h 118"/>
              <a:gd name="T32" fmla="*/ 20 w 115"/>
              <a:gd name="T33" fmla="*/ 73 h 118"/>
              <a:gd name="T34" fmla="*/ 22 w 115"/>
              <a:gd name="T35" fmla="*/ 60 h 118"/>
              <a:gd name="T36" fmla="*/ 57 w 115"/>
              <a:gd name="T37" fmla="*/ 70 h 118"/>
              <a:gd name="T38" fmla="*/ 61 w 115"/>
              <a:gd name="T39" fmla="*/ 66 h 118"/>
              <a:gd name="T40" fmla="*/ 68 w 115"/>
              <a:gd name="T41" fmla="*/ 64 h 118"/>
              <a:gd name="T42" fmla="*/ 55 w 115"/>
              <a:gd name="T43" fmla="*/ 60 h 118"/>
              <a:gd name="T44" fmla="*/ 53 w 115"/>
              <a:gd name="T45" fmla="*/ 64 h 118"/>
              <a:gd name="T46" fmla="*/ 68 w 115"/>
              <a:gd name="T47" fmla="*/ 61 h 118"/>
              <a:gd name="T48" fmla="*/ 44 w 115"/>
              <a:gd name="T49" fmla="*/ 60 h 118"/>
              <a:gd name="T50" fmla="*/ 48 w 115"/>
              <a:gd name="T51" fmla="*/ 58 h 118"/>
              <a:gd name="T52" fmla="*/ 53 w 115"/>
              <a:gd name="T53" fmla="*/ 54 h 118"/>
              <a:gd name="T54" fmla="*/ 61 w 115"/>
              <a:gd name="T55" fmla="*/ 56 h 118"/>
              <a:gd name="T56" fmla="*/ 55 w 115"/>
              <a:gd name="T57" fmla="*/ 52 h 118"/>
              <a:gd name="T58" fmla="*/ 56 w 115"/>
              <a:gd name="T59" fmla="*/ 48 h 118"/>
              <a:gd name="T60" fmla="*/ 75 w 115"/>
              <a:gd name="T61" fmla="*/ 50 h 118"/>
              <a:gd name="T62" fmla="*/ 47 w 115"/>
              <a:gd name="T63" fmla="*/ 52 h 118"/>
              <a:gd name="T64" fmla="*/ 59 w 115"/>
              <a:gd name="T65" fmla="*/ 46 h 118"/>
              <a:gd name="T66" fmla="*/ 79 w 115"/>
              <a:gd name="T67" fmla="*/ 30 h 118"/>
              <a:gd name="T68" fmla="*/ 87 w 115"/>
              <a:gd name="T69" fmla="*/ 37 h 118"/>
              <a:gd name="T70" fmla="*/ 93 w 115"/>
              <a:gd name="T71" fmla="*/ 40 h 118"/>
              <a:gd name="T72" fmla="*/ 96 w 115"/>
              <a:gd name="T73" fmla="*/ 45 h 118"/>
              <a:gd name="T74" fmla="*/ 79 w 115"/>
              <a:gd name="T75" fmla="*/ 50 h 118"/>
              <a:gd name="T76" fmla="*/ 38 w 115"/>
              <a:gd name="T77" fmla="*/ 26 h 118"/>
              <a:gd name="T78" fmla="*/ 23 w 115"/>
              <a:gd name="T79" fmla="*/ 46 h 118"/>
              <a:gd name="T80" fmla="*/ 18 w 115"/>
              <a:gd name="T81" fmla="*/ 41 h 118"/>
              <a:gd name="T82" fmla="*/ 22 w 115"/>
              <a:gd name="T83" fmla="*/ 34 h 118"/>
              <a:gd name="T84" fmla="*/ 30 w 115"/>
              <a:gd name="T85" fmla="*/ 36 h 118"/>
              <a:gd name="T86" fmla="*/ 57 w 115"/>
              <a:gd name="T87" fmla="*/ 4 h 118"/>
              <a:gd name="T88" fmla="*/ 51 w 115"/>
              <a:gd name="T89" fmla="*/ 22 h 118"/>
              <a:gd name="T90" fmla="*/ 57 w 115"/>
              <a:gd name="T91" fmla="*/ 18 h 118"/>
              <a:gd name="T92" fmla="*/ 63 w 115"/>
              <a:gd name="T93" fmla="*/ 17 h 118"/>
              <a:gd name="T94" fmla="*/ 59 w 115"/>
              <a:gd name="T95" fmla="*/ 28 h 118"/>
              <a:gd name="T96" fmla="*/ 57 w 115"/>
              <a:gd name="T97" fmla="*/ 0 h 118"/>
              <a:gd name="T98" fmla="*/ 85 w 115"/>
              <a:gd name="T99" fmla="*/ 11 h 118"/>
              <a:gd name="T100" fmla="*/ 108 w 115"/>
              <a:gd name="T101" fmla="*/ 30 h 118"/>
              <a:gd name="T102" fmla="*/ 109 w 115"/>
              <a:gd name="T103" fmla="*/ 54 h 118"/>
              <a:gd name="T104" fmla="*/ 99 w 115"/>
              <a:gd name="T105" fmla="*/ 60 h 118"/>
              <a:gd name="T106" fmla="*/ 84 w 115"/>
              <a:gd name="T107" fmla="*/ 97 h 118"/>
              <a:gd name="T108" fmla="*/ 80 w 115"/>
              <a:gd name="T109" fmla="*/ 101 h 118"/>
              <a:gd name="T110" fmla="*/ 36 w 115"/>
              <a:gd name="T111" fmla="*/ 93 h 118"/>
              <a:gd name="T112" fmla="*/ 24 w 115"/>
              <a:gd name="T113" fmla="*/ 99 h 118"/>
              <a:gd name="T114" fmla="*/ 4 w 115"/>
              <a:gd name="T115" fmla="*/ 85 h 118"/>
              <a:gd name="T116" fmla="*/ 0 w 115"/>
              <a:gd name="T117" fmla="*/ 60 h 118"/>
              <a:gd name="T118" fmla="*/ 6 w 115"/>
              <a:gd name="T119" fmla="*/ 29 h 118"/>
              <a:gd name="T120" fmla="*/ 27 w 115"/>
              <a:gd name="T121" fmla="*/ 16 h 118"/>
              <a:gd name="T122" fmla="*/ 55 w 115"/>
              <a:gd name="T123"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 h="118">
                <a:moveTo>
                  <a:pt x="59" y="82"/>
                </a:moveTo>
                <a:lnTo>
                  <a:pt x="59" y="90"/>
                </a:lnTo>
                <a:lnTo>
                  <a:pt x="64" y="94"/>
                </a:lnTo>
                <a:lnTo>
                  <a:pt x="64" y="96"/>
                </a:lnTo>
                <a:lnTo>
                  <a:pt x="64" y="96"/>
                </a:lnTo>
                <a:lnTo>
                  <a:pt x="63" y="97"/>
                </a:lnTo>
                <a:lnTo>
                  <a:pt x="63" y="96"/>
                </a:lnTo>
                <a:lnTo>
                  <a:pt x="59" y="93"/>
                </a:lnTo>
                <a:lnTo>
                  <a:pt x="59" y="97"/>
                </a:lnTo>
                <a:lnTo>
                  <a:pt x="61" y="99"/>
                </a:lnTo>
                <a:lnTo>
                  <a:pt x="61" y="99"/>
                </a:lnTo>
                <a:lnTo>
                  <a:pt x="61" y="101"/>
                </a:lnTo>
                <a:lnTo>
                  <a:pt x="61" y="101"/>
                </a:lnTo>
                <a:lnTo>
                  <a:pt x="60" y="101"/>
                </a:lnTo>
                <a:lnTo>
                  <a:pt x="59" y="99"/>
                </a:lnTo>
                <a:lnTo>
                  <a:pt x="59" y="106"/>
                </a:lnTo>
                <a:lnTo>
                  <a:pt x="57" y="106"/>
                </a:lnTo>
                <a:lnTo>
                  <a:pt x="57" y="106"/>
                </a:lnTo>
                <a:lnTo>
                  <a:pt x="57" y="106"/>
                </a:lnTo>
                <a:lnTo>
                  <a:pt x="56" y="106"/>
                </a:lnTo>
                <a:lnTo>
                  <a:pt x="56" y="106"/>
                </a:lnTo>
                <a:lnTo>
                  <a:pt x="56" y="99"/>
                </a:lnTo>
                <a:lnTo>
                  <a:pt x="53" y="101"/>
                </a:lnTo>
                <a:lnTo>
                  <a:pt x="53" y="101"/>
                </a:lnTo>
                <a:lnTo>
                  <a:pt x="52" y="101"/>
                </a:lnTo>
                <a:lnTo>
                  <a:pt x="52" y="99"/>
                </a:lnTo>
                <a:lnTo>
                  <a:pt x="52" y="99"/>
                </a:lnTo>
                <a:lnTo>
                  <a:pt x="56" y="97"/>
                </a:lnTo>
                <a:lnTo>
                  <a:pt x="56" y="93"/>
                </a:lnTo>
                <a:lnTo>
                  <a:pt x="52" y="97"/>
                </a:lnTo>
                <a:lnTo>
                  <a:pt x="51" y="97"/>
                </a:lnTo>
                <a:lnTo>
                  <a:pt x="49" y="96"/>
                </a:lnTo>
                <a:lnTo>
                  <a:pt x="49" y="96"/>
                </a:lnTo>
                <a:lnTo>
                  <a:pt x="51" y="94"/>
                </a:lnTo>
                <a:lnTo>
                  <a:pt x="56" y="90"/>
                </a:lnTo>
                <a:lnTo>
                  <a:pt x="56" y="82"/>
                </a:lnTo>
                <a:lnTo>
                  <a:pt x="43" y="88"/>
                </a:lnTo>
                <a:lnTo>
                  <a:pt x="41" y="89"/>
                </a:lnTo>
                <a:lnTo>
                  <a:pt x="41" y="89"/>
                </a:lnTo>
                <a:lnTo>
                  <a:pt x="40" y="90"/>
                </a:lnTo>
                <a:lnTo>
                  <a:pt x="39" y="90"/>
                </a:lnTo>
                <a:lnTo>
                  <a:pt x="38" y="92"/>
                </a:lnTo>
                <a:lnTo>
                  <a:pt x="56" y="114"/>
                </a:lnTo>
                <a:lnTo>
                  <a:pt x="57" y="114"/>
                </a:lnTo>
                <a:lnTo>
                  <a:pt x="57" y="114"/>
                </a:lnTo>
                <a:lnTo>
                  <a:pt x="77" y="92"/>
                </a:lnTo>
                <a:lnTo>
                  <a:pt x="76" y="89"/>
                </a:lnTo>
                <a:lnTo>
                  <a:pt x="73" y="89"/>
                </a:lnTo>
                <a:lnTo>
                  <a:pt x="72" y="88"/>
                </a:lnTo>
                <a:lnTo>
                  <a:pt x="71" y="86"/>
                </a:lnTo>
                <a:lnTo>
                  <a:pt x="59" y="82"/>
                </a:lnTo>
                <a:close/>
                <a:moveTo>
                  <a:pt x="64" y="69"/>
                </a:moveTo>
                <a:lnTo>
                  <a:pt x="61" y="70"/>
                </a:lnTo>
                <a:lnTo>
                  <a:pt x="57" y="72"/>
                </a:lnTo>
                <a:lnTo>
                  <a:pt x="53" y="72"/>
                </a:lnTo>
                <a:lnTo>
                  <a:pt x="51" y="70"/>
                </a:lnTo>
                <a:lnTo>
                  <a:pt x="51" y="70"/>
                </a:lnTo>
                <a:lnTo>
                  <a:pt x="41" y="84"/>
                </a:lnTo>
                <a:lnTo>
                  <a:pt x="41" y="85"/>
                </a:lnTo>
                <a:lnTo>
                  <a:pt x="41" y="85"/>
                </a:lnTo>
                <a:lnTo>
                  <a:pt x="57" y="80"/>
                </a:lnTo>
                <a:lnTo>
                  <a:pt x="72" y="84"/>
                </a:lnTo>
                <a:lnTo>
                  <a:pt x="72" y="84"/>
                </a:lnTo>
                <a:lnTo>
                  <a:pt x="64" y="69"/>
                </a:lnTo>
                <a:lnTo>
                  <a:pt x="64" y="69"/>
                </a:lnTo>
                <a:close/>
                <a:moveTo>
                  <a:pt x="28" y="60"/>
                </a:moveTo>
                <a:lnTo>
                  <a:pt x="28" y="61"/>
                </a:lnTo>
                <a:lnTo>
                  <a:pt x="39" y="69"/>
                </a:lnTo>
                <a:lnTo>
                  <a:pt x="39" y="84"/>
                </a:lnTo>
                <a:lnTo>
                  <a:pt x="40" y="84"/>
                </a:lnTo>
                <a:lnTo>
                  <a:pt x="48" y="69"/>
                </a:lnTo>
                <a:lnTo>
                  <a:pt x="48" y="69"/>
                </a:lnTo>
                <a:lnTo>
                  <a:pt x="47" y="66"/>
                </a:lnTo>
                <a:lnTo>
                  <a:pt x="44" y="64"/>
                </a:lnTo>
                <a:lnTo>
                  <a:pt x="44" y="61"/>
                </a:lnTo>
                <a:lnTo>
                  <a:pt x="44" y="61"/>
                </a:lnTo>
                <a:lnTo>
                  <a:pt x="44" y="61"/>
                </a:lnTo>
                <a:lnTo>
                  <a:pt x="28" y="60"/>
                </a:lnTo>
                <a:close/>
                <a:moveTo>
                  <a:pt x="92" y="60"/>
                </a:moveTo>
                <a:lnTo>
                  <a:pt x="92" y="61"/>
                </a:lnTo>
                <a:lnTo>
                  <a:pt x="91" y="62"/>
                </a:lnTo>
                <a:lnTo>
                  <a:pt x="89" y="62"/>
                </a:lnTo>
                <a:lnTo>
                  <a:pt x="87" y="62"/>
                </a:lnTo>
                <a:lnTo>
                  <a:pt x="77" y="69"/>
                </a:lnTo>
                <a:lnTo>
                  <a:pt x="85" y="73"/>
                </a:lnTo>
                <a:lnTo>
                  <a:pt x="91" y="70"/>
                </a:lnTo>
                <a:lnTo>
                  <a:pt x="92" y="70"/>
                </a:lnTo>
                <a:lnTo>
                  <a:pt x="92" y="72"/>
                </a:lnTo>
                <a:lnTo>
                  <a:pt x="92" y="72"/>
                </a:lnTo>
                <a:lnTo>
                  <a:pt x="92" y="73"/>
                </a:lnTo>
                <a:lnTo>
                  <a:pt x="87" y="74"/>
                </a:lnTo>
                <a:lnTo>
                  <a:pt x="91" y="77"/>
                </a:lnTo>
                <a:lnTo>
                  <a:pt x="95" y="74"/>
                </a:lnTo>
                <a:lnTo>
                  <a:pt x="95" y="74"/>
                </a:lnTo>
                <a:lnTo>
                  <a:pt x="96" y="76"/>
                </a:lnTo>
                <a:lnTo>
                  <a:pt x="96" y="76"/>
                </a:lnTo>
                <a:lnTo>
                  <a:pt x="95" y="77"/>
                </a:lnTo>
                <a:lnTo>
                  <a:pt x="93" y="78"/>
                </a:lnTo>
                <a:lnTo>
                  <a:pt x="99" y="81"/>
                </a:lnTo>
                <a:lnTo>
                  <a:pt x="99" y="81"/>
                </a:lnTo>
                <a:lnTo>
                  <a:pt x="99" y="82"/>
                </a:lnTo>
                <a:lnTo>
                  <a:pt x="97" y="82"/>
                </a:lnTo>
                <a:lnTo>
                  <a:pt x="97" y="82"/>
                </a:lnTo>
                <a:lnTo>
                  <a:pt x="92" y="80"/>
                </a:lnTo>
                <a:lnTo>
                  <a:pt x="92" y="82"/>
                </a:lnTo>
                <a:lnTo>
                  <a:pt x="92" y="84"/>
                </a:lnTo>
                <a:lnTo>
                  <a:pt x="91" y="84"/>
                </a:lnTo>
                <a:lnTo>
                  <a:pt x="91" y="84"/>
                </a:lnTo>
                <a:lnTo>
                  <a:pt x="91" y="84"/>
                </a:lnTo>
                <a:lnTo>
                  <a:pt x="91" y="82"/>
                </a:lnTo>
                <a:lnTo>
                  <a:pt x="89" y="78"/>
                </a:lnTo>
                <a:lnTo>
                  <a:pt x="87" y="77"/>
                </a:lnTo>
                <a:lnTo>
                  <a:pt x="87" y="82"/>
                </a:lnTo>
                <a:lnTo>
                  <a:pt x="87" y="84"/>
                </a:lnTo>
                <a:lnTo>
                  <a:pt x="85" y="84"/>
                </a:lnTo>
                <a:lnTo>
                  <a:pt x="85" y="84"/>
                </a:lnTo>
                <a:lnTo>
                  <a:pt x="85" y="84"/>
                </a:lnTo>
                <a:lnTo>
                  <a:pt x="84" y="82"/>
                </a:lnTo>
                <a:lnTo>
                  <a:pt x="84" y="76"/>
                </a:lnTo>
                <a:lnTo>
                  <a:pt x="77" y="72"/>
                </a:lnTo>
                <a:lnTo>
                  <a:pt x="76" y="82"/>
                </a:lnTo>
                <a:lnTo>
                  <a:pt x="77" y="84"/>
                </a:lnTo>
                <a:lnTo>
                  <a:pt x="79" y="85"/>
                </a:lnTo>
                <a:lnTo>
                  <a:pt x="77" y="88"/>
                </a:lnTo>
                <a:lnTo>
                  <a:pt x="79" y="90"/>
                </a:lnTo>
                <a:lnTo>
                  <a:pt x="108" y="85"/>
                </a:lnTo>
                <a:lnTo>
                  <a:pt x="108" y="84"/>
                </a:lnTo>
                <a:lnTo>
                  <a:pt x="96" y="60"/>
                </a:lnTo>
                <a:lnTo>
                  <a:pt x="92" y="60"/>
                </a:lnTo>
                <a:close/>
                <a:moveTo>
                  <a:pt x="20" y="60"/>
                </a:moveTo>
                <a:lnTo>
                  <a:pt x="8" y="85"/>
                </a:lnTo>
                <a:lnTo>
                  <a:pt x="8" y="85"/>
                </a:lnTo>
                <a:lnTo>
                  <a:pt x="36" y="90"/>
                </a:lnTo>
                <a:lnTo>
                  <a:pt x="36" y="89"/>
                </a:lnTo>
                <a:lnTo>
                  <a:pt x="36" y="89"/>
                </a:lnTo>
                <a:lnTo>
                  <a:pt x="36" y="86"/>
                </a:lnTo>
                <a:lnTo>
                  <a:pt x="36" y="85"/>
                </a:lnTo>
                <a:lnTo>
                  <a:pt x="38" y="84"/>
                </a:lnTo>
                <a:lnTo>
                  <a:pt x="36" y="72"/>
                </a:lnTo>
                <a:lnTo>
                  <a:pt x="30" y="76"/>
                </a:lnTo>
                <a:lnTo>
                  <a:pt x="30" y="82"/>
                </a:lnTo>
                <a:lnTo>
                  <a:pt x="28" y="84"/>
                </a:lnTo>
                <a:lnTo>
                  <a:pt x="28" y="84"/>
                </a:lnTo>
                <a:lnTo>
                  <a:pt x="28" y="84"/>
                </a:lnTo>
                <a:lnTo>
                  <a:pt x="27" y="82"/>
                </a:lnTo>
                <a:lnTo>
                  <a:pt x="27" y="82"/>
                </a:lnTo>
                <a:lnTo>
                  <a:pt x="27" y="77"/>
                </a:lnTo>
                <a:lnTo>
                  <a:pt x="24" y="80"/>
                </a:lnTo>
                <a:lnTo>
                  <a:pt x="24" y="84"/>
                </a:lnTo>
                <a:lnTo>
                  <a:pt x="23" y="84"/>
                </a:lnTo>
                <a:lnTo>
                  <a:pt x="23" y="85"/>
                </a:lnTo>
                <a:lnTo>
                  <a:pt x="23" y="85"/>
                </a:lnTo>
                <a:lnTo>
                  <a:pt x="22" y="84"/>
                </a:lnTo>
                <a:lnTo>
                  <a:pt x="22" y="84"/>
                </a:lnTo>
                <a:lnTo>
                  <a:pt x="22" y="81"/>
                </a:lnTo>
                <a:lnTo>
                  <a:pt x="16" y="84"/>
                </a:lnTo>
                <a:lnTo>
                  <a:pt x="16" y="85"/>
                </a:lnTo>
                <a:lnTo>
                  <a:pt x="15" y="84"/>
                </a:lnTo>
                <a:lnTo>
                  <a:pt x="15" y="84"/>
                </a:lnTo>
                <a:lnTo>
                  <a:pt x="15" y="82"/>
                </a:lnTo>
                <a:lnTo>
                  <a:pt x="20" y="78"/>
                </a:lnTo>
                <a:lnTo>
                  <a:pt x="18" y="78"/>
                </a:lnTo>
                <a:lnTo>
                  <a:pt x="18" y="77"/>
                </a:lnTo>
                <a:lnTo>
                  <a:pt x="18" y="77"/>
                </a:lnTo>
                <a:lnTo>
                  <a:pt x="18" y="76"/>
                </a:lnTo>
                <a:lnTo>
                  <a:pt x="19" y="76"/>
                </a:lnTo>
                <a:lnTo>
                  <a:pt x="23" y="77"/>
                </a:lnTo>
                <a:lnTo>
                  <a:pt x="26" y="76"/>
                </a:lnTo>
                <a:lnTo>
                  <a:pt x="20" y="73"/>
                </a:lnTo>
                <a:lnTo>
                  <a:pt x="20" y="73"/>
                </a:lnTo>
                <a:lnTo>
                  <a:pt x="20" y="72"/>
                </a:lnTo>
                <a:lnTo>
                  <a:pt x="20" y="72"/>
                </a:lnTo>
                <a:lnTo>
                  <a:pt x="22" y="70"/>
                </a:lnTo>
                <a:lnTo>
                  <a:pt x="28" y="73"/>
                </a:lnTo>
                <a:lnTo>
                  <a:pt x="35" y="69"/>
                </a:lnTo>
                <a:lnTo>
                  <a:pt x="27" y="62"/>
                </a:lnTo>
                <a:lnTo>
                  <a:pt x="26" y="62"/>
                </a:lnTo>
                <a:lnTo>
                  <a:pt x="24" y="62"/>
                </a:lnTo>
                <a:lnTo>
                  <a:pt x="23" y="61"/>
                </a:lnTo>
                <a:lnTo>
                  <a:pt x="22" y="60"/>
                </a:lnTo>
                <a:lnTo>
                  <a:pt x="20" y="60"/>
                </a:lnTo>
                <a:close/>
                <a:moveTo>
                  <a:pt x="56" y="60"/>
                </a:moveTo>
                <a:lnTo>
                  <a:pt x="56" y="61"/>
                </a:lnTo>
                <a:lnTo>
                  <a:pt x="56" y="62"/>
                </a:lnTo>
                <a:lnTo>
                  <a:pt x="55" y="64"/>
                </a:lnTo>
                <a:lnTo>
                  <a:pt x="55" y="66"/>
                </a:lnTo>
                <a:lnTo>
                  <a:pt x="55" y="69"/>
                </a:lnTo>
                <a:lnTo>
                  <a:pt x="55" y="70"/>
                </a:lnTo>
                <a:lnTo>
                  <a:pt x="56" y="70"/>
                </a:lnTo>
                <a:lnTo>
                  <a:pt x="57" y="70"/>
                </a:lnTo>
                <a:lnTo>
                  <a:pt x="57" y="70"/>
                </a:lnTo>
                <a:lnTo>
                  <a:pt x="57" y="69"/>
                </a:lnTo>
                <a:lnTo>
                  <a:pt x="57" y="68"/>
                </a:lnTo>
                <a:lnTo>
                  <a:pt x="57" y="64"/>
                </a:lnTo>
                <a:lnTo>
                  <a:pt x="56" y="60"/>
                </a:lnTo>
                <a:close/>
                <a:moveTo>
                  <a:pt x="57" y="60"/>
                </a:moveTo>
                <a:lnTo>
                  <a:pt x="57" y="61"/>
                </a:lnTo>
                <a:lnTo>
                  <a:pt x="59" y="62"/>
                </a:lnTo>
                <a:lnTo>
                  <a:pt x="60" y="65"/>
                </a:lnTo>
                <a:lnTo>
                  <a:pt x="61" y="66"/>
                </a:lnTo>
                <a:lnTo>
                  <a:pt x="63" y="68"/>
                </a:lnTo>
                <a:lnTo>
                  <a:pt x="65" y="68"/>
                </a:lnTo>
                <a:lnTo>
                  <a:pt x="65" y="68"/>
                </a:lnTo>
                <a:lnTo>
                  <a:pt x="65" y="66"/>
                </a:lnTo>
                <a:lnTo>
                  <a:pt x="64" y="65"/>
                </a:lnTo>
                <a:lnTo>
                  <a:pt x="63" y="64"/>
                </a:lnTo>
                <a:lnTo>
                  <a:pt x="61" y="62"/>
                </a:lnTo>
                <a:lnTo>
                  <a:pt x="57" y="60"/>
                </a:lnTo>
                <a:close/>
                <a:moveTo>
                  <a:pt x="69" y="60"/>
                </a:moveTo>
                <a:lnTo>
                  <a:pt x="68" y="64"/>
                </a:lnTo>
                <a:lnTo>
                  <a:pt x="65" y="68"/>
                </a:lnTo>
                <a:lnTo>
                  <a:pt x="67" y="68"/>
                </a:lnTo>
                <a:lnTo>
                  <a:pt x="75" y="82"/>
                </a:lnTo>
                <a:lnTo>
                  <a:pt x="75" y="69"/>
                </a:lnTo>
                <a:lnTo>
                  <a:pt x="85" y="61"/>
                </a:lnTo>
                <a:lnTo>
                  <a:pt x="85" y="60"/>
                </a:lnTo>
                <a:lnTo>
                  <a:pt x="71" y="60"/>
                </a:lnTo>
                <a:lnTo>
                  <a:pt x="69" y="60"/>
                </a:lnTo>
                <a:close/>
                <a:moveTo>
                  <a:pt x="56" y="60"/>
                </a:moveTo>
                <a:lnTo>
                  <a:pt x="55" y="60"/>
                </a:lnTo>
                <a:lnTo>
                  <a:pt x="53" y="61"/>
                </a:lnTo>
                <a:lnTo>
                  <a:pt x="51" y="62"/>
                </a:lnTo>
                <a:lnTo>
                  <a:pt x="49" y="64"/>
                </a:lnTo>
                <a:lnTo>
                  <a:pt x="48" y="65"/>
                </a:lnTo>
                <a:lnTo>
                  <a:pt x="48" y="68"/>
                </a:lnTo>
                <a:lnTo>
                  <a:pt x="48" y="68"/>
                </a:lnTo>
                <a:lnTo>
                  <a:pt x="49" y="68"/>
                </a:lnTo>
                <a:lnTo>
                  <a:pt x="51" y="68"/>
                </a:lnTo>
                <a:lnTo>
                  <a:pt x="52" y="66"/>
                </a:lnTo>
                <a:lnTo>
                  <a:pt x="53" y="64"/>
                </a:lnTo>
                <a:lnTo>
                  <a:pt x="56" y="60"/>
                </a:lnTo>
                <a:close/>
                <a:moveTo>
                  <a:pt x="65" y="58"/>
                </a:moveTo>
                <a:lnTo>
                  <a:pt x="61" y="58"/>
                </a:lnTo>
                <a:lnTo>
                  <a:pt x="57" y="60"/>
                </a:lnTo>
                <a:lnTo>
                  <a:pt x="59" y="60"/>
                </a:lnTo>
                <a:lnTo>
                  <a:pt x="60" y="60"/>
                </a:lnTo>
                <a:lnTo>
                  <a:pt x="61" y="61"/>
                </a:lnTo>
                <a:lnTo>
                  <a:pt x="64" y="61"/>
                </a:lnTo>
                <a:lnTo>
                  <a:pt x="65" y="61"/>
                </a:lnTo>
                <a:lnTo>
                  <a:pt x="68" y="61"/>
                </a:lnTo>
                <a:lnTo>
                  <a:pt x="68" y="60"/>
                </a:lnTo>
                <a:lnTo>
                  <a:pt x="68" y="58"/>
                </a:lnTo>
                <a:lnTo>
                  <a:pt x="68" y="58"/>
                </a:lnTo>
                <a:lnTo>
                  <a:pt x="67" y="58"/>
                </a:lnTo>
                <a:lnTo>
                  <a:pt x="65" y="58"/>
                </a:lnTo>
                <a:close/>
                <a:moveTo>
                  <a:pt x="48" y="58"/>
                </a:moveTo>
                <a:lnTo>
                  <a:pt x="47" y="58"/>
                </a:lnTo>
                <a:lnTo>
                  <a:pt x="45" y="58"/>
                </a:lnTo>
                <a:lnTo>
                  <a:pt x="44" y="60"/>
                </a:lnTo>
                <a:lnTo>
                  <a:pt x="44" y="60"/>
                </a:lnTo>
                <a:lnTo>
                  <a:pt x="44" y="60"/>
                </a:lnTo>
                <a:lnTo>
                  <a:pt x="45" y="61"/>
                </a:lnTo>
                <a:lnTo>
                  <a:pt x="47" y="61"/>
                </a:lnTo>
                <a:lnTo>
                  <a:pt x="49" y="61"/>
                </a:lnTo>
                <a:lnTo>
                  <a:pt x="52" y="61"/>
                </a:lnTo>
                <a:lnTo>
                  <a:pt x="53" y="60"/>
                </a:lnTo>
                <a:lnTo>
                  <a:pt x="55" y="60"/>
                </a:lnTo>
                <a:lnTo>
                  <a:pt x="55" y="60"/>
                </a:lnTo>
                <a:lnTo>
                  <a:pt x="51" y="58"/>
                </a:lnTo>
                <a:lnTo>
                  <a:pt x="48" y="58"/>
                </a:lnTo>
                <a:close/>
                <a:moveTo>
                  <a:pt x="48" y="50"/>
                </a:moveTo>
                <a:lnTo>
                  <a:pt x="48" y="50"/>
                </a:lnTo>
                <a:lnTo>
                  <a:pt x="48" y="52"/>
                </a:lnTo>
                <a:lnTo>
                  <a:pt x="48" y="53"/>
                </a:lnTo>
                <a:lnTo>
                  <a:pt x="48" y="54"/>
                </a:lnTo>
                <a:lnTo>
                  <a:pt x="51" y="56"/>
                </a:lnTo>
                <a:lnTo>
                  <a:pt x="53" y="57"/>
                </a:lnTo>
                <a:lnTo>
                  <a:pt x="55" y="58"/>
                </a:lnTo>
                <a:lnTo>
                  <a:pt x="56" y="58"/>
                </a:lnTo>
                <a:lnTo>
                  <a:pt x="53" y="54"/>
                </a:lnTo>
                <a:lnTo>
                  <a:pt x="51" y="53"/>
                </a:lnTo>
                <a:lnTo>
                  <a:pt x="49" y="52"/>
                </a:lnTo>
                <a:lnTo>
                  <a:pt x="48" y="50"/>
                </a:lnTo>
                <a:close/>
                <a:moveTo>
                  <a:pt x="64" y="50"/>
                </a:moveTo>
                <a:lnTo>
                  <a:pt x="61" y="52"/>
                </a:lnTo>
                <a:lnTo>
                  <a:pt x="60" y="53"/>
                </a:lnTo>
                <a:lnTo>
                  <a:pt x="59" y="56"/>
                </a:lnTo>
                <a:lnTo>
                  <a:pt x="57" y="57"/>
                </a:lnTo>
                <a:lnTo>
                  <a:pt x="57" y="58"/>
                </a:lnTo>
                <a:lnTo>
                  <a:pt x="61" y="56"/>
                </a:lnTo>
                <a:lnTo>
                  <a:pt x="64" y="54"/>
                </a:lnTo>
                <a:lnTo>
                  <a:pt x="65" y="53"/>
                </a:lnTo>
                <a:lnTo>
                  <a:pt x="65" y="52"/>
                </a:lnTo>
                <a:lnTo>
                  <a:pt x="65" y="52"/>
                </a:lnTo>
                <a:lnTo>
                  <a:pt x="65" y="50"/>
                </a:lnTo>
                <a:lnTo>
                  <a:pt x="64" y="50"/>
                </a:lnTo>
                <a:close/>
                <a:moveTo>
                  <a:pt x="56" y="48"/>
                </a:moveTo>
                <a:lnTo>
                  <a:pt x="55" y="48"/>
                </a:lnTo>
                <a:lnTo>
                  <a:pt x="55" y="49"/>
                </a:lnTo>
                <a:lnTo>
                  <a:pt x="55" y="52"/>
                </a:lnTo>
                <a:lnTo>
                  <a:pt x="55" y="54"/>
                </a:lnTo>
                <a:lnTo>
                  <a:pt x="56" y="56"/>
                </a:lnTo>
                <a:lnTo>
                  <a:pt x="56" y="57"/>
                </a:lnTo>
                <a:lnTo>
                  <a:pt x="56" y="58"/>
                </a:lnTo>
                <a:lnTo>
                  <a:pt x="57" y="53"/>
                </a:lnTo>
                <a:lnTo>
                  <a:pt x="57" y="50"/>
                </a:lnTo>
                <a:lnTo>
                  <a:pt x="57" y="49"/>
                </a:lnTo>
                <a:lnTo>
                  <a:pt x="57" y="48"/>
                </a:lnTo>
                <a:lnTo>
                  <a:pt x="57" y="48"/>
                </a:lnTo>
                <a:lnTo>
                  <a:pt x="56" y="48"/>
                </a:lnTo>
                <a:close/>
                <a:moveTo>
                  <a:pt x="75" y="37"/>
                </a:moveTo>
                <a:lnTo>
                  <a:pt x="67" y="50"/>
                </a:lnTo>
                <a:lnTo>
                  <a:pt x="67" y="50"/>
                </a:lnTo>
                <a:lnTo>
                  <a:pt x="68" y="53"/>
                </a:lnTo>
                <a:lnTo>
                  <a:pt x="69" y="57"/>
                </a:lnTo>
                <a:lnTo>
                  <a:pt x="69" y="58"/>
                </a:lnTo>
                <a:lnTo>
                  <a:pt x="71" y="58"/>
                </a:lnTo>
                <a:lnTo>
                  <a:pt x="71" y="58"/>
                </a:lnTo>
                <a:lnTo>
                  <a:pt x="85" y="58"/>
                </a:lnTo>
                <a:lnTo>
                  <a:pt x="75" y="50"/>
                </a:lnTo>
                <a:lnTo>
                  <a:pt x="75" y="37"/>
                </a:lnTo>
                <a:close/>
                <a:moveTo>
                  <a:pt x="41" y="36"/>
                </a:moveTo>
                <a:lnTo>
                  <a:pt x="41" y="36"/>
                </a:lnTo>
                <a:lnTo>
                  <a:pt x="39" y="49"/>
                </a:lnTo>
                <a:lnTo>
                  <a:pt x="28" y="58"/>
                </a:lnTo>
                <a:lnTo>
                  <a:pt x="28" y="58"/>
                </a:lnTo>
                <a:lnTo>
                  <a:pt x="44" y="58"/>
                </a:lnTo>
                <a:lnTo>
                  <a:pt x="44" y="58"/>
                </a:lnTo>
                <a:lnTo>
                  <a:pt x="44" y="54"/>
                </a:lnTo>
                <a:lnTo>
                  <a:pt x="47" y="52"/>
                </a:lnTo>
                <a:lnTo>
                  <a:pt x="48" y="49"/>
                </a:lnTo>
                <a:lnTo>
                  <a:pt x="48" y="48"/>
                </a:lnTo>
                <a:lnTo>
                  <a:pt x="41" y="36"/>
                </a:lnTo>
                <a:close/>
                <a:moveTo>
                  <a:pt x="44" y="33"/>
                </a:moveTo>
                <a:lnTo>
                  <a:pt x="44" y="34"/>
                </a:lnTo>
                <a:lnTo>
                  <a:pt x="51" y="48"/>
                </a:lnTo>
                <a:lnTo>
                  <a:pt x="51" y="48"/>
                </a:lnTo>
                <a:lnTo>
                  <a:pt x="53" y="46"/>
                </a:lnTo>
                <a:lnTo>
                  <a:pt x="55" y="46"/>
                </a:lnTo>
                <a:lnTo>
                  <a:pt x="59" y="46"/>
                </a:lnTo>
                <a:lnTo>
                  <a:pt x="61" y="48"/>
                </a:lnTo>
                <a:lnTo>
                  <a:pt x="65" y="49"/>
                </a:lnTo>
                <a:lnTo>
                  <a:pt x="65" y="49"/>
                </a:lnTo>
                <a:lnTo>
                  <a:pt x="73" y="36"/>
                </a:lnTo>
                <a:lnTo>
                  <a:pt x="73" y="36"/>
                </a:lnTo>
                <a:lnTo>
                  <a:pt x="73" y="34"/>
                </a:lnTo>
                <a:lnTo>
                  <a:pt x="57" y="38"/>
                </a:lnTo>
                <a:lnTo>
                  <a:pt x="44" y="33"/>
                </a:lnTo>
                <a:close/>
                <a:moveTo>
                  <a:pt x="80" y="28"/>
                </a:moveTo>
                <a:lnTo>
                  <a:pt x="79" y="30"/>
                </a:lnTo>
                <a:lnTo>
                  <a:pt x="79" y="32"/>
                </a:lnTo>
                <a:lnTo>
                  <a:pt x="79" y="33"/>
                </a:lnTo>
                <a:lnTo>
                  <a:pt x="79" y="34"/>
                </a:lnTo>
                <a:lnTo>
                  <a:pt x="77" y="36"/>
                </a:lnTo>
                <a:lnTo>
                  <a:pt x="77" y="36"/>
                </a:lnTo>
                <a:lnTo>
                  <a:pt x="77" y="49"/>
                </a:lnTo>
                <a:lnTo>
                  <a:pt x="84" y="45"/>
                </a:lnTo>
                <a:lnTo>
                  <a:pt x="85" y="38"/>
                </a:lnTo>
                <a:lnTo>
                  <a:pt x="87" y="37"/>
                </a:lnTo>
                <a:lnTo>
                  <a:pt x="87" y="37"/>
                </a:lnTo>
                <a:lnTo>
                  <a:pt x="88" y="37"/>
                </a:lnTo>
                <a:lnTo>
                  <a:pt x="88" y="38"/>
                </a:lnTo>
                <a:lnTo>
                  <a:pt x="87" y="44"/>
                </a:lnTo>
                <a:lnTo>
                  <a:pt x="91" y="41"/>
                </a:lnTo>
                <a:lnTo>
                  <a:pt x="91" y="37"/>
                </a:lnTo>
                <a:lnTo>
                  <a:pt x="92" y="37"/>
                </a:lnTo>
                <a:lnTo>
                  <a:pt x="92" y="37"/>
                </a:lnTo>
                <a:lnTo>
                  <a:pt x="93" y="37"/>
                </a:lnTo>
                <a:lnTo>
                  <a:pt x="93" y="38"/>
                </a:lnTo>
                <a:lnTo>
                  <a:pt x="93" y="40"/>
                </a:lnTo>
                <a:lnTo>
                  <a:pt x="99" y="37"/>
                </a:lnTo>
                <a:lnTo>
                  <a:pt x="99" y="37"/>
                </a:lnTo>
                <a:lnTo>
                  <a:pt x="100" y="38"/>
                </a:lnTo>
                <a:lnTo>
                  <a:pt x="100" y="38"/>
                </a:lnTo>
                <a:lnTo>
                  <a:pt x="100" y="40"/>
                </a:lnTo>
                <a:lnTo>
                  <a:pt x="95" y="42"/>
                </a:lnTo>
                <a:lnTo>
                  <a:pt x="96" y="44"/>
                </a:lnTo>
                <a:lnTo>
                  <a:pt x="97" y="44"/>
                </a:lnTo>
                <a:lnTo>
                  <a:pt x="97" y="45"/>
                </a:lnTo>
                <a:lnTo>
                  <a:pt x="96" y="45"/>
                </a:lnTo>
                <a:lnTo>
                  <a:pt x="96" y="45"/>
                </a:lnTo>
                <a:lnTo>
                  <a:pt x="92" y="44"/>
                </a:lnTo>
                <a:lnTo>
                  <a:pt x="88" y="45"/>
                </a:lnTo>
                <a:lnTo>
                  <a:pt x="93" y="48"/>
                </a:lnTo>
                <a:lnTo>
                  <a:pt x="93" y="49"/>
                </a:lnTo>
                <a:lnTo>
                  <a:pt x="93" y="49"/>
                </a:lnTo>
                <a:lnTo>
                  <a:pt x="93" y="50"/>
                </a:lnTo>
                <a:lnTo>
                  <a:pt x="92" y="50"/>
                </a:lnTo>
                <a:lnTo>
                  <a:pt x="85" y="46"/>
                </a:lnTo>
                <a:lnTo>
                  <a:pt x="79" y="50"/>
                </a:lnTo>
                <a:lnTo>
                  <a:pt x="87" y="57"/>
                </a:lnTo>
                <a:lnTo>
                  <a:pt x="89" y="56"/>
                </a:lnTo>
                <a:lnTo>
                  <a:pt x="91" y="56"/>
                </a:lnTo>
                <a:lnTo>
                  <a:pt x="92" y="57"/>
                </a:lnTo>
                <a:lnTo>
                  <a:pt x="92" y="58"/>
                </a:lnTo>
                <a:lnTo>
                  <a:pt x="96" y="58"/>
                </a:lnTo>
                <a:lnTo>
                  <a:pt x="107" y="34"/>
                </a:lnTo>
                <a:lnTo>
                  <a:pt x="107" y="34"/>
                </a:lnTo>
                <a:lnTo>
                  <a:pt x="80" y="28"/>
                </a:lnTo>
                <a:close/>
                <a:moveTo>
                  <a:pt x="38" y="26"/>
                </a:moveTo>
                <a:lnTo>
                  <a:pt x="10" y="30"/>
                </a:lnTo>
                <a:lnTo>
                  <a:pt x="10" y="30"/>
                </a:lnTo>
                <a:lnTo>
                  <a:pt x="20" y="58"/>
                </a:lnTo>
                <a:lnTo>
                  <a:pt x="23" y="58"/>
                </a:lnTo>
                <a:lnTo>
                  <a:pt x="23" y="57"/>
                </a:lnTo>
                <a:lnTo>
                  <a:pt x="26" y="56"/>
                </a:lnTo>
                <a:lnTo>
                  <a:pt x="27" y="56"/>
                </a:lnTo>
                <a:lnTo>
                  <a:pt x="36" y="49"/>
                </a:lnTo>
                <a:lnTo>
                  <a:pt x="30" y="45"/>
                </a:lnTo>
                <a:lnTo>
                  <a:pt x="23" y="46"/>
                </a:lnTo>
                <a:lnTo>
                  <a:pt x="22" y="46"/>
                </a:lnTo>
                <a:lnTo>
                  <a:pt x="22" y="46"/>
                </a:lnTo>
                <a:lnTo>
                  <a:pt x="22" y="45"/>
                </a:lnTo>
                <a:lnTo>
                  <a:pt x="22" y="45"/>
                </a:lnTo>
                <a:lnTo>
                  <a:pt x="27" y="42"/>
                </a:lnTo>
                <a:lnTo>
                  <a:pt x="23" y="41"/>
                </a:lnTo>
                <a:lnTo>
                  <a:pt x="19" y="42"/>
                </a:lnTo>
                <a:lnTo>
                  <a:pt x="19" y="42"/>
                </a:lnTo>
                <a:lnTo>
                  <a:pt x="18" y="42"/>
                </a:lnTo>
                <a:lnTo>
                  <a:pt x="18" y="41"/>
                </a:lnTo>
                <a:lnTo>
                  <a:pt x="19" y="40"/>
                </a:lnTo>
                <a:lnTo>
                  <a:pt x="20" y="40"/>
                </a:lnTo>
                <a:lnTo>
                  <a:pt x="16" y="37"/>
                </a:lnTo>
                <a:lnTo>
                  <a:pt x="15" y="36"/>
                </a:lnTo>
                <a:lnTo>
                  <a:pt x="15" y="34"/>
                </a:lnTo>
                <a:lnTo>
                  <a:pt x="16" y="34"/>
                </a:lnTo>
                <a:lnTo>
                  <a:pt x="16" y="34"/>
                </a:lnTo>
                <a:lnTo>
                  <a:pt x="22" y="37"/>
                </a:lnTo>
                <a:lnTo>
                  <a:pt x="22" y="34"/>
                </a:lnTo>
                <a:lnTo>
                  <a:pt x="22" y="34"/>
                </a:lnTo>
                <a:lnTo>
                  <a:pt x="23" y="33"/>
                </a:lnTo>
                <a:lnTo>
                  <a:pt x="24" y="34"/>
                </a:lnTo>
                <a:lnTo>
                  <a:pt x="24" y="34"/>
                </a:lnTo>
                <a:lnTo>
                  <a:pt x="24" y="38"/>
                </a:lnTo>
                <a:lnTo>
                  <a:pt x="28" y="41"/>
                </a:lnTo>
                <a:lnTo>
                  <a:pt x="27" y="36"/>
                </a:lnTo>
                <a:lnTo>
                  <a:pt x="28" y="34"/>
                </a:lnTo>
                <a:lnTo>
                  <a:pt x="28" y="34"/>
                </a:lnTo>
                <a:lnTo>
                  <a:pt x="30" y="34"/>
                </a:lnTo>
                <a:lnTo>
                  <a:pt x="30" y="36"/>
                </a:lnTo>
                <a:lnTo>
                  <a:pt x="30" y="42"/>
                </a:lnTo>
                <a:lnTo>
                  <a:pt x="38" y="46"/>
                </a:lnTo>
                <a:lnTo>
                  <a:pt x="39" y="34"/>
                </a:lnTo>
                <a:lnTo>
                  <a:pt x="39" y="33"/>
                </a:lnTo>
                <a:lnTo>
                  <a:pt x="38" y="32"/>
                </a:lnTo>
                <a:lnTo>
                  <a:pt x="39" y="29"/>
                </a:lnTo>
                <a:lnTo>
                  <a:pt x="38" y="26"/>
                </a:lnTo>
                <a:close/>
                <a:moveTo>
                  <a:pt x="59" y="4"/>
                </a:moveTo>
                <a:lnTo>
                  <a:pt x="57" y="4"/>
                </a:lnTo>
                <a:lnTo>
                  <a:pt x="57" y="4"/>
                </a:lnTo>
                <a:lnTo>
                  <a:pt x="40" y="26"/>
                </a:lnTo>
                <a:lnTo>
                  <a:pt x="40" y="28"/>
                </a:lnTo>
                <a:lnTo>
                  <a:pt x="43" y="29"/>
                </a:lnTo>
                <a:lnTo>
                  <a:pt x="44" y="29"/>
                </a:lnTo>
                <a:lnTo>
                  <a:pt x="44" y="30"/>
                </a:lnTo>
                <a:lnTo>
                  <a:pt x="56" y="36"/>
                </a:lnTo>
                <a:lnTo>
                  <a:pt x="56" y="28"/>
                </a:lnTo>
                <a:lnTo>
                  <a:pt x="51" y="24"/>
                </a:lnTo>
                <a:lnTo>
                  <a:pt x="51" y="22"/>
                </a:lnTo>
                <a:lnTo>
                  <a:pt x="51" y="22"/>
                </a:lnTo>
                <a:lnTo>
                  <a:pt x="52" y="21"/>
                </a:lnTo>
                <a:lnTo>
                  <a:pt x="53" y="22"/>
                </a:lnTo>
                <a:lnTo>
                  <a:pt x="56" y="25"/>
                </a:lnTo>
                <a:lnTo>
                  <a:pt x="57" y="21"/>
                </a:lnTo>
                <a:lnTo>
                  <a:pt x="53" y="18"/>
                </a:lnTo>
                <a:lnTo>
                  <a:pt x="53" y="18"/>
                </a:lnTo>
                <a:lnTo>
                  <a:pt x="53" y="17"/>
                </a:lnTo>
                <a:lnTo>
                  <a:pt x="55" y="17"/>
                </a:lnTo>
                <a:lnTo>
                  <a:pt x="55" y="17"/>
                </a:lnTo>
                <a:lnTo>
                  <a:pt x="57" y="18"/>
                </a:lnTo>
                <a:lnTo>
                  <a:pt x="57" y="12"/>
                </a:lnTo>
                <a:lnTo>
                  <a:pt x="57" y="12"/>
                </a:lnTo>
                <a:lnTo>
                  <a:pt x="57" y="12"/>
                </a:lnTo>
                <a:lnTo>
                  <a:pt x="57" y="12"/>
                </a:lnTo>
                <a:lnTo>
                  <a:pt x="59" y="12"/>
                </a:lnTo>
                <a:lnTo>
                  <a:pt x="59" y="12"/>
                </a:lnTo>
                <a:lnTo>
                  <a:pt x="59" y="18"/>
                </a:lnTo>
                <a:lnTo>
                  <a:pt x="61" y="17"/>
                </a:lnTo>
                <a:lnTo>
                  <a:pt x="63" y="17"/>
                </a:lnTo>
                <a:lnTo>
                  <a:pt x="63" y="17"/>
                </a:lnTo>
                <a:lnTo>
                  <a:pt x="63" y="18"/>
                </a:lnTo>
                <a:lnTo>
                  <a:pt x="63" y="18"/>
                </a:lnTo>
                <a:lnTo>
                  <a:pt x="59" y="21"/>
                </a:lnTo>
                <a:lnTo>
                  <a:pt x="59" y="25"/>
                </a:lnTo>
                <a:lnTo>
                  <a:pt x="64" y="21"/>
                </a:lnTo>
                <a:lnTo>
                  <a:pt x="64" y="21"/>
                </a:lnTo>
                <a:lnTo>
                  <a:pt x="65" y="22"/>
                </a:lnTo>
                <a:lnTo>
                  <a:pt x="65" y="22"/>
                </a:lnTo>
                <a:lnTo>
                  <a:pt x="65" y="24"/>
                </a:lnTo>
                <a:lnTo>
                  <a:pt x="59" y="28"/>
                </a:lnTo>
                <a:lnTo>
                  <a:pt x="59" y="36"/>
                </a:lnTo>
                <a:lnTo>
                  <a:pt x="72" y="33"/>
                </a:lnTo>
                <a:lnTo>
                  <a:pt x="73" y="32"/>
                </a:lnTo>
                <a:lnTo>
                  <a:pt x="73" y="30"/>
                </a:lnTo>
                <a:lnTo>
                  <a:pt x="75" y="30"/>
                </a:lnTo>
                <a:lnTo>
                  <a:pt x="76" y="30"/>
                </a:lnTo>
                <a:lnTo>
                  <a:pt x="79" y="26"/>
                </a:lnTo>
                <a:lnTo>
                  <a:pt x="59" y="4"/>
                </a:lnTo>
                <a:close/>
                <a:moveTo>
                  <a:pt x="57" y="0"/>
                </a:moveTo>
                <a:lnTo>
                  <a:pt x="57" y="0"/>
                </a:lnTo>
                <a:lnTo>
                  <a:pt x="59" y="0"/>
                </a:lnTo>
                <a:lnTo>
                  <a:pt x="60" y="1"/>
                </a:lnTo>
                <a:lnTo>
                  <a:pt x="60" y="1"/>
                </a:lnTo>
                <a:lnTo>
                  <a:pt x="80" y="25"/>
                </a:lnTo>
                <a:lnTo>
                  <a:pt x="83" y="20"/>
                </a:lnTo>
                <a:lnTo>
                  <a:pt x="81" y="18"/>
                </a:lnTo>
                <a:lnTo>
                  <a:pt x="80" y="17"/>
                </a:lnTo>
                <a:lnTo>
                  <a:pt x="81" y="13"/>
                </a:lnTo>
                <a:lnTo>
                  <a:pt x="83" y="12"/>
                </a:lnTo>
                <a:lnTo>
                  <a:pt x="85" y="11"/>
                </a:lnTo>
                <a:lnTo>
                  <a:pt x="88" y="12"/>
                </a:lnTo>
                <a:lnTo>
                  <a:pt x="91" y="13"/>
                </a:lnTo>
                <a:lnTo>
                  <a:pt x="92" y="16"/>
                </a:lnTo>
                <a:lnTo>
                  <a:pt x="91" y="18"/>
                </a:lnTo>
                <a:lnTo>
                  <a:pt x="89" y="21"/>
                </a:lnTo>
                <a:lnTo>
                  <a:pt x="87" y="21"/>
                </a:lnTo>
                <a:lnTo>
                  <a:pt x="84" y="21"/>
                </a:lnTo>
                <a:lnTo>
                  <a:pt x="81" y="26"/>
                </a:lnTo>
                <a:lnTo>
                  <a:pt x="107" y="32"/>
                </a:lnTo>
                <a:lnTo>
                  <a:pt x="108" y="30"/>
                </a:lnTo>
                <a:lnTo>
                  <a:pt x="109" y="32"/>
                </a:lnTo>
                <a:lnTo>
                  <a:pt x="111" y="33"/>
                </a:lnTo>
                <a:lnTo>
                  <a:pt x="111" y="34"/>
                </a:lnTo>
                <a:lnTo>
                  <a:pt x="108" y="36"/>
                </a:lnTo>
                <a:lnTo>
                  <a:pt x="108" y="36"/>
                </a:lnTo>
                <a:lnTo>
                  <a:pt x="99" y="58"/>
                </a:lnTo>
                <a:lnTo>
                  <a:pt x="104" y="58"/>
                </a:lnTo>
                <a:lnTo>
                  <a:pt x="105" y="56"/>
                </a:lnTo>
                <a:lnTo>
                  <a:pt x="107" y="54"/>
                </a:lnTo>
                <a:lnTo>
                  <a:pt x="109" y="54"/>
                </a:lnTo>
                <a:lnTo>
                  <a:pt x="112" y="54"/>
                </a:lnTo>
                <a:lnTo>
                  <a:pt x="113" y="56"/>
                </a:lnTo>
                <a:lnTo>
                  <a:pt x="115" y="58"/>
                </a:lnTo>
                <a:lnTo>
                  <a:pt x="115" y="61"/>
                </a:lnTo>
                <a:lnTo>
                  <a:pt x="113" y="64"/>
                </a:lnTo>
                <a:lnTo>
                  <a:pt x="111" y="65"/>
                </a:lnTo>
                <a:lnTo>
                  <a:pt x="108" y="64"/>
                </a:lnTo>
                <a:lnTo>
                  <a:pt x="105" y="62"/>
                </a:lnTo>
                <a:lnTo>
                  <a:pt x="104" y="60"/>
                </a:lnTo>
                <a:lnTo>
                  <a:pt x="99" y="60"/>
                </a:lnTo>
                <a:lnTo>
                  <a:pt x="109" y="84"/>
                </a:lnTo>
                <a:lnTo>
                  <a:pt x="112" y="84"/>
                </a:lnTo>
                <a:lnTo>
                  <a:pt x="112" y="85"/>
                </a:lnTo>
                <a:lnTo>
                  <a:pt x="112" y="86"/>
                </a:lnTo>
                <a:lnTo>
                  <a:pt x="111" y="88"/>
                </a:lnTo>
                <a:lnTo>
                  <a:pt x="109" y="88"/>
                </a:lnTo>
                <a:lnTo>
                  <a:pt x="108" y="86"/>
                </a:lnTo>
                <a:lnTo>
                  <a:pt x="80" y="93"/>
                </a:lnTo>
                <a:lnTo>
                  <a:pt x="83" y="98"/>
                </a:lnTo>
                <a:lnTo>
                  <a:pt x="84" y="97"/>
                </a:lnTo>
                <a:lnTo>
                  <a:pt x="87" y="98"/>
                </a:lnTo>
                <a:lnTo>
                  <a:pt x="89" y="99"/>
                </a:lnTo>
                <a:lnTo>
                  <a:pt x="91" y="102"/>
                </a:lnTo>
                <a:lnTo>
                  <a:pt x="89" y="105"/>
                </a:lnTo>
                <a:lnTo>
                  <a:pt x="88" y="107"/>
                </a:lnTo>
                <a:lnTo>
                  <a:pt x="85" y="107"/>
                </a:lnTo>
                <a:lnTo>
                  <a:pt x="83" y="107"/>
                </a:lnTo>
                <a:lnTo>
                  <a:pt x="80" y="106"/>
                </a:lnTo>
                <a:lnTo>
                  <a:pt x="80" y="103"/>
                </a:lnTo>
                <a:lnTo>
                  <a:pt x="80" y="101"/>
                </a:lnTo>
                <a:lnTo>
                  <a:pt x="81" y="98"/>
                </a:lnTo>
                <a:lnTo>
                  <a:pt x="79" y="93"/>
                </a:lnTo>
                <a:lnTo>
                  <a:pt x="60" y="115"/>
                </a:lnTo>
                <a:lnTo>
                  <a:pt x="60" y="115"/>
                </a:lnTo>
                <a:lnTo>
                  <a:pt x="59" y="117"/>
                </a:lnTo>
                <a:lnTo>
                  <a:pt x="57" y="118"/>
                </a:lnTo>
                <a:lnTo>
                  <a:pt x="56" y="118"/>
                </a:lnTo>
                <a:lnTo>
                  <a:pt x="55" y="115"/>
                </a:lnTo>
                <a:lnTo>
                  <a:pt x="55" y="115"/>
                </a:lnTo>
                <a:lnTo>
                  <a:pt x="36" y="93"/>
                </a:lnTo>
                <a:lnTo>
                  <a:pt x="34" y="98"/>
                </a:lnTo>
                <a:lnTo>
                  <a:pt x="34" y="99"/>
                </a:lnTo>
                <a:lnTo>
                  <a:pt x="35" y="102"/>
                </a:lnTo>
                <a:lnTo>
                  <a:pt x="34" y="105"/>
                </a:lnTo>
                <a:lnTo>
                  <a:pt x="32" y="106"/>
                </a:lnTo>
                <a:lnTo>
                  <a:pt x="30" y="107"/>
                </a:lnTo>
                <a:lnTo>
                  <a:pt x="27" y="107"/>
                </a:lnTo>
                <a:lnTo>
                  <a:pt x="24" y="105"/>
                </a:lnTo>
                <a:lnTo>
                  <a:pt x="24" y="102"/>
                </a:lnTo>
                <a:lnTo>
                  <a:pt x="24" y="99"/>
                </a:lnTo>
                <a:lnTo>
                  <a:pt x="26" y="98"/>
                </a:lnTo>
                <a:lnTo>
                  <a:pt x="28" y="97"/>
                </a:lnTo>
                <a:lnTo>
                  <a:pt x="31" y="97"/>
                </a:lnTo>
                <a:lnTo>
                  <a:pt x="35" y="92"/>
                </a:lnTo>
                <a:lnTo>
                  <a:pt x="8" y="88"/>
                </a:lnTo>
                <a:lnTo>
                  <a:pt x="8" y="89"/>
                </a:lnTo>
                <a:lnTo>
                  <a:pt x="7" y="89"/>
                </a:lnTo>
                <a:lnTo>
                  <a:pt x="6" y="89"/>
                </a:lnTo>
                <a:lnTo>
                  <a:pt x="4" y="88"/>
                </a:lnTo>
                <a:lnTo>
                  <a:pt x="4" y="85"/>
                </a:lnTo>
                <a:lnTo>
                  <a:pt x="6" y="85"/>
                </a:lnTo>
                <a:lnTo>
                  <a:pt x="7" y="85"/>
                </a:lnTo>
                <a:lnTo>
                  <a:pt x="18" y="60"/>
                </a:lnTo>
                <a:lnTo>
                  <a:pt x="11" y="60"/>
                </a:lnTo>
                <a:lnTo>
                  <a:pt x="11" y="62"/>
                </a:lnTo>
                <a:lnTo>
                  <a:pt x="10" y="64"/>
                </a:lnTo>
                <a:lnTo>
                  <a:pt x="7" y="64"/>
                </a:lnTo>
                <a:lnTo>
                  <a:pt x="4" y="64"/>
                </a:lnTo>
                <a:lnTo>
                  <a:pt x="2" y="62"/>
                </a:lnTo>
                <a:lnTo>
                  <a:pt x="0" y="60"/>
                </a:lnTo>
                <a:lnTo>
                  <a:pt x="2" y="57"/>
                </a:lnTo>
                <a:lnTo>
                  <a:pt x="3" y="54"/>
                </a:lnTo>
                <a:lnTo>
                  <a:pt x="6" y="53"/>
                </a:lnTo>
                <a:lnTo>
                  <a:pt x="8" y="54"/>
                </a:lnTo>
                <a:lnTo>
                  <a:pt x="11" y="56"/>
                </a:lnTo>
                <a:lnTo>
                  <a:pt x="11" y="58"/>
                </a:lnTo>
                <a:lnTo>
                  <a:pt x="18" y="58"/>
                </a:lnTo>
                <a:lnTo>
                  <a:pt x="7" y="32"/>
                </a:lnTo>
                <a:lnTo>
                  <a:pt x="7" y="30"/>
                </a:lnTo>
                <a:lnTo>
                  <a:pt x="6" y="29"/>
                </a:lnTo>
                <a:lnTo>
                  <a:pt x="7" y="28"/>
                </a:lnTo>
                <a:lnTo>
                  <a:pt x="8" y="26"/>
                </a:lnTo>
                <a:lnTo>
                  <a:pt x="10" y="28"/>
                </a:lnTo>
                <a:lnTo>
                  <a:pt x="10" y="28"/>
                </a:lnTo>
                <a:lnTo>
                  <a:pt x="36" y="25"/>
                </a:lnTo>
                <a:lnTo>
                  <a:pt x="34" y="20"/>
                </a:lnTo>
                <a:lnTo>
                  <a:pt x="34" y="20"/>
                </a:lnTo>
                <a:lnTo>
                  <a:pt x="31" y="20"/>
                </a:lnTo>
                <a:lnTo>
                  <a:pt x="28" y="18"/>
                </a:lnTo>
                <a:lnTo>
                  <a:pt x="27" y="16"/>
                </a:lnTo>
                <a:lnTo>
                  <a:pt x="28" y="12"/>
                </a:lnTo>
                <a:lnTo>
                  <a:pt x="30" y="11"/>
                </a:lnTo>
                <a:lnTo>
                  <a:pt x="32" y="9"/>
                </a:lnTo>
                <a:lnTo>
                  <a:pt x="35" y="9"/>
                </a:lnTo>
                <a:lnTo>
                  <a:pt x="38" y="12"/>
                </a:lnTo>
                <a:lnTo>
                  <a:pt x="39" y="14"/>
                </a:lnTo>
                <a:lnTo>
                  <a:pt x="38" y="17"/>
                </a:lnTo>
                <a:lnTo>
                  <a:pt x="36" y="18"/>
                </a:lnTo>
                <a:lnTo>
                  <a:pt x="39" y="24"/>
                </a:lnTo>
                <a:lnTo>
                  <a:pt x="55" y="3"/>
                </a:lnTo>
                <a:lnTo>
                  <a:pt x="55" y="3"/>
                </a:lnTo>
                <a:lnTo>
                  <a:pt x="56" y="0"/>
                </a:lnTo>
                <a:lnTo>
                  <a:pt x="57" y="0"/>
                </a:lnTo>
                <a:lnTo>
                  <a:pt x="57" y="0"/>
                </a:lnTo>
                <a:lnTo>
                  <a:pt x="57" y="0"/>
                </a:lnTo>
                <a:close/>
              </a:path>
            </a:pathLst>
          </a:custGeom>
          <a:noFill/>
          <a:ln w="0">
            <a:solidFill>
              <a:srgbClr val="FFFFFF"/>
            </a:solidFill>
            <a:prstDash val="solid"/>
            <a:round/>
          </a:ln>
        </p:spPr>
        <p:txBody>
          <a:bodyPr vert="horz" wrap="square" lIns="91440" tIns="45720" rIns="91440" bIns="45720" numCol="1" anchor="t" anchorCtr="0" compatLnSpc="1"/>
          <a:lstStyle/>
          <a:p>
            <a:endParaRPr lang="zh-CN" altLang="en-US" sz="1800" dirty="0">
              <a:ea typeface="微软雅黑" panose="020B0503020204020204" pitchFamily="34" charset="-122"/>
            </a:endParaRPr>
          </a:p>
        </p:txBody>
      </p:sp>
      <p:sp>
        <p:nvSpPr>
          <p:cNvPr id="198" name="Freeform 7506"/>
          <p:cNvSpPr>
            <a:spLocks noEditPoints="1"/>
          </p:cNvSpPr>
          <p:nvPr/>
        </p:nvSpPr>
        <p:spPr bwMode="auto">
          <a:xfrm>
            <a:off x="4919552" y="1449363"/>
            <a:ext cx="1525029" cy="1564807"/>
          </a:xfrm>
          <a:custGeom>
            <a:avLst/>
            <a:gdLst>
              <a:gd name="T0" fmla="*/ 61 w 115"/>
              <a:gd name="T1" fmla="*/ 99 h 118"/>
              <a:gd name="T2" fmla="*/ 56 w 115"/>
              <a:gd name="T3" fmla="*/ 106 h 118"/>
              <a:gd name="T4" fmla="*/ 52 w 115"/>
              <a:gd name="T5" fmla="*/ 97 h 118"/>
              <a:gd name="T6" fmla="*/ 40 w 115"/>
              <a:gd name="T7" fmla="*/ 90 h 118"/>
              <a:gd name="T8" fmla="*/ 71 w 115"/>
              <a:gd name="T9" fmla="*/ 86 h 118"/>
              <a:gd name="T10" fmla="*/ 41 w 115"/>
              <a:gd name="T11" fmla="*/ 85 h 118"/>
              <a:gd name="T12" fmla="*/ 40 w 115"/>
              <a:gd name="T13" fmla="*/ 84 h 118"/>
              <a:gd name="T14" fmla="*/ 92 w 115"/>
              <a:gd name="T15" fmla="*/ 61 h 118"/>
              <a:gd name="T16" fmla="*/ 92 w 115"/>
              <a:gd name="T17" fmla="*/ 73 h 118"/>
              <a:gd name="T18" fmla="*/ 99 w 115"/>
              <a:gd name="T19" fmla="*/ 81 h 118"/>
              <a:gd name="T20" fmla="*/ 91 w 115"/>
              <a:gd name="T21" fmla="*/ 82 h 118"/>
              <a:gd name="T22" fmla="*/ 77 w 115"/>
              <a:gd name="T23" fmla="*/ 72 h 118"/>
              <a:gd name="T24" fmla="*/ 20 w 115"/>
              <a:gd name="T25" fmla="*/ 60 h 118"/>
              <a:gd name="T26" fmla="*/ 30 w 115"/>
              <a:gd name="T27" fmla="*/ 76 h 118"/>
              <a:gd name="T28" fmla="*/ 23 w 115"/>
              <a:gd name="T29" fmla="*/ 84 h 118"/>
              <a:gd name="T30" fmla="*/ 15 w 115"/>
              <a:gd name="T31" fmla="*/ 82 h 118"/>
              <a:gd name="T32" fmla="*/ 20 w 115"/>
              <a:gd name="T33" fmla="*/ 73 h 118"/>
              <a:gd name="T34" fmla="*/ 22 w 115"/>
              <a:gd name="T35" fmla="*/ 60 h 118"/>
              <a:gd name="T36" fmla="*/ 57 w 115"/>
              <a:gd name="T37" fmla="*/ 70 h 118"/>
              <a:gd name="T38" fmla="*/ 61 w 115"/>
              <a:gd name="T39" fmla="*/ 66 h 118"/>
              <a:gd name="T40" fmla="*/ 68 w 115"/>
              <a:gd name="T41" fmla="*/ 64 h 118"/>
              <a:gd name="T42" fmla="*/ 55 w 115"/>
              <a:gd name="T43" fmla="*/ 60 h 118"/>
              <a:gd name="T44" fmla="*/ 53 w 115"/>
              <a:gd name="T45" fmla="*/ 64 h 118"/>
              <a:gd name="T46" fmla="*/ 68 w 115"/>
              <a:gd name="T47" fmla="*/ 61 h 118"/>
              <a:gd name="T48" fmla="*/ 44 w 115"/>
              <a:gd name="T49" fmla="*/ 60 h 118"/>
              <a:gd name="T50" fmla="*/ 48 w 115"/>
              <a:gd name="T51" fmla="*/ 58 h 118"/>
              <a:gd name="T52" fmla="*/ 53 w 115"/>
              <a:gd name="T53" fmla="*/ 54 h 118"/>
              <a:gd name="T54" fmla="*/ 61 w 115"/>
              <a:gd name="T55" fmla="*/ 56 h 118"/>
              <a:gd name="T56" fmla="*/ 55 w 115"/>
              <a:gd name="T57" fmla="*/ 52 h 118"/>
              <a:gd name="T58" fmla="*/ 56 w 115"/>
              <a:gd name="T59" fmla="*/ 48 h 118"/>
              <a:gd name="T60" fmla="*/ 75 w 115"/>
              <a:gd name="T61" fmla="*/ 50 h 118"/>
              <a:gd name="T62" fmla="*/ 47 w 115"/>
              <a:gd name="T63" fmla="*/ 52 h 118"/>
              <a:gd name="T64" fmla="*/ 59 w 115"/>
              <a:gd name="T65" fmla="*/ 46 h 118"/>
              <a:gd name="T66" fmla="*/ 79 w 115"/>
              <a:gd name="T67" fmla="*/ 30 h 118"/>
              <a:gd name="T68" fmla="*/ 87 w 115"/>
              <a:gd name="T69" fmla="*/ 37 h 118"/>
              <a:gd name="T70" fmla="*/ 93 w 115"/>
              <a:gd name="T71" fmla="*/ 40 h 118"/>
              <a:gd name="T72" fmla="*/ 96 w 115"/>
              <a:gd name="T73" fmla="*/ 45 h 118"/>
              <a:gd name="T74" fmla="*/ 79 w 115"/>
              <a:gd name="T75" fmla="*/ 50 h 118"/>
              <a:gd name="T76" fmla="*/ 38 w 115"/>
              <a:gd name="T77" fmla="*/ 26 h 118"/>
              <a:gd name="T78" fmla="*/ 23 w 115"/>
              <a:gd name="T79" fmla="*/ 46 h 118"/>
              <a:gd name="T80" fmla="*/ 18 w 115"/>
              <a:gd name="T81" fmla="*/ 41 h 118"/>
              <a:gd name="T82" fmla="*/ 22 w 115"/>
              <a:gd name="T83" fmla="*/ 34 h 118"/>
              <a:gd name="T84" fmla="*/ 30 w 115"/>
              <a:gd name="T85" fmla="*/ 36 h 118"/>
              <a:gd name="T86" fmla="*/ 57 w 115"/>
              <a:gd name="T87" fmla="*/ 4 h 118"/>
              <a:gd name="T88" fmla="*/ 51 w 115"/>
              <a:gd name="T89" fmla="*/ 22 h 118"/>
              <a:gd name="T90" fmla="*/ 57 w 115"/>
              <a:gd name="T91" fmla="*/ 18 h 118"/>
              <a:gd name="T92" fmla="*/ 63 w 115"/>
              <a:gd name="T93" fmla="*/ 17 h 118"/>
              <a:gd name="T94" fmla="*/ 59 w 115"/>
              <a:gd name="T95" fmla="*/ 28 h 118"/>
              <a:gd name="T96" fmla="*/ 57 w 115"/>
              <a:gd name="T97" fmla="*/ 0 h 118"/>
              <a:gd name="T98" fmla="*/ 85 w 115"/>
              <a:gd name="T99" fmla="*/ 11 h 118"/>
              <a:gd name="T100" fmla="*/ 108 w 115"/>
              <a:gd name="T101" fmla="*/ 30 h 118"/>
              <a:gd name="T102" fmla="*/ 109 w 115"/>
              <a:gd name="T103" fmla="*/ 54 h 118"/>
              <a:gd name="T104" fmla="*/ 99 w 115"/>
              <a:gd name="T105" fmla="*/ 60 h 118"/>
              <a:gd name="T106" fmla="*/ 84 w 115"/>
              <a:gd name="T107" fmla="*/ 97 h 118"/>
              <a:gd name="T108" fmla="*/ 80 w 115"/>
              <a:gd name="T109" fmla="*/ 101 h 118"/>
              <a:gd name="T110" fmla="*/ 36 w 115"/>
              <a:gd name="T111" fmla="*/ 93 h 118"/>
              <a:gd name="T112" fmla="*/ 24 w 115"/>
              <a:gd name="T113" fmla="*/ 99 h 118"/>
              <a:gd name="T114" fmla="*/ 4 w 115"/>
              <a:gd name="T115" fmla="*/ 85 h 118"/>
              <a:gd name="T116" fmla="*/ 0 w 115"/>
              <a:gd name="T117" fmla="*/ 60 h 118"/>
              <a:gd name="T118" fmla="*/ 6 w 115"/>
              <a:gd name="T119" fmla="*/ 29 h 118"/>
              <a:gd name="T120" fmla="*/ 27 w 115"/>
              <a:gd name="T121" fmla="*/ 16 h 118"/>
              <a:gd name="T122" fmla="*/ 55 w 115"/>
              <a:gd name="T123" fmla="*/ 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 h="118">
                <a:moveTo>
                  <a:pt x="59" y="82"/>
                </a:moveTo>
                <a:lnTo>
                  <a:pt x="59" y="90"/>
                </a:lnTo>
                <a:lnTo>
                  <a:pt x="64" y="94"/>
                </a:lnTo>
                <a:lnTo>
                  <a:pt x="64" y="96"/>
                </a:lnTo>
                <a:lnTo>
                  <a:pt x="64" y="96"/>
                </a:lnTo>
                <a:lnTo>
                  <a:pt x="63" y="97"/>
                </a:lnTo>
                <a:lnTo>
                  <a:pt x="63" y="96"/>
                </a:lnTo>
                <a:lnTo>
                  <a:pt x="59" y="93"/>
                </a:lnTo>
                <a:lnTo>
                  <a:pt x="59" y="97"/>
                </a:lnTo>
                <a:lnTo>
                  <a:pt x="61" y="99"/>
                </a:lnTo>
                <a:lnTo>
                  <a:pt x="61" y="99"/>
                </a:lnTo>
                <a:lnTo>
                  <a:pt x="61" y="101"/>
                </a:lnTo>
                <a:lnTo>
                  <a:pt x="61" y="101"/>
                </a:lnTo>
                <a:lnTo>
                  <a:pt x="60" y="101"/>
                </a:lnTo>
                <a:lnTo>
                  <a:pt x="59" y="99"/>
                </a:lnTo>
                <a:lnTo>
                  <a:pt x="59" y="106"/>
                </a:lnTo>
                <a:lnTo>
                  <a:pt x="57" y="106"/>
                </a:lnTo>
                <a:lnTo>
                  <a:pt x="57" y="106"/>
                </a:lnTo>
                <a:lnTo>
                  <a:pt x="57" y="106"/>
                </a:lnTo>
                <a:lnTo>
                  <a:pt x="56" y="106"/>
                </a:lnTo>
                <a:lnTo>
                  <a:pt x="56" y="106"/>
                </a:lnTo>
                <a:lnTo>
                  <a:pt x="56" y="99"/>
                </a:lnTo>
                <a:lnTo>
                  <a:pt x="53" y="101"/>
                </a:lnTo>
                <a:lnTo>
                  <a:pt x="53" y="101"/>
                </a:lnTo>
                <a:lnTo>
                  <a:pt x="52" y="101"/>
                </a:lnTo>
                <a:lnTo>
                  <a:pt x="52" y="99"/>
                </a:lnTo>
                <a:lnTo>
                  <a:pt x="52" y="99"/>
                </a:lnTo>
                <a:lnTo>
                  <a:pt x="56" y="97"/>
                </a:lnTo>
                <a:lnTo>
                  <a:pt x="56" y="93"/>
                </a:lnTo>
                <a:lnTo>
                  <a:pt x="52" y="97"/>
                </a:lnTo>
                <a:lnTo>
                  <a:pt x="51" y="97"/>
                </a:lnTo>
                <a:lnTo>
                  <a:pt x="49" y="96"/>
                </a:lnTo>
                <a:lnTo>
                  <a:pt x="49" y="96"/>
                </a:lnTo>
                <a:lnTo>
                  <a:pt x="51" y="94"/>
                </a:lnTo>
                <a:lnTo>
                  <a:pt x="56" y="90"/>
                </a:lnTo>
                <a:lnTo>
                  <a:pt x="56" y="82"/>
                </a:lnTo>
                <a:lnTo>
                  <a:pt x="43" y="88"/>
                </a:lnTo>
                <a:lnTo>
                  <a:pt x="41" y="89"/>
                </a:lnTo>
                <a:lnTo>
                  <a:pt x="41" y="89"/>
                </a:lnTo>
                <a:lnTo>
                  <a:pt x="40" y="90"/>
                </a:lnTo>
                <a:lnTo>
                  <a:pt x="39" y="90"/>
                </a:lnTo>
                <a:lnTo>
                  <a:pt x="38" y="92"/>
                </a:lnTo>
                <a:lnTo>
                  <a:pt x="56" y="114"/>
                </a:lnTo>
                <a:lnTo>
                  <a:pt x="57" y="114"/>
                </a:lnTo>
                <a:lnTo>
                  <a:pt x="57" y="114"/>
                </a:lnTo>
                <a:lnTo>
                  <a:pt x="77" y="92"/>
                </a:lnTo>
                <a:lnTo>
                  <a:pt x="76" y="89"/>
                </a:lnTo>
                <a:lnTo>
                  <a:pt x="73" y="89"/>
                </a:lnTo>
                <a:lnTo>
                  <a:pt x="72" y="88"/>
                </a:lnTo>
                <a:lnTo>
                  <a:pt x="71" y="86"/>
                </a:lnTo>
                <a:lnTo>
                  <a:pt x="59" y="82"/>
                </a:lnTo>
                <a:close/>
                <a:moveTo>
                  <a:pt x="64" y="69"/>
                </a:moveTo>
                <a:lnTo>
                  <a:pt x="61" y="70"/>
                </a:lnTo>
                <a:lnTo>
                  <a:pt x="57" y="72"/>
                </a:lnTo>
                <a:lnTo>
                  <a:pt x="53" y="72"/>
                </a:lnTo>
                <a:lnTo>
                  <a:pt x="51" y="70"/>
                </a:lnTo>
                <a:lnTo>
                  <a:pt x="51" y="70"/>
                </a:lnTo>
                <a:lnTo>
                  <a:pt x="41" y="84"/>
                </a:lnTo>
                <a:lnTo>
                  <a:pt x="41" y="85"/>
                </a:lnTo>
                <a:lnTo>
                  <a:pt x="41" y="85"/>
                </a:lnTo>
                <a:lnTo>
                  <a:pt x="57" y="80"/>
                </a:lnTo>
                <a:lnTo>
                  <a:pt x="72" y="84"/>
                </a:lnTo>
                <a:lnTo>
                  <a:pt x="72" y="84"/>
                </a:lnTo>
                <a:lnTo>
                  <a:pt x="64" y="69"/>
                </a:lnTo>
                <a:lnTo>
                  <a:pt x="64" y="69"/>
                </a:lnTo>
                <a:close/>
                <a:moveTo>
                  <a:pt x="28" y="60"/>
                </a:moveTo>
                <a:lnTo>
                  <a:pt x="28" y="61"/>
                </a:lnTo>
                <a:lnTo>
                  <a:pt x="39" y="69"/>
                </a:lnTo>
                <a:lnTo>
                  <a:pt x="39" y="84"/>
                </a:lnTo>
                <a:lnTo>
                  <a:pt x="40" y="84"/>
                </a:lnTo>
                <a:lnTo>
                  <a:pt x="48" y="69"/>
                </a:lnTo>
                <a:lnTo>
                  <a:pt x="48" y="69"/>
                </a:lnTo>
                <a:lnTo>
                  <a:pt x="47" y="66"/>
                </a:lnTo>
                <a:lnTo>
                  <a:pt x="44" y="64"/>
                </a:lnTo>
                <a:lnTo>
                  <a:pt x="44" y="61"/>
                </a:lnTo>
                <a:lnTo>
                  <a:pt x="44" y="61"/>
                </a:lnTo>
                <a:lnTo>
                  <a:pt x="44" y="61"/>
                </a:lnTo>
                <a:lnTo>
                  <a:pt x="28" y="60"/>
                </a:lnTo>
                <a:close/>
                <a:moveTo>
                  <a:pt x="92" y="60"/>
                </a:moveTo>
                <a:lnTo>
                  <a:pt x="92" y="61"/>
                </a:lnTo>
                <a:lnTo>
                  <a:pt x="91" y="62"/>
                </a:lnTo>
                <a:lnTo>
                  <a:pt x="89" y="62"/>
                </a:lnTo>
                <a:lnTo>
                  <a:pt x="87" y="62"/>
                </a:lnTo>
                <a:lnTo>
                  <a:pt x="77" y="69"/>
                </a:lnTo>
                <a:lnTo>
                  <a:pt x="85" y="73"/>
                </a:lnTo>
                <a:lnTo>
                  <a:pt x="91" y="70"/>
                </a:lnTo>
                <a:lnTo>
                  <a:pt x="92" y="70"/>
                </a:lnTo>
                <a:lnTo>
                  <a:pt x="92" y="72"/>
                </a:lnTo>
                <a:lnTo>
                  <a:pt x="92" y="72"/>
                </a:lnTo>
                <a:lnTo>
                  <a:pt x="92" y="73"/>
                </a:lnTo>
                <a:lnTo>
                  <a:pt x="87" y="74"/>
                </a:lnTo>
                <a:lnTo>
                  <a:pt x="91" y="77"/>
                </a:lnTo>
                <a:lnTo>
                  <a:pt x="95" y="74"/>
                </a:lnTo>
                <a:lnTo>
                  <a:pt x="95" y="74"/>
                </a:lnTo>
                <a:lnTo>
                  <a:pt x="96" y="76"/>
                </a:lnTo>
                <a:lnTo>
                  <a:pt x="96" y="76"/>
                </a:lnTo>
                <a:lnTo>
                  <a:pt x="95" y="77"/>
                </a:lnTo>
                <a:lnTo>
                  <a:pt x="93" y="78"/>
                </a:lnTo>
                <a:lnTo>
                  <a:pt x="99" y="81"/>
                </a:lnTo>
                <a:lnTo>
                  <a:pt x="99" y="81"/>
                </a:lnTo>
                <a:lnTo>
                  <a:pt x="99" y="82"/>
                </a:lnTo>
                <a:lnTo>
                  <a:pt x="97" y="82"/>
                </a:lnTo>
                <a:lnTo>
                  <a:pt x="97" y="82"/>
                </a:lnTo>
                <a:lnTo>
                  <a:pt x="92" y="80"/>
                </a:lnTo>
                <a:lnTo>
                  <a:pt x="92" y="82"/>
                </a:lnTo>
                <a:lnTo>
                  <a:pt x="92" y="84"/>
                </a:lnTo>
                <a:lnTo>
                  <a:pt x="91" y="84"/>
                </a:lnTo>
                <a:lnTo>
                  <a:pt x="91" y="84"/>
                </a:lnTo>
                <a:lnTo>
                  <a:pt x="91" y="84"/>
                </a:lnTo>
                <a:lnTo>
                  <a:pt x="91" y="82"/>
                </a:lnTo>
                <a:lnTo>
                  <a:pt x="89" y="78"/>
                </a:lnTo>
                <a:lnTo>
                  <a:pt x="87" y="77"/>
                </a:lnTo>
                <a:lnTo>
                  <a:pt x="87" y="82"/>
                </a:lnTo>
                <a:lnTo>
                  <a:pt x="87" y="84"/>
                </a:lnTo>
                <a:lnTo>
                  <a:pt x="85" y="84"/>
                </a:lnTo>
                <a:lnTo>
                  <a:pt x="85" y="84"/>
                </a:lnTo>
                <a:lnTo>
                  <a:pt x="85" y="84"/>
                </a:lnTo>
                <a:lnTo>
                  <a:pt x="84" y="82"/>
                </a:lnTo>
                <a:lnTo>
                  <a:pt x="84" y="76"/>
                </a:lnTo>
                <a:lnTo>
                  <a:pt x="77" y="72"/>
                </a:lnTo>
                <a:lnTo>
                  <a:pt x="76" y="82"/>
                </a:lnTo>
                <a:lnTo>
                  <a:pt x="77" y="84"/>
                </a:lnTo>
                <a:lnTo>
                  <a:pt x="79" y="85"/>
                </a:lnTo>
                <a:lnTo>
                  <a:pt x="77" y="88"/>
                </a:lnTo>
                <a:lnTo>
                  <a:pt x="79" y="90"/>
                </a:lnTo>
                <a:lnTo>
                  <a:pt x="108" y="85"/>
                </a:lnTo>
                <a:lnTo>
                  <a:pt x="108" y="84"/>
                </a:lnTo>
                <a:lnTo>
                  <a:pt x="96" y="60"/>
                </a:lnTo>
                <a:lnTo>
                  <a:pt x="92" y="60"/>
                </a:lnTo>
                <a:close/>
                <a:moveTo>
                  <a:pt x="20" y="60"/>
                </a:moveTo>
                <a:lnTo>
                  <a:pt x="8" y="85"/>
                </a:lnTo>
                <a:lnTo>
                  <a:pt x="8" y="85"/>
                </a:lnTo>
                <a:lnTo>
                  <a:pt x="36" y="90"/>
                </a:lnTo>
                <a:lnTo>
                  <a:pt x="36" y="89"/>
                </a:lnTo>
                <a:lnTo>
                  <a:pt x="36" y="89"/>
                </a:lnTo>
                <a:lnTo>
                  <a:pt x="36" y="86"/>
                </a:lnTo>
                <a:lnTo>
                  <a:pt x="36" y="85"/>
                </a:lnTo>
                <a:lnTo>
                  <a:pt x="38" y="84"/>
                </a:lnTo>
                <a:lnTo>
                  <a:pt x="36" y="72"/>
                </a:lnTo>
                <a:lnTo>
                  <a:pt x="30" y="76"/>
                </a:lnTo>
                <a:lnTo>
                  <a:pt x="30" y="82"/>
                </a:lnTo>
                <a:lnTo>
                  <a:pt x="28" y="84"/>
                </a:lnTo>
                <a:lnTo>
                  <a:pt x="28" y="84"/>
                </a:lnTo>
                <a:lnTo>
                  <a:pt x="28" y="84"/>
                </a:lnTo>
                <a:lnTo>
                  <a:pt x="27" y="82"/>
                </a:lnTo>
                <a:lnTo>
                  <a:pt x="27" y="82"/>
                </a:lnTo>
                <a:lnTo>
                  <a:pt x="27" y="77"/>
                </a:lnTo>
                <a:lnTo>
                  <a:pt x="24" y="80"/>
                </a:lnTo>
                <a:lnTo>
                  <a:pt x="24" y="84"/>
                </a:lnTo>
                <a:lnTo>
                  <a:pt x="23" y="84"/>
                </a:lnTo>
                <a:lnTo>
                  <a:pt x="23" y="85"/>
                </a:lnTo>
                <a:lnTo>
                  <a:pt x="23" y="85"/>
                </a:lnTo>
                <a:lnTo>
                  <a:pt x="22" y="84"/>
                </a:lnTo>
                <a:lnTo>
                  <a:pt x="22" y="84"/>
                </a:lnTo>
                <a:lnTo>
                  <a:pt x="22" y="81"/>
                </a:lnTo>
                <a:lnTo>
                  <a:pt x="16" y="84"/>
                </a:lnTo>
                <a:lnTo>
                  <a:pt x="16" y="85"/>
                </a:lnTo>
                <a:lnTo>
                  <a:pt x="15" y="84"/>
                </a:lnTo>
                <a:lnTo>
                  <a:pt x="15" y="84"/>
                </a:lnTo>
                <a:lnTo>
                  <a:pt x="15" y="82"/>
                </a:lnTo>
                <a:lnTo>
                  <a:pt x="20" y="78"/>
                </a:lnTo>
                <a:lnTo>
                  <a:pt x="18" y="78"/>
                </a:lnTo>
                <a:lnTo>
                  <a:pt x="18" y="77"/>
                </a:lnTo>
                <a:lnTo>
                  <a:pt x="18" y="77"/>
                </a:lnTo>
                <a:lnTo>
                  <a:pt x="18" y="76"/>
                </a:lnTo>
                <a:lnTo>
                  <a:pt x="19" y="76"/>
                </a:lnTo>
                <a:lnTo>
                  <a:pt x="23" y="77"/>
                </a:lnTo>
                <a:lnTo>
                  <a:pt x="26" y="76"/>
                </a:lnTo>
                <a:lnTo>
                  <a:pt x="20" y="73"/>
                </a:lnTo>
                <a:lnTo>
                  <a:pt x="20" y="73"/>
                </a:lnTo>
                <a:lnTo>
                  <a:pt x="20" y="72"/>
                </a:lnTo>
                <a:lnTo>
                  <a:pt x="20" y="72"/>
                </a:lnTo>
                <a:lnTo>
                  <a:pt x="22" y="70"/>
                </a:lnTo>
                <a:lnTo>
                  <a:pt x="28" y="73"/>
                </a:lnTo>
                <a:lnTo>
                  <a:pt x="35" y="69"/>
                </a:lnTo>
                <a:lnTo>
                  <a:pt x="27" y="62"/>
                </a:lnTo>
                <a:lnTo>
                  <a:pt x="26" y="62"/>
                </a:lnTo>
                <a:lnTo>
                  <a:pt x="24" y="62"/>
                </a:lnTo>
                <a:lnTo>
                  <a:pt x="23" y="61"/>
                </a:lnTo>
                <a:lnTo>
                  <a:pt x="22" y="60"/>
                </a:lnTo>
                <a:lnTo>
                  <a:pt x="20" y="60"/>
                </a:lnTo>
                <a:close/>
                <a:moveTo>
                  <a:pt x="56" y="60"/>
                </a:moveTo>
                <a:lnTo>
                  <a:pt x="56" y="61"/>
                </a:lnTo>
                <a:lnTo>
                  <a:pt x="56" y="62"/>
                </a:lnTo>
                <a:lnTo>
                  <a:pt x="55" y="64"/>
                </a:lnTo>
                <a:lnTo>
                  <a:pt x="55" y="66"/>
                </a:lnTo>
                <a:lnTo>
                  <a:pt x="55" y="69"/>
                </a:lnTo>
                <a:lnTo>
                  <a:pt x="55" y="70"/>
                </a:lnTo>
                <a:lnTo>
                  <a:pt x="56" y="70"/>
                </a:lnTo>
                <a:lnTo>
                  <a:pt x="57" y="70"/>
                </a:lnTo>
                <a:lnTo>
                  <a:pt x="57" y="70"/>
                </a:lnTo>
                <a:lnTo>
                  <a:pt x="57" y="69"/>
                </a:lnTo>
                <a:lnTo>
                  <a:pt x="57" y="68"/>
                </a:lnTo>
                <a:lnTo>
                  <a:pt x="57" y="64"/>
                </a:lnTo>
                <a:lnTo>
                  <a:pt x="56" y="60"/>
                </a:lnTo>
                <a:close/>
                <a:moveTo>
                  <a:pt x="57" y="60"/>
                </a:moveTo>
                <a:lnTo>
                  <a:pt x="57" y="61"/>
                </a:lnTo>
                <a:lnTo>
                  <a:pt x="59" y="62"/>
                </a:lnTo>
                <a:lnTo>
                  <a:pt x="60" y="65"/>
                </a:lnTo>
                <a:lnTo>
                  <a:pt x="61" y="66"/>
                </a:lnTo>
                <a:lnTo>
                  <a:pt x="63" y="68"/>
                </a:lnTo>
                <a:lnTo>
                  <a:pt x="65" y="68"/>
                </a:lnTo>
                <a:lnTo>
                  <a:pt x="65" y="68"/>
                </a:lnTo>
                <a:lnTo>
                  <a:pt x="65" y="66"/>
                </a:lnTo>
                <a:lnTo>
                  <a:pt x="64" y="65"/>
                </a:lnTo>
                <a:lnTo>
                  <a:pt x="63" y="64"/>
                </a:lnTo>
                <a:lnTo>
                  <a:pt x="61" y="62"/>
                </a:lnTo>
                <a:lnTo>
                  <a:pt x="57" y="60"/>
                </a:lnTo>
                <a:close/>
                <a:moveTo>
                  <a:pt x="69" y="60"/>
                </a:moveTo>
                <a:lnTo>
                  <a:pt x="68" y="64"/>
                </a:lnTo>
                <a:lnTo>
                  <a:pt x="65" y="68"/>
                </a:lnTo>
                <a:lnTo>
                  <a:pt x="67" y="68"/>
                </a:lnTo>
                <a:lnTo>
                  <a:pt x="75" y="82"/>
                </a:lnTo>
                <a:lnTo>
                  <a:pt x="75" y="69"/>
                </a:lnTo>
                <a:lnTo>
                  <a:pt x="85" y="61"/>
                </a:lnTo>
                <a:lnTo>
                  <a:pt x="85" y="60"/>
                </a:lnTo>
                <a:lnTo>
                  <a:pt x="71" y="60"/>
                </a:lnTo>
                <a:lnTo>
                  <a:pt x="69" y="60"/>
                </a:lnTo>
                <a:close/>
                <a:moveTo>
                  <a:pt x="56" y="60"/>
                </a:moveTo>
                <a:lnTo>
                  <a:pt x="55" y="60"/>
                </a:lnTo>
                <a:lnTo>
                  <a:pt x="53" y="61"/>
                </a:lnTo>
                <a:lnTo>
                  <a:pt x="51" y="62"/>
                </a:lnTo>
                <a:lnTo>
                  <a:pt x="49" y="64"/>
                </a:lnTo>
                <a:lnTo>
                  <a:pt x="48" y="65"/>
                </a:lnTo>
                <a:lnTo>
                  <a:pt x="48" y="68"/>
                </a:lnTo>
                <a:lnTo>
                  <a:pt x="48" y="68"/>
                </a:lnTo>
                <a:lnTo>
                  <a:pt x="49" y="68"/>
                </a:lnTo>
                <a:lnTo>
                  <a:pt x="51" y="68"/>
                </a:lnTo>
                <a:lnTo>
                  <a:pt x="52" y="66"/>
                </a:lnTo>
                <a:lnTo>
                  <a:pt x="53" y="64"/>
                </a:lnTo>
                <a:lnTo>
                  <a:pt x="56" y="60"/>
                </a:lnTo>
                <a:close/>
                <a:moveTo>
                  <a:pt x="65" y="58"/>
                </a:moveTo>
                <a:lnTo>
                  <a:pt x="61" y="58"/>
                </a:lnTo>
                <a:lnTo>
                  <a:pt x="57" y="60"/>
                </a:lnTo>
                <a:lnTo>
                  <a:pt x="59" y="60"/>
                </a:lnTo>
                <a:lnTo>
                  <a:pt x="60" y="60"/>
                </a:lnTo>
                <a:lnTo>
                  <a:pt x="61" y="61"/>
                </a:lnTo>
                <a:lnTo>
                  <a:pt x="64" y="61"/>
                </a:lnTo>
                <a:lnTo>
                  <a:pt x="65" y="61"/>
                </a:lnTo>
                <a:lnTo>
                  <a:pt x="68" y="61"/>
                </a:lnTo>
                <a:lnTo>
                  <a:pt x="68" y="60"/>
                </a:lnTo>
                <a:lnTo>
                  <a:pt x="68" y="58"/>
                </a:lnTo>
                <a:lnTo>
                  <a:pt x="68" y="58"/>
                </a:lnTo>
                <a:lnTo>
                  <a:pt x="67" y="58"/>
                </a:lnTo>
                <a:lnTo>
                  <a:pt x="65" y="58"/>
                </a:lnTo>
                <a:close/>
                <a:moveTo>
                  <a:pt x="48" y="58"/>
                </a:moveTo>
                <a:lnTo>
                  <a:pt x="47" y="58"/>
                </a:lnTo>
                <a:lnTo>
                  <a:pt x="45" y="58"/>
                </a:lnTo>
                <a:lnTo>
                  <a:pt x="44" y="60"/>
                </a:lnTo>
                <a:lnTo>
                  <a:pt x="44" y="60"/>
                </a:lnTo>
                <a:lnTo>
                  <a:pt x="44" y="60"/>
                </a:lnTo>
                <a:lnTo>
                  <a:pt x="45" y="61"/>
                </a:lnTo>
                <a:lnTo>
                  <a:pt x="47" y="61"/>
                </a:lnTo>
                <a:lnTo>
                  <a:pt x="49" y="61"/>
                </a:lnTo>
                <a:lnTo>
                  <a:pt x="52" y="61"/>
                </a:lnTo>
                <a:lnTo>
                  <a:pt x="53" y="60"/>
                </a:lnTo>
                <a:lnTo>
                  <a:pt x="55" y="60"/>
                </a:lnTo>
                <a:lnTo>
                  <a:pt x="55" y="60"/>
                </a:lnTo>
                <a:lnTo>
                  <a:pt x="51" y="58"/>
                </a:lnTo>
                <a:lnTo>
                  <a:pt x="48" y="58"/>
                </a:lnTo>
                <a:close/>
                <a:moveTo>
                  <a:pt x="48" y="50"/>
                </a:moveTo>
                <a:lnTo>
                  <a:pt x="48" y="50"/>
                </a:lnTo>
                <a:lnTo>
                  <a:pt x="48" y="52"/>
                </a:lnTo>
                <a:lnTo>
                  <a:pt x="48" y="53"/>
                </a:lnTo>
                <a:lnTo>
                  <a:pt x="48" y="54"/>
                </a:lnTo>
                <a:lnTo>
                  <a:pt x="51" y="56"/>
                </a:lnTo>
                <a:lnTo>
                  <a:pt x="53" y="57"/>
                </a:lnTo>
                <a:lnTo>
                  <a:pt x="55" y="58"/>
                </a:lnTo>
                <a:lnTo>
                  <a:pt x="56" y="58"/>
                </a:lnTo>
                <a:lnTo>
                  <a:pt x="53" y="54"/>
                </a:lnTo>
                <a:lnTo>
                  <a:pt x="51" y="53"/>
                </a:lnTo>
                <a:lnTo>
                  <a:pt x="49" y="52"/>
                </a:lnTo>
                <a:lnTo>
                  <a:pt x="48" y="50"/>
                </a:lnTo>
                <a:close/>
                <a:moveTo>
                  <a:pt x="64" y="50"/>
                </a:moveTo>
                <a:lnTo>
                  <a:pt x="61" y="52"/>
                </a:lnTo>
                <a:lnTo>
                  <a:pt x="60" y="53"/>
                </a:lnTo>
                <a:lnTo>
                  <a:pt x="59" y="56"/>
                </a:lnTo>
                <a:lnTo>
                  <a:pt x="57" y="57"/>
                </a:lnTo>
                <a:lnTo>
                  <a:pt x="57" y="58"/>
                </a:lnTo>
                <a:lnTo>
                  <a:pt x="61" y="56"/>
                </a:lnTo>
                <a:lnTo>
                  <a:pt x="64" y="54"/>
                </a:lnTo>
                <a:lnTo>
                  <a:pt x="65" y="53"/>
                </a:lnTo>
                <a:lnTo>
                  <a:pt x="65" y="52"/>
                </a:lnTo>
                <a:lnTo>
                  <a:pt x="65" y="52"/>
                </a:lnTo>
                <a:lnTo>
                  <a:pt x="65" y="50"/>
                </a:lnTo>
                <a:lnTo>
                  <a:pt x="64" y="50"/>
                </a:lnTo>
                <a:close/>
                <a:moveTo>
                  <a:pt x="56" y="48"/>
                </a:moveTo>
                <a:lnTo>
                  <a:pt x="55" y="48"/>
                </a:lnTo>
                <a:lnTo>
                  <a:pt x="55" y="49"/>
                </a:lnTo>
                <a:lnTo>
                  <a:pt x="55" y="52"/>
                </a:lnTo>
                <a:lnTo>
                  <a:pt x="55" y="54"/>
                </a:lnTo>
                <a:lnTo>
                  <a:pt x="56" y="56"/>
                </a:lnTo>
                <a:lnTo>
                  <a:pt x="56" y="57"/>
                </a:lnTo>
                <a:lnTo>
                  <a:pt x="56" y="58"/>
                </a:lnTo>
                <a:lnTo>
                  <a:pt x="57" y="53"/>
                </a:lnTo>
                <a:lnTo>
                  <a:pt x="57" y="50"/>
                </a:lnTo>
                <a:lnTo>
                  <a:pt x="57" y="49"/>
                </a:lnTo>
                <a:lnTo>
                  <a:pt x="57" y="48"/>
                </a:lnTo>
                <a:lnTo>
                  <a:pt x="57" y="48"/>
                </a:lnTo>
                <a:lnTo>
                  <a:pt x="56" y="48"/>
                </a:lnTo>
                <a:close/>
                <a:moveTo>
                  <a:pt x="75" y="37"/>
                </a:moveTo>
                <a:lnTo>
                  <a:pt x="67" y="50"/>
                </a:lnTo>
                <a:lnTo>
                  <a:pt x="67" y="50"/>
                </a:lnTo>
                <a:lnTo>
                  <a:pt x="68" y="53"/>
                </a:lnTo>
                <a:lnTo>
                  <a:pt x="69" y="57"/>
                </a:lnTo>
                <a:lnTo>
                  <a:pt x="69" y="58"/>
                </a:lnTo>
                <a:lnTo>
                  <a:pt x="71" y="58"/>
                </a:lnTo>
                <a:lnTo>
                  <a:pt x="71" y="58"/>
                </a:lnTo>
                <a:lnTo>
                  <a:pt x="85" y="58"/>
                </a:lnTo>
                <a:lnTo>
                  <a:pt x="75" y="50"/>
                </a:lnTo>
                <a:lnTo>
                  <a:pt x="75" y="37"/>
                </a:lnTo>
                <a:close/>
                <a:moveTo>
                  <a:pt x="41" y="36"/>
                </a:moveTo>
                <a:lnTo>
                  <a:pt x="41" y="36"/>
                </a:lnTo>
                <a:lnTo>
                  <a:pt x="39" y="49"/>
                </a:lnTo>
                <a:lnTo>
                  <a:pt x="28" y="58"/>
                </a:lnTo>
                <a:lnTo>
                  <a:pt x="28" y="58"/>
                </a:lnTo>
                <a:lnTo>
                  <a:pt x="44" y="58"/>
                </a:lnTo>
                <a:lnTo>
                  <a:pt x="44" y="58"/>
                </a:lnTo>
                <a:lnTo>
                  <a:pt x="44" y="54"/>
                </a:lnTo>
                <a:lnTo>
                  <a:pt x="47" y="52"/>
                </a:lnTo>
                <a:lnTo>
                  <a:pt x="48" y="49"/>
                </a:lnTo>
                <a:lnTo>
                  <a:pt x="48" y="48"/>
                </a:lnTo>
                <a:lnTo>
                  <a:pt x="41" y="36"/>
                </a:lnTo>
                <a:close/>
                <a:moveTo>
                  <a:pt x="44" y="33"/>
                </a:moveTo>
                <a:lnTo>
                  <a:pt x="44" y="34"/>
                </a:lnTo>
                <a:lnTo>
                  <a:pt x="51" y="48"/>
                </a:lnTo>
                <a:lnTo>
                  <a:pt x="51" y="48"/>
                </a:lnTo>
                <a:lnTo>
                  <a:pt x="53" y="46"/>
                </a:lnTo>
                <a:lnTo>
                  <a:pt x="55" y="46"/>
                </a:lnTo>
                <a:lnTo>
                  <a:pt x="59" y="46"/>
                </a:lnTo>
                <a:lnTo>
                  <a:pt x="61" y="48"/>
                </a:lnTo>
                <a:lnTo>
                  <a:pt x="65" y="49"/>
                </a:lnTo>
                <a:lnTo>
                  <a:pt x="65" y="49"/>
                </a:lnTo>
                <a:lnTo>
                  <a:pt x="73" y="36"/>
                </a:lnTo>
                <a:lnTo>
                  <a:pt x="73" y="36"/>
                </a:lnTo>
                <a:lnTo>
                  <a:pt x="73" y="34"/>
                </a:lnTo>
                <a:lnTo>
                  <a:pt x="57" y="38"/>
                </a:lnTo>
                <a:lnTo>
                  <a:pt x="44" y="33"/>
                </a:lnTo>
                <a:close/>
                <a:moveTo>
                  <a:pt x="80" y="28"/>
                </a:moveTo>
                <a:lnTo>
                  <a:pt x="79" y="30"/>
                </a:lnTo>
                <a:lnTo>
                  <a:pt x="79" y="32"/>
                </a:lnTo>
                <a:lnTo>
                  <a:pt x="79" y="33"/>
                </a:lnTo>
                <a:lnTo>
                  <a:pt x="79" y="34"/>
                </a:lnTo>
                <a:lnTo>
                  <a:pt x="77" y="36"/>
                </a:lnTo>
                <a:lnTo>
                  <a:pt x="77" y="36"/>
                </a:lnTo>
                <a:lnTo>
                  <a:pt x="77" y="49"/>
                </a:lnTo>
                <a:lnTo>
                  <a:pt x="84" y="45"/>
                </a:lnTo>
                <a:lnTo>
                  <a:pt x="85" y="38"/>
                </a:lnTo>
                <a:lnTo>
                  <a:pt x="87" y="37"/>
                </a:lnTo>
                <a:lnTo>
                  <a:pt x="87" y="37"/>
                </a:lnTo>
                <a:lnTo>
                  <a:pt x="88" y="37"/>
                </a:lnTo>
                <a:lnTo>
                  <a:pt x="88" y="38"/>
                </a:lnTo>
                <a:lnTo>
                  <a:pt x="87" y="44"/>
                </a:lnTo>
                <a:lnTo>
                  <a:pt x="91" y="41"/>
                </a:lnTo>
                <a:lnTo>
                  <a:pt x="91" y="37"/>
                </a:lnTo>
                <a:lnTo>
                  <a:pt x="92" y="37"/>
                </a:lnTo>
                <a:lnTo>
                  <a:pt x="92" y="37"/>
                </a:lnTo>
                <a:lnTo>
                  <a:pt x="93" y="37"/>
                </a:lnTo>
                <a:lnTo>
                  <a:pt x="93" y="38"/>
                </a:lnTo>
                <a:lnTo>
                  <a:pt x="93" y="40"/>
                </a:lnTo>
                <a:lnTo>
                  <a:pt x="99" y="37"/>
                </a:lnTo>
                <a:lnTo>
                  <a:pt x="99" y="37"/>
                </a:lnTo>
                <a:lnTo>
                  <a:pt x="100" y="38"/>
                </a:lnTo>
                <a:lnTo>
                  <a:pt x="100" y="38"/>
                </a:lnTo>
                <a:lnTo>
                  <a:pt x="100" y="40"/>
                </a:lnTo>
                <a:lnTo>
                  <a:pt x="95" y="42"/>
                </a:lnTo>
                <a:lnTo>
                  <a:pt x="96" y="44"/>
                </a:lnTo>
                <a:lnTo>
                  <a:pt x="97" y="44"/>
                </a:lnTo>
                <a:lnTo>
                  <a:pt x="97" y="45"/>
                </a:lnTo>
                <a:lnTo>
                  <a:pt x="96" y="45"/>
                </a:lnTo>
                <a:lnTo>
                  <a:pt x="96" y="45"/>
                </a:lnTo>
                <a:lnTo>
                  <a:pt x="92" y="44"/>
                </a:lnTo>
                <a:lnTo>
                  <a:pt x="88" y="45"/>
                </a:lnTo>
                <a:lnTo>
                  <a:pt x="93" y="48"/>
                </a:lnTo>
                <a:lnTo>
                  <a:pt x="93" y="49"/>
                </a:lnTo>
                <a:lnTo>
                  <a:pt x="93" y="49"/>
                </a:lnTo>
                <a:lnTo>
                  <a:pt x="93" y="50"/>
                </a:lnTo>
                <a:lnTo>
                  <a:pt x="92" y="50"/>
                </a:lnTo>
                <a:lnTo>
                  <a:pt x="85" y="46"/>
                </a:lnTo>
                <a:lnTo>
                  <a:pt x="79" y="50"/>
                </a:lnTo>
                <a:lnTo>
                  <a:pt x="87" y="57"/>
                </a:lnTo>
                <a:lnTo>
                  <a:pt x="89" y="56"/>
                </a:lnTo>
                <a:lnTo>
                  <a:pt x="91" y="56"/>
                </a:lnTo>
                <a:lnTo>
                  <a:pt x="92" y="57"/>
                </a:lnTo>
                <a:lnTo>
                  <a:pt x="92" y="58"/>
                </a:lnTo>
                <a:lnTo>
                  <a:pt x="96" y="58"/>
                </a:lnTo>
                <a:lnTo>
                  <a:pt x="107" y="34"/>
                </a:lnTo>
                <a:lnTo>
                  <a:pt x="107" y="34"/>
                </a:lnTo>
                <a:lnTo>
                  <a:pt x="80" y="28"/>
                </a:lnTo>
                <a:close/>
                <a:moveTo>
                  <a:pt x="38" y="26"/>
                </a:moveTo>
                <a:lnTo>
                  <a:pt x="10" y="30"/>
                </a:lnTo>
                <a:lnTo>
                  <a:pt x="10" y="30"/>
                </a:lnTo>
                <a:lnTo>
                  <a:pt x="20" y="58"/>
                </a:lnTo>
                <a:lnTo>
                  <a:pt x="23" y="58"/>
                </a:lnTo>
                <a:lnTo>
                  <a:pt x="23" y="57"/>
                </a:lnTo>
                <a:lnTo>
                  <a:pt x="26" y="56"/>
                </a:lnTo>
                <a:lnTo>
                  <a:pt x="27" y="56"/>
                </a:lnTo>
                <a:lnTo>
                  <a:pt x="36" y="49"/>
                </a:lnTo>
                <a:lnTo>
                  <a:pt x="30" y="45"/>
                </a:lnTo>
                <a:lnTo>
                  <a:pt x="23" y="46"/>
                </a:lnTo>
                <a:lnTo>
                  <a:pt x="22" y="46"/>
                </a:lnTo>
                <a:lnTo>
                  <a:pt x="22" y="46"/>
                </a:lnTo>
                <a:lnTo>
                  <a:pt x="22" y="45"/>
                </a:lnTo>
                <a:lnTo>
                  <a:pt x="22" y="45"/>
                </a:lnTo>
                <a:lnTo>
                  <a:pt x="27" y="42"/>
                </a:lnTo>
                <a:lnTo>
                  <a:pt x="23" y="41"/>
                </a:lnTo>
                <a:lnTo>
                  <a:pt x="19" y="42"/>
                </a:lnTo>
                <a:lnTo>
                  <a:pt x="19" y="42"/>
                </a:lnTo>
                <a:lnTo>
                  <a:pt x="18" y="42"/>
                </a:lnTo>
                <a:lnTo>
                  <a:pt x="18" y="41"/>
                </a:lnTo>
                <a:lnTo>
                  <a:pt x="19" y="40"/>
                </a:lnTo>
                <a:lnTo>
                  <a:pt x="20" y="40"/>
                </a:lnTo>
                <a:lnTo>
                  <a:pt x="16" y="37"/>
                </a:lnTo>
                <a:lnTo>
                  <a:pt x="15" y="36"/>
                </a:lnTo>
                <a:lnTo>
                  <a:pt x="15" y="34"/>
                </a:lnTo>
                <a:lnTo>
                  <a:pt x="16" y="34"/>
                </a:lnTo>
                <a:lnTo>
                  <a:pt x="16" y="34"/>
                </a:lnTo>
                <a:lnTo>
                  <a:pt x="22" y="37"/>
                </a:lnTo>
                <a:lnTo>
                  <a:pt x="22" y="34"/>
                </a:lnTo>
                <a:lnTo>
                  <a:pt x="22" y="34"/>
                </a:lnTo>
                <a:lnTo>
                  <a:pt x="23" y="33"/>
                </a:lnTo>
                <a:lnTo>
                  <a:pt x="24" y="34"/>
                </a:lnTo>
                <a:lnTo>
                  <a:pt x="24" y="34"/>
                </a:lnTo>
                <a:lnTo>
                  <a:pt x="24" y="38"/>
                </a:lnTo>
                <a:lnTo>
                  <a:pt x="28" y="41"/>
                </a:lnTo>
                <a:lnTo>
                  <a:pt x="27" y="36"/>
                </a:lnTo>
                <a:lnTo>
                  <a:pt x="28" y="34"/>
                </a:lnTo>
                <a:lnTo>
                  <a:pt x="28" y="34"/>
                </a:lnTo>
                <a:lnTo>
                  <a:pt x="30" y="34"/>
                </a:lnTo>
                <a:lnTo>
                  <a:pt x="30" y="36"/>
                </a:lnTo>
                <a:lnTo>
                  <a:pt x="30" y="42"/>
                </a:lnTo>
                <a:lnTo>
                  <a:pt x="38" y="46"/>
                </a:lnTo>
                <a:lnTo>
                  <a:pt x="39" y="34"/>
                </a:lnTo>
                <a:lnTo>
                  <a:pt x="39" y="33"/>
                </a:lnTo>
                <a:lnTo>
                  <a:pt x="38" y="32"/>
                </a:lnTo>
                <a:lnTo>
                  <a:pt x="39" y="29"/>
                </a:lnTo>
                <a:lnTo>
                  <a:pt x="38" y="26"/>
                </a:lnTo>
                <a:close/>
                <a:moveTo>
                  <a:pt x="59" y="4"/>
                </a:moveTo>
                <a:lnTo>
                  <a:pt x="57" y="4"/>
                </a:lnTo>
                <a:lnTo>
                  <a:pt x="57" y="4"/>
                </a:lnTo>
                <a:lnTo>
                  <a:pt x="40" y="26"/>
                </a:lnTo>
                <a:lnTo>
                  <a:pt x="40" y="28"/>
                </a:lnTo>
                <a:lnTo>
                  <a:pt x="43" y="29"/>
                </a:lnTo>
                <a:lnTo>
                  <a:pt x="44" y="29"/>
                </a:lnTo>
                <a:lnTo>
                  <a:pt x="44" y="30"/>
                </a:lnTo>
                <a:lnTo>
                  <a:pt x="56" y="36"/>
                </a:lnTo>
                <a:lnTo>
                  <a:pt x="56" y="28"/>
                </a:lnTo>
                <a:lnTo>
                  <a:pt x="51" y="24"/>
                </a:lnTo>
                <a:lnTo>
                  <a:pt x="51" y="22"/>
                </a:lnTo>
                <a:lnTo>
                  <a:pt x="51" y="22"/>
                </a:lnTo>
                <a:lnTo>
                  <a:pt x="52" y="21"/>
                </a:lnTo>
                <a:lnTo>
                  <a:pt x="53" y="22"/>
                </a:lnTo>
                <a:lnTo>
                  <a:pt x="56" y="25"/>
                </a:lnTo>
                <a:lnTo>
                  <a:pt x="57" y="21"/>
                </a:lnTo>
                <a:lnTo>
                  <a:pt x="53" y="18"/>
                </a:lnTo>
                <a:lnTo>
                  <a:pt x="53" y="18"/>
                </a:lnTo>
                <a:lnTo>
                  <a:pt x="53" y="17"/>
                </a:lnTo>
                <a:lnTo>
                  <a:pt x="55" y="17"/>
                </a:lnTo>
                <a:lnTo>
                  <a:pt x="55" y="17"/>
                </a:lnTo>
                <a:lnTo>
                  <a:pt x="57" y="18"/>
                </a:lnTo>
                <a:lnTo>
                  <a:pt x="57" y="12"/>
                </a:lnTo>
                <a:lnTo>
                  <a:pt x="57" y="12"/>
                </a:lnTo>
                <a:lnTo>
                  <a:pt x="57" y="12"/>
                </a:lnTo>
                <a:lnTo>
                  <a:pt x="57" y="12"/>
                </a:lnTo>
                <a:lnTo>
                  <a:pt x="59" y="12"/>
                </a:lnTo>
                <a:lnTo>
                  <a:pt x="59" y="12"/>
                </a:lnTo>
                <a:lnTo>
                  <a:pt x="59" y="18"/>
                </a:lnTo>
                <a:lnTo>
                  <a:pt x="61" y="17"/>
                </a:lnTo>
                <a:lnTo>
                  <a:pt x="63" y="17"/>
                </a:lnTo>
                <a:lnTo>
                  <a:pt x="63" y="17"/>
                </a:lnTo>
                <a:lnTo>
                  <a:pt x="63" y="18"/>
                </a:lnTo>
                <a:lnTo>
                  <a:pt x="63" y="18"/>
                </a:lnTo>
                <a:lnTo>
                  <a:pt x="59" y="21"/>
                </a:lnTo>
                <a:lnTo>
                  <a:pt x="59" y="25"/>
                </a:lnTo>
                <a:lnTo>
                  <a:pt x="64" y="21"/>
                </a:lnTo>
                <a:lnTo>
                  <a:pt x="64" y="21"/>
                </a:lnTo>
                <a:lnTo>
                  <a:pt x="65" y="22"/>
                </a:lnTo>
                <a:lnTo>
                  <a:pt x="65" y="22"/>
                </a:lnTo>
                <a:lnTo>
                  <a:pt x="65" y="24"/>
                </a:lnTo>
                <a:lnTo>
                  <a:pt x="59" y="28"/>
                </a:lnTo>
                <a:lnTo>
                  <a:pt x="59" y="36"/>
                </a:lnTo>
                <a:lnTo>
                  <a:pt x="72" y="33"/>
                </a:lnTo>
                <a:lnTo>
                  <a:pt x="73" y="32"/>
                </a:lnTo>
                <a:lnTo>
                  <a:pt x="73" y="30"/>
                </a:lnTo>
                <a:lnTo>
                  <a:pt x="75" y="30"/>
                </a:lnTo>
                <a:lnTo>
                  <a:pt x="76" y="30"/>
                </a:lnTo>
                <a:lnTo>
                  <a:pt x="79" y="26"/>
                </a:lnTo>
                <a:lnTo>
                  <a:pt x="59" y="4"/>
                </a:lnTo>
                <a:close/>
                <a:moveTo>
                  <a:pt x="57" y="0"/>
                </a:moveTo>
                <a:lnTo>
                  <a:pt x="57" y="0"/>
                </a:lnTo>
                <a:lnTo>
                  <a:pt x="59" y="0"/>
                </a:lnTo>
                <a:lnTo>
                  <a:pt x="60" y="1"/>
                </a:lnTo>
                <a:lnTo>
                  <a:pt x="60" y="1"/>
                </a:lnTo>
                <a:lnTo>
                  <a:pt x="80" y="25"/>
                </a:lnTo>
                <a:lnTo>
                  <a:pt x="83" y="20"/>
                </a:lnTo>
                <a:lnTo>
                  <a:pt x="81" y="18"/>
                </a:lnTo>
                <a:lnTo>
                  <a:pt x="80" y="17"/>
                </a:lnTo>
                <a:lnTo>
                  <a:pt x="81" y="13"/>
                </a:lnTo>
                <a:lnTo>
                  <a:pt x="83" y="12"/>
                </a:lnTo>
                <a:lnTo>
                  <a:pt x="85" y="11"/>
                </a:lnTo>
                <a:lnTo>
                  <a:pt x="88" y="12"/>
                </a:lnTo>
                <a:lnTo>
                  <a:pt x="91" y="13"/>
                </a:lnTo>
                <a:lnTo>
                  <a:pt x="92" y="16"/>
                </a:lnTo>
                <a:lnTo>
                  <a:pt x="91" y="18"/>
                </a:lnTo>
                <a:lnTo>
                  <a:pt x="89" y="21"/>
                </a:lnTo>
                <a:lnTo>
                  <a:pt x="87" y="21"/>
                </a:lnTo>
                <a:lnTo>
                  <a:pt x="84" y="21"/>
                </a:lnTo>
                <a:lnTo>
                  <a:pt x="81" y="26"/>
                </a:lnTo>
                <a:lnTo>
                  <a:pt x="107" y="32"/>
                </a:lnTo>
                <a:lnTo>
                  <a:pt x="108" y="30"/>
                </a:lnTo>
                <a:lnTo>
                  <a:pt x="109" y="32"/>
                </a:lnTo>
                <a:lnTo>
                  <a:pt x="111" y="33"/>
                </a:lnTo>
                <a:lnTo>
                  <a:pt x="111" y="34"/>
                </a:lnTo>
                <a:lnTo>
                  <a:pt x="108" y="36"/>
                </a:lnTo>
                <a:lnTo>
                  <a:pt x="108" y="36"/>
                </a:lnTo>
                <a:lnTo>
                  <a:pt x="99" y="58"/>
                </a:lnTo>
                <a:lnTo>
                  <a:pt x="104" y="58"/>
                </a:lnTo>
                <a:lnTo>
                  <a:pt x="105" y="56"/>
                </a:lnTo>
                <a:lnTo>
                  <a:pt x="107" y="54"/>
                </a:lnTo>
                <a:lnTo>
                  <a:pt x="109" y="54"/>
                </a:lnTo>
                <a:lnTo>
                  <a:pt x="112" y="54"/>
                </a:lnTo>
                <a:lnTo>
                  <a:pt x="113" y="56"/>
                </a:lnTo>
                <a:lnTo>
                  <a:pt x="115" y="58"/>
                </a:lnTo>
                <a:lnTo>
                  <a:pt x="115" y="61"/>
                </a:lnTo>
                <a:lnTo>
                  <a:pt x="113" y="64"/>
                </a:lnTo>
                <a:lnTo>
                  <a:pt x="111" y="65"/>
                </a:lnTo>
                <a:lnTo>
                  <a:pt x="108" y="64"/>
                </a:lnTo>
                <a:lnTo>
                  <a:pt x="105" y="62"/>
                </a:lnTo>
                <a:lnTo>
                  <a:pt x="104" y="60"/>
                </a:lnTo>
                <a:lnTo>
                  <a:pt x="99" y="60"/>
                </a:lnTo>
                <a:lnTo>
                  <a:pt x="109" y="84"/>
                </a:lnTo>
                <a:lnTo>
                  <a:pt x="112" y="84"/>
                </a:lnTo>
                <a:lnTo>
                  <a:pt x="112" y="85"/>
                </a:lnTo>
                <a:lnTo>
                  <a:pt x="112" y="86"/>
                </a:lnTo>
                <a:lnTo>
                  <a:pt x="111" y="88"/>
                </a:lnTo>
                <a:lnTo>
                  <a:pt x="109" y="88"/>
                </a:lnTo>
                <a:lnTo>
                  <a:pt x="108" y="86"/>
                </a:lnTo>
                <a:lnTo>
                  <a:pt x="80" y="93"/>
                </a:lnTo>
                <a:lnTo>
                  <a:pt x="83" y="98"/>
                </a:lnTo>
                <a:lnTo>
                  <a:pt x="84" y="97"/>
                </a:lnTo>
                <a:lnTo>
                  <a:pt x="87" y="98"/>
                </a:lnTo>
                <a:lnTo>
                  <a:pt x="89" y="99"/>
                </a:lnTo>
                <a:lnTo>
                  <a:pt x="91" y="102"/>
                </a:lnTo>
                <a:lnTo>
                  <a:pt x="89" y="105"/>
                </a:lnTo>
                <a:lnTo>
                  <a:pt x="88" y="107"/>
                </a:lnTo>
                <a:lnTo>
                  <a:pt x="85" y="107"/>
                </a:lnTo>
                <a:lnTo>
                  <a:pt x="83" y="107"/>
                </a:lnTo>
                <a:lnTo>
                  <a:pt x="80" y="106"/>
                </a:lnTo>
                <a:lnTo>
                  <a:pt x="80" y="103"/>
                </a:lnTo>
                <a:lnTo>
                  <a:pt x="80" y="101"/>
                </a:lnTo>
                <a:lnTo>
                  <a:pt x="81" y="98"/>
                </a:lnTo>
                <a:lnTo>
                  <a:pt x="79" y="93"/>
                </a:lnTo>
                <a:lnTo>
                  <a:pt x="60" y="115"/>
                </a:lnTo>
                <a:lnTo>
                  <a:pt x="60" y="115"/>
                </a:lnTo>
                <a:lnTo>
                  <a:pt x="59" y="117"/>
                </a:lnTo>
                <a:lnTo>
                  <a:pt x="57" y="118"/>
                </a:lnTo>
                <a:lnTo>
                  <a:pt x="56" y="118"/>
                </a:lnTo>
                <a:lnTo>
                  <a:pt x="55" y="115"/>
                </a:lnTo>
                <a:lnTo>
                  <a:pt x="55" y="115"/>
                </a:lnTo>
                <a:lnTo>
                  <a:pt x="36" y="93"/>
                </a:lnTo>
                <a:lnTo>
                  <a:pt x="34" y="98"/>
                </a:lnTo>
                <a:lnTo>
                  <a:pt x="34" y="99"/>
                </a:lnTo>
                <a:lnTo>
                  <a:pt x="35" y="102"/>
                </a:lnTo>
                <a:lnTo>
                  <a:pt x="34" y="105"/>
                </a:lnTo>
                <a:lnTo>
                  <a:pt x="32" y="106"/>
                </a:lnTo>
                <a:lnTo>
                  <a:pt x="30" y="107"/>
                </a:lnTo>
                <a:lnTo>
                  <a:pt x="27" y="107"/>
                </a:lnTo>
                <a:lnTo>
                  <a:pt x="24" y="105"/>
                </a:lnTo>
                <a:lnTo>
                  <a:pt x="24" y="102"/>
                </a:lnTo>
                <a:lnTo>
                  <a:pt x="24" y="99"/>
                </a:lnTo>
                <a:lnTo>
                  <a:pt x="26" y="98"/>
                </a:lnTo>
                <a:lnTo>
                  <a:pt x="28" y="97"/>
                </a:lnTo>
                <a:lnTo>
                  <a:pt x="31" y="97"/>
                </a:lnTo>
                <a:lnTo>
                  <a:pt x="35" y="92"/>
                </a:lnTo>
                <a:lnTo>
                  <a:pt x="8" y="88"/>
                </a:lnTo>
                <a:lnTo>
                  <a:pt x="8" y="89"/>
                </a:lnTo>
                <a:lnTo>
                  <a:pt x="7" y="89"/>
                </a:lnTo>
                <a:lnTo>
                  <a:pt x="6" y="89"/>
                </a:lnTo>
                <a:lnTo>
                  <a:pt x="4" y="88"/>
                </a:lnTo>
                <a:lnTo>
                  <a:pt x="4" y="85"/>
                </a:lnTo>
                <a:lnTo>
                  <a:pt x="6" y="85"/>
                </a:lnTo>
                <a:lnTo>
                  <a:pt x="7" y="85"/>
                </a:lnTo>
                <a:lnTo>
                  <a:pt x="18" y="60"/>
                </a:lnTo>
                <a:lnTo>
                  <a:pt x="11" y="60"/>
                </a:lnTo>
                <a:lnTo>
                  <a:pt x="11" y="62"/>
                </a:lnTo>
                <a:lnTo>
                  <a:pt x="10" y="64"/>
                </a:lnTo>
                <a:lnTo>
                  <a:pt x="7" y="64"/>
                </a:lnTo>
                <a:lnTo>
                  <a:pt x="4" y="64"/>
                </a:lnTo>
                <a:lnTo>
                  <a:pt x="2" y="62"/>
                </a:lnTo>
                <a:lnTo>
                  <a:pt x="0" y="60"/>
                </a:lnTo>
                <a:lnTo>
                  <a:pt x="2" y="57"/>
                </a:lnTo>
                <a:lnTo>
                  <a:pt x="3" y="54"/>
                </a:lnTo>
                <a:lnTo>
                  <a:pt x="6" y="53"/>
                </a:lnTo>
                <a:lnTo>
                  <a:pt x="8" y="54"/>
                </a:lnTo>
                <a:lnTo>
                  <a:pt x="11" y="56"/>
                </a:lnTo>
                <a:lnTo>
                  <a:pt x="11" y="58"/>
                </a:lnTo>
                <a:lnTo>
                  <a:pt x="18" y="58"/>
                </a:lnTo>
                <a:lnTo>
                  <a:pt x="7" y="32"/>
                </a:lnTo>
                <a:lnTo>
                  <a:pt x="7" y="30"/>
                </a:lnTo>
                <a:lnTo>
                  <a:pt x="6" y="29"/>
                </a:lnTo>
                <a:lnTo>
                  <a:pt x="7" y="28"/>
                </a:lnTo>
                <a:lnTo>
                  <a:pt x="8" y="26"/>
                </a:lnTo>
                <a:lnTo>
                  <a:pt x="10" y="28"/>
                </a:lnTo>
                <a:lnTo>
                  <a:pt x="10" y="28"/>
                </a:lnTo>
                <a:lnTo>
                  <a:pt x="36" y="25"/>
                </a:lnTo>
                <a:lnTo>
                  <a:pt x="34" y="20"/>
                </a:lnTo>
                <a:lnTo>
                  <a:pt x="34" y="20"/>
                </a:lnTo>
                <a:lnTo>
                  <a:pt x="31" y="20"/>
                </a:lnTo>
                <a:lnTo>
                  <a:pt x="28" y="18"/>
                </a:lnTo>
                <a:lnTo>
                  <a:pt x="27" y="16"/>
                </a:lnTo>
                <a:lnTo>
                  <a:pt x="28" y="12"/>
                </a:lnTo>
                <a:lnTo>
                  <a:pt x="30" y="11"/>
                </a:lnTo>
                <a:lnTo>
                  <a:pt x="32" y="9"/>
                </a:lnTo>
                <a:lnTo>
                  <a:pt x="35" y="9"/>
                </a:lnTo>
                <a:lnTo>
                  <a:pt x="38" y="12"/>
                </a:lnTo>
                <a:lnTo>
                  <a:pt x="39" y="14"/>
                </a:lnTo>
                <a:lnTo>
                  <a:pt x="38" y="17"/>
                </a:lnTo>
                <a:lnTo>
                  <a:pt x="36" y="18"/>
                </a:lnTo>
                <a:lnTo>
                  <a:pt x="39" y="24"/>
                </a:lnTo>
                <a:lnTo>
                  <a:pt x="55" y="3"/>
                </a:lnTo>
                <a:lnTo>
                  <a:pt x="55" y="3"/>
                </a:lnTo>
                <a:lnTo>
                  <a:pt x="56" y="0"/>
                </a:lnTo>
                <a:lnTo>
                  <a:pt x="57" y="0"/>
                </a:lnTo>
                <a:lnTo>
                  <a:pt x="57" y="0"/>
                </a:lnTo>
                <a:lnTo>
                  <a:pt x="57" y="0"/>
                </a:lnTo>
                <a:close/>
              </a:path>
            </a:pathLst>
          </a:custGeom>
          <a:noFill/>
          <a:ln w="0">
            <a:solidFill>
              <a:srgbClr val="FFFFFF"/>
            </a:solidFill>
            <a:prstDash val="solid"/>
            <a:round/>
          </a:ln>
        </p:spPr>
        <p:txBody>
          <a:bodyPr vert="horz" wrap="square" lIns="91440" tIns="45720" rIns="91440" bIns="45720" numCol="1" anchor="t" anchorCtr="0" compatLnSpc="1"/>
          <a:lstStyle/>
          <a:p>
            <a:endParaRPr lang="zh-CN" altLang="en-US" sz="1800" dirty="0">
              <a:ea typeface="微软雅黑" panose="020B0503020204020204" pitchFamily="34" charset="-122"/>
            </a:endParaRPr>
          </a:p>
        </p:txBody>
      </p:sp>
      <p:sp>
        <p:nvSpPr>
          <p:cNvPr id="199" name="文本框 198"/>
          <p:cNvSpPr txBox="1"/>
          <p:nvPr/>
        </p:nvSpPr>
        <p:spPr>
          <a:xfrm>
            <a:off x="2430732" y="3287075"/>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0" name="矩形 199"/>
          <p:cNvSpPr/>
          <p:nvPr/>
        </p:nvSpPr>
        <p:spPr>
          <a:xfrm>
            <a:off x="1831804" y="3615725"/>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01" name="文本框 200"/>
          <p:cNvSpPr txBox="1"/>
          <p:nvPr/>
        </p:nvSpPr>
        <p:spPr>
          <a:xfrm>
            <a:off x="5238397" y="3287075"/>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2" name="矩形 201"/>
          <p:cNvSpPr/>
          <p:nvPr/>
        </p:nvSpPr>
        <p:spPr>
          <a:xfrm>
            <a:off x="4639470" y="3615725"/>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05" name="组合 204"/>
          <p:cNvGrpSpPr/>
          <p:nvPr/>
        </p:nvGrpSpPr>
        <p:grpSpPr>
          <a:xfrm>
            <a:off x="699330" y="371662"/>
            <a:ext cx="7882750" cy="421654"/>
            <a:chOff x="-2462352" y="673807"/>
            <a:chExt cx="10508965" cy="562132"/>
          </a:xfrm>
        </p:grpSpPr>
        <p:sp>
          <p:nvSpPr>
            <p:cNvPr id="206" name="矩形 205"/>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7"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8" name="矩形 207"/>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anim calcmode="lin" valueType="num">
                                      <p:cBhvr>
                                        <p:cTn id="8" dur="1000" fill="hold"/>
                                        <p:tgtEl>
                                          <p:spTgt spid="194"/>
                                        </p:tgtEl>
                                        <p:attrNameLst>
                                          <p:attrName>ppt_x</p:attrName>
                                        </p:attrNameLst>
                                      </p:cBhvr>
                                      <p:tavLst>
                                        <p:tav tm="0">
                                          <p:val>
                                            <p:strVal val="#ppt_x"/>
                                          </p:val>
                                        </p:tav>
                                        <p:tav tm="100000">
                                          <p:val>
                                            <p:strVal val="#ppt_x"/>
                                          </p:val>
                                        </p:tav>
                                      </p:tavLst>
                                    </p:anim>
                                    <p:anim calcmode="lin" valueType="num">
                                      <p:cBhvr>
                                        <p:cTn id="9" dur="1000" fill="hold"/>
                                        <p:tgtEl>
                                          <p:spTgt spid="1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fade">
                                      <p:cBhvr>
                                        <p:cTn id="13" dur="1000"/>
                                        <p:tgtEl>
                                          <p:spTgt spid="198"/>
                                        </p:tgtEl>
                                      </p:cBhvr>
                                    </p:animEffect>
                                    <p:anim calcmode="lin" valueType="num">
                                      <p:cBhvr>
                                        <p:cTn id="14" dur="1000" fill="hold"/>
                                        <p:tgtEl>
                                          <p:spTgt spid="198"/>
                                        </p:tgtEl>
                                        <p:attrNameLst>
                                          <p:attrName>ppt_x</p:attrName>
                                        </p:attrNameLst>
                                      </p:cBhvr>
                                      <p:tavLst>
                                        <p:tav tm="0">
                                          <p:val>
                                            <p:strVal val="#ppt_x"/>
                                          </p:val>
                                        </p:tav>
                                        <p:tav tm="100000">
                                          <p:val>
                                            <p:strVal val="#ppt_x"/>
                                          </p:val>
                                        </p:tav>
                                      </p:tavLst>
                                    </p:anim>
                                    <p:anim calcmode="lin" valueType="num">
                                      <p:cBhvr>
                                        <p:cTn id="15" dur="1000" fill="hold"/>
                                        <p:tgtEl>
                                          <p:spTgt spid="1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wipe(down)">
                                      <p:cBhvr>
                                        <p:cTn id="19" dur="500"/>
                                        <p:tgtEl>
                                          <p:spTgt spid="199"/>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200"/>
                                        </p:tgtEl>
                                        <p:attrNameLst>
                                          <p:attrName>style.visibility</p:attrName>
                                        </p:attrNameLst>
                                      </p:cBhvr>
                                      <p:to>
                                        <p:strVal val="visible"/>
                                      </p:to>
                                    </p:set>
                                    <p:animEffect transition="in" filter="wipe(down)">
                                      <p:cBhvr>
                                        <p:cTn id="23" dur="500"/>
                                        <p:tgtEl>
                                          <p:spTgt spid="200"/>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201"/>
                                        </p:tgtEl>
                                        <p:attrNameLst>
                                          <p:attrName>style.visibility</p:attrName>
                                        </p:attrNameLst>
                                      </p:cBhvr>
                                      <p:to>
                                        <p:strVal val="visible"/>
                                      </p:to>
                                    </p:set>
                                    <p:animEffect transition="in" filter="wipe(down)">
                                      <p:cBhvr>
                                        <p:cTn id="27" dur="500"/>
                                        <p:tgtEl>
                                          <p:spTgt spid="201"/>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202"/>
                                        </p:tgtEl>
                                        <p:attrNameLst>
                                          <p:attrName>style.visibility</p:attrName>
                                        </p:attrNameLst>
                                      </p:cBhvr>
                                      <p:to>
                                        <p:strVal val="visible"/>
                                      </p:to>
                                    </p:set>
                                    <p:animEffect transition="in" filter="wipe(down)">
                                      <p:cBhvr>
                                        <p:cTn id="31" dur="500"/>
                                        <p:tgtEl>
                                          <p:spTgt spid="202"/>
                                        </p:tgtEl>
                                      </p:cBhvr>
                                    </p:animEffect>
                                  </p:childTnLst>
                                </p:cTn>
                              </p:par>
                              <p:par>
                                <p:cTn id="32" presetID="16" presetClass="entr" presetSubtype="21" fill="hold" nodeType="withEffect">
                                  <p:stCondLst>
                                    <p:cond delay="0"/>
                                  </p:stCondLst>
                                  <p:childTnLst>
                                    <p:set>
                                      <p:cBhvr>
                                        <p:cTn id="33" dur="1" fill="hold">
                                          <p:stCondLst>
                                            <p:cond delay="0"/>
                                          </p:stCondLst>
                                        </p:cTn>
                                        <p:tgtEl>
                                          <p:spTgt spid="205"/>
                                        </p:tgtEl>
                                        <p:attrNameLst>
                                          <p:attrName>style.visibility</p:attrName>
                                        </p:attrNameLst>
                                      </p:cBhvr>
                                      <p:to>
                                        <p:strVal val="visible"/>
                                      </p:to>
                                    </p:set>
                                    <p:animEffect transition="in" filter="barn(inVertical)">
                                      <p:cBhvr>
                                        <p:cTn id="34"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8" grpId="0" animBg="1"/>
      <p:bldP spid="199" grpId="0"/>
      <p:bldP spid="200" grpId="0"/>
      <p:bldP spid="201" grpId="0"/>
      <p:bldP spid="2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grpSp>
        <p:nvGrpSpPr>
          <p:cNvPr id="202" name="组合 201"/>
          <p:cNvGrpSpPr/>
          <p:nvPr/>
        </p:nvGrpSpPr>
        <p:grpSpPr>
          <a:xfrm>
            <a:off x="1435032" y="1878362"/>
            <a:ext cx="6431427" cy="2671888"/>
            <a:chOff x="1786540" y="1729814"/>
            <a:chExt cx="5269978" cy="2367455"/>
          </a:xfrm>
        </p:grpSpPr>
        <p:pic>
          <p:nvPicPr>
            <p:cNvPr id="195" name="图片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196" y="1729814"/>
              <a:ext cx="1768898" cy="1179265"/>
            </a:xfrm>
            <a:prstGeom prst="rect">
              <a:avLst/>
            </a:prstGeom>
          </p:spPr>
        </p:pic>
        <p:pic>
          <p:nvPicPr>
            <p:cNvPr id="196" name="图片 1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68094" y="2906666"/>
              <a:ext cx="1706871" cy="1137913"/>
            </a:xfrm>
            <a:prstGeom prst="rect">
              <a:avLst/>
            </a:prstGeom>
          </p:spPr>
        </p:pic>
        <p:pic>
          <p:nvPicPr>
            <p:cNvPr id="197" name="图片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142" y="1729814"/>
              <a:ext cx="1768898" cy="1179265"/>
            </a:xfrm>
            <a:prstGeom prst="rect">
              <a:avLst/>
            </a:prstGeom>
          </p:spPr>
        </p:pic>
        <p:sp>
          <p:nvSpPr>
            <p:cNvPr id="199" name="矩形 198"/>
            <p:cNvSpPr/>
            <p:nvPr/>
          </p:nvSpPr>
          <p:spPr>
            <a:xfrm>
              <a:off x="3568093" y="1729814"/>
              <a:ext cx="1701047" cy="1176853"/>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
          <p:nvSpPr>
            <p:cNvPr id="200" name="矩形 199"/>
            <p:cNvSpPr/>
            <p:nvPr/>
          </p:nvSpPr>
          <p:spPr>
            <a:xfrm>
              <a:off x="1786540" y="2867727"/>
              <a:ext cx="1781553" cy="1176853"/>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sp>
          <p:nvSpPr>
            <p:cNvPr id="201" name="矩形 200"/>
            <p:cNvSpPr/>
            <p:nvPr/>
          </p:nvSpPr>
          <p:spPr>
            <a:xfrm>
              <a:off x="5274965" y="2920416"/>
              <a:ext cx="1781553" cy="1176853"/>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ea typeface="微软雅黑" panose="020B0503020204020204" pitchFamily="34" charset="-122"/>
              </a:endParaRPr>
            </a:p>
          </p:txBody>
        </p:sp>
      </p:grpSp>
      <p:sp>
        <p:nvSpPr>
          <p:cNvPr id="203" name="文本框 202"/>
          <p:cNvSpPr txBox="1"/>
          <p:nvPr/>
        </p:nvSpPr>
        <p:spPr>
          <a:xfrm>
            <a:off x="4154734" y="2070800"/>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4" name="矩形 203"/>
          <p:cNvSpPr/>
          <p:nvPr/>
        </p:nvSpPr>
        <p:spPr>
          <a:xfrm>
            <a:off x="3555806" y="2399449"/>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05" name="文本框 204"/>
          <p:cNvSpPr txBox="1"/>
          <p:nvPr/>
        </p:nvSpPr>
        <p:spPr>
          <a:xfrm>
            <a:off x="2056509" y="3336036"/>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6" name="矩形 205"/>
          <p:cNvSpPr/>
          <p:nvPr/>
        </p:nvSpPr>
        <p:spPr>
          <a:xfrm>
            <a:off x="1457581" y="3664685"/>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07" name="文本框 206"/>
          <p:cNvSpPr txBox="1"/>
          <p:nvPr/>
        </p:nvSpPr>
        <p:spPr>
          <a:xfrm>
            <a:off x="6369423" y="3351667"/>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08" name="矩形 207"/>
          <p:cNvSpPr/>
          <p:nvPr/>
        </p:nvSpPr>
        <p:spPr>
          <a:xfrm>
            <a:off x="5770495" y="3680316"/>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10" name="组合 209"/>
          <p:cNvGrpSpPr/>
          <p:nvPr/>
        </p:nvGrpSpPr>
        <p:grpSpPr>
          <a:xfrm>
            <a:off x="699330" y="371662"/>
            <a:ext cx="7882750" cy="421654"/>
            <a:chOff x="-2462352" y="673807"/>
            <a:chExt cx="10508965" cy="562132"/>
          </a:xfrm>
        </p:grpSpPr>
        <p:sp>
          <p:nvSpPr>
            <p:cNvPr id="211" name="矩形 210"/>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12"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13" name="矩形 212"/>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randombar(horizontal)">
                                      <p:cBhvr>
                                        <p:cTn id="7" dur="500"/>
                                        <p:tgtEl>
                                          <p:spTgt spid="20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3"/>
                                        </p:tgtEl>
                                        <p:attrNameLst>
                                          <p:attrName>style.visibility</p:attrName>
                                        </p:attrNameLst>
                                      </p:cBhvr>
                                      <p:to>
                                        <p:strVal val="visible"/>
                                      </p:to>
                                    </p:set>
                                    <p:animEffect transition="in" filter="wipe(down)">
                                      <p:cBhvr>
                                        <p:cTn id="11" dur="500"/>
                                        <p:tgtEl>
                                          <p:spTgt spid="20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down)">
                                      <p:cBhvr>
                                        <p:cTn id="15" dur="500"/>
                                        <p:tgtEl>
                                          <p:spTgt spid="20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5"/>
                                        </p:tgtEl>
                                        <p:attrNameLst>
                                          <p:attrName>style.visibility</p:attrName>
                                        </p:attrNameLst>
                                      </p:cBhvr>
                                      <p:to>
                                        <p:strVal val="visible"/>
                                      </p:to>
                                    </p:set>
                                    <p:animEffect transition="in" filter="wipe(down)">
                                      <p:cBhvr>
                                        <p:cTn id="19" dur="500"/>
                                        <p:tgtEl>
                                          <p:spTgt spid="20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wipe(down)">
                                      <p:cBhvr>
                                        <p:cTn id="23" dur="500"/>
                                        <p:tgtEl>
                                          <p:spTgt spid="20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07"/>
                                        </p:tgtEl>
                                        <p:attrNameLst>
                                          <p:attrName>style.visibility</p:attrName>
                                        </p:attrNameLst>
                                      </p:cBhvr>
                                      <p:to>
                                        <p:strVal val="visible"/>
                                      </p:to>
                                    </p:set>
                                    <p:animEffect transition="in" filter="wipe(down)">
                                      <p:cBhvr>
                                        <p:cTn id="27" dur="500"/>
                                        <p:tgtEl>
                                          <p:spTgt spid="20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wipe(down)">
                                      <p:cBhvr>
                                        <p:cTn id="31" dur="500"/>
                                        <p:tgtEl>
                                          <p:spTgt spid="208"/>
                                        </p:tgtEl>
                                      </p:cBhvr>
                                    </p:animEffect>
                                  </p:childTnLst>
                                </p:cTn>
                              </p:par>
                              <p:par>
                                <p:cTn id="32" presetID="16" presetClass="entr" presetSubtype="21" fill="hold" nodeType="withEffect">
                                  <p:stCondLst>
                                    <p:cond delay="0"/>
                                  </p:stCondLst>
                                  <p:childTnLst>
                                    <p:set>
                                      <p:cBhvr>
                                        <p:cTn id="33" dur="1" fill="hold">
                                          <p:stCondLst>
                                            <p:cond delay="0"/>
                                          </p:stCondLst>
                                        </p:cTn>
                                        <p:tgtEl>
                                          <p:spTgt spid="210"/>
                                        </p:tgtEl>
                                        <p:attrNameLst>
                                          <p:attrName>style.visibility</p:attrName>
                                        </p:attrNameLst>
                                      </p:cBhvr>
                                      <p:to>
                                        <p:strVal val="visible"/>
                                      </p:to>
                                    </p:set>
                                    <p:animEffect transition="in" filter="barn(inVertical)">
                                      <p:cBhvr>
                                        <p:cTn id="34"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05" grpId="0"/>
      <p:bldP spid="206" grpId="0"/>
      <p:bldP spid="207" grpId="0"/>
      <p:bldP spid="2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968" r="8035"/>
          <a:stretch>
            <a:fillRect/>
          </a:stretch>
        </p:blipFill>
        <p:spPr>
          <a:xfrm>
            <a:off x="0" y="-7554"/>
            <a:ext cx="9278938" cy="5227254"/>
          </a:xfrm>
          <a:prstGeom prst="rect">
            <a:avLst/>
          </a:prstGeom>
        </p:spPr>
      </p:pic>
      <p:sp>
        <p:nvSpPr>
          <p:cNvPr id="10" name="矩形 9"/>
          <p:cNvSpPr/>
          <p:nvPr/>
        </p:nvSpPr>
        <p:spPr>
          <a:xfrm>
            <a:off x="2476844" y="3692778"/>
            <a:ext cx="4396813" cy="710707"/>
          </a:xfrm>
          <a:prstGeom prst="rect">
            <a:avLst/>
          </a:prstGeom>
        </p:spPr>
        <p:txBody>
          <a:bodyPr wrap="square">
            <a:spAutoFit/>
          </a:bodyPr>
          <a:lstStyle/>
          <a:p>
            <a:pPr algn="ctr">
              <a:lnSpc>
                <a:spcPct val="90000"/>
              </a:lnSpc>
              <a:buNone/>
            </a:pPr>
            <a:r>
              <a:rPr lang="zh-CN" altLang="en-US"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欢 乐 圣 诞</a:t>
            </a:r>
            <a:endParaRPr lang="en-US" altLang="zh-CN"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3792024" y="2191303"/>
            <a:ext cx="2898501" cy="562013"/>
          </a:xfrm>
          <a:prstGeom prst="rect">
            <a:avLst/>
          </a:prstGeom>
        </p:spPr>
        <p:txBody>
          <a:bodyPr lIns="0" tIns="0" rIns="0" bIns="0">
            <a:spAutoFit/>
          </a:bodyPr>
          <a:lstStyle/>
          <a:p>
            <a:pPr>
              <a:defRPr/>
            </a:pPr>
            <a:r>
              <a:rPr lang="zh-CN" altLang="en-US" sz="3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p>
        </p:txBody>
      </p:sp>
      <p:sp>
        <p:nvSpPr>
          <p:cNvPr id="9" name="TextBox 11"/>
          <p:cNvSpPr txBox="1"/>
          <p:nvPr/>
        </p:nvSpPr>
        <p:spPr>
          <a:xfrm>
            <a:off x="3711081" y="2745172"/>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711081" y="2937533"/>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s_1"/>
          <p:cNvSpPr txBox="1"/>
          <p:nvPr>
            <p:custDataLst>
              <p:tags r:id="rId1"/>
            </p:custDataLst>
          </p:nvPr>
        </p:nvSpPr>
        <p:spPr>
          <a:xfrm>
            <a:off x="2275214" y="2115584"/>
            <a:ext cx="1516808" cy="1030731"/>
          </a:xfrm>
          <a:prstGeom prst="rect">
            <a:avLst/>
          </a:prstGeom>
          <a:noFill/>
        </p:spPr>
        <p:txBody>
          <a:bodyPr vert="horz" wrap="square" lIns="0" tIns="0" rIns="0" bIns="0" anchor="ctr">
            <a:spAutoFit/>
          </a:bodyPr>
          <a:lstStyle/>
          <a:p>
            <a:pPr algn="ctr" eaLnBrk="1" hangingPunct="1">
              <a:defRPr/>
            </a:pPr>
            <a:r>
              <a:rPr lang="en-US" altLang="zh-CN" sz="6600" b="1" noProof="1">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6600"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4*#ppt_w"/>
                                          </p:val>
                                        </p:tav>
                                        <p:tav tm="100000">
                                          <p:val>
                                            <p:strVal val="#ppt_w"/>
                                          </p:val>
                                        </p:tav>
                                      </p:tavLst>
                                    </p:anim>
                                    <p:anim calcmode="lin" valueType="num">
                                      <p:cBhvr>
                                        <p:cTn id="12" dur="500" fill="hold"/>
                                        <p:tgtEl>
                                          <p:spTgt spid="8"/>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p:tgtEl>
                                          <p:spTgt spid="9"/>
                                        </p:tgtEl>
                                        <p:attrNameLst>
                                          <p:attrName>ppt_x</p:attrName>
                                        </p:attrNameLst>
                                      </p:cBhvr>
                                      <p:tavLst>
                                        <p:tav tm="0">
                                          <p:val>
                                            <p:strVal val="#ppt_x-#ppt_w*1.125000"/>
                                          </p:val>
                                        </p:tav>
                                        <p:tav tm="100000">
                                          <p:val>
                                            <p:strVal val="#ppt_x"/>
                                          </p:val>
                                        </p:tav>
                                      </p:tavLst>
                                    </p:anim>
                                    <p:animEffect transition="in" filter="wipe(right)">
                                      <p:cBhvr>
                                        <p:cTn id="17" dur="500"/>
                                        <p:tgtEl>
                                          <p:spTgt spid="9"/>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sp>
        <p:nvSpPr>
          <p:cNvPr id="194" name="Freeform 27"/>
          <p:cNvSpPr>
            <a:spLocks noEditPoints="1"/>
          </p:cNvSpPr>
          <p:nvPr/>
        </p:nvSpPr>
        <p:spPr bwMode="auto">
          <a:xfrm>
            <a:off x="3492915" y="1612808"/>
            <a:ext cx="833769" cy="660616"/>
          </a:xfrm>
          <a:custGeom>
            <a:avLst/>
            <a:gdLst>
              <a:gd name="T0" fmla="*/ 384 w 642"/>
              <a:gd name="T1" fmla="*/ 49 h 509"/>
              <a:gd name="T2" fmla="*/ 246 w 642"/>
              <a:gd name="T3" fmla="*/ 114 h 509"/>
              <a:gd name="T4" fmla="*/ 60 w 642"/>
              <a:gd name="T5" fmla="*/ 81 h 509"/>
              <a:gd name="T6" fmla="*/ 26 w 642"/>
              <a:gd name="T7" fmla="*/ 472 h 509"/>
              <a:gd name="T8" fmla="*/ 73 w 642"/>
              <a:gd name="T9" fmla="*/ 496 h 509"/>
              <a:gd name="T10" fmla="*/ 357 w 642"/>
              <a:gd name="T11" fmla="*/ 431 h 509"/>
              <a:gd name="T12" fmla="*/ 385 w 642"/>
              <a:gd name="T13" fmla="*/ 59 h 509"/>
              <a:gd name="T14" fmla="*/ 386 w 642"/>
              <a:gd name="T15" fmla="*/ 372 h 509"/>
              <a:gd name="T16" fmla="*/ 456 w 642"/>
              <a:gd name="T17" fmla="*/ 281 h 509"/>
              <a:gd name="T18" fmla="*/ 258 w 642"/>
              <a:gd name="T19" fmla="*/ 86 h 509"/>
              <a:gd name="T20" fmla="*/ 258 w 642"/>
              <a:gd name="T21" fmla="*/ 86 h 509"/>
              <a:gd name="T22" fmla="*/ 225 w 642"/>
              <a:gd name="T23" fmla="*/ 79 h 509"/>
              <a:gd name="T24" fmla="*/ 229 w 642"/>
              <a:gd name="T25" fmla="*/ 63 h 509"/>
              <a:gd name="T26" fmla="*/ 229 w 642"/>
              <a:gd name="T27" fmla="*/ 48 h 509"/>
              <a:gd name="T28" fmla="*/ 255 w 642"/>
              <a:gd name="T29" fmla="*/ 54 h 509"/>
              <a:gd name="T30" fmla="*/ 230 w 642"/>
              <a:gd name="T31" fmla="*/ 89 h 509"/>
              <a:gd name="T32" fmla="*/ 244 w 642"/>
              <a:gd name="T33" fmla="*/ 98 h 509"/>
              <a:gd name="T34" fmla="*/ 245 w 642"/>
              <a:gd name="T35" fmla="*/ 98 h 509"/>
              <a:gd name="T36" fmla="*/ 62 w 642"/>
              <a:gd name="T37" fmla="*/ 42 h 509"/>
              <a:gd name="T38" fmla="*/ 120 w 642"/>
              <a:gd name="T39" fmla="*/ 62 h 509"/>
              <a:gd name="T40" fmla="*/ 78 w 642"/>
              <a:gd name="T41" fmla="*/ 62 h 509"/>
              <a:gd name="T42" fmla="*/ 73 w 642"/>
              <a:gd name="T43" fmla="*/ 54 h 509"/>
              <a:gd name="T44" fmla="*/ 70 w 642"/>
              <a:gd name="T45" fmla="*/ 44 h 509"/>
              <a:gd name="T46" fmla="*/ 96 w 642"/>
              <a:gd name="T47" fmla="*/ 43 h 509"/>
              <a:gd name="T48" fmla="*/ 66 w 642"/>
              <a:gd name="T49" fmla="*/ 86 h 509"/>
              <a:gd name="T50" fmla="*/ 247 w 642"/>
              <a:gd name="T51" fmla="*/ 128 h 509"/>
              <a:gd name="T52" fmla="*/ 205 w 642"/>
              <a:gd name="T53" fmla="*/ 397 h 509"/>
              <a:gd name="T54" fmla="*/ 225 w 642"/>
              <a:gd name="T55" fmla="*/ 401 h 509"/>
              <a:gd name="T56" fmla="*/ 351 w 642"/>
              <a:gd name="T57" fmla="*/ 411 h 509"/>
              <a:gd name="T58" fmla="*/ 332 w 642"/>
              <a:gd name="T59" fmla="*/ 418 h 509"/>
              <a:gd name="T60" fmla="*/ 311 w 642"/>
              <a:gd name="T61" fmla="*/ 428 h 509"/>
              <a:gd name="T62" fmla="*/ 278 w 642"/>
              <a:gd name="T63" fmla="*/ 461 h 509"/>
              <a:gd name="T64" fmla="*/ 241 w 642"/>
              <a:gd name="T65" fmla="*/ 476 h 509"/>
              <a:gd name="T66" fmla="*/ 231 w 642"/>
              <a:gd name="T67" fmla="*/ 474 h 509"/>
              <a:gd name="T68" fmla="*/ 218 w 642"/>
              <a:gd name="T69" fmla="*/ 468 h 509"/>
              <a:gd name="T70" fmla="*/ 195 w 642"/>
              <a:gd name="T71" fmla="*/ 479 h 509"/>
              <a:gd name="T72" fmla="*/ 170 w 642"/>
              <a:gd name="T73" fmla="*/ 494 h 509"/>
              <a:gd name="T74" fmla="*/ 145 w 642"/>
              <a:gd name="T75" fmla="*/ 496 h 509"/>
              <a:gd name="T76" fmla="*/ 143 w 642"/>
              <a:gd name="T77" fmla="*/ 477 h 509"/>
              <a:gd name="T78" fmla="*/ 122 w 642"/>
              <a:gd name="T79" fmla="*/ 479 h 509"/>
              <a:gd name="T80" fmla="*/ 94 w 642"/>
              <a:gd name="T81" fmla="*/ 492 h 509"/>
              <a:gd name="T82" fmla="*/ 66 w 642"/>
              <a:gd name="T83" fmla="*/ 485 h 509"/>
              <a:gd name="T84" fmla="*/ 68 w 642"/>
              <a:gd name="T85" fmla="*/ 464 h 509"/>
              <a:gd name="T86" fmla="*/ 48 w 642"/>
              <a:gd name="T87" fmla="*/ 466 h 509"/>
              <a:gd name="T88" fmla="*/ 233 w 642"/>
              <a:gd name="T89" fmla="*/ 444 h 509"/>
              <a:gd name="T90" fmla="*/ 395 w 642"/>
              <a:gd name="T91" fmla="*/ 390 h 509"/>
              <a:gd name="T92" fmla="*/ 380 w 642"/>
              <a:gd name="T93" fmla="*/ 393 h 509"/>
              <a:gd name="T94" fmla="*/ 367 w 642"/>
              <a:gd name="T95" fmla="*/ 399 h 509"/>
              <a:gd name="T96" fmla="*/ 449 w 642"/>
              <a:gd name="T97" fmla="*/ 403 h 509"/>
              <a:gd name="T98" fmla="*/ 429 w 642"/>
              <a:gd name="T99" fmla="*/ 408 h 509"/>
              <a:gd name="T100" fmla="*/ 383 w 642"/>
              <a:gd name="T101" fmla="*/ 435 h 509"/>
              <a:gd name="T102" fmla="*/ 362 w 642"/>
              <a:gd name="T103" fmla="*/ 427 h 509"/>
              <a:gd name="T104" fmla="*/ 422 w 642"/>
              <a:gd name="T105" fmla="*/ 362 h 509"/>
              <a:gd name="T106" fmla="*/ 415 w 642"/>
              <a:gd name="T107" fmla="*/ 356 h 509"/>
              <a:gd name="T108" fmla="*/ 391 w 642"/>
              <a:gd name="T109" fmla="*/ 372 h 509"/>
              <a:gd name="T110" fmla="*/ 412 w 642"/>
              <a:gd name="T111" fmla="*/ 336 h 509"/>
              <a:gd name="T112" fmla="*/ 494 w 642"/>
              <a:gd name="T113" fmla="*/ 24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09">
                <a:moveTo>
                  <a:pt x="636" y="160"/>
                </a:moveTo>
                <a:cubicBezTo>
                  <a:pt x="636" y="158"/>
                  <a:pt x="636" y="156"/>
                  <a:pt x="634" y="155"/>
                </a:cubicBezTo>
                <a:cubicBezTo>
                  <a:pt x="628" y="137"/>
                  <a:pt x="615" y="123"/>
                  <a:pt x="590" y="119"/>
                </a:cubicBezTo>
                <a:cubicBezTo>
                  <a:pt x="552" y="113"/>
                  <a:pt x="520" y="104"/>
                  <a:pt x="485" y="88"/>
                </a:cubicBezTo>
                <a:cubicBezTo>
                  <a:pt x="452" y="73"/>
                  <a:pt x="420" y="57"/>
                  <a:pt x="384" y="49"/>
                </a:cubicBezTo>
                <a:cubicBezTo>
                  <a:pt x="354" y="43"/>
                  <a:pt x="318" y="46"/>
                  <a:pt x="290" y="60"/>
                </a:cubicBezTo>
                <a:cubicBezTo>
                  <a:pt x="290" y="60"/>
                  <a:pt x="290" y="60"/>
                  <a:pt x="290" y="60"/>
                </a:cubicBezTo>
                <a:cubicBezTo>
                  <a:pt x="278" y="36"/>
                  <a:pt x="242" y="14"/>
                  <a:pt x="220" y="40"/>
                </a:cubicBezTo>
                <a:cubicBezTo>
                  <a:pt x="203" y="61"/>
                  <a:pt x="220" y="108"/>
                  <a:pt x="249" y="104"/>
                </a:cubicBezTo>
                <a:cubicBezTo>
                  <a:pt x="248" y="107"/>
                  <a:pt x="246" y="110"/>
                  <a:pt x="246" y="114"/>
                </a:cubicBezTo>
                <a:cubicBezTo>
                  <a:pt x="231" y="100"/>
                  <a:pt x="215" y="87"/>
                  <a:pt x="197" y="78"/>
                </a:cubicBezTo>
                <a:cubicBezTo>
                  <a:pt x="179" y="69"/>
                  <a:pt x="160" y="64"/>
                  <a:pt x="141" y="62"/>
                </a:cubicBezTo>
                <a:cubicBezTo>
                  <a:pt x="141" y="62"/>
                  <a:pt x="141" y="62"/>
                  <a:pt x="141" y="62"/>
                </a:cubicBezTo>
                <a:cubicBezTo>
                  <a:pt x="140" y="32"/>
                  <a:pt x="116" y="0"/>
                  <a:pt x="83" y="10"/>
                </a:cubicBezTo>
                <a:cubicBezTo>
                  <a:pt x="52" y="19"/>
                  <a:pt x="44" y="56"/>
                  <a:pt x="60" y="81"/>
                </a:cubicBezTo>
                <a:cubicBezTo>
                  <a:pt x="60" y="81"/>
                  <a:pt x="59" y="81"/>
                  <a:pt x="59" y="82"/>
                </a:cubicBezTo>
                <a:cubicBezTo>
                  <a:pt x="11" y="114"/>
                  <a:pt x="3" y="175"/>
                  <a:pt x="6" y="228"/>
                </a:cubicBezTo>
                <a:cubicBezTo>
                  <a:pt x="10" y="308"/>
                  <a:pt x="35" y="386"/>
                  <a:pt x="21" y="467"/>
                </a:cubicBezTo>
                <a:cubicBezTo>
                  <a:pt x="21" y="468"/>
                  <a:pt x="22" y="470"/>
                  <a:pt x="22" y="470"/>
                </a:cubicBezTo>
                <a:cubicBezTo>
                  <a:pt x="23" y="472"/>
                  <a:pt x="24" y="473"/>
                  <a:pt x="26" y="472"/>
                </a:cubicBezTo>
                <a:cubicBezTo>
                  <a:pt x="26" y="472"/>
                  <a:pt x="27" y="472"/>
                  <a:pt x="27" y="472"/>
                </a:cubicBezTo>
                <a:cubicBezTo>
                  <a:pt x="27" y="472"/>
                  <a:pt x="27" y="472"/>
                  <a:pt x="28" y="472"/>
                </a:cubicBezTo>
                <a:cubicBezTo>
                  <a:pt x="42" y="482"/>
                  <a:pt x="57" y="490"/>
                  <a:pt x="73" y="495"/>
                </a:cubicBezTo>
                <a:cubicBezTo>
                  <a:pt x="73" y="495"/>
                  <a:pt x="73" y="495"/>
                  <a:pt x="73" y="495"/>
                </a:cubicBezTo>
                <a:cubicBezTo>
                  <a:pt x="72" y="496"/>
                  <a:pt x="73" y="496"/>
                  <a:pt x="73" y="496"/>
                </a:cubicBezTo>
                <a:cubicBezTo>
                  <a:pt x="74" y="496"/>
                  <a:pt x="74" y="495"/>
                  <a:pt x="74" y="495"/>
                </a:cubicBezTo>
                <a:cubicBezTo>
                  <a:pt x="118" y="509"/>
                  <a:pt x="168" y="506"/>
                  <a:pt x="212" y="494"/>
                </a:cubicBezTo>
                <a:cubicBezTo>
                  <a:pt x="247" y="485"/>
                  <a:pt x="279" y="470"/>
                  <a:pt x="311" y="453"/>
                </a:cubicBezTo>
                <a:cubicBezTo>
                  <a:pt x="326" y="445"/>
                  <a:pt x="341" y="437"/>
                  <a:pt x="356" y="428"/>
                </a:cubicBezTo>
                <a:cubicBezTo>
                  <a:pt x="356" y="429"/>
                  <a:pt x="356" y="430"/>
                  <a:pt x="357" y="431"/>
                </a:cubicBezTo>
                <a:cubicBezTo>
                  <a:pt x="375" y="450"/>
                  <a:pt x="401" y="444"/>
                  <a:pt x="423" y="436"/>
                </a:cubicBezTo>
                <a:cubicBezTo>
                  <a:pt x="451" y="426"/>
                  <a:pt x="476" y="412"/>
                  <a:pt x="499" y="394"/>
                </a:cubicBezTo>
                <a:cubicBezTo>
                  <a:pt x="549" y="355"/>
                  <a:pt x="593" y="299"/>
                  <a:pt x="622" y="243"/>
                </a:cubicBezTo>
                <a:cubicBezTo>
                  <a:pt x="634" y="218"/>
                  <a:pt x="642" y="186"/>
                  <a:pt x="636" y="160"/>
                </a:cubicBezTo>
                <a:close/>
                <a:moveTo>
                  <a:pt x="385" y="59"/>
                </a:moveTo>
                <a:cubicBezTo>
                  <a:pt x="441" y="71"/>
                  <a:pt x="490" y="106"/>
                  <a:pt x="546" y="121"/>
                </a:cubicBezTo>
                <a:cubicBezTo>
                  <a:pt x="571" y="127"/>
                  <a:pt x="607" y="123"/>
                  <a:pt x="623" y="147"/>
                </a:cubicBezTo>
                <a:cubicBezTo>
                  <a:pt x="624" y="150"/>
                  <a:pt x="626" y="153"/>
                  <a:pt x="627" y="156"/>
                </a:cubicBezTo>
                <a:cubicBezTo>
                  <a:pt x="576" y="177"/>
                  <a:pt x="528" y="210"/>
                  <a:pt x="486" y="246"/>
                </a:cubicBezTo>
                <a:cubicBezTo>
                  <a:pt x="446" y="279"/>
                  <a:pt x="401" y="320"/>
                  <a:pt x="386" y="372"/>
                </a:cubicBezTo>
                <a:cubicBezTo>
                  <a:pt x="366" y="352"/>
                  <a:pt x="356" y="323"/>
                  <a:pt x="346" y="298"/>
                </a:cubicBezTo>
                <a:cubicBezTo>
                  <a:pt x="334" y="267"/>
                  <a:pt x="323" y="237"/>
                  <a:pt x="309" y="207"/>
                </a:cubicBezTo>
                <a:cubicBezTo>
                  <a:pt x="294" y="176"/>
                  <a:pt x="275" y="144"/>
                  <a:pt x="250" y="119"/>
                </a:cubicBezTo>
                <a:cubicBezTo>
                  <a:pt x="268" y="63"/>
                  <a:pt x="332" y="47"/>
                  <a:pt x="385" y="59"/>
                </a:cubicBezTo>
                <a:close/>
                <a:moveTo>
                  <a:pt x="456" y="281"/>
                </a:moveTo>
                <a:cubicBezTo>
                  <a:pt x="466" y="271"/>
                  <a:pt x="477" y="262"/>
                  <a:pt x="488" y="253"/>
                </a:cubicBezTo>
                <a:cubicBezTo>
                  <a:pt x="500" y="265"/>
                  <a:pt x="518" y="288"/>
                  <a:pt x="498" y="301"/>
                </a:cubicBezTo>
                <a:cubicBezTo>
                  <a:pt x="486" y="308"/>
                  <a:pt x="452" y="304"/>
                  <a:pt x="457" y="283"/>
                </a:cubicBezTo>
                <a:cubicBezTo>
                  <a:pt x="457" y="283"/>
                  <a:pt x="457" y="282"/>
                  <a:pt x="456" y="281"/>
                </a:cubicBezTo>
                <a:close/>
                <a:moveTo>
                  <a:pt x="258" y="86"/>
                </a:moveTo>
                <a:cubicBezTo>
                  <a:pt x="252" y="85"/>
                  <a:pt x="247" y="83"/>
                  <a:pt x="243" y="79"/>
                </a:cubicBezTo>
                <a:cubicBezTo>
                  <a:pt x="239" y="75"/>
                  <a:pt x="236" y="67"/>
                  <a:pt x="241" y="63"/>
                </a:cubicBezTo>
                <a:cubicBezTo>
                  <a:pt x="251" y="54"/>
                  <a:pt x="262" y="68"/>
                  <a:pt x="267" y="76"/>
                </a:cubicBezTo>
                <a:cubicBezTo>
                  <a:pt x="264" y="79"/>
                  <a:pt x="261" y="83"/>
                  <a:pt x="258" y="87"/>
                </a:cubicBezTo>
                <a:cubicBezTo>
                  <a:pt x="258" y="87"/>
                  <a:pt x="258" y="87"/>
                  <a:pt x="258" y="86"/>
                </a:cubicBezTo>
                <a:close/>
                <a:moveTo>
                  <a:pt x="230" y="89"/>
                </a:moveTo>
                <a:cubicBezTo>
                  <a:pt x="232" y="87"/>
                  <a:pt x="233" y="85"/>
                  <a:pt x="235" y="84"/>
                </a:cubicBezTo>
                <a:cubicBezTo>
                  <a:pt x="235" y="83"/>
                  <a:pt x="234" y="83"/>
                  <a:pt x="234" y="83"/>
                </a:cubicBezTo>
                <a:cubicBezTo>
                  <a:pt x="232" y="85"/>
                  <a:pt x="231" y="86"/>
                  <a:pt x="229" y="88"/>
                </a:cubicBezTo>
                <a:cubicBezTo>
                  <a:pt x="228" y="85"/>
                  <a:pt x="226" y="82"/>
                  <a:pt x="225" y="79"/>
                </a:cubicBezTo>
                <a:cubicBezTo>
                  <a:pt x="226" y="77"/>
                  <a:pt x="227" y="76"/>
                  <a:pt x="228" y="74"/>
                </a:cubicBezTo>
                <a:cubicBezTo>
                  <a:pt x="229" y="74"/>
                  <a:pt x="228" y="73"/>
                  <a:pt x="228" y="74"/>
                </a:cubicBezTo>
                <a:cubicBezTo>
                  <a:pt x="227" y="75"/>
                  <a:pt x="225" y="77"/>
                  <a:pt x="224" y="78"/>
                </a:cubicBezTo>
                <a:cubicBezTo>
                  <a:pt x="224" y="76"/>
                  <a:pt x="223" y="74"/>
                  <a:pt x="222" y="71"/>
                </a:cubicBezTo>
                <a:cubicBezTo>
                  <a:pt x="224" y="68"/>
                  <a:pt x="226" y="65"/>
                  <a:pt x="229" y="63"/>
                </a:cubicBezTo>
                <a:cubicBezTo>
                  <a:pt x="229" y="62"/>
                  <a:pt x="228" y="62"/>
                  <a:pt x="228" y="62"/>
                </a:cubicBezTo>
                <a:cubicBezTo>
                  <a:pt x="226" y="64"/>
                  <a:pt x="224" y="67"/>
                  <a:pt x="222" y="69"/>
                </a:cubicBezTo>
                <a:cubicBezTo>
                  <a:pt x="222" y="67"/>
                  <a:pt x="222" y="66"/>
                  <a:pt x="222" y="64"/>
                </a:cubicBezTo>
                <a:cubicBezTo>
                  <a:pt x="224" y="58"/>
                  <a:pt x="226" y="53"/>
                  <a:pt x="230" y="48"/>
                </a:cubicBezTo>
                <a:cubicBezTo>
                  <a:pt x="230" y="48"/>
                  <a:pt x="229" y="48"/>
                  <a:pt x="229" y="48"/>
                </a:cubicBezTo>
                <a:cubicBezTo>
                  <a:pt x="226" y="52"/>
                  <a:pt x="224" y="56"/>
                  <a:pt x="222" y="61"/>
                </a:cubicBezTo>
                <a:cubicBezTo>
                  <a:pt x="222" y="52"/>
                  <a:pt x="226" y="44"/>
                  <a:pt x="234" y="40"/>
                </a:cubicBezTo>
                <a:cubicBezTo>
                  <a:pt x="254" y="29"/>
                  <a:pt x="274" y="47"/>
                  <a:pt x="284" y="64"/>
                </a:cubicBezTo>
                <a:cubicBezTo>
                  <a:pt x="280" y="66"/>
                  <a:pt x="277" y="68"/>
                  <a:pt x="273" y="71"/>
                </a:cubicBezTo>
                <a:cubicBezTo>
                  <a:pt x="269" y="64"/>
                  <a:pt x="263" y="57"/>
                  <a:pt x="255" y="54"/>
                </a:cubicBezTo>
                <a:cubicBezTo>
                  <a:pt x="248" y="52"/>
                  <a:pt x="239" y="53"/>
                  <a:pt x="234" y="59"/>
                </a:cubicBezTo>
                <a:cubicBezTo>
                  <a:pt x="229" y="65"/>
                  <a:pt x="230" y="74"/>
                  <a:pt x="234" y="81"/>
                </a:cubicBezTo>
                <a:cubicBezTo>
                  <a:pt x="237" y="83"/>
                  <a:pt x="239" y="85"/>
                  <a:pt x="242" y="87"/>
                </a:cubicBezTo>
                <a:cubicBezTo>
                  <a:pt x="239" y="89"/>
                  <a:pt x="237" y="92"/>
                  <a:pt x="236" y="94"/>
                </a:cubicBezTo>
                <a:cubicBezTo>
                  <a:pt x="234" y="93"/>
                  <a:pt x="232" y="91"/>
                  <a:pt x="230" y="89"/>
                </a:cubicBezTo>
                <a:close/>
                <a:moveTo>
                  <a:pt x="245" y="98"/>
                </a:moveTo>
                <a:cubicBezTo>
                  <a:pt x="247" y="96"/>
                  <a:pt x="249" y="93"/>
                  <a:pt x="251" y="91"/>
                </a:cubicBezTo>
                <a:cubicBezTo>
                  <a:pt x="251" y="90"/>
                  <a:pt x="251" y="90"/>
                  <a:pt x="250" y="90"/>
                </a:cubicBezTo>
                <a:cubicBezTo>
                  <a:pt x="248" y="92"/>
                  <a:pt x="246" y="95"/>
                  <a:pt x="244" y="97"/>
                </a:cubicBezTo>
                <a:cubicBezTo>
                  <a:pt x="244" y="97"/>
                  <a:pt x="244" y="98"/>
                  <a:pt x="244" y="98"/>
                </a:cubicBezTo>
                <a:cubicBezTo>
                  <a:pt x="242" y="97"/>
                  <a:pt x="239" y="96"/>
                  <a:pt x="237" y="95"/>
                </a:cubicBezTo>
                <a:cubicBezTo>
                  <a:pt x="238" y="92"/>
                  <a:pt x="241" y="90"/>
                  <a:pt x="243" y="87"/>
                </a:cubicBezTo>
                <a:cubicBezTo>
                  <a:pt x="247" y="89"/>
                  <a:pt x="251" y="90"/>
                  <a:pt x="256" y="90"/>
                </a:cubicBezTo>
                <a:cubicBezTo>
                  <a:pt x="254" y="93"/>
                  <a:pt x="253" y="95"/>
                  <a:pt x="252" y="97"/>
                </a:cubicBezTo>
                <a:cubicBezTo>
                  <a:pt x="249" y="98"/>
                  <a:pt x="247" y="98"/>
                  <a:pt x="245" y="98"/>
                </a:cubicBezTo>
                <a:close/>
                <a:moveTo>
                  <a:pt x="61" y="49"/>
                </a:moveTo>
                <a:cubicBezTo>
                  <a:pt x="63" y="44"/>
                  <a:pt x="66" y="40"/>
                  <a:pt x="69" y="36"/>
                </a:cubicBezTo>
                <a:cubicBezTo>
                  <a:pt x="69" y="35"/>
                  <a:pt x="69" y="35"/>
                  <a:pt x="68" y="35"/>
                </a:cubicBezTo>
                <a:cubicBezTo>
                  <a:pt x="66" y="38"/>
                  <a:pt x="63" y="42"/>
                  <a:pt x="61" y="46"/>
                </a:cubicBezTo>
                <a:cubicBezTo>
                  <a:pt x="62" y="44"/>
                  <a:pt x="62" y="43"/>
                  <a:pt x="62" y="42"/>
                </a:cubicBezTo>
                <a:cubicBezTo>
                  <a:pt x="65" y="37"/>
                  <a:pt x="67" y="33"/>
                  <a:pt x="70" y="28"/>
                </a:cubicBezTo>
                <a:cubicBezTo>
                  <a:pt x="70" y="28"/>
                  <a:pt x="70" y="28"/>
                  <a:pt x="70" y="28"/>
                </a:cubicBezTo>
                <a:cubicBezTo>
                  <a:pt x="74" y="22"/>
                  <a:pt x="81" y="19"/>
                  <a:pt x="90" y="17"/>
                </a:cubicBezTo>
                <a:cubicBezTo>
                  <a:pt x="119" y="13"/>
                  <a:pt x="126" y="41"/>
                  <a:pt x="133" y="62"/>
                </a:cubicBezTo>
                <a:cubicBezTo>
                  <a:pt x="129" y="62"/>
                  <a:pt x="125" y="62"/>
                  <a:pt x="120" y="62"/>
                </a:cubicBezTo>
                <a:cubicBezTo>
                  <a:pt x="120" y="54"/>
                  <a:pt x="118" y="46"/>
                  <a:pt x="113" y="41"/>
                </a:cubicBezTo>
                <a:cubicBezTo>
                  <a:pt x="107" y="35"/>
                  <a:pt x="98" y="33"/>
                  <a:pt x="91" y="36"/>
                </a:cubicBezTo>
                <a:cubicBezTo>
                  <a:pt x="77" y="41"/>
                  <a:pt x="73" y="60"/>
                  <a:pt x="84" y="69"/>
                </a:cubicBezTo>
                <a:cubicBezTo>
                  <a:pt x="78" y="71"/>
                  <a:pt x="73" y="74"/>
                  <a:pt x="67" y="77"/>
                </a:cubicBezTo>
                <a:cubicBezTo>
                  <a:pt x="70" y="71"/>
                  <a:pt x="74" y="66"/>
                  <a:pt x="78" y="62"/>
                </a:cubicBezTo>
                <a:cubicBezTo>
                  <a:pt x="79" y="61"/>
                  <a:pt x="78" y="60"/>
                  <a:pt x="77" y="61"/>
                </a:cubicBezTo>
                <a:cubicBezTo>
                  <a:pt x="72" y="65"/>
                  <a:pt x="69" y="71"/>
                  <a:pt x="66" y="77"/>
                </a:cubicBezTo>
                <a:cubicBezTo>
                  <a:pt x="65" y="75"/>
                  <a:pt x="64" y="72"/>
                  <a:pt x="63" y="70"/>
                </a:cubicBezTo>
                <a:cubicBezTo>
                  <a:pt x="63" y="70"/>
                  <a:pt x="63" y="70"/>
                  <a:pt x="63" y="70"/>
                </a:cubicBezTo>
                <a:cubicBezTo>
                  <a:pt x="66" y="64"/>
                  <a:pt x="70" y="59"/>
                  <a:pt x="73" y="54"/>
                </a:cubicBezTo>
                <a:cubicBezTo>
                  <a:pt x="74" y="54"/>
                  <a:pt x="73" y="53"/>
                  <a:pt x="72" y="54"/>
                </a:cubicBezTo>
                <a:cubicBezTo>
                  <a:pt x="69" y="58"/>
                  <a:pt x="66" y="63"/>
                  <a:pt x="63" y="68"/>
                </a:cubicBezTo>
                <a:cubicBezTo>
                  <a:pt x="62" y="66"/>
                  <a:pt x="61" y="63"/>
                  <a:pt x="61" y="60"/>
                </a:cubicBezTo>
                <a:cubicBezTo>
                  <a:pt x="65" y="55"/>
                  <a:pt x="68" y="50"/>
                  <a:pt x="71" y="45"/>
                </a:cubicBezTo>
                <a:cubicBezTo>
                  <a:pt x="72" y="44"/>
                  <a:pt x="71" y="44"/>
                  <a:pt x="70" y="44"/>
                </a:cubicBezTo>
                <a:cubicBezTo>
                  <a:pt x="67" y="49"/>
                  <a:pt x="64" y="54"/>
                  <a:pt x="61" y="59"/>
                </a:cubicBezTo>
                <a:cubicBezTo>
                  <a:pt x="61" y="55"/>
                  <a:pt x="61" y="52"/>
                  <a:pt x="61" y="49"/>
                </a:cubicBezTo>
                <a:close/>
                <a:moveTo>
                  <a:pt x="112" y="63"/>
                </a:moveTo>
                <a:cubicBezTo>
                  <a:pt x="105" y="63"/>
                  <a:pt x="97" y="65"/>
                  <a:pt x="90" y="67"/>
                </a:cubicBezTo>
                <a:cubicBezTo>
                  <a:pt x="84" y="59"/>
                  <a:pt x="84" y="45"/>
                  <a:pt x="96" y="43"/>
                </a:cubicBezTo>
                <a:cubicBezTo>
                  <a:pt x="109" y="42"/>
                  <a:pt x="111" y="53"/>
                  <a:pt x="112" y="63"/>
                </a:cubicBezTo>
                <a:close/>
                <a:moveTo>
                  <a:pt x="27" y="466"/>
                </a:moveTo>
                <a:cubicBezTo>
                  <a:pt x="40" y="408"/>
                  <a:pt x="29" y="349"/>
                  <a:pt x="21" y="291"/>
                </a:cubicBezTo>
                <a:cubicBezTo>
                  <a:pt x="12" y="231"/>
                  <a:pt x="0" y="151"/>
                  <a:pt x="47" y="102"/>
                </a:cubicBezTo>
                <a:cubicBezTo>
                  <a:pt x="53" y="96"/>
                  <a:pt x="59" y="91"/>
                  <a:pt x="66" y="86"/>
                </a:cubicBezTo>
                <a:cubicBezTo>
                  <a:pt x="67" y="86"/>
                  <a:pt x="67" y="86"/>
                  <a:pt x="68" y="85"/>
                </a:cubicBezTo>
                <a:cubicBezTo>
                  <a:pt x="107" y="62"/>
                  <a:pt x="160" y="67"/>
                  <a:pt x="200" y="89"/>
                </a:cubicBezTo>
                <a:cubicBezTo>
                  <a:pt x="216" y="99"/>
                  <a:pt x="231" y="111"/>
                  <a:pt x="244" y="124"/>
                </a:cubicBezTo>
                <a:cubicBezTo>
                  <a:pt x="244" y="125"/>
                  <a:pt x="244" y="125"/>
                  <a:pt x="244" y="126"/>
                </a:cubicBezTo>
                <a:cubicBezTo>
                  <a:pt x="244" y="128"/>
                  <a:pt x="245" y="128"/>
                  <a:pt x="247" y="128"/>
                </a:cubicBezTo>
                <a:cubicBezTo>
                  <a:pt x="273" y="156"/>
                  <a:pt x="292" y="192"/>
                  <a:pt x="308" y="227"/>
                </a:cubicBezTo>
                <a:cubicBezTo>
                  <a:pt x="322" y="259"/>
                  <a:pt x="333" y="292"/>
                  <a:pt x="347" y="325"/>
                </a:cubicBezTo>
                <a:cubicBezTo>
                  <a:pt x="356" y="345"/>
                  <a:pt x="367" y="365"/>
                  <a:pt x="383" y="380"/>
                </a:cubicBezTo>
                <a:cubicBezTo>
                  <a:pt x="355" y="377"/>
                  <a:pt x="326" y="380"/>
                  <a:pt x="298" y="382"/>
                </a:cubicBezTo>
                <a:cubicBezTo>
                  <a:pt x="267" y="385"/>
                  <a:pt x="235" y="390"/>
                  <a:pt x="205" y="397"/>
                </a:cubicBezTo>
                <a:cubicBezTo>
                  <a:pt x="143" y="411"/>
                  <a:pt x="82" y="433"/>
                  <a:pt x="27" y="466"/>
                </a:cubicBezTo>
                <a:close/>
                <a:moveTo>
                  <a:pt x="204" y="454"/>
                </a:moveTo>
                <a:cubicBezTo>
                  <a:pt x="182" y="453"/>
                  <a:pt x="175" y="432"/>
                  <a:pt x="175" y="413"/>
                </a:cubicBezTo>
                <a:cubicBezTo>
                  <a:pt x="184" y="410"/>
                  <a:pt x="194" y="408"/>
                  <a:pt x="204" y="406"/>
                </a:cubicBezTo>
                <a:cubicBezTo>
                  <a:pt x="211" y="404"/>
                  <a:pt x="218" y="402"/>
                  <a:pt x="225" y="401"/>
                </a:cubicBezTo>
                <a:cubicBezTo>
                  <a:pt x="231" y="420"/>
                  <a:pt x="233" y="456"/>
                  <a:pt x="204" y="454"/>
                </a:cubicBezTo>
                <a:close/>
                <a:moveTo>
                  <a:pt x="367" y="399"/>
                </a:moveTo>
                <a:cubicBezTo>
                  <a:pt x="362" y="405"/>
                  <a:pt x="358" y="411"/>
                  <a:pt x="355" y="419"/>
                </a:cubicBezTo>
                <a:cubicBezTo>
                  <a:pt x="350" y="422"/>
                  <a:pt x="344" y="425"/>
                  <a:pt x="338" y="429"/>
                </a:cubicBezTo>
                <a:cubicBezTo>
                  <a:pt x="342" y="423"/>
                  <a:pt x="347" y="417"/>
                  <a:pt x="351" y="411"/>
                </a:cubicBezTo>
                <a:cubicBezTo>
                  <a:pt x="351" y="411"/>
                  <a:pt x="350" y="410"/>
                  <a:pt x="350" y="411"/>
                </a:cubicBezTo>
                <a:cubicBezTo>
                  <a:pt x="345" y="417"/>
                  <a:pt x="340" y="424"/>
                  <a:pt x="335" y="430"/>
                </a:cubicBezTo>
                <a:cubicBezTo>
                  <a:pt x="329" y="434"/>
                  <a:pt x="323" y="437"/>
                  <a:pt x="317" y="441"/>
                </a:cubicBezTo>
                <a:cubicBezTo>
                  <a:pt x="322" y="433"/>
                  <a:pt x="327" y="426"/>
                  <a:pt x="333" y="419"/>
                </a:cubicBezTo>
                <a:cubicBezTo>
                  <a:pt x="334" y="418"/>
                  <a:pt x="333" y="417"/>
                  <a:pt x="332" y="418"/>
                </a:cubicBezTo>
                <a:cubicBezTo>
                  <a:pt x="325" y="425"/>
                  <a:pt x="319" y="433"/>
                  <a:pt x="315" y="442"/>
                </a:cubicBezTo>
                <a:cubicBezTo>
                  <a:pt x="314" y="442"/>
                  <a:pt x="313" y="443"/>
                  <a:pt x="312" y="443"/>
                </a:cubicBezTo>
                <a:cubicBezTo>
                  <a:pt x="308" y="446"/>
                  <a:pt x="304" y="448"/>
                  <a:pt x="299" y="450"/>
                </a:cubicBezTo>
                <a:cubicBezTo>
                  <a:pt x="304" y="443"/>
                  <a:pt x="308" y="436"/>
                  <a:pt x="312" y="429"/>
                </a:cubicBezTo>
                <a:cubicBezTo>
                  <a:pt x="313" y="428"/>
                  <a:pt x="311" y="428"/>
                  <a:pt x="311" y="428"/>
                </a:cubicBezTo>
                <a:cubicBezTo>
                  <a:pt x="306" y="436"/>
                  <a:pt x="301" y="444"/>
                  <a:pt x="297" y="451"/>
                </a:cubicBezTo>
                <a:cubicBezTo>
                  <a:pt x="291" y="454"/>
                  <a:pt x="286" y="457"/>
                  <a:pt x="280" y="460"/>
                </a:cubicBezTo>
                <a:cubicBezTo>
                  <a:pt x="284" y="454"/>
                  <a:pt x="288" y="449"/>
                  <a:pt x="292" y="443"/>
                </a:cubicBezTo>
                <a:cubicBezTo>
                  <a:pt x="293" y="442"/>
                  <a:pt x="292" y="442"/>
                  <a:pt x="291" y="443"/>
                </a:cubicBezTo>
                <a:cubicBezTo>
                  <a:pt x="287" y="449"/>
                  <a:pt x="282" y="455"/>
                  <a:pt x="278" y="461"/>
                </a:cubicBezTo>
                <a:cubicBezTo>
                  <a:pt x="273" y="463"/>
                  <a:pt x="268" y="466"/>
                  <a:pt x="262" y="468"/>
                </a:cubicBezTo>
                <a:cubicBezTo>
                  <a:pt x="266" y="462"/>
                  <a:pt x="270" y="457"/>
                  <a:pt x="274" y="452"/>
                </a:cubicBezTo>
                <a:cubicBezTo>
                  <a:pt x="274" y="451"/>
                  <a:pt x="273" y="450"/>
                  <a:pt x="273" y="451"/>
                </a:cubicBezTo>
                <a:cubicBezTo>
                  <a:pt x="268" y="456"/>
                  <a:pt x="264" y="462"/>
                  <a:pt x="261" y="469"/>
                </a:cubicBezTo>
                <a:cubicBezTo>
                  <a:pt x="254" y="471"/>
                  <a:pt x="248" y="474"/>
                  <a:pt x="241" y="476"/>
                </a:cubicBezTo>
                <a:cubicBezTo>
                  <a:pt x="247" y="466"/>
                  <a:pt x="254" y="457"/>
                  <a:pt x="262" y="448"/>
                </a:cubicBezTo>
                <a:cubicBezTo>
                  <a:pt x="262" y="447"/>
                  <a:pt x="261" y="446"/>
                  <a:pt x="261" y="447"/>
                </a:cubicBezTo>
                <a:cubicBezTo>
                  <a:pt x="253" y="456"/>
                  <a:pt x="246" y="466"/>
                  <a:pt x="240" y="477"/>
                </a:cubicBezTo>
                <a:cubicBezTo>
                  <a:pt x="234" y="479"/>
                  <a:pt x="228" y="481"/>
                  <a:pt x="222" y="483"/>
                </a:cubicBezTo>
                <a:cubicBezTo>
                  <a:pt x="225" y="480"/>
                  <a:pt x="228" y="477"/>
                  <a:pt x="231" y="474"/>
                </a:cubicBezTo>
                <a:cubicBezTo>
                  <a:pt x="232" y="473"/>
                  <a:pt x="231" y="472"/>
                  <a:pt x="230" y="473"/>
                </a:cubicBezTo>
                <a:cubicBezTo>
                  <a:pt x="227" y="476"/>
                  <a:pt x="224" y="480"/>
                  <a:pt x="220" y="484"/>
                </a:cubicBezTo>
                <a:cubicBezTo>
                  <a:pt x="219" y="484"/>
                  <a:pt x="218" y="484"/>
                  <a:pt x="216" y="485"/>
                </a:cubicBezTo>
                <a:cubicBezTo>
                  <a:pt x="213" y="486"/>
                  <a:pt x="209" y="487"/>
                  <a:pt x="206" y="488"/>
                </a:cubicBezTo>
                <a:cubicBezTo>
                  <a:pt x="211" y="481"/>
                  <a:pt x="215" y="475"/>
                  <a:pt x="218" y="468"/>
                </a:cubicBezTo>
                <a:cubicBezTo>
                  <a:pt x="219" y="467"/>
                  <a:pt x="218" y="467"/>
                  <a:pt x="217" y="467"/>
                </a:cubicBezTo>
                <a:cubicBezTo>
                  <a:pt x="213" y="475"/>
                  <a:pt x="209" y="481"/>
                  <a:pt x="204" y="488"/>
                </a:cubicBezTo>
                <a:cubicBezTo>
                  <a:pt x="198" y="490"/>
                  <a:pt x="192" y="491"/>
                  <a:pt x="186" y="492"/>
                </a:cubicBezTo>
                <a:cubicBezTo>
                  <a:pt x="190" y="488"/>
                  <a:pt x="193" y="484"/>
                  <a:pt x="196" y="480"/>
                </a:cubicBezTo>
                <a:cubicBezTo>
                  <a:pt x="196" y="479"/>
                  <a:pt x="195" y="478"/>
                  <a:pt x="195" y="479"/>
                </a:cubicBezTo>
                <a:cubicBezTo>
                  <a:pt x="191" y="483"/>
                  <a:pt x="188" y="488"/>
                  <a:pt x="184" y="492"/>
                </a:cubicBezTo>
                <a:cubicBezTo>
                  <a:pt x="180" y="493"/>
                  <a:pt x="176" y="493"/>
                  <a:pt x="172" y="494"/>
                </a:cubicBezTo>
                <a:cubicBezTo>
                  <a:pt x="176" y="488"/>
                  <a:pt x="181" y="482"/>
                  <a:pt x="186" y="476"/>
                </a:cubicBezTo>
                <a:cubicBezTo>
                  <a:pt x="187" y="476"/>
                  <a:pt x="186" y="475"/>
                  <a:pt x="185" y="475"/>
                </a:cubicBezTo>
                <a:cubicBezTo>
                  <a:pt x="179" y="481"/>
                  <a:pt x="174" y="487"/>
                  <a:pt x="170" y="494"/>
                </a:cubicBezTo>
                <a:cubicBezTo>
                  <a:pt x="166" y="495"/>
                  <a:pt x="163" y="495"/>
                  <a:pt x="159" y="495"/>
                </a:cubicBezTo>
                <a:cubicBezTo>
                  <a:pt x="162" y="491"/>
                  <a:pt x="165" y="487"/>
                  <a:pt x="167" y="483"/>
                </a:cubicBezTo>
                <a:cubicBezTo>
                  <a:pt x="168" y="482"/>
                  <a:pt x="167" y="482"/>
                  <a:pt x="166" y="482"/>
                </a:cubicBezTo>
                <a:cubicBezTo>
                  <a:pt x="163" y="487"/>
                  <a:pt x="161" y="491"/>
                  <a:pt x="158" y="495"/>
                </a:cubicBezTo>
                <a:cubicBezTo>
                  <a:pt x="154" y="496"/>
                  <a:pt x="149" y="496"/>
                  <a:pt x="145" y="496"/>
                </a:cubicBezTo>
                <a:cubicBezTo>
                  <a:pt x="151" y="489"/>
                  <a:pt x="156" y="481"/>
                  <a:pt x="161" y="474"/>
                </a:cubicBezTo>
                <a:cubicBezTo>
                  <a:pt x="161" y="473"/>
                  <a:pt x="160" y="472"/>
                  <a:pt x="160" y="473"/>
                </a:cubicBezTo>
                <a:cubicBezTo>
                  <a:pt x="154" y="481"/>
                  <a:pt x="149" y="488"/>
                  <a:pt x="144" y="496"/>
                </a:cubicBezTo>
                <a:cubicBezTo>
                  <a:pt x="138" y="496"/>
                  <a:pt x="133" y="496"/>
                  <a:pt x="128" y="496"/>
                </a:cubicBezTo>
                <a:cubicBezTo>
                  <a:pt x="133" y="490"/>
                  <a:pt x="138" y="484"/>
                  <a:pt x="143" y="477"/>
                </a:cubicBezTo>
                <a:cubicBezTo>
                  <a:pt x="144" y="477"/>
                  <a:pt x="143" y="476"/>
                  <a:pt x="142" y="477"/>
                </a:cubicBezTo>
                <a:cubicBezTo>
                  <a:pt x="137" y="483"/>
                  <a:pt x="131" y="489"/>
                  <a:pt x="126" y="496"/>
                </a:cubicBezTo>
                <a:cubicBezTo>
                  <a:pt x="121" y="495"/>
                  <a:pt x="117" y="495"/>
                  <a:pt x="112" y="494"/>
                </a:cubicBezTo>
                <a:cubicBezTo>
                  <a:pt x="116" y="490"/>
                  <a:pt x="120" y="485"/>
                  <a:pt x="123" y="480"/>
                </a:cubicBezTo>
                <a:cubicBezTo>
                  <a:pt x="123" y="479"/>
                  <a:pt x="122" y="478"/>
                  <a:pt x="122" y="479"/>
                </a:cubicBezTo>
                <a:cubicBezTo>
                  <a:pt x="119" y="484"/>
                  <a:pt x="115" y="489"/>
                  <a:pt x="111" y="494"/>
                </a:cubicBezTo>
                <a:cubicBezTo>
                  <a:pt x="105" y="494"/>
                  <a:pt x="100" y="493"/>
                  <a:pt x="94" y="492"/>
                </a:cubicBezTo>
                <a:cubicBezTo>
                  <a:pt x="99" y="486"/>
                  <a:pt x="103" y="481"/>
                  <a:pt x="108" y="475"/>
                </a:cubicBezTo>
                <a:cubicBezTo>
                  <a:pt x="108" y="474"/>
                  <a:pt x="107" y="474"/>
                  <a:pt x="107" y="474"/>
                </a:cubicBezTo>
                <a:cubicBezTo>
                  <a:pt x="102" y="480"/>
                  <a:pt x="98" y="486"/>
                  <a:pt x="94" y="492"/>
                </a:cubicBezTo>
                <a:cubicBezTo>
                  <a:pt x="89" y="491"/>
                  <a:pt x="84" y="490"/>
                  <a:pt x="79" y="488"/>
                </a:cubicBezTo>
                <a:cubicBezTo>
                  <a:pt x="86" y="480"/>
                  <a:pt x="92" y="472"/>
                  <a:pt x="98" y="463"/>
                </a:cubicBezTo>
                <a:cubicBezTo>
                  <a:pt x="99" y="462"/>
                  <a:pt x="98" y="462"/>
                  <a:pt x="97" y="462"/>
                </a:cubicBezTo>
                <a:cubicBezTo>
                  <a:pt x="91" y="471"/>
                  <a:pt x="84" y="479"/>
                  <a:pt x="78" y="488"/>
                </a:cubicBezTo>
                <a:cubicBezTo>
                  <a:pt x="74" y="487"/>
                  <a:pt x="70" y="486"/>
                  <a:pt x="66" y="485"/>
                </a:cubicBezTo>
                <a:cubicBezTo>
                  <a:pt x="69" y="481"/>
                  <a:pt x="72" y="477"/>
                  <a:pt x="75" y="474"/>
                </a:cubicBezTo>
                <a:cubicBezTo>
                  <a:pt x="75" y="473"/>
                  <a:pt x="74" y="473"/>
                  <a:pt x="74" y="473"/>
                </a:cubicBezTo>
                <a:cubicBezTo>
                  <a:pt x="71" y="477"/>
                  <a:pt x="68" y="480"/>
                  <a:pt x="65" y="484"/>
                </a:cubicBezTo>
                <a:cubicBezTo>
                  <a:pt x="62" y="483"/>
                  <a:pt x="58" y="482"/>
                  <a:pt x="54" y="480"/>
                </a:cubicBezTo>
                <a:cubicBezTo>
                  <a:pt x="59" y="475"/>
                  <a:pt x="63" y="470"/>
                  <a:pt x="68" y="464"/>
                </a:cubicBezTo>
                <a:cubicBezTo>
                  <a:pt x="68" y="464"/>
                  <a:pt x="67" y="463"/>
                  <a:pt x="67" y="464"/>
                </a:cubicBezTo>
                <a:cubicBezTo>
                  <a:pt x="62" y="469"/>
                  <a:pt x="58" y="474"/>
                  <a:pt x="53" y="480"/>
                </a:cubicBezTo>
                <a:cubicBezTo>
                  <a:pt x="49" y="478"/>
                  <a:pt x="45" y="477"/>
                  <a:pt x="42" y="475"/>
                </a:cubicBezTo>
                <a:cubicBezTo>
                  <a:pt x="44" y="472"/>
                  <a:pt x="47" y="470"/>
                  <a:pt x="49" y="467"/>
                </a:cubicBezTo>
                <a:cubicBezTo>
                  <a:pt x="50" y="466"/>
                  <a:pt x="49" y="466"/>
                  <a:pt x="48" y="466"/>
                </a:cubicBezTo>
                <a:cubicBezTo>
                  <a:pt x="46" y="469"/>
                  <a:pt x="43" y="472"/>
                  <a:pt x="41" y="475"/>
                </a:cubicBezTo>
                <a:cubicBezTo>
                  <a:pt x="37" y="473"/>
                  <a:pt x="34" y="472"/>
                  <a:pt x="31" y="470"/>
                </a:cubicBezTo>
                <a:cubicBezTo>
                  <a:pt x="75" y="448"/>
                  <a:pt x="121" y="428"/>
                  <a:pt x="169" y="415"/>
                </a:cubicBezTo>
                <a:cubicBezTo>
                  <a:pt x="167" y="438"/>
                  <a:pt x="180" y="462"/>
                  <a:pt x="205" y="462"/>
                </a:cubicBezTo>
                <a:cubicBezTo>
                  <a:pt x="218" y="462"/>
                  <a:pt x="228" y="455"/>
                  <a:pt x="233" y="444"/>
                </a:cubicBezTo>
                <a:cubicBezTo>
                  <a:pt x="240" y="430"/>
                  <a:pt x="238" y="414"/>
                  <a:pt x="233" y="400"/>
                </a:cubicBezTo>
                <a:cubicBezTo>
                  <a:pt x="255" y="396"/>
                  <a:pt x="276" y="393"/>
                  <a:pt x="298" y="391"/>
                </a:cubicBezTo>
                <a:cubicBezTo>
                  <a:pt x="330" y="388"/>
                  <a:pt x="361" y="391"/>
                  <a:pt x="392" y="389"/>
                </a:cubicBezTo>
                <a:cubicBezTo>
                  <a:pt x="393" y="389"/>
                  <a:pt x="393" y="389"/>
                  <a:pt x="394" y="389"/>
                </a:cubicBezTo>
                <a:cubicBezTo>
                  <a:pt x="394" y="389"/>
                  <a:pt x="395" y="390"/>
                  <a:pt x="395" y="390"/>
                </a:cubicBezTo>
                <a:cubicBezTo>
                  <a:pt x="396" y="390"/>
                  <a:pt x="396" y="390"/>
                  <a:pt x="396" y="390"/>
                </a:cubicBezTo>
                <a:cubicBezTo>
                  <a:pt x="396" y="390"/>
                  <a:pt x="396" y="391"/>
                  <a:pt x="396" y="391"/>
                </a:cubicBezTo>
                <a:cubicBezTo>
                  <a:pt x="388" y="397"/>
                  <a:pt x="379" y="403"/>
                  <a:pt x="370" y="409"/>
                </a:cubicBezTo>
                <a:cubicBezTo>
                  <a:pt x="374" y="404"/>
                  <a:pt x="378" y="399"/>
                  <a:pt x="381" y="394"/>
                </a:cubicBezTo>
                <a:cubicBezTo>
                  <a:pt x="382" y="393"/>
                  <a:pt x="381" y="393"/>
                  <a:pt x="380" y="393"/>
                </a:cubicBezTo>
                <a:cubicBezTo>
                  <a:pt x="376" y="399"/>
                  <a:pt x="372" y="404"/>
                  <a:pt x="369" y="410"/>
                </a:cubicBezTo>
                <a:cubicBezTo>
                  <a:pt x="368" y="410"/>
                  <a:pt x="368" y="410"/>
                  <a:pt x="369" y="410"/>
                </a:cubicBezTo>
                <a:cubicBezTo>
                  <a:pt x="365" y="413"/>
                  <a:pt x="361" y="415"/>
                  <a:pt x="358" y="417"/>
                </a:cubicBezTo>
                <a:cubicBezTo>
                  <a:pt x="361" y="411"/>
                  <a:pt x="364" y="405"/>
                  <a:pt x="369" y="400"/>
                </a:cubicBezTo>
                <a:cubicBezTo>
                  <a:pt x="369" y="399"/>
                  <a:pt x="368" y="398"/>
                  <a:pt x="367" y="399"/>
                </a:cubicBezTo>
                <a:close/>
                <a:moveTo>
                  <a:pt x="620" y="228"/>
                </a:moveTo>
                <a:cubicBezTo>
                  <a:pt x="598" y="276"/>
                  <a:pt x="562" y="323"/>
                  <a:pt x="524" y="360"/>
                </a:cubicBezTo>
                <a:cubicBezTo>
                  <a:pt x="503" y="380"/>
                  <a:pt x="480" y="399"/>
                  <a:pt x="455" y="413"/>
                </a:cubicBezTo>
                <a:cubicBezTo>
                  <a:pt x="447" y="417"/>
                  <a:pt x="438" y="422"/>
                  <a:pt x="427" y="426"/>
                </a:cubicBezTo>
                <a:cubicBezTo>
                  <a:pt x="435" y="419"/>
                  <a:pt x="443" y="412"/>
                  <a:pt x="449" y="403"/>
                </a:cubicBezTo>
                <a:cubicBezTo>
                  <a:pt x="450" y="403"/>
                  <a:pt x="449" y="402"/>
                  <a:pt x="449" y="402"/>
                </a:cubicBezTo>
                <a:cubicBezTo>
                  <a:pt x="441" y="411"/>
                  <a:pt x="432" y="420"/>
                  <a:pt x="424" y="427"/>
                </a:cubicBezTo>
                <a:cubicBezTo>
                  <a:pt x="417" y="430"/>
                  <a:pt x="411" y="432"/>
                  <a:pt x="404" y="434"/>
                </a:cubicBezTo>
                <a:cubicBezTo>
                  <a:pt x="412" y="425"/>
                  <a:pt x="421" y="417"/>
                  <a:pt x="430" y="409"/>
                </a:cubicBezTo>
                <a:cubicBezTo>
                  <a:pt x="430" y="409"/>
                  <a:pt x="429" y="408"/>
                  <a:pt x="429" y="408"/>
                </a:cubicBezTo>
                <a:cubicBezTo>
                  <a:pt x="419" y="416"/>
                  <a:pt x="410" y="425"/>
                  <a:pt x="402" y="434"/>
                </a:cubicBezTo>
                <a:cubicBezTo>
                  <a:pt x="396" y="435"/>
                  <a:pt x="390" y="436"/>
                  <a:pt x="384" y="436"/>
                </a:cubicBezTo>
                <a:cubicBezTo>
                  <a:pt x="393" y="428"/>
                  <a:pt x="401" y="420"/>
                  <a:pt x="410" y="413"/>
                </a:cubicBezTo>
                <a:cubicBezTo>
                  <a:pt x="410" y="412"/>
                  <a:pt x="409" y="411"/>
                  <a:pt x="409" y="412"/>
                </a:cubicBezTo>
                <a:cubicBezTo>
                  <a:pt x="400" y="420"/>
                  <a:pt x="391" y="427"/>
                  <a:pt x="383" y="435"/>
                </a:cubicBezTo>
                <a:cubicBezTo>
                  <a:pt x="378" y="435"/>
                  <a:pt x="374" y="434"/>
                  <a:pt x="370" y="432"/>
                </a:cubicBezTo>
                <a:cubicBezTo>
                  <a:pt x="376" y="426"/>
                  <a:pt x="383" y="421"/>
                  <a:pt x="389" y="415"/>
                </a:cubicBezTo>
                <a:cubicBezTo>
                  <a:pt x="390" y="415"/>
                  <a:pt x="389" y="414"/>
                  <a:pt x="389" y="414"/>
                </a:cubicBezTo>
                <a:cubicBezTo>
                  <a:pt x="382" y="420"/>
                  <a:pt x="375" y="426"/>
                  <a:pt x="369" y="432"/>
                </a:cubicBezTo>
                <a:cubicBezTo>
                  <a:pt x="366" y="430"/>
                  <a:pt x="364" y="429"/>
                  <a:pt x="362" y="427"/>
                </a:cubicBezTo>
                <a:cubicBezTo>
                  <a:pt x="361" y="426"/>
                  <a:pt x="360" y="426"/>
                  <a:pt x="359" y="426"/>
                </a:cubicBezTo>
                <a:cubicBezTo>
                  <a:pt x="374" y="417"/>
                  <a:pt x="388" y="407"/>
                  <a:pt x="401" y="396"/>
                </a:cubicBezTo>
                <a:cubicBezTo>
                  <a:pt x="404" y="394"/>
                  <a:pt x="402" y="391"/>
                  <a:pt x="399" y="390"/>
                </a:cubicBezTo>
                <a:cubicBezTo>
                  <a:pt x="401" y="389"/>
                  <a:pt x="402" y="387"/>
                  <a:pt x="401" y="385"/>
                </a:cubicBezTo>
                <a:cubicBezTo>
                  <a:pt x="408" y="378"/>
                  <a:pt x="415" y="370"/>
                  <a:pt x="422" y="362"/>
                </a:cubicBezTo>
                <a:cubicBezTo>
                  <a:pt x="423" y="361"/>
                  <a:pt x="422" y="361"/>
                  <a:pt x="421" y="361"/>
                </a:cubicBezTo>
                <a:cubicBezTo>
                  <a:pt x="414" y="369"/>
                  <a:pt x="408" y="377"/>
                  <a:pt x="401" y="384"/>
                </a:cubicBezTo>
                <a:cubicBezTo>
                  <a:pt x="401" y="384"/>
                  <a:pt x="400" y="383"/>
                  <a:pt x="399" y="383"/>
                </a:cubicBezTo>
                <a:cubicBezTo>
                  <a:pt x="398" y="382"/>
                  <a:pt x="396" y="381"/>
                  <a:pt x="395" y="379"/>
                </a:cubicBezTo>
                <a:cubicBezTo>
                  <a:pt x="402" y="372"/>
                  <a:pt x="408" y="364"/>
                  <a:pt x="415" y="356"/>
                </a:cubicBezTo>
                <a:cubicBezTo>
                  <a:pt x="416" y="356"/>
                  <a:pt x="415" y="355"/>
                  <a:pt x="415" y="356"/>
                </a:cubicBezTo>
                <a:cubicBezTo>
                  <a:pt x="407" y="363"/>
                  <a:pt x="400" y="371"/>
                  <a:pt x="394" y="379"/>
                </a:cubicBezTo>
                <a:cubicBezTo>
                  <a:pt x="393" y="378"/>
                  <a:pt x="391" y="376"/>
                  <a:pt x="390" y="375"/>
                </a:cubicBezTo>
                <a:cubicBezTo>
                  <a:pt x="390" y="374"/>
                  <a:pt x="391" y="373"/>
                  <a:pt x="391" y="372"/>
                </a:cubicBezTo>
                <a:cubicBezTo>
                  <a:pt x="391" y="372"/>
                  <a:pt x="391" y="372"/>
                  <a:pt x="391" y="372"/>
                </a:cubicBezTo>
                <a:cubicBezTo>
                  <a:pt x="399" y="361"/>
                  <a:pt x="408" y="351"/>
                  <a:pt x="417" y="341"/>
                </a:cubicBezTo>
                <a:cubicBezTo>
                  <a:pt x="417" y="341"/>
                  <a:pt x="416" y="340"/>
                  <a:pt x="416" y="340"/>
                </a:cubicBezTo>
                <a:cubicBezTo>
                  <a:pt x="407" y="349"/>
                  <a:pt x="400" y="359"/>
                  <a:pt x="393" y="369"/>
                </a:cubicBezTo>
                <a:cubicBezTo>
                  <a:pt x="395" y="363"/>
                  <a:pt x="398" y="358"/>
                  <a:pt x="401" y="352"/>
                </a:cubicBezTo>
                <a:cubicBezTo>
                  <a:pt x="405" y="347"/>
                  <a:pt x="408" y="341"/>
                  <a:pt x="412" y="336"/>
                </a:cubicBezTo>
                <a:cubicBezTo>
                  <a:pt x="412" y="336"/>
                  <a:pt x="412" y="336"/>
                  <a:pt x="412" y="335"/>
                </a:cubicBezTo>
                <a:cubicBezTo>
                  <a:pt x="423" y="318"/>
                  <a:pt x="436" y="302"/>
                  <a:pt x="451" y="287"/>
                </a:cubicBezTo>
                <a:cubicBezTo>
                  <a:pt x="448" y="308"/>
                  <a:pt x="482" y="316"/>
                  <a:pt x="498" y="309"/>
                </a:cubicBezTo>
                <a:cubicBezTo>
                  <a:pt x="509" y="305"/>
                  <a:pt x="515" y="295"/>
                  <a:pt x="515" y="284"/>
                </a:cubicBezTo>
                <a:cubicBezTo>
                  <a:pt x="514" y="269"/>
                  <a:pt x="504" y="258"/>
                  <a:pt x="494" y="248"/>
                </a:cubicBezTo>
                <a:cubicBezTo>
                  <a:pt x="536" y="215"/>
                  <a:pt x="584" y="188"/>
                  <a:pt x="629" y="164"/>
                </a:cubicBezTo>
                <a:cubicBezTo>
                  <a:pt x="634" y="185"/>
                  <a:pt x="628" y="209"/>
                  <a:pt x="620" y="228"/>
                </a:cubicBezTo>
                <a:close/>
              </a:path>
            </a:pathLst>
          </a:custGeom>
          <a:solidFill>
            <a:srgbClr val="283F19"/>
          </a:solidFill>
          <a:ln w="16" cap="flat">
            <a:solidFill>
              <a:srgbClr val="283F19"/>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grpSp>
        <p:nvGrpSpPr>
          <p:cNvPr id="195" name="组合 194"/>
          <p:cNvGrpSpPr/>
          <p:nvPr/>
        </p:nvGrpSpPr>
        <p:grpSpPr>
          <a:xfrm>
            <a:off x="1347144" y="1489650"/>
            <a:ext cx="1045999" cy="862150"/>
            <a:chOff x="9391650" y="2181225"/>
            <a:chExt cx="1716088" cy="1414462"/>
          </a:xfrm>
          <a:solidFill>
            <a:srgbClr val="DA172F"/>
          </a:solidFill>
        </p:grpSpPr>
        <p:sp>
          <p:nvSpPr>
            <p:cNvPr id="196" name="Freeform 37"/>
            <p:cNvSpPr>
              <a:spLocks noEditPoints="1"/>
            </p:cNvSpPr>
            <p:nvPr/>
          </p:nvSpPr>
          <p:spPr bwMode="auto">
            <a:xfrm>
              <a:off x="9391650" y="2181225"/>
              <a:ext cx="1716088" cy="1414462"/>
            </a:xfrm>
            <a:custGeom>
              <a:avLst/>
              <a:gdLst>
                <a:gd name="T0" fmla="*/ 681 w 783"/>
                <a:gd name="T1" fmla="*/ 12 h 646"/>
                <a:gd name="T2" fmla="*/ 343 w 783"/>
                <a:gd name="T3" fmla="*/ 142 h 646"/>
                <a:gd name="T4" fmla="*/ 136 w 783"/>
                <a:gd name="T5" fmla="*/ 402 h 646"/>
                <a:gd name="T6" fmla="*/ 255 w 783"/>
                <a:gd name="T7" fmla="*/ 507 h 646"/>
                <a:gd name="T8" fmla="*/ 620 w 783"/>
                <a:gd name="T9" fmla="*/ 609 h 646"/>
                <a:gd name="T10" fmla="*/ 613 w 783"/>
                <a:gd name="T11" fmla="*/ 369 h 646"/>
                <a:gd name="T12" fmla="*/ 708 w 783"/>
                <a:gd name="T13" fmla="*/ 23 h 646"/>
                <a:gd name="T14" fmla="*/ 660 w 783"/>
                <a:gd name="T15" fmla="*/ 87 h 646"/>
                <a:gd name="T16" fmla="*/ 613 w 783"/>
                <a:gd name="T17" fmla="*/ 115 h 646"/>
                <a:gd name="T18" fmla="*/ 586 w 783"/>
                <a:gd name="T19" fmla="*/ 127 h 646"/>
                <a:gd name="T20" fmla="*/ 575 w 783"/>
                <a:gd name="T21" fmla="*/ 116 h 646"/>
                <a:gd name="T22" fmla="*/ 553 w 783"/>
                <a:gd name="T23" fmla="*/ 109 h 646"/>
                <a:gd name="T24" fmla="*/ 501 w 783"/>
                <a:gd name="T25" fmla="*/ 149 h 646"/>
                <a:gd name="T26" fmla="*/ 454 w 783"/>
                <a:gd name="T27" fmla="*/ 152 h 646"/>
                <a:gd name="T28" fmla="*/ 443 w 783"/>
                <a:gd name="T29" fmla="*/ 238 h 646"/>
                <a:gd name="T30" fmla="*/ 161 w 783"/>
                <a:gd name="T31" fmla="*/ 30 h 646"/>
                <a:gd name="T32" fmla="*/ 296 w 783"/>
                <a:gd name="T33" fmla="*/ 138 h 646"/>
                <a:gd name="T34" fmla="*/ 285 w 783"/>
                <a:gd name="T35" fmla="*/ 129 h 646"/>
                <a:gd name="T36" fmla="*/ 251 w 783"/>
                <a:gd name="T37" fmla="*/ 131 h 646"/>
                <a:gd name="T38" fmla="*/ 224 w 783"/>
                <a:gd name="T39" fmla="*/ 126 h 646"/>
                <a:gd name="T40" fmla="*/ 194 w 783"/>
                <a:gd name="T41" fmla="*/ 117 h 646"/>
                <a:gd name="T42" fmla="*/ 159 w 783"/>
                <a:gd name="T43" fmla="*/ 103 h 646"/>
                <a:gd name="T44" fmla="*/ 182 w 783"/>
                <a:gd name="T45" fmla="*/ 60 h 646"/>
                <a:gd name="T46" fmla="*/ 147 w 783"/>
                <a:gd name="T47" fmla="*/ 70 h 646"/>
                <a:gd name="T48" fmla="*/ 138 w 783"/>
                <a:gd name="T49" fmla="*/ 56 h 646"/>
                <a:gd name="T50" fmla="*/ 97 w 783"/>
                <a:gd name="T51" fmla="*/ 69 h 646"/>
                <a:gd name="T52" fmla="*/ 78 w 783"/>
                <a:gd name="T53" fmla="*/ 50 h 646"/>
                <a:gd name="T54" fmla="*/ 78 w 783"/>
                <a:gd name="T55" fmla="*/ 50 h 646"/>
                <a:gd name="T56" fmla="*/ 71 w 783"/>
                <a:gd name="T57" fmla="*/ 27 h 646"/>
                <a:gd name="T58" fmla="*/ 64 w 783"/>
                <a:gd name="T59" fmla="*/ 32 h 646"/>
                <a:gd name="T60" fmla="*/ 336 w 783"/>
                <a:gd name="T61" fmla="*/ 156 h 646"/>
                <a:gd name="T62" fmla="*/ 280 w 783"/>
                <a:gd name="T63" fmla="*/ 625 h 646"/>
                <a:gd name="T64" fmla="*/ 201 w 783"/>
                <a:gd name="T65" fmla="*/ 513 h 646"/>
                <a:gd name="T66" fmla="*/ 217 w 783"/>
                <a:gd name="T67" fmla="*/ 479 h 646"/>
                <a:gd name="T68" fmla="*/ 213 w 783"/>
                <a:gd name="T69" fmla="*/ 460 h 646"/>
                <a:gd name="T70" fmla="*/ 240 w 783"/>
                <a:gd name="T71" fmla="*/ 403 h 646"/>
                <a:gd name="T72" fmla="*/ 280 w 783"/>
                <a:gd name="T73" fmla="*/ 343 h 646"/>
                <a:gd name="T74" fmla="*/ 293 w 783"/>
                <a:gd name="T75" fmla="*/ 313 h 646"/>
                <a:gd name="T76" fmla="*/ 269 w 783"/>
                <a:gd name="T77" fmla="*/ 320 h 646"/>
                <a:gd name="T78" fmla="*/ 393 w 783"/>
                <a:gd name="T79" fmla="*/ 261 h 646"/>
                <a:gd name="T80" fmla="*/ 611 w 783"/>
                <a:gd name="T81" fmla="*/ 601 h 646"/>
                <a:gd name="T82" fmla="*/ 540 w 783"/>
                <a:gd name="T83" fmla="*/ 553 h 646"/>
                <a:gd name="T84" fmla="*/ 537 w 783"/>
                <a:gd name="T85" fmla="*/ 526 h 646"/>
                <a:gd name="T86" fmla="*/ 521 w 783"/>
                <a:gd name="T87" fmla="*/ 512 h 646"/>
                <a:gd name="T88" fmla="*/ 495 w 783"/>
                <a:gd name="T89" fmla="*/ 509 h 646"/>
                <a:gd name="T90" fmla="*/ 463 w 783"/>
                <a:gd name="T91" fmla="*/ 469 h 646"/>
                <a:gd name="T92" fmla="*/ 446 w 783"/>
                <a:gd name="T93" fmla="*/ 397 h 646"/>
                <a:gd name="T94" fmla="*/ 430 w 783"/>
                <a:gd name="T95" fmla="*/ 351 h 646"/>
                <a:gd name="T96" fmla="*/ 422 w 783"/>
                <a:gd name="T97" fmla="*/ 334 h 646"/>
                <a:gd name="T98" fmla="*/ 414 w 783"/>
                <a:gd name="T99" fmla="*/ 311 h 646"/>
                <a:gd name="T100" fmla="*/ 417 w 783"/>
                <a:gd name="T101" fmla="*/ 284 h 646"/>
                <a:gd name="T102" fmla="*/ 396 w 783"/>
                <a:gd name="T103" fmla="*/ 282 h 646"/>
                <a:gd name="T104" fmla="*/ 720 w 783"/>
                <a:gd name="T105" fmla="*/ 475 h 646"/>
                <a:gd name="T106" fmla="*/ 550 w 783"/>
                <a:gd name="T107" fmla="*/ 147 h 646"/>
                <a:gd name="T108" fmla="*/ 715 w 783"/>
                <a:gd name="T109" fmla="*/ 25 h 646"/>
                <a:gd name="T110" fmla="*/ 618 w 783"/>
                <a:gd name="T111" fmla="*/ 36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3" h="646">
                  <a:moveTo>
                    <a:pt x="705" y="389"/>
                  </a:moveTo>
                  <a:cubicBezTo>
                    <a:pt x="736" y="385"/>
                    <a:pt x="749" y="357"/>
                    <a:pt x="759" y="330"/>
                  </a:cubicBezTo>
                  <a:cubicBezTo>
                    <a:pt x="783" y="258"/>
                    <a:pt x="775" y="174"/>
                    <a:pt x="760" y="101"/>
                  </a:cubicBezTo>
                  <a:cubicBezTo>
                    <a:pt x="755" y="74"/>
                    <a:pt x="745" y="31"/>
                    <a:pt x="720" y="16"/>
                  </a:cubicBezTo>
                  <a:cubicBezTo>
                    <a:pt x="708" y="8"/>
                    <a:pt x="694" y="10"/>
                    <a:pt x="681" y="12"/>
                  </a:cubicBezTo>
                  <a:cubicBezTo>
                    <a:pt x="664" y="14"/>
                    <a:pt x="648" y="17"/>
                    <a:pt x="632" y="22"/>
                  </a:cubicBezTo>
                  <a:cubicBezTo>
                    <a:pt x="559" y="43"/>
                    <a:pt x="492" y="87"/>
                    <a:pt x="449" y="149"/>
                  </a:cubicBezTo>
                  <a:cubicBezTo>
                    <a:pt x="447" y="147"/>
                    <a:pt x="444" y="145"/>
                    <a:pt x="441" y="144"/>
                  </a:cubicBezTo>
                  <a:cubicBezTo>
                    <a:pt x="426" y="134"/>
                    <a:pt x="402" y="131"/>
                    <a:pt x="383" y="132"/>
                  </a:cubicBezTo>
                  <a:cubicBezTo>
                    <a:pt x="369" y="132"/>
                    <a:pt x="355" y="135"/>
                    <a:pt x="343" y="142"/>
                  </a:cubicBezTo>
                  <a:cubicBezTo>
                    <a:pt x="297" y="89"/>
                    <a:pt x="235" y="48"/>
                    <a:pt x="170" y="23"/>
                  </a:cubicBezTo>
                  <a:cubicBezTo>
                    <a:pt x="141" y="12"/>
                    <a:pt x="106" y="0"/>
                    <a:pt x="76" y="13"/>
                  </a:cubicBezTo>
                  <a:cubicBezTo>
                    <a:pt x="48" y="25"/>
                    <a:pt x="36" y="58"/>
                    <a:pt x="26" y="85"/>
                  </a:cubicBezTo>
                  <a:cubicBezTo>
                    <a:pt x="2" y="156"/>
                    <a:pt x="0" y="233"/>
                    <a:pt x="21" y="305"/>
                  </a:cubicBezTo>
                  <a:cubicBezTo>
                    <a:pt x="36" y="357"/>
                    <a:pt x="73" y="414"/>
                    <a:pt x="136" y="402"/>
                  </a:cubicBezTo>
                  <a:cubicBezTo>
                    <a:pt x="174" y="394"/>
                    <a:pt x="206" y="366"/>
                    <a:pt x="235" y="342"/>
                  </a:cubicBezTo>
                  <a:cubicBezTo>
                    <a:pt x="243" y="336"/>
                    <a:pt x="251" y="329"/>
                    <a:pt x="260" y="323"/>
                  </a:cubicBezTo>
                  <a:cubicBezTo>
                    <a:pt x="232" y="411"/>
                    <a:pt x="191" y="494"/>
                    <a:pt x="137" y="569"/>
                  </a:cubicBezTo>
                  <a:cubicBezTo>
                    <a:pt x="134" y="573"/>
                    <a:pt x="139" y="577"/>
                    <a:pt x="143" y="575"/>
                  </a:cubicBezTo>
                  <a:cubicBezTo>
                    <a:pt x="183" y="557"/>
                    <a:pt x="221" y="534"/>
                    <a:pt x="255" y="507"/>
                  </a:cubicBezTo>
                  <a:cubicBezTo>
                    <a:pt x="263" y="551"/>
                    <a:pt x="269" y="595"/>
                    <a:pt x="272" y="640"/>
                  </a:cubicBezTo>
                  <a:cubicBezTo>
                    <a:pt x="273" y="644"/>
                    <a:pt x="278" y="646"/>
                    <a:pt x="280" y="642"/>
                  </a:cubicBezTo>
                  <a:cubicBezTo>
                    <a:pt x="333" y="545"/>
                    <a:pt x="373" y="437"/>
                    <a:pt x="391" y="327"/>
                  </a:cubicBezTo>
                  <a:cubicBezTo>
                    <a:pt x="416" y="449"/>
                    <a:pt x="503" y="556"/>
                    <a:pt x="614" y="612"/>
                  </a:cubicBezTo>
                  <a:cubicBezTo>
                    <a:pt x="617" y="614"/>
                    <a:pt x="621" y="612"/>
                    <a:pt x="620" y="609"/>
                  </a:cubicBezTo>
                  <a:cubicBezTo>
                    <a:pt x="618" y="567"/>
                    <a:pt x="615" y="525"/>
                    <a:pt x="613" y="483"/>
                  </a:cubicBezTo>
                  <a:cubicBezTo>
                    <a:pt x="653" y="492"/>
                    <a:pt x="694" y="491"/>
                    <a:pt x="734" y="480"/>
                  </a:cubicBezTo>
                  <a:cubicBezTo>
                    <a:pt x="737" y="479"/>
                    <a:pt x="738" y="474"/>
                    <a:pt x="735" y="473"/>
                  </a:cubicBezTo>
                  <a:cubicBezTo>
                    <a:pt x="668" y="438"/>
                    <a:pt x="608" y="394"/>
                    <a:pt x="555" y="342"/>
                  </a:cubicBezTo>
                  <a:cubicBezTo>
                    <a:pt x="574" y="352"/>
                    <a:pt x="593" y="362"/>
                    <a:pt x="613" y="369"/>
                  </a:cubicBezTo>
                  <a:cubicBezTo>
                    <a:pt x="641" y="380"/>
                    <a:pt x="675" y="394"/>
                    <a:pt x="705" y="389"/>
                  </a:cubicBezTo>
                  <a:close/>
                  <a:moveTo>
                    <a:pt x="593" y="45"/>
                  </a:moveTo>
                  <a:cubicBezTo>
                    <a:pt x="621" y="33"/>
                    <a:pt x="651" y="25"/>
                    <a:pt x="681" y="21"/>
                  </a:cubicBezTo>
                  <a:cubicBezTo>
                    <a:pt x="691" y="20"/>
                    <a:pt x="700" y="20"/>
                    <a:pt x="708" y="22"/>
                  </a:cubicBezTo>
                  <a:cubicBezTo>
                    <a:pt x="708" y="22"/>
                    <a:pt x="708" y="22"/>
                    <a:pt x="708" y="23"/>
                  </a:cubicBezTo>
                  <a:cubicBezTo>
                    <a:pt x="710" y="45"/>
                    <a:pt x="693" y="62"/>
                    <a:pt x="676" y="75"/>
                  </a:cubicBezTo>
                  <a:cubicBezTo>
                    <a:pt x="682" y="68"/>
                    <a:pt x="687" y="60"/>
                    <a:pt x="691" y="51"/>
                  </a:cubicBezTo>
                  <a:cubicBezTo>
                    <a:pt x="692" y="51"/>
                    <a:pt x="690" y="50"/>
                    <a:pt x="690" y="51"/>
                  </a:cubicBezTo>
                  <a:cubicBezTo>
                    <a:pt x="684" y="60"/>
                    <a:pt x="677" y="70"/>
                    <a:pt x="671" y="79"/>
                  </a:cubicBezTo>
                  <a:cubicBezTo>
                    <a:pt x="667" y="82"/>
                    <a:pt x="663" y="84"/>
                    <a:pt x="660" y="87"/>
                  </a:cubicBezTo>
                  <a:cubicBezTo>
                    <a:pt x="654" y="91"/>
                    <a:pt x="647" y="95"/>
                    <a:pt x="641" y="99"/>
                  </a:cubicBezTo>
                  <a:cubicBezTo>
                    <a:pt x="647" y="87"/>
                    <a:pt x="655" y="76"/>
                    <a:pt x="663" y="66"/>
                  </a:cubicBezTo>
                  <a:cubicBezTo>
                    <a:pt x="663" y="65"/>
                    <a:pt x="662" y="64"/>
                    <a:pt x="662" y="65"/>
                  </a:cubicBezTo>
                  <a:cubicBezTo>
                    <a:pt x="652" y="76"/>
                    <a:pt x="645" y="88"/>
                    <a:pt x="638" y="101"/>
                  </a:cubicBezTo>
                  <a:cubicBezTo>
                    <a:pt x="630" y="106"/>
                    <a:pt x="622" y="110"/>
                    <a:pt x="613" y="115"/>
                  </a:cubicBezTo>
                  <a:cubicBezTo>
                    <a:pt x="620" y="104"/>
                    <a:pt x="627" y="93"/>
                    <a:pt x="635" y="83"/>
                  </a:cubicBezTo>
                  <a:cubicBezTo>
                    <a:pt x="635" y="83"/>
                    <a:pt x="634" y="82"/>
                    <a:pt x="634" y="82"/>
                  </a:cubicBezTo>
                  <a:cubicBezTo>
                    <a:pt x="625" y="93"/>
                    <a:pt x="618" y="104"/>
                    <a:pt x="611" y="116"/>
                  </a:cubicBezTo>
                  <a:cubicBezTo>
                    <a:pt x="605" y="119"/>
                    <a:pt x="600" y="121"/>
                    <a:pt x="594" y="123"/>
                  </a:cubicBezTo>
                  <a:cubicBezTo>
                    <a:pt x="592" y="125"/>
                    <a:pt x="589" y="126"/>
                    <a:pt x="586" y="127"/>
                  </a:cubicBezTo>
                  <a:cubicBezTo>
                    <a:pt x="593" y="118"/>
                    <a:pt x="600" y="108"/>
                    <a:pt x="606" y="98"/>
                  </a:cubicBezTo>
                  <a:cubicBezTo>
                    <a:pt x="607" y="98"/>
                    <a:pt x="606" y="97"/>
                    <a:pt x="605" y="98"/>
                  </a:cubicBezTo>
                  <a:cubicBezTo>
                    <a:pt x="598" y="108"/>
                    <a:pt x="591" y="118"/>
                    <a:pt x="583" y="128"/>
                  </a:cubicBezTo>
                  <a:cubicBezTo>
                    <a:pt x="576" y="131"/>
                    <a:pt x="569" y="133"/>
                    <a:pt x="561" y="136"/>
                  </a:cubicBezTo>
                  <a:cubicBezTo>
                    <a:pt x="566" y="129"/>
                    <a:pt x="570" y="123"/>
                    <a:pt x="575" y="116"/>
                  </a:cubicBezTo>
                  <a:cubicBezTo>
                    <a:pt x="575" y="115"/>
                    <a:pt x="574" y="115"/>
                    <a:pt x="573" y="115"/>
                  </a:cubicBezTo>
                  <a:cubicBezTo>
                    <a:pt x="569" y="122"/>
                    <a:pt x="563" y="129"/>
                    <a:pt x="558" y="136"/>
                  </a:cubicBezTo>
                  <a:cubicBezTo>
                    <a:pt x="548" y="140"/>
                    <a:pt x="537" y="142"/>
                    <a:pt x="527" y="144"/>
                  </a:cubicBezTo>
                  <a:cubicBezTo>
                    <a:pt x="536" y="133"/>
                    <a:pt x="545" y="121"/>
                    <a:pt x="555" y="110"/>
                  </a:cubicBezTo>
                  <a:cubicBezTo>
                    <a:pt x="555" y="109"/>
                    <a:pt x="554" y="108"/>
                    <a:pt x="553" y="109"/>
                  </a:cubicBezTo>
                  <a:cubicBezTo>
                    <a:pt x="543" y="121"/>
                    <a:pt x="534" y="132"/>
                    <a:pt x="525" y="145"/>
                  </a:cubicBezTo>
                  <a:cubicBezTo>
                    <a:pt x="517" y="146"/>
                    <a:pt x="510" y="147"/>
                    <a:pt x="503" y="148"/>
                  </a:cubicBezTo>
                  <a:cubicBezTo>
                    <a:pt x="511" y="136"/>
                    <a:pt x="521" y="124"/>
                    <a:pt x="531" y="113"/>
                  </a:cubicBezTo>
                  <a:cubicBezTo>
                    <a:pt x="532" y="112"/>
                    <a:pt x="531" y="111"/>
                    <a:pt x="530" y="112"/>
                  </a:cubicBezTo>
                  <a:cubicBezTo>
                    <a:pt x="519" y="123"/>
                    <a:pt x="510" y="135"/>
                    <a:pt x="501" y="149"/>
                  </a:cubicBezTo>
                  <a:cubicBezTo>
                    <a:pt x="491" y="150"/>
                    <a:pt x="480" y="151"/>
                    <a:pt x="470" y="152"/>
                  </a:cubicBezTo>
                  <a:cubicBezTo>
                    <a:pt x="474" y="145"/>
                    <a:pt x="478" y="139"/>
                    <a:pt x="483" y="134"/>
                  </a:cubicBezTo>
                  <a:cubicBezTo>
                    <a:pt x="483" y="133"/>
                    <a:pt x="483" y="132"/>
                    <a:pt x="482" y="133"/>
                  </a:cubicBezTo>
                  <a:cubicBezTo>
                    <a:pt x="477" y="139"/>
                    <a:pt x="472" y="145"/>
                    <a:pt x="468" y="152"/>
                  </a:cubicBezTo>
                  <a:cubicBezTo>
                    <a:pt x="464" y="152"/>
                    <a:pt x="459" y="152"/>
                    <a:pt x="454" y="152"/>
                  </a:cubicBezTo>
                  <a:cubicBezTo>
                    <a:pt x="492" y="106"/>
                    <a:pt x="538" y="69"/>
                    <a:pt x="593" y="45"/>
                  </a:cubicBezTo>
                  <a:close/>
                  <a:moveTo>
                    <a:pt x="341" y="154"/>
                  </a:moveTo>
                  <a:cubicBezTo>
                    <a:pt x="366" y="135"/>
                    <a:pt x="401" y="138"/>
                    <a:pt x="429" y="148"/>
                  </a:cubicBezTo>
                  <a:cubicBezTo>
                    <a:pt x="450" y="155"/>
                    <a:pt x="450" y="173"/>
                    <a:pt x="449" y="191"/>
                  </a:cubicBezTo>
                  <a:cubicBezTo>
                    <a:pt x="448" y="205"/>
                    <a:pt x="450" y="226"/>
                    <a:pt x="443" y="238"/>
                  </a:cubicBezTo>
                  <a:cubicBezTo>
                    <a:pt x="427" y="262"/>
                    <a:pt x="370" y="255"/>
                    <a:pt x="353" y="238"/>
                  </a:cubicBezTo>
                  <a:cubicBezTo>
                    <a:pt x="332" y="216"/>
                    <a:pt x="339" y="183"/>
                    <a:pt x="342" y="155"/>
                  </a:cubicBezTo>
                  <a:cubicBezTo>
                    <a:pt x="342" y="155"/>
                    <a:pt x="342" y="154"/>
                    <a:pt x="341" y="154"/>
                  </a:cubicBezTo>
                  <a:close/>
                  <a:moveTo>
                    <a:pt x="71" y="27"/>
                  </a:moveTo>
                  <a:cubicBezTo>
                    <a:pt x="98" y="8"/>
                    <a:pt x="134" y="20"/>
                    <a:pt x="161" y="30"/>
                  </a:cubicBezTo>
                  <a:cubicBezTo>
                    <a:pt x="226" y="54"/>
                    <a:pt x="281" y="92"/>
                    <a:pt x="330" y="140"/>
                  </a:cubicBezTo>
                  <a:cubicBezTo>
                    <a:pt x="320" y="140"/>
                    <a:pt x="309" y="139"/>
                    <a:pt x="299" y="138"/>
                  </a:cubicBezTo>
                  <a:cubicBezTo>
                    <a:pt x="302" y="136"/>
                    <a:pt x="305" y="133"/>
                    <a:pt x="308" y="129"/>
                  </a:cubicBezTo>
                  <a:cubicBezTo>
                    <a:pt x="309" y="128"/>
                    <a:pt x="308" y="127"/>
                    <a:pt x="307" y="128"/>
                  </a:cubicBezTo>
                  <a:cubicBezTo>
                    <a:pt x="303" y="132"/>
                    <a:pt x="300" y="135"/>
                    <a:pt x="296" y="138"/>
                  </a:cubicBezTo>
                  <a:cubicBezTo>
                    <a:pt x="291" y="138"/>
                    <a:pt x="285" y="137"/>
                    <a:pt x="280" y="136"/>
                  </a:cubicBezTo>
                  <a:cubicBezTo>
                    <a:pt x="280" y="136"/>
                    <a:pt x="281" y="135"/>
                    <a:pt x="281" y="135"/>
                  </a:cubicBezTo>
                  <a:cubicBezTo>
                    <a:pt x="286" y="131"/>
                    <a:pt x="291" y="127"/>
                    <a:pt x="296" y="122"/>
                  </a:cubicBezTo>
                  <a:cubicBezTo>
                    <a:pt x="297" y="121"/>
                    <a:pt x="296" y="120"/>
                    <a:pt x="295" y="121"/>
                  </a:cubicBezTo>
                  <a:cubicBezTo>
                    <a:pt x="291" y="123"/>
                    <a:pt x="288" y="126"/>
                    <a:pt x="285" y="129"/>
                  </a:cubicBezTo>
                  <a:cubicBezTo>
                    <a:pt x="283" y="131"/>
                    <a:pt x="280" y="134"/>
                    <a:pt x="278" y="136"/>
                  </a:cubicBezTo>
                  <a:cubicBezTo>
                    <a:pt x="269" y="135"/>
                    <a:pt x="261" y="134"/>
                    <a:pt x="253" y="132"/>
                  </a:cubicBezTo>
                  <a:cubicBezTo>
                    <a:pt x="261" y="126"/>
                    <a:pt x="269" y="120"/>
                    <a:pt x="276" y="114"/>
                  </a:cubicBezTo>
                  <a:cubicBezTo>
                    <a:pt x="277" y="113"/>
                    <a:pt x="276" y="112"/>
                    <a:pt x="275" y="112"/>
                  </a:cubicBezTo>
                  <a:cubicBezTo>
                    <a:pt x="267" y="118"/>
                    <a:pt x="259" y="125"/>
                    <a:pt x="251" y="131"/>
                  </a:cubicBezTo>
                  <a:cubicBezTo>
                    <a:pt x="251" y="131"/>
                    <a:pt x="251" y="132"/>
                    <a:pt x="251" y="132"/>
                  </a:cubicBezTo>
                  <a:cubicBezTo>
                    <a:pt x="243" y="130"/>
                    <a:pt x="234" y="129"/>
                    <a:pt x="226" y="126"/>
                  </a:cubicBezTo>
                  <a:cubicBezTo>
                    <a:pt x="235" y="120"/>
                    <a:pt x="243" y="113"/>
                    <a:pt x="251" y="105"/>
                  </a:cubicBezTo>
                  <a:cubicBezTo>
                    <a:pt x="252" y="104"/>
                    <a:pt x="251" y="103"/>
                    <a:pt x="250" y="104"/>
                  </a:cubicBezTo>
                  <a:cubicBezTo>
                    <a:pt x="241" y="111"/>
                    <a:pt x="232" y="118"/>
                    <a:pt x="224" y="126"/>
                  </a:cubicBezTo>
                  <a:cubicBezTo>
                    <a:pt x="218" y="125"/>
                    <a:pt x="212" y="123"/>
                    <a:pt x="207" y="121"/>
                  </a:cubicBezTo>
                  <a:cubicBezTo>
                    <a:pt x="213" y="116"/>
                    <a:pt x="219" y="112"/>
                    <a:pt x="225" y="107"/>
                  </a:cubicBezTo>
                  <a:cubicBezTo>
                    <a:pt x="225" y="106"/>
                    <a:pt x="224" y="105"/>
                    <a:pt x="224" y="106"/>
                  </a:cubicBezTo>
                  <a:cubicBezTo>
                    <a:pt x="217" y="110"/>
                    <a:pt x="211" y="115"/>
                    <a:pt x="205" y="121"/>
                  </a:cubicBezTo>
                  <a:cubicBezTo>
                    <a:pt x="201" y="120"/>
                    <a:pt x="198" y="118"/>
                    <a:pt x="194" y="117"/>
                  </a:cubicBezTo>
                  <a:cubicBezTo>
                    <a:pt x="190" y="116"/>
                    <a:pt x="186" y="114"/>
                    <a:pt x="181" y="113"/>
                  </a:cubicBezTo>
                  <a:cubicBezTo>
                    <a:pt x="192" y="104"/>
                    <a:pt x="203" y="95"/>
                    <a:pt x="213" y="86"/>
                  </a:cubicBezTo>
                  <a:cubicBezTo>
                    <a:pt x="214" y="85"/>
                    <a:pt x="213" y="84"/>
                    <a:pt x="212" y="84"/>
                  </a:cubicBezTo>
                  <a:cubicBezTo>
                    <a:pt x="201" y="93"/>
                    <a:pt x="190" y="102"/>
                    <a:pt x="180" y="112"/>
                  </a:cubicBezTo>
                  <a:cubicBezTo>
                    <a:pt x="173" y="109"/>
                    <a:pt x="166" y="106"/>
                    <a:pt x="159" y="103"/>
                  </a:cubicBezTo>
                  <a:cubicBezTo>
                    <a:pt x="168" y="96"/>
                    <a:pt x="177" y="89"/>
                    <a:pt x="186" y="82"/>
                  </a:cubicBezTo>
                  <a:cubicBezTo>
                    <a:pt x="186" y="82"/>
                    <a:pt x="186" y="80"/>
                    <a:pt x="185" y="81"/>
                  </a:cubicBezTo>
                  <a:cubicBezTo>
                    <a:pt x="176" y="88"/>
                    <a:pt x="167" y="95"/>
                    <a:pt x="158" y="103"/>
                  </a:cubicBezTo>
                  <a:cubicBezTo>
                    <a:pt x="153" y="100"/>
                    <a:pt x="147" y="98"/>
                    <a:pt x="142" y="95"/>
                  </a:cubicBezTo>
                  <a:cubicBezTo>
                    <a:pt x="155" y="83"/>
                    <a:pt x="169" y="72"/>
                    <a:pt x="182" y="60"/>
                  </a:cubicBezTo>
                  <a:cubicBezTo>
                    <a:pt x="183" y="59"/>
                    <a:pt x="182" y="58"/>
                    <a:pt x="181" y="59"/>
                  </a:cubicBezTo>
                  <a:cubicBezTo>
                    <a:pt x="167" y="70"/>
                    <a:pt x="154" y="82"/>
                    <a:pt x="140" y="94"/>
                  </a:cubicBezTo>
                  <a:cubicBezTo>
                    <a:pt x="136" y="92"/>
                    <a:pt x="132" y="90"/>
                    <a:pt x="128" y="88"/>
                  </a:cubicBezTo>
                  <a:cubicBezTo>
                    <a:pt x="128" y="88"/>
                    <a:pt x="127" y="87"/>
                    <a:pt x="127" y="87"/>
                  </a:cubicBezTo>
                  <a:cubicBezTo>
                    <a:pt x="134" y="83"/>
                    <a:pt x="141" y="76"/>
                    <a:pt x="147" y="70"/>
                  </a:cubicBezTo>
                  <a:cubicBezTo>
                    <a:pt x="148" y="70"/>
                    <a:pt x="147" y="69"/>
                    <a:pt x="146" y="69"/>
                  </a:cubicBezTo>
                  <a:cubicBezTo>
                    <a:pt x="139" y="75"/>
                    <a:pt x="132" y="80"/>
                    <a:pt x="126" y="87"/>
                  </a:cubicBezTo>
                  <a:cubicBezTo>
                    <a:pt x="122" y="84"/>
                    <a:pt x="117" y="82"/>
                    <a:pt x="113" y="79"/>
                  </a:cubicBezTo>
                  <a:cubicBezTo>
                    <a:pt x="122" y="73"/>
                    <a:pt x="131" y="65"/>
                    <a:pt x="139" y="57"/>
                  </a:cubicBezTo>
                  <a:cubicBezTo>
                    <a:pt x="140" y="57"/>
                    <a:pt x="138" y="56"/>
                    <a:pt x="138" y="56"/>
                  </a:cubicBezTo>
                  <a:cubicBezTo>
                    <a:pt x="129" y="63"/>
                    <a:pt x="120" y="70"/>
                    <a:pt x="112" y="79"/>
                  </a:cubicBezTo>
                  <a:cubicBezTo>
                    <a:pt x="107" y="76"/>
                    <a:pt x="103" y="73"/>
                    <a:pt x="98" y="70"/>
                  </a:cubicBezTo>
                  <a:cubicBezTo>
                    <a:pt x="105" y="64"/>
                    <a:pt x="111" y="58"/>
                    <a:pt x="118" y="53"/>
                  </a:cubicBezTo>
                  <a:cubicBezTo>
                    <a:pt x="118" y="52"/>
                    <a:pt x="117" y="51"/>
                    <a:pt x="117" y="52"/>
                  </a:cubicBezTo>
                  <a:cubicBezTo>
                    <a:pt x="110" y="57"/>
                    <a:pt x="103" y="63"/>
                    <a:pt x="97" y="69"/>
                  </a:cubicBezTo>
                  <a:cubicBezTo>
                    <a:pt x="94" y="67"/>
                    <a:pt x="91" y="64"/>
                    <a:pt x="88" y="61"/>
                  </a:cubicBezTo>
                  <a:cubicBezTo>
                    <a:pt x="96" y="54"/>
                    <a:pt x="105" y="47"/>
                    <a:pt x="113" y="40"/>
                  </a:cubicBezTo>
                  <a:cubicBezTo>
                    <a:pt x="113" y="39"/>
                    <a:pt x="113" y="38"/>
                    <a:pt x="112" y="39"/>
                  </a:cubicBezTo>
                  <a:cubicBezTo>
                    <a:pt x="104" y="46"/>
                    <a:pt x="95" y="53"/>
                    <a:pt x="87" y="61"/>
                  </a:cubicBezTo>
                  <a:cubicBezTo>
                    <a:pt x="84" y="57"/>
                    <a:pt x="81" y="54"/>
                    <a:pt x="78" y="50"/>
                  </a:cubicBezTo>
                  <a:cubicBezTo>
                    <a:pt x="78" y="50"/>
                    <a:pt x="79" y="50"/>
                    <a:pt x="79" y="50"/>
                  </a:cubicBezTo>
                  <a:cubicBezTo>
                    <a:pt x="85" y="44"/>
                    <a:pt x="91" y="38"/>
                    <a:pt x="98" y="33"/>
                  </a:cubicBezTo>
                  <a:cubicBezTo>
                    <a:pt x="99" y="32"/>
                    <a:pt x="97" y="31"/>
                    <a:pt x="97" y="32"/>
                  </a:cubicBezTo>
                  <a:cubicBezTo>
                    <a:pt x="90" y="37"/>
                    <a:pt x="84" y="43"/>
                    <a:pt x="78" y="49"/>
                  </a:cubicBezTo>
                  <a:cubicBezTo>
                    <a:pt x="78" y="50"/>
                    <a:pt x="78" y="50"/>
                    <a:pt x="78" y="50"/>
                  </a:cubicBezTo>
                  <a:cubicBezTo>
                    <a:pt x="76" y="47"/>
                    <a:pt x="74" y="43"/>
                    <a:pt x="73" y="39"/>
                  </a:cubicBezTo>
                  <a:cubicBezTo>
                    <a:pt x="77" y="35"/>
                    <a:pt x="82" y="31"/>
                    <a:pt x="86" y="27"/>
                  </a:cubicBezTo>
                  <a:cubicBezTo>
                    <a:pt x="86" y="26"/>
                    <a:pt x="86" y="25"/>
                    <a:pt x="85" y="26"/>
                  </a:cubicBezTo>
                  <a:cubicBezTo>
                    <a:pt x="81" y="30"/>
                    <a:pt x="77" y="34"/>
                    <a:pt x="72" y="38"/>
                  </a:cubicBezTo>
                  <a:cubicBezTo>
                    <a:pt x="72" y="35"/>
                    <a:pt x="71" y="31"/>
                    <a:pt x="71" y="27"/>
                  </a:cubicBezTo>
                  <a:close/>
                  <a:moveTo>
                    <a:pt x="180" y="373"/>
                  </a:moveTo>
                  <a:cubicBezTo>
                    <a:pt x="152" y="390"/>
                    <a:pt x="117" y="403"/>
                    <a:pt x="86" y="386"/>
                  </a:cubicBezTo>
                  <a:cubicBezTo>
                    <a:pt x="60" y="372"/>
                    <a:pt x="44" y="344"/>
                    <a:pt x="34" y="317"/>
                  </a:cubicBezTo>
                  <a:cubicBezTo>
                    <a:pt x="12" y="255"/>
                    <a:pt x="10" y="185"/>
                    <a:pt x="26" y="121"/>
                  </a:cubicBezTo>
                  <a:cubicBezTo>
                    <a:pt x="33" y="92"/>
                    <a:pt x="42" y="54"/>
                    <a:pt x="64" y="32"/>
                  </a:cubicBezTo>
                  <a:cubicBezTo>
                    <a:pt x="64" y="48"/>
                    <a:pt x="76" y="62"/>
                    <a:pt x="89" y="72"/>
                  </a:cubicBezTo>
                  <a:cubicBezTo>
                    <a:pt x="111" y="90"/>
                    <a:pt x="138" y="103"/>
                    <a:pt x="163" y="114"/>
                  </a:cubicBezTo>
                  <a:cubicBezTo>
                    <a:pt x="218" y="137"/>
                    <a:pt x="277" y="149"/>
                    <a:pt x="337" y="147"/>
                  </a:cubicBezTo>
                  <a:cubicBezTo>
                    <a:pt x="335" y="148"/>
                    <a:pt x="334" y="149"/>
                    <a:pt x="333" y="150"/>
                  </a:cubicBezTo>
                  <a:cubicBezTo>
                    <a:pt x="331" y="153"/>
                    <a:pt x="333" y="156"/>
                    <a:pt x="336" y="156"/>
                  </a:cubicBezTo>
                  <a:cubicBezTo>
                    <a:pt x="329" y="184"/>
                    <a:pt x="327" y="220"/>
                    <a:pt x="346" y="242"/>
                  </a:cubicBezTo>
                  <a:cubicBezTo>
                    <a:pt x="263" y="308"/>
                    <a:pt x="263" y="308"/>
                    <a:pt x="263" y="308"/>
                  </a:cubicBezTo>
                  <a:cubicBezTo>
                    <a:pt x="236" y="330"/>
                    <a:pt x="209" y="354"/>
                    <a:pt x="180" y="373"/>
                  </a:cubicBezTo>
                  <a:close/>
                  <a:moveTo>
                    <a:pt x="352" y="450"/>
                  </a:moveTo>
                  <a:cubicBezTo>
                    <a:pt x="333" y="511"/>
                    <a:pt x="309" y="569"/>
                    <a:pt x="280" y="625"/>
                  </a:cubicBezTo>
                  <a:cubicBezTo>
                    <a:pt x="275" y="583"/>
                    <a:pt x="269" y="541"/>
                    <a:pt x="261" y="499"/>
                  </a:cubicBezTo>
                  <a:cubicBezTo>
                    <a:pt x="261" y="496"/>
                    <a:pt x="257" y="496"/>
                    <a:pt x="255" y="498"/>
                  </a:cubicBezTo>
                  <a:cubicBezTo>
                    <a:pt x="224" y="523"/>
                    <a:pt x="189" y="544"/>
                    <a:pt x="153" y="561"/>
                  </a:cubicBezTo>
                  <a:cubicBezTo>
                    <a:pt x="156" y="557"/>
                    <a:pt x="158" y="554"/>
                    <a:pt x="160" y="550"/>
                  </a:cubicBezTo>
                  <a:cubicBezTo>
                    <a:pt x="174" y="537"/>
                    <a:pt x="187" y="525"/>
                    <a:pt x="201" y="513"/>
                  </a:cubicBezTo>
                  <a:cubicBezTo>
                    <a:pt x="201" y="512"/>
                    <a:pt x="201" y="512"/>
                    <a:pt x="200" y="512"/>
                  </a:cubicBezTo>
                  <a:cubicBezTo>
                    <a:pt x="187" y="523"/>
                    <a:pt x="175" y="535"/>
                    <a:pt x="163" y="546"/>
                  </a:cubicBezTo>
                  <a:cubicBezTo>
                    <a:pt x="171" y="535"/>
                    <a:pt x="178" y="523"/>
                    <a:pt x="185" y="511"/>
                  </a:cubicBezTo>
                  <a:cubicBezTo>
                    <a:pt x="196" y="501"/>
                    <a:pt x="207" y="491"/>
                    <a:pt x="217" y="480"/>
                  </a:cubicBezTo>
                  <a:cubicBezTo>
                    <a:pt x="218" y="480"/>
                    <a:pt x="217" y="479"/>
                    <a:pt x="217" y="479"/>
                  </a:cubicBezTo>
                  <a:cubicBezTo>
                    <a:pt x="206" y="489"/>
                    <a:pt x="196" y="499"/>
                    <a:pt x="186" y="509"/>
                  </a:cubicBezTo>
                  <a:cubicBezTo>
                    <a:pt x="195" y="494"/>
                    <a:pt x="203" y="479"/>
                    <a:pt x="211" y="464"/>
                  </a:cubicBezTo>
                  <a:cubicBezTo>
                    <a:pt x="219" y="456"/>
                    <a:pt x="226" y="447"/>
                    <a:pt x="234" y="439"/>
                  </a:cubicBezTo>
                  <a:cubicBezTo>
                    <a:pt x="234" y="438"/>
                    <a:pt x="234" y="438"/>
                    <a:pt x="233" y="438"/>
                  </a:cubicBezTo>
                  <a:cubicBezTo>
                    <a:pt x="226" y="445"/>
                    <a:pt x="220" y="453"/>
                    <a:pt x="213" y="460"/>
                  </a:cubicBezTo>
                  <a:cubicBezTo>
                    <a:pt x="217" y="453"/>
                    <a:pt x="221" y="445"/>
                    <a:pt x="224" y="438"/>
                  </a:cubicBezTo>
                  <a:cubicBezTo>
                    <a:pt x="237" y="425"/>
                    <a:pt x="250" y="412"/>
                    <a:pt x="263" y="400"/>
                  </a:cubicBezTo>
                  <a:cubicBezTo>
                    <a:pt x="264" y="400"/>
                    <a:pt x="263" y="399"/>
                    <a:pt x="262" y="399"/>
                  </a:cubicBezTo>
                  <a:cubicBezTo>
                    <a:pt x="249" y="410"/>
                    <a:pt x="237" y="422"/>
                    <a:pt x="226" y="434"/>
                  </a:cubicBezTo>
                  <a:cubicBezTo>
                    <a:pt x="230" y="424"/>
                    <a:pt x="235" y="414"/>
                    <a:pt x="240" y="403"/>
                  </a:cubicBezTo>
                  <a:cubicBezTo>
                    <a:pt x="250" y="393"/>
                    <a:pt x="260" y="383"/>
                    <a:pt x="270" y="373"/>
                  </a:cubicBezTo>
                  <a:cubicBezTo>
                    <a:pt x="271" y="373"/>
                    <a:pt x="270" y="372"/>
                    <a:pt x="270" y="373"/>
                  </a:cubicBezTo>
                  <a:cubicBezTo>
                    <a:pt x="260" y="382"/>
                    <a:pt x="250" y="391"/>
                    <a:pt x="240" y="401"/>
                  </a:cubicBezTo>
                  <a:cubicBezTo>
                    <a:pt x="244" y="392"/>
                    <a:pt x="248" y="382"/>
                    <a:pt x="251" y="373"/>
                  </a:cubicBezTo>
                  <a:cubicBezTo>
                    <a:pt x="261" y="363"/>
                    <a:pt x="270" y="353"/>
                    <a:pt x="280" y="343"/>
                  </a:cubicBezTo>
                  <a:cubicBezTo>
                    <a:pt x="280" y="342"/>
                    <a:pt x="279" y="341"/>
                    <a:pt x="279" y="342"/>
                  </a:cubicBezTo>
                  <a:cubicBezTo>
                    <a:pt x="270" y="351"/>
                    <a:pt x="261" y="361"/>
                    <a:pt x="252" y="370"/>
                  </a:cubicBezTo>
                  <a:cubicBezTo>
                    <a:pt x="256" y="360"/>
                    <a:pt x="259" y="351"/>
                    <a:pt x="263" y="341"/>
                  </a:cubicBezTo>
                  <a:cubicBezTo>
                    <a:pt x="273" y="332"/>
                    <a:pt x="284" y="323"/>
                    <a:pt x="294" y="314"/>
                  </a:cubicBezTo>
                  <a:cubicBezTo>
                    <a:pt x="294" y="314"/>
                    <a:pt x="293" y="313"/>
                    <a:pt x="293" y="313"/>
                  </a:cubicBezTo>
                  <a:cubicBezTo>
                    <a:pt x="283" y="322"/>
                    <a:pt x="273" y="330"/>
                    <a:pt x="263" y="339"/>
                  </a:cubicBezTo>
                  <a:cubicBezTo>
                    <a:pt x="265" y="333"/>
                    <a:pt x="267" y="327"/>
                    <a:pt x="269" y="322"/>
                  </a:cubicBezTo>
                  <a:cubicBezTo>
                    <a:pt x="273" y="318"/>
                    <a:pt x="278" y="315"/>
                    <a:pt x="283" y="311"/>
                  </a:cubicBezTo>
                  <a:cubicBezTo>
                    <a:pt x="284" y="311"/>
                    <a:pt x="283" y="310"/>
                    <a:pt x="283" y="310"/>
                  </a:cubicBezTo>
                  <a:cubicBezTo>
                    <a:pt x="278" y="313"/>
                    <a:pt x="274" y="316"/>
                    <a:pt x="269" y="320"/>
                  </a:cubicBezTo>
                  <a:cubicBezTo>
                    <a:pt x="270" y="318"/>
                    <a:pt x="270" y="316"/>
                    <a:pt x="271" y="314"/>
                  </a:cubicBezTo>
                  <a:cubicBezTo>
                    <a:pt x="298" y="292"/>
                    <a:pt x="325" y="270"/>
                    <a:pt x="353" y="248"/>
                  </a:cubicBezTo>
                  <a:cubicBezTo>
                    <a:pt x="353" y="248"/>
                    <a:pt x="353" y="248"/>
                    <a:pt x="353" y="248"/>
                  </a:cubicBezTo>
                  <a:cubicBezTo>
                    <a:pt x="355" y="250"/>
                    <a:pt x="358" y="252"/>
                    <a:pt x="361" y="253"/>
                  </a:cubicBezTo>
                  <a:cubicBezTo>
                    <a:pt x="369" y="258"/>
                    <a:pt x="381" y="260"/>
                    <a:pt x="393" y="261"/>
                  </a:cubicBezTo>
                  <a:cubicBezTo>
                    <a:pt x="383" y="325"/>
                    <a:pt x="371" y="388"/>
                    <a:pt x="352" y="450"/>
                  </a:cubicBezTo>
                  <a:close/>
                  <a:moveTo>
                    <a:pt x="720" y="475"/>
                  </a:moveTo>
                  <a:cubicBezTo>
                    <a:pt x="684" y="483"/>
                    <a:pt x="646" y="483"/>
                    <a:pt x="609" y="473"/>
                  </a:cubicBezTo>
                  <a:cubicBezTo>
                    <a:pt x="607" y="472"/>
                    <a:pt x="603" y="474"/>
                    <a:pt x="604" y="477"/>
                  </a:cubicBezTo>
                  <a:cubicBezTo>
                    <a:pt x="606" y="519"/>
                    <a:pt x="609" y="560"/>
                    <a:pt x="611" y="601"/>
                  </a:cubicBezTo>
                  <a:cubicBezTo>
                    <a:pt x="592" y="591"/>
                    <a:pt x="574" y="580"/>
                    <a:pt x="557" y="567"/>
                  </a:cubicBezTo>
                  <a:cubicBezTo>
                    <a:pt x="563" y="560"/>
                    <a:pt x="568" y="554"/>
                    <a:pt x="573" y="547"/>
                  </a:cubicBezTo>
                  <a:cubicBezTo>
                    <a:pt x="574" y="546"/>
                    <a:pt x="573" y="546"/>
                    <a:pt x="572" y="546"/>
                  </a:cubicBezTo>
                  <a:cubicBezTo>
                    <a:pt x="567" y="553"/>
                    <a:pt x="561" y="559"/>
                    <a:pt x="556" y="566"/>
                  </a:cubicBezTo>
                  <a:cubicBezTo>
                    <a:pt x="551" y="562"/>
                    <a:pt x="546" y="558"/>
                    <a:pt x="540" y="553"/>
                  </a:cubicBezTo>
                  <a:cubicBezTo>
                    <a:pt x="547" y="547"/>
                    <a:pt x="553" y="541"/>
                    <a:pt x="559" y="534"/>
                  </a:cubicBezTo>
                  <a:cubicBezTo>
                    <a:pt x="560" y="533"/>
                    <a:pt x="559" y="532"/>
                    <a:pt x="558" y="533"/>
                  </a:cubicBezTo>
                  <a:cubicBezTo>
                    <a:pt x="552" y="540"/>
                    <a:pt x="546" y="546"/>
                    <a:pt x="539" y="552"/>
                  </a:cubicBezTo>
                  <a:cubicBezTo>
                    <a:pt x="534" y="548"/>
                    <a:pt x="528" y="543"/>
                    <a:pt x="523" y="538"/>
                  </a:cubicBezTo>
                  <a:cubicBezTo>
                    <a:pt x="528" y="534"/>
                    <a:pt x="533" y="530"/>
                    <a:pt x="537" y="526"/>
                  </a:cubicBezTo>
                  <a:cubicBezTo>
                    <a:pt x="537" y="525"/>
                    <a:pt x="536" y="524"/>
                    <a:pt x="536" y="525"/>
                  </a:cubicBezTo>
                  <a:cubicBezTo>
                    <a:pt x="532" y="529"/>
                    <a:pt x="527" y="533"/>
                    <a:pt x="522" y="537"/>
                  </a:cubicBezTo>
                  <a:cubicBezTo>
                    <a:pt x="518" y="533"/>
                    <a:pt x="514" y="529"/>
                    <a:pt x="510" y="525"/>
                  </a:cubicBezTo>
                  <a:cubicBezTo>
                    <a:pt x="514" y="521"/>
                    <a:pt x="518" y="517"/>
                    <a:pt x="522" y="513"/>
                  </a:cubicBezTo>
                  <a:cubicBezTo>
                    <a:pt x="522" y="513"/>
                    <a:pt x="521" y="512"/>
                    <a:pt x="521" y="512"/>
                  </a:cubicBezTo>
                  <a:cubicBezTo>
                    <a:pt x="517" y="516"/>
                    <a:pt x="513" y="520"/>
                    <a:pt x="509" y="524"/>
                  </a:cubicBezTo>
                  <a:cubicBezTo>
                    <a:pt x="504" y="520"/>
                    <a:pt x="500" y="515"/>
                    <a:pt x="496" y="510"/>
                  </a:cubicBezTo>
                  <a:cubicBezTo>
                    <a:pt x="501" y="505"/>
                    <a:pt x="507" y="500"/>
                    <a:pt x="512" y="495"/>
                  </a:cubicBezTo>
                  <a:cubicBezTo>
                    <a:pt x="513" y="495"/>
                    <a:pt x="512" y="494"/>
                    <a:pt x="511" y="494"/>
                  </a:cubicBezTo>
                  <a:cubicBezTo>
                    <a:pt x="506" y="499"/>
                    <a:pt x="500" y="504"/>
                    <a:pt x="495" y="509"/>
                  </a:cubicBezTo>
                  <a:cubicBezTo>
                    <a:pt x="490" y="504"/>
                    <a:pt x="485" y="498"/>
                    <a:pt x="480" y="492"/>
                  </a:cubicBezTo>
                  <a:cubicBezTo>
                    <a:pt x="487" y="486"/>
                    <a:pt x="493" y="480"/>
                    <a:pt x="499" y="474"/>
                  </a:cubicBezTo>
                  <a:cubicBezTo>
                    <a:pt x="500" y="474"/>
                    <a:pt x="499" y="473"/>
                    <a:pt x="498" y="473"/>
                  </a:cubicBezTo>
                  <a:cubicBezTo>
                    <a:pt x="492" y="479"/>
                    <a:pt x="486" y="485"/>
                    <a:pt x="480" y="491"/>
                  </a:cubicBezTo>
                  <a:cubicBezTo>
                    <a:pt x="474" y="484"/>
                    <a:pt x="468" y="476"/>
                    <a:pt x="463" y="469"/>
                  </a:cubicBezTo>
                  <a:cubicBezTo>
                    <a:pt x="471" y="463"/>
                    <a:pt x="478" y="457"/>
                    <a:pt x="484" y="451"/>
                  </a:cubicBezTo>
                  <a:cubicBezTo>
                    <a:pt x="484" y="450"/>
                    <a:pt x="484" y="449"/>
                    <a:pt x="483" y="450"/>
                  </a:cubicBezTo>
                  <a:cubicBezTo>
                    <a:pt x="476" y="456"/>
                    <a:pt x="470" y="462"/>
                    <a:pt x="463" y="468"/>
                  </a:cubicBezTo>
                  <a:cubicBezTo>
                    <a:pt x="450" y="450"/>
                    <a:pt x="439" y="431"/>
                    <a:pt x="429" y="411"/>
                  </a:cubicBezTo>
                  <a:cubicBezTo>
                    <a:pt x="435" y="406"/>
                    <a:pt x="441" y="402"/>
                    <a:pt x="446" y="397"/>
                  </a:cubicBezTo>
                  <a:cubicBezTo>
                    <a:pt x="447" y="396"/>
                    <a:pt x="446" y="395"/>
                    <a:pt x="446" y="396"/>
                  </a:cubicBezTo>
                  <a:cubicBezTo>
                    <a:pt x="440" y="401"/>
                    <a:pt x="434" y="405"/>
                    <a:pt x="429" y="410"/>
                  </a:cubicBezTo>
                  <a:cubicBezTo>
                    <a:pt x="422" y="397"/>
                    <a:pt x="417" y="384"/>
                    <a:pt x="411" y="371"/>
                  </a:cubicBezTo>
                  <a:cubicBezTo>
                    <a:pt x="418" y="364"/>
                    <a:pt x="425" y="358"/>
                    <a:pt x="431" y="352"/>
                  </a:cubicBezTo>
                  <a:cubicBezTo>
                    <a:pt x="432" y="352"/>
                    <a:pt x="431" y="351"/>
                    <a:pt x="430" y="351"/>
                  </a:cubicBezTo>
                  <a:cubicBezTo>
                    <a:pt x="424" y="357"/>
                    <a:pt x="417" y="363"/>
                    <a:pt x="411" y="370"/>
                  </a:cubicBezTo>
                  <a:cubicBezTo>
                    <a:pt x="408" y="363"/>
                    <a:pt x="406" y="356"/>
                    <a:pt x="404" y="349"/>
                  </a:cubicBezTo>
                  <a:cubicBezTo>
                    <a:pt x="404" y="349"/>
                    <a:pt x="404" y="349"/>
                    <a:pt x="404" y="348"/>
                  </a:cubicBezTo>
                  <a:cubicBezTo>
                    <a:pt x="410" y="343"/>
                    <a:pt x="416" y="338"/>
                    <a:pt x="423" y="335"/>
                  </a:cubicBezTo>
                  <a:cubicBezTo>
                    <a:pt x="423" y="334"/>
                    <a:pt x="423" y="333"/>
                    <a:pt x="422" y="334"/>
                  </a:cubicBezTo>
                  <a:cubicBezTo>
                    <a:pt x="415" y="337"/>
                    <a:pt x="409" y="342"/>
                    <a:pt x="403" y="348"/>
                  </a:cubicBezTo>
                  <a:cubicBezTo>
                    <a:pt x="403" y="348"/>
                    <a:pt x="403" y="348"/>
                    <a:pt x="403" y="348"/>
                  </a:cubicBezTo>
                  <a:cubicBezTo>
                    <a:pt x="401" y="341"/>
                    <a:pt x="399" y="335"/>
                    <a:pt x="398" y="329"/>
                  </a:cubicBezTo>
                  <a:cubicBezTo>
                    <a:pt x="403" y="323"/>
                    <a:pt x="408" y="317"/>
                    <a:pt x="415" y="312"/>
                  </a:cubicBezTo>
                  <a:cubicBezTo>
                    <a:pt x="415" y="312"/>
                    <a:pt x="415" y="311"/>
                    <a:pt x="414" y="311"/>
                  </a:cubicBezTo>
                  <a:cubicBezTo>
                    <a:pt x="408" y="316"/>
                    <a:pt x="402" y="321"/>
                    <a:pt x="397" y="327"/>
                  </a:cubicBezTo>
                  <a:cubicBezTo>
                    <a:pt x="396" y="322"/>
                    <a:pt x="394" y="317"/>
                    <a:pt x="393" y="311"/>
                  </a:cubicBezTo>
                  <a:cubicBezTo>
                    <a:pt x="393" y="311"/>
                    <a:pt x="393" y="310"/>
                    <a:pt x="393" y="309"/>
                  </a:cubicBezTo>
                  <a:cubicBezTo>
                    <a:pt x="402" y="301"/>
                    <a:pt x="410" y="293"/>
                    <a:pt x="418" y="285"/>
                  </a:cubicBezTo>
                  <a:cubicBezTo>
                    <a:pt x="419" y="285"/>
                    <a:pt x="418" y="284"/>
                    <a:pt x="417" y="284"/>
                  </a:cubicBezTo>
                  <a:cubicBezTo>
                    <a:pt x="409" y="292"/>
                    <a:pt x="401" y="300"/>
                    <a:pt x="394" y="307"/>
                  </a:cubicBezTo>
                  <a:cubicBezTo>
                    <a:pt x="395" y="300"/>
                    <a:pt x="395" y="292"/>
                    <a:pt x="396" y="285"/>
                  </a:cubicBezTo>
                  <a:cubicBezTo>
                    <a:pt x="402" y="278"/>
                    <a:pt x="408" y="271"/>
                    <a:pt x="415" y="265"/>
                  </a:cubicBezTo>
                  <a:cubicBezTo>
                    <a:pt x="415" y="265"/>
                    <a:pt x="414" y="264"/>
                    <a:pt x="414" y="264"/>
                  </a:cubicBezTo>
                  <a:cubicBezTo>
                    <a:pt x="407" y="270"/>
                    <a:pt x="402" y="276"/>
                    <a:pt x="396" y="282"/>
                  </a:cubicBezTo>
                  <a:cubicBezTo>
                    <a:pt x="397" y="275"/>
                    <a:pt x="398" y="269"/>
                    <a:pt x="398" y="262"/>
                  </a:cubicBezTo>
                  <a:cubicBezTo>
                    <a:pt x="415" y="262"/>
                    <a:pt x="432" y="259"/>
                    <a:pt x="443" y="250"/>
                  </a:cubicBezTo>
                  <a:cubicBezTo>
                    <a:pt x="470" y="280"/>
                    <a:pt x="501" y="307"/>
                    <a:pt x="535" y="329"/>
                  </a:cubicBezTo>
                  <a:cubicBezTo>
                    <a:pt x="534" y="330"/>
                    <a:pt x="535" y="331"/>
                    <a:pt x="536" y="332"/>
                  </a:cubicBezTo>
                  <a:cubicBezTo>
                    <a:pt x="589" y="390"/>
                    <a:pt x="652" y="437"/>
                    <a:pt x="720" y="475"/>
                  </a:cubicBezTo>
                  <a:close/>
                  <a:moveTo>
                    <a:pt x="449" y="244"/>
                  </a:moveTo>
                  <a:cubicBezTo>
                    <a:pt x="450" y="243"/>
                    <a:pt x="450" y="241"/>
                    <a:pt x="451" y="240"/>
                  </a:cubicBezTo>
                  <a:cubicBezTo>
                    <a:pt x="460" y="224"/>
                    <a:pt x="458" y="200"/>
                    <a:pt x="458" y="182"/>
                  </a:cubicBezTo>
                  <a:cubicBezTo>
                    <a:pt x="458" y="174"/>
                    <a:pt x="457" y="166"/>
                    <a:pt x="454" y="159"/>
                  </a:cubicBezTo>
                  <a:cubicBezTo>
                    <a:pt x="487" y="160"/>
                    <a:pt x="519" y="156"/>
                    <a:pt x="550" y="147"/>
                  </a:cubicBezTo>
                  <a:cubicBezTo>
                    <a:pt x="550" y="148"/>
                    <a:pt x="551" y="148"/>
                    <a:pt x="551" y="148"/>
                  </a:cubicBezTo>
                  <a:cubicBezTo>
                    <a:pt x="551" y="148"/>
                    <a:pt x="552" y="147"/>
                    <a:pt x="552" y="147"/>
                  </a:cubicBezTo>
                  <a:cubicBezTo>
                    <a:pt x="573" y="141"/>
                    <a:pt x="594" y="133"/>
                    <a:pt x="614" y="124"/>
                  </a:cubicBezTo>
                  <a:cubicBezTo>
                    <a:pt x="639" y="112"/>
                    <a:pt x="662" y="97"/>
                    <a:pt x="683" y="79"/>
                  </a:cubicBezTo>
                  <a:cubicBezTo>
                    <a:pt x="699" y="67"/>
                    <a:pt x="720" y="47"/>
                    <a:pt x="715" y="25"/>
                  </a:cubicBezTo>
                  <a:cubicBezTo>
                    <a:pt x="720" y="28"/>
                    <a:pt x="724" y="32"/>
                    <a:pt x="728" y="39"/>
                  </a:cubicBezTo>
                  <a:cubicBezTo>
                    <a:pt x="739" y="54"/>
                    <a:pt x="745" y="73"/>
                    <a:pt x="749" y="91"/>
                  </a:cubicBezTo>
                  <a:cubicBezTo>
                    <a:pt x="764" y="154"/>
                    <a:pt x="771" y="228"/>
                    <a:pt x="759" y="292"/>
                  </a:cubicBezTo>
                  <a:cubicBezTo>
                    <a:pt x="754" y="322"/>
                    <a:pt x="743" y="372"/>
                    <a:pt x="708" y="380"/>
                  </a:cubicBezTo>
                  <a:cubicBezTo>
                    <a:pt x="680" y="387"/>
                    <a:pt x="644" y="372"/>
                    <a:pt x="618" y="362"/>
                  </a:cubicBezTo>
                  <a:cubicBezTo>
                    <a:pt x="553" y="337"/>
                    <a:pt x="495" y="296"/>
                    <a:pt x="449" y="244"/>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dirty="0">
                <a:solidFill>
                  <a:schemeClr val="bg1"/>
                </a:solidFill>
                <a:latin typeface="方正喵呜体" panose="02010600010101010101" pitchFamily="2" charset="-122"/>
                <a:ea typeface="方正喵呜体" panose="02010600010101010101" pitchFamily="2" charset="-122"/>
              </a:endParaRPr>
            </a:p>
          </p:txBody>
        </p:sp>
        <p:sp>
          <p:nvSpPr>
            <p:cNvPr id="197" name="Freeform 38"/>
            <p:cNvSpPr/>
            <p:nvPr/>
          </p:nvSpPr>
          <p:spPr bwMode="auto">
            <a:xfrm>
              <a:off x="10452100" y="2425700"/>
              <a:ext cx="65088" cy="79375"/>
            </a:xfrm>
            <a:custGeom>
              <a:avLst/>
              <a:gdLst>
                <a:gd name="T0" fmla="*/ 29 w 30"/>
                <a:gd name="T1" fmla="*/ 1 h 36"/>
                <a:gd name="T2" fmla="*/ 1 w 30"/>
                <a:gd name="T3" fmla="*/ 35 h 36"/>
                <a:gd name="T4" fmla="*/ 1 w 30"/>
                <a:gd name="T5" fmla="*/ 36 h 36"/>
                <a:gd name="T6" fmla="*/ 29 w 30"/>
                <a:gd name="T7" fmla="*/ 2 h 36"/>
                <a:gd name="T8" fmla="*/ 29 w 30"/>
                <a:gd name="T9" fmla="*/ 1 h 36"/>
              </a:gdLst>
              <a:ahLst/>
              <a:cxnLst>
                <a:cxn ang="0">
                  <a:pos x="T0" y="T1"/>
                </a:cxn>
                <a:cxn ang="0">
                  <a:pos x="T2" y="T3"/>
                </a:cxn>
                <a:cxn ang="0">
                  <a:pos x="T4" y="T5"/>
                </a:cxn>
                <a:cxn ang="0">
                  <a:pos x="T6" y="T7"/>
                </a:cxn>
                <a:cxn ang="0">
                  <a:pos x="T8" y="T9"/>
                </a:cxn>
              </a:cxnLst>
              <a:rect l="0" t="0" r="r" b="b"/>
              <a:pathLst>
                <a:path w="30" h="36">
                  <a:moveTo>
                    <a:pt x="29" y="1"/>
                  </a:moveTo>
                  <a:cubicBezTo>
                    <a:pt x="19" y="12"/>
                    <a:pt x="10" y="24"/>
                    <a:pt x="1" y="35"/>
                  </a:cubicBezTo>
                  <a:cubicBezTo>
                    <a:pt x="0" y="36"/>
                    <a:pt x="1" y="36"/>
                    <a:pt x="1" y="36"/>
                  </a:cubicBezTo>
                  <a:cubicBezTo>
                    <a:pt x="11" y="24"/>
                    <a:pt x="20" y="13"/>
                    <a:pt x="29" y="2"/>
                  </a:cubicBezTo>
                  <a:cubicBezTo>
                    <a:pt x="30" y="1"/>
                    <a:pt x="29" y="0"/>
                    <a:pt x="29" y="1"/>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198" name="Freeform 39"/>
            <p:cNvSpPr/>
            <p:nvPr/>
          </p:nvSpPr>
          <p:spPr bwMode="auto">
            <a:xfrm>
              <a:off x="10309225" y="2990850"/>
              <a:ext cx="46038" cy="42862"/>
            </a:xfrm>
            <a:custGeom>
              <a:avLst/>
              <a:gdLst>
                <a:gd name="T0" fmla="*/ 19 w 21"/>
                <a:gd name="T1" fmla="*/ 0 h 19"/>
                <a:gd name="T2" fmla="*/ 1 w 21"/>
                <a:gd name="T3" fmla="*/ 18 h 19"/>
                <a:gd name="T4" fmla="*/ 2 w 21"/>
                <a:gd name="T5" fmla="*/ 18 h 19"/>
                <a:gd name="T6" fmla="*/ 20 w 21"/>
                <a:gd name="T7" fmla="*/ 1 h 19"/>
                <a:gd name="T8" fmla="*/ 19 w 21"/>
                <a:gd name="T9" fmla="*/ 0 h 19"/>
              </a:gdLst>
              <a:ahLst/>
              <a:cxnLst>
                <a:cxn ang="0">
                  <a:pos x="T0" y="T1"/>
                </a:cxn>
                <a:cxn ang="0">
                  <a:pos x="T2" y="T3"/>
                </a:cxn>
                <a:cxn ang="0">
                  <a:pos x="T4" y="T5"/>
                </a:cxn>
                <a:cxn ang="0">
                  <a:pos x="T6" y="T7"/>
                </a:cxn>
                <a:cxn ang="0">
                  <a:pos x="T8" y="T9"/>
                </a:cxn>
              </a:cxnLst>
              <a:rect l="0" t="0" r="r" b="b"/>
              <a:pathLst>
                <a:path w="21" h="19">
                  <a:moveTo>
                    <a:pt x="19" y="0"/>
                  </a:moveTo>
                  <a:cubicBezTo>
                    <a:pt x="13" y="6"/>
                    <a:pt x="7" y="12"/>
                    <a:pt x="1" y="18"/>
                  </a:cubicBezTo>
                  <a:cubicBezTo>
                    <a:pt x="0" y="18"/>
                    <a:pt x="1" y="19"/>
                    <a:pt x="2" y="18"/>
                  </a:cubicBezTo>
                  <a:cubicBezTo>
                    <a:pt x="8" y="13"/>
                    <a:pt x="14" y="7"/>
                    <a:pt x="20" y="1"/>
                  </a:cubicBezTo>
                  <a:cubicBezTo>
                    <a:pt x="21" y="0"/>
                    <a:pt x="20" y="0"/>
                    <a:pt x="19"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199" name="Freeform 40"/>
            <p:cNvSpPr/>
            <p:nvPr/>
          </p:nvSpPr>
          <p:spPr bwMode="auto">
            <a:xfrm>
              <a:off x="10360025" y="3094038"/>
              <a:ext cx="34925" cy="28575"/>
            </a:xfrm>
            <a:custGeom>
              <a:avLst/>
              <a:gdLst>
                <a:gd name="T0" fmla="*/ 14 w 16"/>
                <a:gd name="T1" fmla="*/ 0 h 13"/>
                <a:gd name="T2" fmla="*/ 0 w 16"/>
                <a:gd name="T3" fmla="*/ 12 h 13"/>
                <a:gd name="T4" fmla="*/ 1 w 16"/>
                <a:gd name="T5" fmla="*/ 13 h 13"/>
                <a:gd name="T6" fmla="*/ 15 w 16"/>
                <a:gd name="T7" fmla="*/ 1 h 13"/>
                <a:gd name="T8" fmla="*/ 14 w 16"/>
                <a:gd name="T9" fmla="*/ 0 h 13"/>
              </a:gdLst>
              <a:ahLst/>
              <a:cxnLst>
                <a:cxn ang="0">
                  <a:pos x="T0" y="T1"/>
                </a:cxn>
                <a:cxn ang="0">
                  <a:pos x="T2" y="T3"/>
                </a:cxn>
                <a:cxn ang="0">
                  <a:pos x="T4" y="T5"/>
                </a:cxn>
                <a:cxn ang="0">
                  <a:pos x="T6" y="T7"/>
                </a:cxn>
                <a:cxn ang="0">
                  <a:pos x="T8" y="T9"/>
                </a:cxn>
              </a:cxnLst>
              <a:rect l="0" t="0" r="r" b="b"/>
              <a:pathLst>
                <a:path w="16" h="13">
                  <a:moveTo>
                    <a:pt x="14" y="0"/>
                  </a:moveTo>
                  <a:cubicBezTo>
                    <a:pt x="10" y="4"/>
                    <a:pt x="5" y="8"/>
                    <a:pt x="0" y="12"/>
                  </a:cubicBezTo>
                  <a:cubicBezTo>
                    <a:pt x="0" y="12"/>
                    <a:pt x="0" y="13"/>
                    <a:pt x="1" y="13"/>
                  </a:cubicBezTo>
                  <a:cubicBezTo>
                    <a:pt x="6" y="9"/>
                    <a:pt x="10" y="5"/>
                    <a:pt x="15" y="1"/>
                  </a:cubicBezTo>
                  <a:cubicBezTo>
                    <a:pt x="16" y="1"/>
                    <a:pt x="15" y="0"/>
                    <a:pt x="14"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0" name="Freeform 41"/>
            <p:cNvSpPr/>
            <p:nvPr/>
          </p:nvSpPr>
          <p:spPr bwMode="auto">
            <a:xfrm>
              <a:off x="10377488" y="3125788"/>
              <a:ext cx="41275" cy="34925"/>
            </a:xfrm>
            <a:custGeom>
              <a:avLst/>
              <a:gdLst>
                <a:gd name="T0" fmla="*/ 18 w 19"/>
                <a:gd name="T1" fmla="*/ 0 h 16"/>
                <a:gd name="T2" fmla="*/ 1 w 19"/>
                <a:gd name="T3" fmla="*/ 14 h 16"/>
                <a:gd name="T4" fmla="*/ 1 w 19"/>
                <a:gd name="T5" fmla="*/ 15 h 16"/>
                <a:gd name="T6" fmla="*/ 19 w 19"/>
                <a:gd name="T7" fmla="*/ 1 h 16"/>
                <a:gd name="T8" fmla="*/ 18 w 19"/>
                <a:gd name="T9" fmla="*/ 0 h 16"/>
              </a:gdLst>
              <a:ahLst/>
              <a:cxnLst>
                <a:cxn ang="0">
                  <a:pos x="T0" y="T1"/>
                </a:cxn>
                <a:cxn ang="0">
                  <a:pos x="T2" y="T3"/>
                </a:cxn>
                <a:cxn ang="0">
                  <a:pos x="T4" y="T5"/>
                </a:cxn>
                <a:cxn ang="0">
                  <a:pos x="T6" y="T7"/>
                </a:cxn>
                <a:cxn ang="0">
                  <a:pos x="T8" y="T9"/>
                </a:cxn>
              </a:cxnLst>
              <a:rect l="0" t="0" r="r" b="b"/>
              <a:pathLst>
                <a:path w="19" h="16">
                  <a:moveTo>
                    <a:pt x="18" y="0"/>
                  </a:moveTo>
                  <a:cubicBezTo>
                    <a:pt x="13" y="6"/>
                    <a:pt x="7" y="11"/>
                    <a:pt x="1" y="14"/>
                  </a:cubicBezTo>
                  <a:cubicBezTo>
                    <a:pt x="0" y="15"/>
                    <a:pt x="0" y="16"/>
                    <a:pt x="1" y="15"/>
                  </a:cubicBezTo>
                  <a:cubicBezTo>
                    <a:pt x="8" y="12"/>
                    <a:pt x="14" y="7"/>
                    <a:pt x="19" y="1"/>
                  </a:cubicBezTo>
                  <a:cubicBezTo>
                    <a:pt x="19" y="0"/>
                    <a:pt x="18" y="0"/>
                    <a:pt x="18"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1" name="Freeform 42"/>
            <p:cNvSpPr/>
            <p:nvPr/>
          </p:nvSpPr>
          <p:spPr bwMode="auto">
            <a:xfrm>
              <a:off x="10642600" y="3397250"/>
              <a:ext cx="41275" cy="47625"/>
            </a:xfrm>
            <a:custGeom>
              <a:avLst/>
              <a:gdLst>
                <a:gd name="T0" fmla="*/ 18 w 19"/>
                <a:gd name="T1" fmla="*/ 1 h 22"/>
                <a:gd name="T2" fmla="*/ 0 w 19"/>
                <a:gd name="T3" fmla="*/ 20 h 22"/>
                <a:gd name="T4" fmla="*/ 1 w 19"/>
                <a:gd name="T5" fmla="*/ 22 h 22"/>
                <a:gd name="T6" fmla="*/ 19 w 19"/>
                <a:gd name="T7" fmla="*/ 1 h 22"/>
                <a:gd name="T8" fmla="*/ 18 w 19"/>
                <a:gd name="T9" fmla="*/ 1 h 22"/>
              </a:gdLst>
              <a:ahLst/>
              <a:cxnLst>
                <a:cxn ang="0">
                  <a:pos x="T0" y="T1"/>
                </a:cxn>
                <a:cxn ang="0">
                  <a:pos x="T2" y="T3"/>
                </a:cxn>
                <a:cxn ang="0">
                  <a:pos x="T4" y="T5"/>
                </a:cxn>
                <a:cxn ang="0">
                  <a:pos x="T6" y="T7"/>
                </a:cxn>
                <a:cxn ang="0">
                  <a:pos x="T8" y="T9"/>
                </a:cxn>
              </a:cxnLst>
              <a:rect l="0" t="0" r="r" b="b"/>
              <a:pathLst>
                <a:path w="19" h="22">
                  <a:moveTo>
                    <a:pt x="18" y="1"/>
                  </a:moveTo>
                  <a:cubicBezTo>
                    <a:pt x="12" y="7"/>
                    <a:pt x="6" y="14"/>
                    <a:pt x="0" y="20"/>
                  </a:cubicBezTo>
                  <a:cubicBezTo>
                    <a:pt x="0" y="21"/>
                    <a:pt x="1" y="22"/>
                    <a:pt x="1" y="22"/>
                  </a:cubicBezTo>
                  <a:cubicBezTo>
                    <a:pt x="7" y="15"/>
                    <a:pt x="13" y="8"/>
                    <a:pt x="19" y="1"/>
                  </a:cubicBezTo>
                  <a:cubicBezTo>
                    <a:pt x="19" y="1"/>
                    <a:pt x="18" y="0"/>
                    <a:pt x="18" y="1"/>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2" name="Freeform 43"/>
            <p:cNvSpPr/>
            <p:nvPr/>
          </p:nvSpPr>
          <p:spPr bwMode="auto">
            <a:xfrm>
              <a:off x="10675938" y="3430588"/>
              <a:ext cx="46038" cy="36512"/>
            </a:xfrm>
            <a:custGeom>
              <a:avLst/>
              <a:gdLst>
                <a:gd name="T0" fmla="*/ 19 w 21"/>
                <a:gd name="T1" fmla="*/ 0 h 17"/>
                <a:gd name="T2" fmla="*/ 0 w 21"/>
                <a:gd name="T3" fmla="*/ 15 h 17"/>
                <a:gd name="T4" fmla="*/ 1 w 21"/>
                <a:gd name="T5" fmla="*/ 16 h 17"/>
                <a:gd name="T6" fmla="*/ 20 w 21"/>
                <a:gd name="T7" fmla="*/ 2 h 17"/>
                <a:gd name="T8" fmla="*/ 19 w 21"/>
                <a:gd name="T9" fmla="*/ 0 h 17"/>
              </a:gdLst>
              <a:ahLst/>
              <a:cxnLst>
                <a:cxn ang="0">
                  <a:pos x="T0" y="T1"/>
                </a:cxn>
                <a:cxn ang="0">
                  <a:pos x="T2" y="T3"/>
                </a:cxn>
                <a:cxn ang="0">
                  <a:pos x="T4" y="T5"/>
                </a:cxn>
                <a:cxn ang="0">
                  <a:pos x="T6" y="T7"/>
                </a:cxn>
                <a:cxn ang="0">
                  <a:pos x="T8" y="T9"/>
                </a:cxn>
              </a:cxnLst>
              <a:rect l="0" t="0" r="r" b="b"/>
              <a:pathLst>
                <a:path w="21" h="17">
                  <a:moveTo>
                    <a:pt x="19" y="0"/>
                  </a:moveTo>
                  <a:cubicBezTo>
                    <a:pt x="13" y="5"/>
                    <a:pt x="7" y="10"/>
                    <a:pt x="0" y="15"/>
                  </a:cubicBezTo>
                  <a:cubicBezTo>
                    <a:pt x="0" y="16"/>
                    <a:pt x="1" y="17"/>
                    <a:pt x="1" y="16"/>
                  </a:cubicBezTo>
                  <a:cubicBezTo>
                    <a:pt x="8" y="11"/>
                    <a:pt x="14" y="7"/>
                    <a:pt x="20" y="2"/>
                  </a:cubicBezTo>
                  <a:cubicBezTo>
                    <a:pt x="21" y="1"/>
                    <a:pt x="20" y="0"/>
                    <a:pt x="19"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grpSp>
      <p:sp>
        <p:nvSpPr>
          <p:cNvPr id="204" name="Freeform 27"/>
          <p:cNvSpPr>
            <a:spLocks noEditPoints="1"/>
          </p:cNvSpPr>
          <p:nvPr/>
        </p:nvSpPr>
        <p:spPr bwMode="auto">
          <a:xfrm>
            <a:off x="7671401" y="1661010"/>
            <a:ext cx="833769" cy="660616"/>
          </a:xfrm>
          <a:custGeom>
            <a:avLst/>
            <a:gdLst>
              <a:gd name="T0" fmla="*/ 384 w 642"/>
              <a:gd name="T1" fmla="*/ 49 h 509"/>
              <a:gd name="T2" fmla="*/ 246 w 642"/>
              <a:gd name="T3" fmla="*/ 114 h 509"/>
              <a:gd name="T4" fmla="*/ 60 w 642"/>
              <a:gd name="T5" fmla="*/ 81 h 509"/>
              <a:gd name="T6" fmla="*/ 26 w 642"/>
              <a:gd name="T7" fmla="*/ 472 h 509"/>
              <a:gd name="T8" fmla="*/ 73 w 642"/>
              <a:gd name="T9" fmla="*/ 496 h 509"/>
              <a:gd name="T10" fmla="*/ 357 w 642"/>
              <a:gd name="T11" fmla="*/ 431 h 509"/>
              <a:gd name="T12" fmla="*/ 385 w 642"/>
              <a:gd name="T13" fmla="*/ 59 h 509"/>
              <a:gd name="T14" fmla="*/ 386 w 642"/>
              <a:gd name="T15" fmla="*/ 372 h 509"/>
              <a:gd name="T16" fmla="*/ 456 w 642"/>
              <a:gd name="T17" fmla="*/ 281 h 509"/>
              <a:gd name="T18" fmla="*/ 258 w 642"/>
              <a:gd name="T19" fmla="*/ 86 h 509"/>
              <a:gd name="T20" fmla="*/ 258 w 642"/>
              <a:gd name="T21" fmla="*/ 86 h 509"/>
              <a:gd name="T22" fmla="*/ 225 w 642"/>
              <a:gd name="T23" fmla="*/ 79 h 509"/>
              <a:gd name="T24" fmla="*/ 229 w 642"/>
              <a:gd name="T25" fmla="*/ 63 h 509"/>
              <a:gd name="T26" fmla="*/ 229 w 642"/>
              <a:gd name="T27" fmla="*/ 48 h 509"/>
              <a:gd name="T28" fmla="*/ 255 w 642"/>
              <a:gd name="T29" fmla="*/ 54 h 509"/>
              <a:gd name="T30" fmla="*/ 230 w 642"/>
              <a:gd name="T31" fmla="*/ 89 h 509"/>
              <a:gd name="T32" fmla="*/ 244 w 642"/>
              <a:gd name="T33" fmla="*/ 98 h 509"/>
              <a:gd name="T34" fmla="*/ 245 w 642"/>
              <a:gd name="T35" fmla="*/ 98 h 509"/>
              <a:gd name="T36" fmla="*/ 62 w 642"/>
              <a:gd name="T37" fmla="*/ 42 h 509"/>
              <a:gd name="T38" fmla="*/ 120 w 642"/>
              <a:gd name="T39" fmla="*/ 62 h 509"/>
              <a:gd name="T40" fmla="*/ 78 w 642"/>
              <a:gd name="T41" fmla="*/ 62 h 509"/>
              <a:gd name="T42" fmla="*/ 73 w 642"/>
              <a:gd name="T43" fmla="*/ 54 h 509"/>
              <a:gd name="T44" fmla="*/ 70 w 642"/>
              <a:gd name="T45" fmla="*/ 44 h 509"/>
              <a:gd name="T46" fmla="*/ 96 w 642"/>
              <a:gd name="T47" fmla="*/ 43 h 509"/>
              <a:gd name="T48" fmla="*/ 66 w 642"/>
              <a:gd name="T49" fmla="*/ 86 h 509"/>
              <a:gd name="T50" fmla="*/ 247 w 642"/>
              <a:gd name="T51" fmla="*/ 128 h 509"/>
              <a:gd name="T52" fmla="*/ 205 w 642"/>
              <a:gd name="T53" fmla="*/ 397 h 509"/>
              <a:gd name="T54" fmla="*/ 225 w 642"/>
              <a:gd name="T55" fmla="*/ 401 h 509"/>
              <a:gd name="T56" fmla="*/ 351 w 642"/>
              <a:gd name="T57" fmla="*/ 411 h 509"/>
              <a:gd name="T58" fmla="*/ 332 w 642"/>
              <a:gd name="T59" fmla="*/ 418 h 509"/>
              <a:gd name="T60" fmla="*/ 311 w 642"/>
              <a:gd name="T61" fmla="*/ 428 h 509"/>
              <a:gd name="T62" fmla="*/ 278 w 642"/>
              <a:gd name="T63" fmla="*/ 461 h 509"/>
              <a:gd name="T64" fmla="*/ 241 w 642"/>
              <a:gd name="T65" fmla="*/ 476 h 509"/>
              <a:gd name="T66" fmla="*/ 231 w 642"/>
              <a:gd name="T67" fmla="*/ 474 h 509"/>
              <a:gd name="T68" fmla="*/ 218 w 642"/>
              <a:gd name="T69" fmla="*/ 468 h 509"/>
              <a:gd name="T70" fmla="*/ 195 w 642"/>
              <a:gd name="T71" fmla="*/ 479 h 509"/>
              <a:gd name="T72" fmla="*/ 170 w 642"/>
              <a:gd name="T73" fmla="*/ 494 h 509"/>
              <a:gd name="T74" fmla="*/ 145 w 642"/>
              <a:gd name="T75" fmla="*/ 496 h 509"/>
              <a:gd name="T76" fmla="*/ 143 w 642"/>
              <a:gd name="T77" fmla="*/ 477 h 509"/>
              <a:gd name="T78" fmla="*/ 122 w 642"/>
              <a:gd name="T79" fmla="*/ 479 h 509"/>
              <a:gd name="T80" fmla="*/ 94 w 642"/>
              <a:gd name="T81" fmla="*/ 492 h 509"/>
              <a:gd name="T82" fmla="*/ 66 w 642"/>
              <a:gd name="T83" fmla="*/ 485 h 509"/>
              <a:gd name="T84" fmla="*/ 68 w 642"/>
              <a:gd name="T85" fmla="*/ 464 h 509"/>
              <a:gd name="T86" fmla="*/ 48 w 642"/>
              <a:gd name="T87" fmla="*/ 466 h 509"/>
              <a:gd name="T88" fmla="*/ 233 w 642"/>
              <a:gd name="T89" fmla="*/ 444 h 509"/>
              <a:gd name="T90" fmla="*/ 395 w 642"/>
              <a:gd name="T91" fmla="*/ 390 h 509"/>
              <a:gd name="T92" fmla="*/ 380 w 642"/>
              <a:gd name="T93" fmla="*/ 393 h 509"/>
              <a:gd name="T94" fmla="*/ 367 w 642"/>
              <a:gd name="T95" fmla="*/ 399 h 509"/>
              <a:gd name="T96" fmla="*/ 449 w 642"/>
              <a:gd name="T97" fmla="*/ 403 h 509"/>
              <a:gd name="T98" fmla="*/ 429 w 642"/>
              <a:gd name="T99" fmla="*/ 408 h 509"/>
              <a:gd name="T100" fmla="*/ 383 w 642"/>
              <a:gd name="T101" fmla="*/ 435 h 509"/>
              <a:gd name="T102" fmla="*/ 362 w 642"/>
              <a:gd name="T103" fmla="*/ 427 h 509"/>
              <a:gd name="T104" fmla="*/ 422 w 642"/>
              <a:gd name="T105" fmla="*/ 362 h 509"/>
              <a:gd name="T106" fmla="*/ 415 w 642"/>
              <a:gd name="T107" fmla="*/ 356 h 509"/>
              <a:gd name="T108" fmla="*/ 391 w 642"/>
              <a:gd name="T109" fmla="*/ 372 h 509"/>
              <a:gd name="T110" fmla="*/ 412 w 642"/>
              <a:gd name="T111" fmla="*/ 336 h 509"/>
              <a:gd name="T112" fmla="*/ 494 w 642"/>
              <a:gd name="T113" fmla="*/ 24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09">
                <a:moveTo>
                  <a:pt x="636" y="160"/>
                </a:moveTo>
                <a:cubicBezTo>
                  <a:pt x="636" y="158"/>
                  <a:pt x="636" y="156"/>
                  <a:pt x="634" y="155"/>
                </a:cubicBezTo>
                <a:cubicBezTo>
                  <a:pt x="628" y="137"/>
                  <a:pt x="615" y="123"/>
                  <a:pt x="590" y="119"/>
                </a:cubicBezTo>
                <a:cubicBezTo>
                  <a:pt x="552" y="113"/>
                  <a:pt x="520" y="104"/>
                  <a:pt x="485" y="88"/>
                </a:cubicBezTo>
                <a:cubicBezTo>
                  <a:pt x="452" y="73"/>
                  <a:pt x="420" y="57"/>
                  <a:pt x="384" y="49"/>
                </a:cubicBezTo>
                <a:cubicBezTo>
                  <a:pt x="354" y="43"/>
                  <a:pt x="318" y="46"/>
                  <a:pt x="290" y="60"/>
                </a:cubicBezTo>
                <a:cubicBezTo>
                  <a:pt x="290" y="60"/>
                  <a:pt x="290" y="60"/>
                  <a:pt x="290" y="60"/>
                </a:cubicBezTo>
                <a:cubicBezTo>
                  <a:pt x="278" y="36"/>
                  <a:pt x="242" y="14"/>
                  <a:pt x="220" y="40"/>
                </a:cubicBezTo>
                <a:cubicBezTo>
                  <a:pt x="203" y="61"/>
                  <a:pt x="220" y="108"/>
                  <a:pt x="249" y="104"/>
                </a:cubicBezTo>
                <a:cubicBezTo>
                  <a:pt x="248" y="107"/>
                  <a:pt x="246" y="110"/>
                  <a:pt x="246" y="114"/>
                </a:cubicBezTo>
                <a:cubicBezTo>
                  <a:pt x="231" y="100"/>
                  <a:pt x="215" y="87"/>
                  <a:pt x="197" y="78"/>
                </a:cubicBezTo>
                <a:cubicBezTo>
                  <a:pt x="179" y="69"/>
                  <a:pt x="160" y="64"/>
                  <a:pt x="141" y="62"/>
                </a:cubicBezTo>
                <a:cubicBezTo>
                  <a:pt x="141" y="62"/>
                  <a:pt x="141" y="62"/>
                  <a:pt x="141" y="62"/>
                </a:cubicBezTo>
                <a:cubicBezTo>
                  <a:pt x="140" y="32"/>
                  <a:pt x="116" y="0"/>
                  <a:pt x="83" y="10"/>
                </a:cubicBezTo>
                <a:cubicBezTo>
                  <a:pt x="52" y="19"/>
                  <a:pt x="44" y="56"/>
                  <a:pt x="60" y="81"/>
                </a:cubicBezTo>
                <a:cubicBezTo>
                  <a:pt x="60" y="81"/>
                  <a:pt x="59" y="81"/>
                  <a:pt x="59" y="82"/>
                </a:cubicBezTo>
                <a:cubicBezTo>
                  <a:pt x="11" y="114"/>
                  <a:pt x="3" y="175"/>
                  <a:pt x="6" y="228"/>
                </a:cubicBezTo>
                <a:cubicBezTo>
                  <a:pt x="10" y="308"/>
                  <a:pt x="35" y="386"/>
                  <a:pt x="21" y="467"/>
                </a:cubicBezTo>
                <a:cubicBezTo>
                  <a:pt x="21" y="468"/>
                  <a:pt x="22" y="470"/>
                  <a:pt x="22" y="470"/>
                </a:cubicBezTo>
                <a:cubicBezTo>
                  <a:pt x="23" y="472"/>
                  <a:pt x="24" y="473"/>
                  <a:pt x="26" y="472"/>
                </a:cubicBezTo>
                <a:cubicBezTo>
                  <a:pt x="26" y="472"/>
                  <a:pt x="27" y="472"/>
                  <a:pt x="27" y="472"/>
                </a:cubicBezTo>
                <a:cubicBezTo>
                  <a:pt x="27" y="472"/>
                  <a:pt x="27" y="472"/>
                  <a:pt x="28" y="472"/>
                </a:cubicBezTo>
                <a:cubicBezTo>
                  <a:pt x="42" y="482"/>
                  <a:pt x="57" y="490"/>
                  <a:pt x="73" y="495"/>
                </a:cubicBezTo>
                <a:cubicBezTo>
                  <a:pt x="73" y="495"/>
                  <a:pt x="73" y="495"/>
                  <a:pt x="73" y="495"/>
                </a:cubicBezTo>
                <a:cubicBezTo>
                  <a:pt x="72" y="496"/>
                  <a:pt x="73" y="496"/>
                  <a:pt x="73" y="496"/>
                </a:cubicBezTo>
                <a:cubicBezTo>
                  <a:pt x="74" y="496"/>
                  <a:pt x="74" y="495"/>
                  <a:pt x="74" y="495"/>
                </a:cubicBezTo>
                <a:cubicBezTo>
                  <a:pt x="118" y="509"/>
                  <a:pt x="168" y="506"/>
                  <a:pt x="212" y="494"/>
                </a:cubicBezTo>
                <a:cubicBezTo>
                  <a:pt x="247" y="485"/>
                  <a:pt x="279" y="470"/>
                  <a:pt x="311" y="453"/>
                </a:cubicBezTo>
                <a:cubicBezTo>
                  <a:pt x="326" y="445"/>
                  <a:pt x="341" y="437"/>
                  <a:pt x="356" y="428"/>
                </a:cubicBezTo>
                <a:cubicBezTo>
                  <a:pt x="356" y="429"/>
                  <a:pt x="356" y="430"/>
                  <a:pt x="357" y="431"/>
                </a:cubicBezTo>
                <a:cubicBezTo>
                  <a:pt x="375" y="450"/>
                  <a:pt x="401" y="444"/>
                  <a:pt x="423" y="436"/>
                </a:cubicBezTo>
                <a:cubicBezTo>
                  <a:pt x="451" y="426"/>
                  <a:pt x="476" y="412"/>
                  <a:pt x="499" y="394"/>
                </a:cubicBezTo>
                <a:cubicBezTo>
                  <a:pt x="549" y="355"/>
                  <a:pt x="593" y="299"/>
                  <a:pt x="622" y="243"/>
                </a:cubicBezTo>
                <a:cubicBezTo>
                  <a:pt x="634" y="218"/>
                  <a:pt x="642" y="186"/>
                  <a:pt x="636" y="160"/>
                </a:cubicBezTo>
                <a:close/>
                <a:moveTo>
                  <a:pt x="385" y="59"/>
                </a:moveTo>
                <a:cubicBezTo>
                  <a:pt x="441" y="71"/>
                  <a:pt x="490" y="106"/>
                  <a:pt x="546" y="121"/>
                </a:cubicBezTo>
                <a:cubicBezTo>
                  <a:pt x="571" y="127"/>
                  <a:pt x="607" y="123"/>
                  <a:pt x="623" y="147"/>
                </a:cubicBezTo>
                <a:cubicBezTo>
                  <a:pt x="624" y="150"/>
                  <a:pt x="626" y="153"/>
                  <a:pt x="627" y="156"/>
                </a:cubicBezTo>
                <a:cubicBezTo>
                  <a:pt x="576" y="177"/>
                  <a:pt x="528" y="210"/>
                  <a:pt x="486" y="246"/>
                </a:cubicBezTo>
                <a:cubicBezTo>
                  <a:pt x="446" y="279"/>
                  <a:pt x="401" y="320"/>
                  <a:pt x="386" y="372"/>
                </a:cubicBezTo>
                <a:cubicBezTo>
                  <a:pt x="366" y="352"/>
                  <a:pt x="356" y="323"/>
                  <a:pt x="346" y="298"/>
                </a:cubicBezTo>
                <a:cubicBezTo>
                  <a:pt x="334" y="267"/>
                  <a:pt x="323" y="237"/>
                  <a:pt x="309" y="207"/>
                </a:cubicBezTo>
                <a:cubicBezTo>
                  <a:pt x="294" y="176"/>
                  <a:pt x="275" y="144"/>
                  <a:pt x="250" y="119"/>
                </a:cubicBezTo>
                <a:cubicBezTo>
                  <a:pt x="268" y="63"/>
                  <a:pt x="332" y="47"/>
                  <a:pt x="385" y="59"/>
                </a:cubicBezTo>
                <a:close/>
                <a:moveTo>
                  <a:pt x="456" y="281"/>
                </a:moveTo>
                <a:cubicBezTo>
                  <a:pt x="466" y="271"/>
                  <a:pt x="477" y="262"/>
                  <a:pt x="488" y="253"/>
                </a:cubicBezTo>
                <a:cubicBezTo>
                  <a:pt x="500" y="265"/>
                  <a:pt x="518" y="288"/>
                  <a:pt x="498" y="301"/>
                </a:cubicBezTo>
                <a:cubicBezTo>
                  <a:pt x="486" y="308"/>
                  <a:pt x="452" y="304"/>
                  <a:pt x="457" y="283"/>
                </a:cubicBezTo>
                <a:cubicBezTo>
                  <a:pt x="457" y="283"/>
                  <a:pt x="457" y="282"/>
                  <a:pt x="456" y="281"/>
                </a:cubicBezTo>
                <a:close/>
                <a:moveTo>
                  <a:pt x="258" y="86"/>
                </a:moveTo>
                <a:cubicBezTo>
                  <a:pt x="252" y="85"/>
                  <a:pt x="247" y="83"/>
                  <a:pt x="243" y="79"/>
                </a:cubicBezTo>
                <a:cubicBezTo>
                  <a:pt x="239" y="75"/>
                  <a:pt x="236" y="67"/>
                  <a:pt x="241" y="63"/>
                </a:cubicBezTo>
                <a:cubicBezTo>
                  <a:pt x="251" y="54"/>
                  <a:pt x="262" y="68"/>
                  <a:pt x="267" y="76"/>
                </a:cubicBezTo>
                <a:cubicBezTo>
                  <a:pt x="264" y="79"/>
                  <a:pt x="261" y="83"/>
                  <a:pt x="258" y="87"/>
                </a:cubicBezTo>
                <a:cubicBezTo>
                  <a:pt x="258" y="87"/>
                  <a:pt x="258" y="87"/>
                  <a:pt x="258" y="86"/>
                </a:cubicBezTo>
                <a:close/>
                <a:moveTo>
                  <a:pt x="230" y="89"/>
                </a:moveTo>
                <a:cubicBezTo>
                  <a:pt x="232" y="87"/>
                  <a:pt x="233" y="85"/>
                  <a:pt x="235" y="84"/>
                </a:cubicBezTo>
                <a:cubicBezTo>
                  <a:pt x="235" y="83"/>
                  <a:pt x="234" y="83"/>
                  <a:pt x="234" y="83"/>
                </a:cubicBezTo>
                <a:cubicBezTo>
                  <a:pt x="232" y="85"/>
                  <a:pt x="231" y="86"/>
                  <a:pt x="229" y="88"/>
                </a:cubicBezTo>
                <a:cubicBezTo>
                  <a:pt x="228" y="85"/>
                  <a:pt x="226" y="82"/>
                  <a:pt x="225" y="79"/>
                </a:cubicBezTo>
                <a:cubicBezTo>
                  <a:pt x="226" y="77"/>
                  <a:pt x="227" y="76"/>
                  <a:pt x="228" y="74"/>
                </a:cubicBezTo>
                <a:cubicBezTo>
                  <a:pt x="229" y="74"/>
                  <a:pt x="228" y="73"/>
                  <a:pt x="228" y="74"/>
                </a:cubicBezTo>
                <a:cubicBezTo>
                  <a:pt x="227" y="75"/>
                  <a:pt x="225" y="77"/>
                  <a:pt x="224" y="78"/>
                </a:cubicBezTo>
                <a:cubicBezTo>
                  <a:pt x="224" y="76"/>
                  <a:pt x="223" y="74"/>
                  <a:pt x="222" y="71"/>
                </a:cubicBezTo>
                <a:cubicBezTo>
                  <a:pt x="224" y="68"/>
                  <a:pt x="226" y="65"/>
                  <a:pt x="229" y="63"/>
                </a:cubicBezTo>
                <a:cubicBezTo>
                  <a:pt x="229" y="62"/>
                  <a:pt x="228" y="62"/>
                  <a:pt x="228" y="62"/>
                </a:cubicBezTo>
                <a:cubicBezTo>
                  <a:pt x="226" y="64"/>
                  <a:pt x="224" y="67"/>
                  <a:pt x="222" y="69"/>
                </a:cubicBezTo>
                <a:cubicBezTo>
                  <a:pt x="222" y="67"/>
                  <a:pt x="222" y="66"/>
                  <a:pt x="222" y="64"/>
                </a:cubicBezTo>
                <a:cubicBezTo>
                  <a:pt x="224" y="58"/>
                  <a:pt x="226" y="53"/>
                  <a:pt x="230" y="48"/>
                </a:cubicBezTo>
                <a:cubicBezTo>
                  <a:pt x="230" y="48"/>
                  <a:pt x="229" y="48"/>
                  <a:pt x="229" y="48"/>
                </a:cubicBezTo>
                <a:cubicBezTo>
                  <a:pt x="226" y="52"/>
                  <a:pt x="224" y="56"/>
                  <a:pt x="222" y="61"/>
                </a:cubicBezTo>
                <a:cubicBezTo>
                  <a:pt x="222" y="52"/>
                  <a:pt x="226" y="44"/>
                  <a:pt x="234" y="40"/>
                </a:cubicBezTo>
                <a:cubicBezTo>
                  <a:pt x="254" y="29"/>
                  <a:pt x="274" y="47"/>
                  <a:pt x="284" y="64"/>
                </a:cubicBezTo>
                <a:cubicBezTo>
                  <a:pt x="280" y="66"/>
                  <a:pt x="277" y="68"/>
                  <a:pt x="273" y="71"/>
                </a:cubicBezTo>
                <a:cubicBezTo>
                  <a:pt x="269" y="64"/>
                  <a:pt x="263" y="57"/>
                  <a:pt x="255" y="54"/>
                </a:cubicBezTo>
                <a:cubicBezTo>
                  <a:pt x="248" y="52"/>
                  <a:pt x="239" y="53"/>
                  <a:pt x="234" y="59"/>
                </a:cubicBezTo>
                <a:cubicBezTo>
                  <a:pt x="229" y="65"/>
                  <a:pt x="230" y="74"/>
                  <a:pt x="234" y="81"/>
                </a:cubicBezTo>
                <a:cubicBezTo>
                  <a:pt x="237" y="83"/>
                  <a:pt x="239" y="85"/>
                  <a:pt x="242" y="87"/>
                </a:cubicBezTo>
                <a:cubicBezTo>
                  <a:pt x="239" y="89"/>
                  <a:pt x="237" y="92"/>
                  <a:pt x="236" y="94"/>
                </a:cubicBezTo>
                <a:cubicBezTo>
                  <a:pt x="234" y="93"/>
                  <a:pt x="232" y="91"/>
                  <a:pt x="230" y="89"/>
                </a:cubicBezTo>
                <a:close/>
                <a:moveTo>
                  <a:pt x="245" y="98"/>
                </a:moveTo>
                <a:cubicBezTo>
                  <a:pt x="247" y="96"/>
                  <a:pt x="249" y="93"/>
                  <a:pt x="251" y="91"/>
                </a:cubicBezTo>
                <a:cubicBezTo>
                  <a:pt x="251" y="90"/>
                  <a:pt x="251" y="90"/>
                  <a:pt x="250" y="90"/>
                </a:cubicBezTo>
                <a:cubicBezTo>
                  <a:pt x="248" y="92"/>
                  <a:pt x="246" y="95"/>
                  <a:pt x="244" y="97"/>
                </a:cubicBezTo>
                <a:cubicBezTo>
                  <a:pt x="244" y="97"/>
                  <a:pt x="244" y="98"/>
                  <a:pt x="244" y="98"/>
                </a:cubicBezTo>
                <a:cubicBezTo>
                  <a:pt x="242" y="97"/>
                  <a:pt x="239" y="96"/>
                  <a:pt x="237" y="95"/>
                </a:cubicBezTo>
                <a:cubicBezTo>
                  <a:pt x="238" y="92"/>
                  <a:pt x="241" y="90"/>
                  <a:pt x="243" y="87"/>
                </a:cubicBezTo>
                <a:cubicBezTo>
                  <a:pt x="247" y="89"/>
                  <a:pt x="251" y="90"/>
                  <a:pt x="256" y="90"/>
                </a:cubicBezTo>
                <a:cubicBezTo>
                  <a:pt x="254" y="93"/>
                  <a:pt x="253" y="95"/>
                  <a:pt x="252" y="97"/>
                </a:cubicBezTo>
                <a:cubicBezTo>
                  <a:pt x="249" y="98"/>
                  <a:pt x="247" y="98"/>
                  <a:pt x="245" y="98"/>
                </a:cubicBezTo>
                <a:close/>
                <a:moveTo>
                  <a:pt x="61" y="49"/>
                </a:moveTo>
                <a:cubicBezTo>
                  <a:pt x="63" y="44"/>
                  <a:pt x="66" y="40"/>
                  <a:pt x="69" y="36"/>
                </a:cubicBezTo>
                <a:cubicBezTo>
                  <a:pt x="69" y="35"/>
                  <a:pt x="69" y="35"/>
                  <a:pt x="68" y="35"/>
                </a:cubicBezTo>
                <a:cubicBezTo>
                  <a:pt x="66" y="38"/>
                  <a:pt x="63" y="42"/>
                  <a:pt x="61" y="46"/>
                </a:cubicBezTo>
                <a:cubicBezTo>
                  <a:pt x="62" y="44"/>
                  <a:pt x="62" y="43"/>
                  <a:pt x="62" y="42"/>
                </a:cubicBezTo>
                <a:cubicBezTo>
                  <a:pt x="65" y="37"/>
                  <a:pt x="67" y="33"/>
                  <a:pt x="70" y="28"/>
                </a:cubicBezTo>
                <a:cubicBezTo>
                  <a:pt x="70" y="28"/>
                  <a:pt x="70" y="28"/>
                  <a:pt x="70" y="28"/>
                </a:cubicBezTo>
                <a:cubicBezTo>
                  <a:pt x="74" y="22"/>
                  <a:pt x="81" y="19"/>
                  <a:pt x="90" y="17"/>
                </a:cubicBezTo>
                <a:cubicBezTo>
                  <a:pt x="119" y="13"/>
                  <a:pt x="126" y="41"/>
                  <a:pt x="133" y="62"/>
                </a:cubicBezTo>
                <a:cubicBezTo>
                  <a:pt x="129" y="62"/>
                  <a:pt x="125" y="62"/>
                  <a:pt x="120" y="62"/>
                </a:cubicBezTo>
                <a:cubicBezTo>
                  <a:pt x="120" y="54"/>
                  <a:pt x="118" y="46"/>
                  <a:pt x="113" y="41"/>
                </a:cubicBezTo>
                <a:cubicBezTo>
                  <a:pt x="107" y="35"/>
                  <a:pt x="98" y="33"/>
                  <a:pt x="91" y="36"/>
                </a:cubicBezTo>
                <a:cubicBezTo>
                  <a:pt x="77" y="41"/>
                  <a:pt x="73" y="60"/>
                  <a:pt x="84" y="69"/>
                </a:cubicBezTo>
                <a:cubicBezTo>
                  <a:pt x="78" y="71"/>
                  <a:pt x="73" y="74"/>
                  <a:pt x="67" y="77"/>
                </a:cubicBezTo>
                <a:cubicBezTo>
                  <a:pt x="70" y="71"/>
                  <a:pt x="74" y="66"/>
                  <a:pt x="78" y="62"/>
                </a:cubicBezTo>
                <a:cubicBezTo>
                  <a:pt x="79" y="61"/>
                  <a:pt x="78" y="60"/>
                  <a:pt x="77" y="61"/>
                </a:cubicBezTo>
                <a:cubicBezTo>
                  <a:pt x="72" y="65"/>
                  <a:pt x="69" y="71"/>
                  <a:pt x="66" y="77"/>
                </a:cubicBezTo>
                <a:cubicBezTo>
                  <a:pt x="65" y="75"/>
                  <a:pt x="64" y="72"/>
                  <a:pt x="63" y="70"/>
                </a:cubicBezTo>
                <a:cubicBezTo>
                  <a:pt x="63" y="70"/>
                  <a:pt x="63" y="70"/>
                  <a:pt x="63" y="70"/>
                </a:cubicBezTo>
                <a:cubicBezTo>
                  <a:pt x="66" y="64"/>
                  <a:pt x="70" y="59"/>
                  <a:pt x="73" y="54"/>
                </a:cubicBezTo>
                <a:cubicBezTo>
                  <a:pt x="74" y="54"/>
                  <a:pt x="73" y="53"/>
                  <a:pt x="72" y="54"/>
                </a:cubicBezTo>
                <a:cubicBezTo>
                  <a:pt x="69" y="58"/>
                  <a:pt x="66" y="63"/>
                  <a:pt x="63" y="68"/>
                </a:cubicBezTo>
                <a:cubicBezTo>
                  <a:pt x="62" y="66"/>
                  <a:pt x="61" y="63"/>
                  <a:pt x="61" y="60"/>
                </a:cubicBezTo>
                <a:cubicBezTo>
                  <a:pt x="65" y="55"/>
                  <a:pt x="68" y="50"/>
                  <a:pt x="71" y="45"/>
                </a:cubicBezTo>
                <a:cubicBezTo>
                  <a:pt x="72" y="44"/>
                  <a:pt x="71" y="44"/>
                  <a:pt x="70" y="44"/>
                </a:cubicBezTo>
                <a:cubicBezTo>
                  <a:pt x="67" y="49"/>
                  <a:pt x="64" y="54"/>
                  <a:pt x="61" y="59"/>
                </a:cubicBezTo>
                <a:cubicBezTo>
                  <a:pt x="61" y="55"/>
                  <a:pt x="61" y="52"/>
                  <a:pt x="61" y="49"/>
                </a:cubicBezTo>
                <a:close/>
                <a:moveTo>
                  <a:pt x="112" y="63"/>
                </a:moveTo>
                <a:cubicBezTo>
                  <a:pt x="105" y="63"/>
                  <a:pt x="97" y="65"/>
                  <a:pt x="90" y="67"/>
                </a:cubicBezTo>
                <a:cubicBezTo>
                  <a:pt x="84" y="59"/>
                  <a:pt x="84" y="45"/>
                  <a:pt x="96" y="43"/>
                </a:cubicBezTo>
                <a:cubicBezTo>
                  <a:pt x="109" y="42"/>
                  <a:pt x="111" y="53"/>
                  <a:pt x="112" y="63"/>
                </a:cubicBezTo>
                <a:close/>
                <a:moveTo>
                  <a:pt x="27" y="466"/>
                </a:moveTo>
                <a:cubicBezTo>
                  <a:pt x="40" y="408"/>
                  <a:pt x="29" y="349"/>
                  <a:pt x="21" y="291"/>
                </a:cubicBezTo>
                <a:cubicBezTo>
                  <a:pt x="12" y="231"/>
                  <a:pt x="0" y="151"/>
                  <a:pt x="47" y="102"/>
                </a:cubicBezTo>
                <a:cubicBezTo>
                  <a:pt x="53" y="96"/>
                  <a:pt x="59" y="91"/>
                  <a:pt x="66" y="86"/>
                </a:cubicBezTo>
                <a:cubicBezTo>
                  <a:pt x="67" y="86"/>
                  <a:pt x="67" y="86"/>
                  <a:pt x="68" y="85"/>
                </a:cubicBezTo>
                <a:cubicBezTo>
                  <a:pt x="107" y="62"/>
                  <a:pt x="160" y="67"/>
                  <a:pt x="200" y="89"/>
                </a:cubicBezTo>
                <a:cubicBezTo>
                  <a:pt x="216" y="99"/>
                  <a:pt x="231" y="111"/>
                  <a:pt x="244" y="124"/>
                </a:cubicBezTo>
                <a:cubicBezTo>
                  <a:pt x="244" y="125"/>
                  <a:pt x="244" y="125"/>
                  <a:pt x="244" y="126"/>
                </a:cubicBezTo>
                <a:cubicBezTo>
                  <a:pt x="244" y="128"/>
                  <a:pt x="245" y="128"/>
                  <a:pt x="247" y="128"/>
                </a:cubicBezTo>
                <a:cubicBezTo>
                  <a:pt x="273" y="156"/>
                  <a:pt x="292" y="192"/>
                  <a:pt x="308" y="227"/>
                </a:cubicBezTo>
                <a:cubicBezTo>
                  <a:pt x="322" y="259"/>
                  <a:pt x="333" y="292"/>
                  <a:pt x="347" y="325"/>
                </a:cubicBezTo>
                <a:cubicBezTo>
                  <a:pt x="356" y="345"/>
                  <a:pt x="367" y="365"/>
                  <a:pt x="383" y="380"/>
                </a:cubicBezTo>
                <a:cubicBezTo>
                  <a:pt x="355" y="377"/>
                  <a:pt x="326" y="380"/>
                  <a:pt x="298" y="382"/>
                </a:cubicBezTo>
                <a:cubicBezTo>
                  <a:pt x="267" y="385"/>
                  <a:pt x="235" y="390"/>
                  <a:pt x="205" y="397"/>
                </a:cubicBezTo>
                <a:cubicBezTo>
                  <a:pt x="143" y="411"/>
                  <a:pt x="82" y="433"/>
                  <a:pt x="27" y="466"/>
                </a:cubicBezTo>
                <a:close/>
                <a:moveTo>
                  <a:pt x="204" y="454"/>
                </a:moveTo>
                <a:cubicBezTo>
                  <a:pt x="182" y="453"/>
                  <a:pt x="175" y="432"/>
                  <a:pt x="175" y="413"/>
                </a:cubicBezTo>
                <a:cubicBezTo>
                  <a:pt x="184" y="410"/>
                  <a:pt x="194" y="408"/>
                  <a:pt x="204" y="406"/>
                </a:cubicBezTo>
                <a:cubicBezTo>
                  <a:pt x="211" y="404"/>
                  <a:pt x="218" y="402"/>
                  <a:pt x="225" y="401"/>
                </a:cubicBezTo>
                <a:cubicBezTo>
                  <a:pt x="231" y="420"/>
                  <a:pt x="233" y="456"/>
                  <a:pt x="204" y="454"/>
                </a:cubicBezTo>
                <a:close/>
                <a:moveTo>
                  <a:pt x="367" y="399"/>
                </a:moveTo>
                <a:cubicBezTo>
                  <a:pt x="362" y="405"/>
                  <a:pt x="358" y="411"/>
                  <a:pt x="355" y="419"/>
                </a:cubicBezTo>
                <a:cubicBezTo>
                  <a:pt x="350" y="422"/>
                  <a:pt x="344" y="425"/>
                  <a:pt x="338" y="429"/>
                </a:cubicBezTo>
                <a:cubicBezTo>
                  <a:pt x="342" y="423"/>
                  <a:pt x="347" y="417"/>
                  <a:pt x="351" y="411"/>
                </a:cubicBezTo>
                <a:cubicBezTo>
                  <a:pt x="351" y="411"/>
                  <a:pt x="350" y="410"/>
                  <a:pt x="350" y="411"/>
                </a:cubicBezTo>
                <a:cubicBezTo>
                  <a:pt x="345" y="417"/>
                  <a:pt x="340" y="424"/>
                  <a:pt x="335" y="430"/>
                </a:cubicBezTo>
                <a:cubicBezTo>
                  <a:pt x="329" y="434"/>
                  <a:pt x="323" y="437"/>
                  <a:pt x="317" y="441"/>
                </a:cubicBezTo>
                <a:cubicBezTo>
                  <a:pt x="322" y="433"/>
                  <a:pt x="327" y="426"/>
                  <a:pt x="333" y="419"/>
                </a:cubicBezTo>
                <a:cubicBezTo>
                  <a:pt x="334" y="418"/>
                  <a:pt x="333" y="417"/>
                  <a:pt x="332" y="418"/>
                </a:cubicBezTo>
                <a:cubicBezTo>
                  <a:pt x="325" y="425"/>
                  <a:pt x="319" y="433"/>
                  <a:pt x="315" y="442"/>
                </a:cubicBezTo>
                <a:cubicBezTo>
                  <a:pt x="314" y="442"/>
                  <a:pt x="313" y="443"/>
                  <a:pt x="312" y="443"/>
                </a:cubicBezTo>
                <a:cubicBezTo>
                  <a:pt x="308" y="446"/>
                  <a:pt x="304" y="448"/>
                  <a:pt x="299" y="450"/>
                </a:cubicBezTo>
                <a:cubicBezTo>
                  <a:pt x="304" y="443"/>
                  <a:pt x="308" y="436"/>
                  <a:pt x="312" y="429"/>
                </a:cubicBezTo>
                <a:cubicBezTo>
                  <a:pt x="313" y="428"/>
                  <a:pt x="311" y="428"/>
                  <a:pt x="311" y="428"/>
                </a:cubicBezTo>
                <a:cubicBezTo>
                  <a:pt x="306" y="436"/>
                  <a:pt x="301" y="444"/>
                  <a:pt x="297" y="451"/>
                </a:cubicBezTo>
                <a:cubicBezTo>
                  <a:pt x="291" y="454"/>
                  <a:pt x="286" y="457"/>
                  <a:pt x="280" y="460"/>
                </a:cubicBezTo>
                <a:cubicBezTo>
                  <a:pt x="284" y="454"/>
                  <a:pt x="288" y="449"/>
                  <a:pt x="292" y="443"/>
                </a:cubicBezTo>
                <a:cubicBezTo>
                  <a:pt x="293" y="442"/>
                  <a:pt x="292" y="442"/>
                  <a:pt x="291" y="443"/>
                </a:cubicBezTo>
                <a:cubicBezTo>
                  <a:pt x="287" y="449"/>
                  <a:pt x="282" y="455"/>
                  <a:pt x="278" y="461"/>
                </a:cubicBezTo>
                <a:cubicBezTo>
                  <a:pt x="273" y="463"/>
                  <a:pt x="268" y="466"/>
                  <a:pt x="262" y="468"/>
                </a:cubicBezTo>
                <a:cubicBezTo>
                  <a:pt x="266" y="462"/>
                  <a:pt x="270" y="457"/>
                  <a:pt x="274" y="452"/>
                </a:cubicBezTo>
                <a:cubicBezTo>
                  <a:pt x="274" y="451"/>
                  <a:pt x="273" y="450"/>
                  <a:pt x="273" y="451"/>
                </a:cubicBezTo>
                <a:cubicBezTo>
                  <a:pt x="268" y="456"/>
                  <a:pt x="264" y="462"/>
                  <a:pt x="261" y="469"/>
                </a:cubicBezTo>
                <a:cubicBezTo>
                  <a:pt x="254" y="471"/>
                  <a:pt x="248" y="474"/>
                  <a:pt x="241" y="476"/>
                </a:cubicBezTo>
                <a:cubicBezTo>
                  <a:pt x="247" y="466"/>
                  <a:pt x="254" y="457"/>
                  <a:pt x="262" y="448"/>
                </a:cubicBezTo>
                <a:cubicBezTo>
                  <a:pt x="262" y="447"/>
                  <a:pt x="261" y="446"/>
                  <a:pt x="261" y="447"/>
                </a:cubicBezTo>
                <a:cubicBezTo>
                  <a:pt x="253" y="456"/>
                  <a:pt x="246" y="466"/>
                  <a:pt x="240" y="477"/>
                </a:cubicBezTo>
                <a:cubicBezTo>
                  <a:pt x="234" y="479"/>
                  <a:pt x="228" y="481"/>
                  <a:pt x="222" y="483"/>
                </a:cubicBezTo>
                <a:cubicBezTo>
                  <a:pt x="225" y="480"/>
                  <a:pt x="228" y="477"/>
                  <a:pt x="231" y="474"/>
                </a:cubicBezTo>
                <a:cubicBezTo>
                  <a:pt x="232" y="473"/>
                  <a:pt x="231" y="472"/>
                  <a:pt x="230" y="473"/>
                </a:cubicBezTo>
                <a:cubicBezTo>
                  <a:pt x="227" y="476"/>
                  <a:pt x="224" y="480"/>
                  <a:pt x="220" y="484"/>
                </a:cubicBezTo>
                <a:cubicBezTo>
                  <a:pt x="219" y="484"/>
                  <a:pt x="218" y="484"/>
                  <a:pt x="216" y="485"/>
                </a:cubicBezTo>
                <a:cubicBezTo>
                  <a:pt x="213" y="486"/>
                  <a:pt x="209" y="487"/>
                  <a:pt x="206" y="488"/>
                </a:cubicBezTo>
                <a:cubicBezTo>
                  <a:pt x="211" y="481"/>
                  <a:pt x="215" y="475"/>
                  <a:pt x="218" y="468"/>
                </a:cubicBezTo>
                <a:cubicBezTo>
                  <a:pt x="219" y="467"/>
                  <a:pt x="218" y="467"/>
                  <a:pt x="217" y="467"/>
                </a:cubicBezTo>
                <a:cubicBezTo>
                  <a:pt x="213" y="475"/>
                  <a:pt x="209" y="481"/>
                  <a:pt x="204" y="488"/>
                </a:cubicBezTo>
                <a:cubicBezTo>
                  <a:pt x="198" y="490"/>
                  <a:pt x="192" y="491"/>
                  <a:pt x="186" y="492"/>
                </a:cubicBezTo>
                <a:cubicBezTo>
                  <a:pt x="190" y="488"/>
                  <a:pt x="193" y="484"/>
                  <a:pt x="196" y="480"/>
                </a:cubicBezTo>
                <a:cubicBezTo>
                  <a:pt x="196" y="479"/>
                  <a:pt x="195" y="478"/>
                  <a:pt x="195" y="479"/>
                </a:cubicBezTo>
                <a:cubicBezTo>
                  <a:pt x="191" y="483"/>
                  <a:pt x="188" y="488"/>
                  <a:pt x="184" y="492"/>
                </a:cubicBezTo>
                <a:cubicBezTo>
                  <a:pt x="180" y="493"/>
                  <a:pt x="176" y="493"/>
                  <a:pt x="172" y="494"/>
                </a:cubicBezTo>
                <a:cubicBezTo>
                  <a:pt x="176" y="488"/>
                  <a:pt x="181" y="482"/>
                  <a:pt x="186" y="476"/>
                </a:cubicBezTo>
                <a:cubicBezTo>
                  <a:pt x="187" y="476"/>
                  <a:pt x="186" y="475"/>
                  <a:pt x="185" y="475"/>
                </a:cubicBezTo>
                <a:cubicBezTo>
                  <a:pt x="179" y="481"/>
                  <a:pt x="174" y="487"/>
                  <a:pt x="170" y="494"/>
                </a:cubicBezTo>
                <a:cubicBezTo>
                  <a:pt x="166" y="495"/>
                  <a:pt x="163" y="495"/>
                  <a:pt x="159" y="495"/>
                </a:cubicBezTo>
                <a:cubicBezTo>
                  <a:pt x="162" y="491"/>
                  <a:pt x="165" y="487"/>
                  <a:pt x="167" y="483"/>
                </a:cubicBezTo>
                <a:cubicBezTo>
                  <a:pt x="168" y="482"/>
                  <a:pt x="167" y="482"/>
                  <a:pt x="166" y="482"/>
                </a:cubicBezTo>
                <a:cubicBezTo>
                  <a:pt x="163" y="487"/>
                  <a:pt x="161" y="491"/>
                  <a:pt x="158" y="495"/>
                </a:cubicBezTo>
                <a:cubicBezTo>
                  <a:pt x="154" y="496"/>
                  <a:pt x="149" y="496"/>
                  <a:pt x="145" y="496"/>
                </a:cubicBezTo>
                <a:cubicBezTo>
                  <a:pt x="151" y="489"/>
                  <a:pt x="156" y="481"/>
                  <a:pt x="161" y="474"/>
                </a:cubicBezTo>
                <a:cubicBezTo>
                  <a:pt x="161" y="473"/>
                  <a:pt x="160" y="472"/>
                  <a:pt x="160" y="473"/>
                </a:cubicBezTo>
                <a:cubicBezTo>
                  <a:pt x="154" y="481"/>
                  <a:pt x="149" y="488"/>
                  <a:pt x="144" y="496"/>
                </a:cubicBezTo>
                <a:cubicBezTo>
                  <a:pt x="138" y="496"/>
                  <a:pt x="133" y="496"/>
                  <a:pt x="128" y="496"/>
                </a:cubicBezTo>
                <a:cubicBezTo>
                  <a:pt x="133" y="490"/>
                  <a:pt x="138" y="484"/>
                  <a:pt x="143" y="477"/>
                </a:cubicBezTo>
                <a:cubicBezTo>
                  <a:pt x="144" y="477"/>
                  <a:pt x="143" y="476"/>
                  <a:pt x="142" y="477"/>
                </a:cubicBezTo>
                <a:cubicBezTo>
                  <a:pt x="137" y="483"/>
                  <a:pt x="131" y="489"/>
                  <a:pt x="126" y="496"/>
                </a:cubicBezTo>
                <a:cubicBezTo>
                  <a:pt x="121" y="495"/>
                  <a:pt x="117" y="495"/>
                  <a:pt x="112" y="494"/>
                </a:cubicBezTo>
                <a:cubicBezTo>
                  <a:pt x="116" y="490"/>
                  <a:pt x="120" y="485"/>
                  <a:pt x="123" y="480"/>
                </a:cubicBezTo>
                <a:cubicBezTo>
                  <a:pt x="123" y="479"/>
                  <a:pt x="122" y="478"/>
                  <a:pt x="122" y="479"/>
                </a:cubicBezTo>
                <a:cubicBezTo>
                  <a:pt x="119" y="484"/>
                  <a:pt x="115" y="489"/>
                  <a:pt x="111" y="494"/>
                </a:cubicBezTo>
                <a:cubicBezTo>
                  <a:pt x="105" y="494"/>
                  <a:pt x="100" y="493"/>
                  <a:pt x="94" y="492"/>
                </a:cubicBezTo>
                <a:cubicBezTo>
                  <a:pt x="99" y="486"/>
                  <a:pt x="103" y="481"/>
                  <a:pt x="108" y="475"/>
                </a:cubicBezTo>
                <a:cubicBezTo>
                  <a:pt x="108" y="474"/>
                  <a:pt x="107" y="474"/>
                  <a:pt x="107" y="474"/>
                </a:cubicBezTo>
                <a:cubicBezTo>
                  <a:pt x="102" y="480"/>
                  <a:pt x="98" y="486"/>
                  <a:pt x="94" y="492"/>
                </a:cubicBezTo>
                <a:cubicBezTo>
                  <a:pt x="89" y="491"/>
                  <a:pt x="84" y="490"/>
                  <a:pt x="79" y="488"/>
                </a:cubicBezTo>
                <a:cubicBezTo>
                  <a:pt x="86" y="480"/>
                  <a:pt x="92" y="472"/>
                  <a:pt x="98" y="463"/>
                </a:cubicBezTo>
                <a:cubicBezTo>
                  <a:pt x="99" y="462"/>
                  <a:pt x="98" y="462"/>
                  <a:pt x="97" y="462"/>
                </a:cubicBezTo>
                <a:cubicBezTo>
                  <a:pt x="91" y="471"/>
                  <a:pt x="84" y="479"/>
                  <a:pt x="78" y="488"/>
                </a:cubicBezTo>
                <a:cubicBezTo>
                  <a:pt x="74" y="487"/>
                  <a:pt x="70" y="486"/>
                  <a:pt x="66" y="485"/>
                </a:cubicBezTo>
                <a:cubicBezTo>
                  <a:pt x="69" y="481"/>
                  <a:pt x="72" y="477"/>
                  <a:pt x="75" y="474"/>
                </a:cubicBezTo>
                <a:cubicBezTo>
                  <a:pt x="75" y="473"/>
                  <a:pt x="74" y="473"/>
                  <a:pt x="74" y="473"/>
                </a:cubicBezTo>
                <a:cubicBezTo>
                  <a:pt x="71" y="477"/>
                  <a:pt x="68" y="480"/>
                  <a:pt x="65" y="484"/>
                </a:cubicBezTo>
                <a:cubicBezTo>
                  <a:pt x="62" y="483"/>
                  <a:pt x="58" y="482"/>
                  <a:pt x="54" y="480"/>
                </a:cubicBezTo>
                <a:cubicBezTo>
                  <a:pt x="59" y="475"/>
                  <a:pt x="63" y="470"/>
                  <a:pt x="68" y="464"/>
                </a:cubicBezTo>
                <a:cubicBezTo>
                  <a:pt x="68" y="464"/>
                  <a:pt x="67" y="463"/>
                  <a:pt x="67" y="464"/>
                </a:cubicBezTo>
                <a:cubicBezTo>
                  <a:pt x="62" y="469"/>
                  <a:pt x="58" y="474"/>
                  <a:pt x="53" y="480"/>
                </a:cubicBezTo>
                <a:cubicBezTo>
                  <a:pt x="49" y="478"/>
                  <a:pt x="45" y="477"/>
                  <a:pt x="42" y="475"/>
                </a:cubicBezTo>
                <a:cubicBezTo>
                  <a:pt x="44" y="472"/>
                  <a:pt x="47" y="470"/>
                  <a:pt x="49" y="467"/>
                </a:cubicBezTo>
                <a:cubicBezTo>
                  <a:pt x="50" y="466"/>
                  <a:pt x="49" y="466"/>
                  <a:pt x="48" y="466"/>
                </a:cubicBezTo>
                <a:cubicBezTo>
                  <a:pt x="46" y="469"/>
                  <a:pt x="43" y="472"/>
                  <a:pt x="41" y="475"/>
                </a:cubicBezTo>
                <a:cubicBezTo>
                  <a:pt x="37" y="473"/>
                  <a:pt x="34" y="472"/>
                  <a:pt x="31" y="470"/>
                </a:cubicBezTo>
                <a:cubicBezTo>
                  <a:pt x="75" y="448"/>
                  <a:pt x="121" y="428"/>
                  <a:pt x="169" y="415"/>
                </a:cubicBezTo>
                <a:cubicBezTo>
                  <a:pt x="167" y="438"/>
                  <a:pt x="180" y="462"/>
                  <a:pt x="205" y="462"/>
                </a:cubicBezTo>
                <a:cubicBezTo>
                  <a:pt x="218" y="462"/>
                  <a:pt x="228" y="455"/>
                  <a:pt x="233" y="444"/>
                </a:cubicBezTo>
                <a:cubicBezTo>
                  <a:pt x="240" y="430"/>
                  <a:pt x="238" y="414"/>
                  <a:pt x="233" y="400"/>
                </a:cubicBezTo>
                <a:cubicBezTo>
                  <a:pt x="255" y="396"/>
                  <a:pt x="276" y="393"/>
                  <a:pt x="298" y="391"/>
                </a:cubicBezTo>
                <a:cubicBezTo>
                  <a:pt x="330" y="388"/>
                  <a:pt x="361" y="391"/>
                  <a:pt x="392" y="389"/>
                </a:cubicBezTo>
                <a:cubicBezTo>
                  <a:pt x="393" y="389"/>
                  <a:pt x="393" y="389"/>
                  <a:pt x="394" y="389"/>
                </a:cubicBezTo>
                <a:cubicBezTo>
                  <a:pt x="394" y="389"/>
                  <a:pt x="395" y="390"/>
                  <a:pt x="395" y="390"/>
                </a:cubicBezTo>
                <a:cubicBezTo>
                  <a:pt x="396" y="390"/>
                  <a:pt x="396" y="390"/>
                  <a:pt x="396" y="390"/>
                </a:cubicBezTo>
                <a:cubicBezTo>
                  <a:pt x="396" y="390"/>
                  <a:pt x="396" y="391"/>
                  <a:pt x="396" y="391"/>
                </a:cubicBezTo>
                <a:cubicBezTo>
                  <a:pt x="388" y="397"/>
                  <a:pt x="379" y="403"/>
                  <a:pt x="370" y="409"/>
                </a:cubicBezTo>
                <a:cubicBezTo>
                  <a:pt x="374" y="404"/>
                  <a:pt x="378" y="399"/>
                  <a:pt x="381" y="394"/>
                </a:cubicBezTo>
                <a:cubicBezTo>
                  <a:pt x="382" y="393"/>
                  <a:pt x="381" y="393"/>
                  <a:pt x="380" y="393"/>
                </a:cubicBezTo>
                <a:cubicBezTo>
                  <a:pt x="376" y="399"/>
                  <a:pt x="372" y="404"/>
                  <a:pt x="369" y="410"/>
                </a:cubicBezTo>
                <a:cubicBezTo>
                  <a:pt x="368" y="410"/>
                  <a:pt x="368" y="410"/>
                  <a:pt x="369" y="410"/>
                </a:cubicBezTo>
                <a:cubicBezTo>
                  <a:pt x="365" y="413"/>
                  <a:pt x="361" y="415"/>
                  <a:pt x="358" y="417"/>
                </a:cubicBezTo>
                <a:cubicBezTo>
                  <a:pt x="361" y="411"/>
                  <a:pt x="364" y="405"/>
                  <a:pt x="369" y="400"/>
                </a:cubicBezTo>
                <a:cubicBezTo>
                  <a:pt x="369" y="399"/>
                  <a:pt x="368" y="398"/>
                  <a:pt x="367" y="399"/>
                </a:cubicBezTo>
                <a:close/>
                <a:moveTo>
                  <a:pt x="620" y="228"/>
                </a:moveTo>
                <a:cubicBezTo>
                  <a:pt x="598" y="276"/>
                  <a:pt x="562" y="323"/>
                  <a:pt x="524" y="360"/>
                </a:cubicBezTo>
                <a:cubicBezTo>
                  <a:pt x="503" y="380"/>
                  <a:pt x="480" y="399"/>
                  <a:pt x="455" y="413"/>
                </a:cubicBezTo>
                <a:cubicBezTo>
                  <a:pt x="447" y="417"/>
                  <a:pt x="438" y="422"/>
                  <a:pt x="427" y="426"/>
                </a:cubicBezTo>
                <a:cubicBezTo>
                  <a:pt x="435" y="419"/>
                  <a:pt x="443" y="412"/>
                  <a:pt x="449" y="403"/>
                </a:cubicBezTo>
                <a:cubicBezTo>
                  <a:pt x="450" y="403"/>
                  <a:pt x="449" y="402"/>
                  <a:pt x="449" y="402"/>
                </a:cubicBezTo>
                <a:cubicBezTo>
                  <a:pt x="441" y="411"/>
                  <a:pt x="432" y="420"/>
                  <a:pt x="424" y="427"/>
                </a:cubicBezTo>
                <a:cubicBezTo>
                  <a:pt x="417" y="430"/>
                  <a:pt x="411" y="432"/>
                  <a:pt x="404" y="434"/>
                </a:cubicBezTo>
                <a:cubicBezTo>
                  <a:pt x="412" y="425"/>
                  <a:pt x="421" y="417"/>
                  <a:pt x="430" y="409"/>
                </a:cubicBezTo>
                <a:cubicBezTo>
                  <a:pt x="430" y="409"/>
                  <a:pt x="429" y="408"/>
                  <a:pt x="429" y="408"/>
                </a:cubicBezTo>
                <a:cubicBezTo>
                  <a:pt x="419" y="416"/>
                  <a:pt x="410" y="425"/>
                  <a:pt x="402" y="434"/>
                </a:cubicBezTo>
                <a:cubicBezTo>
                  <a:pt x="396" y="435"/>
                  <a:pt x="390" y="436"/>
                  <a:pt x="384" y="436"/>
                </a:cubicBezTo>
                <a:cubicBezTo>
                  <a:pt x="393" y="428"/>
                  <a:pt x="401" y="420"/>
                  <a:pt x="410" y="413"/>
                </a:cubicBezTo>
                <a:cubicBezTo>
                  <a:pt x="410" y="412"/>
                  <a:pt x="409" y="411"/>
                  <a:pt x="409" y="412"/>
                </a:cubicBezTo>
                <a:cubicBezTo>
                  <a:pt x="400" y="420"/>
                  <a:pt x="391" y="427"/>
                  <a:pt x="383" y="435"/>
                </a:cubicBezTo>
                <a:cubicBezTo>
                  <a:pt x="378" y="435"/>
                  <a:pt x="374" y="434"/>
                  <a:pt x="370" y="432"/>
                </a:cubicBezTo>
                <a:cubicBezTo>
                  <a:pt x="376" y="426"/>
                  <a:pt x="383" y="421"/>
                  <a:pt x="389" y="415"/>
                </a:cubicBezTo>
                <a:cubicBezTo>
                  <a:pt x="390" y="415"/>
                  <a:pt x="389" y="414"/>
                  <a:pt x="389" y="414"/>
                </a:cubicBezTo>
                <a:cubicBezTo>
                  <a:pt x="382" y="420"/>
                  <a:pt x="375" y="426"/>
                  <a:pt x="369" y="432"/>
                </a:cubicBezTo>
                <a:cubicBezTo>
                  <a:pt x="366" y="430"/>
                  <a:pt x="364" y="429"/>
                  <a:pt x="362" y="427"/>
                </a:cubicBezTo>
                <a:cubicBezTo>
                  <a:pt x="361" y="426"/>
                  <a:pt x="360" y="426"/>
                  <a:pt x="359" y="426"/>
                </a:cubicBezTo>
                <a:cubicBezTo>
                  <a:pt x="374" y="417"/>
                  <a:pt x="388" y="407"/>
                  <a:pt x="401" y="396"/>
                </a:cubicBezTo>
                <a:cubicBezTo>
                  <a:pt x="404" y="394"/>
                  <a:pt x="402" y="391"/>
                  <a:pt x="399" y="390"/>
                </a:cubicBezTo>
                <a:cubicBezTo>
                  <a:pt x="401" y="389"/>
                  <a:pt x="402" y="387"/>
                  <a:pt x="401" y="385"/>
                </a:cubicBezTo>
                <a:cubicBezTo>
                  <a:pt x="408" y="378"/>
                  <a:pt x="415" y="370"/>
                  <a:pt x="422" y="362"/>
                </a:cubicBezTo>
                <a:cubicBezTo>
                  <a:pt x="423" y="361"/>
                  <a:pt x="422" y="361"/>
                  <a:pt x="421" y="361"/>
                </a:cubicBezTo>
                <a:cubicBezTo>
                  <a:pt x="414" y="369"/>
                  <a:pt x="408" y="377"/>
                  <a:pt x="401" y="384"/>
                </a:cubicBezTo>
                <a:cubicBezTo>
                  <a:pt x="401" y="384"/>
                  <a:pt x="400" y="383"/>
                  <a:pt x="399" y="383"/>
                </a:cubicBezTo>
                <a:cubicBezTo>
                  <a:pt x="398" y="382"/>
                  <a:pt x="396" y="381"/>
                  <a:pt x="395" y="379"/>
                </a:cubicBezTo>
                <a:cubicBezTo>
                  <a:pt x="402" y="372"/>
                  <a:pt x="408" y="364"/>
                  <a:pt x="415" y="356"/>
                </a:cubicBezTo>
                <a:cubicBezTo>
                  <a:pt x="416" y="356"/>
                  <a:pt x="415" y="355"/>
                  <a:pt x="415" y="356"/>
                </a:cubicBezTo>
                <a:cubicBezTo>
                  <a:pt x="407" y="363"/>
                  <a:pt x="400" y="371"/>
                  <a:pt x="394" y="379"/>
                </a:cubicBezTo>
                <a:cubicBezTo>
                  <a:pt x="393" y="378"/>
                  <a:pt x="391" y="376"/>
                  <a:pt x="390" y="375"/>
                </a:cubicBezTo>
                <a:cubicBezTo>
                  <a:pt x="390" y="374"/>
                  <a:pt x="391" y="373"/>
                  <a:pt x="391" y="372"/>
                </a:cubicBezTo>
                <a:cubicBezTo>
                  <a:pt x="391" y="372"/>
                  <a:pt x="391" y="372"/>
                  <a:pt x="391" y="372"/>
                </a:cubicBezTo>
                <a:cubicBezTo>
                  <a:pt x="399" y="361"/>
                  <a:pt x="408" y="351"/>
                  <a:pt x="417" y="341"/>
                </a:cubicBezTo>
                <a:cubicBezTo>
                  <a:pt x="417" y="341"/>
                  <a:pt x="416" y="340"/>
                  <a:pt x="416" y="340"/>
                </a:cubicBezTo>
                <a:cubicBezTo>
                  <a:pt x="407" y="349"/>
                  <a:pt x="400" y="359"/>
                  <a:pt x="393" y="369"/>
                </a:cubicBezTo>
                <a:cubicBezTo>
                  <a:pt x="395" y="363"/>
                  <a:pt x="398" y="358"/>
                  <a:pt x="401" y="352"/>
                </a:cubicBezTo>
                <a:cubicBezTo>
                  <a:pt x="405" y="347"/>
                  <a:pt x="408" y="341"/>
                  <a:pt x="412" y="336"/>
                </a:cubicBezTo>
                <a:cubicBezTo>
                  <a:pt x="412" y="336"/>
                  <a:pt x="412" y="336"/>
                  <a:pt x="412" y="335"/>
                </a:cubicBezTo>
                <a:cubicBezTo>
                  <a:pt x="423" y="318"/>
                  <a:pt x="436" y="302"/>
                  <a:pt x="451" y="287"/>
                </a:cubicBezTo>
                <a:cubicBezTo>
                  <a:pt x="448" y="308"/>
                  <a:pt x="482" y="316"/>
                  <a:pt x="498" y="309"/>
                </a:cubicBezTo>
                <a:cubicBezTo>
                  <a:pt x="509" y="305"/>
                  <a:pt x="515" y="295"/>
                  <a:pt x="515" y="284"/>
                </a:cubicBezTo>
                <a:cubicBezTo>
                  <a:pt x="514" y="269"/>
                  <a:pt x="504" y="258"/>
                  <a:pt x="494" y="248"/>
                </a:cubicBezTo>
                <a:cubicBezTo>
                  <a:pt x="536" y="215"/>
                  <a:pt x="584" y="188"/>
                  <a:pt x="629" y="164"/>
                </a:cubicBezTo>
                <a:cubicBezTo>
                  <a:pt x="634" y="185"/>
                  <a:pt x="628" y="209"/>
                  <a:pt x="620" y="228"/>
                </a:cubicBezTo>
                <a:close/>
              </a:path>
            </a:pathLst>
          </a:custGeom>
          <a:solidFill>
            <a:srgbClr val="283F19"/>
          </a:solidFill>
          <a:ln w="16" cap="flat">
            <a:solidFill>
              <a:srgbClr val="283F19"/>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grpSp>
        <p:nvGrpSpPr>
          <p:cNvPr id="205" name="组合 204"/>
          <p:cNvGrpSpPr/>
          <p:nvPr/>
        </p:nvGrpSpPr>
        <p:grpSpPr>
          <a:xfrm>
            <a:off x="5525630" y="1537852"/>
            <a:ext cx="1045999" cy="862150"/>
            <a:chOff x="9391650" y="2181225"/>
            <a:chExt cx="1716088" cy="1414462"/>
          </a:xfrm>
          <a:solidFill>
            <a:srgbClr val="DA172F"/>
          </a:solidFill>
        </p:grpSpPr>
        <p:sp>
          <p:nvSpPr>
            <p:cNvPr id="206" name="Freeform 37"/>
            <p:cNvSpPr>
              <a:spLocks noEditPoints="1"/>
            </p:cNvSpPr>
            <p:nvPr/>
          </p:nvSpPr>
          <p:spPr bwMode="auto">
            <a:xfrm>
              <a:off x="9391650" y="2181225"/>
              <a:ext cx="1716088" cy="1414462"/>
            </a:xfrm>
            <a:custGeom>
              <a:avLst/>
              <a:gdLst>
                <a:gd name="T0" fmla="*/ 681 w 783"/>
                <a:gd name="T1" fmla="*/ 12 h 646"/>
                <a:gd name="T2" fmla="*/ 343 w 783"/>
                <a:gd name="T3" fmla="*/ 142 h 646"/>
                <a:gd name="T4" fmla="*/ 136 w 783"/>
                <a:gd name="T5" fmla="*/ 402 h 646"/>
                <a:gd name="T6" fmla="*/ 255 w 783"/>
                <a:gd name="T7" fmla="*/ 507 h 646"/>
                <a:gd name="T8" fmla="*/ 620 w 783"/>
                <a:gd name="T9" fmla="*/ 609 h 646"/>
                <a:gd name="T10" fmla="*/ 613 w 783"/>
                <a:gd name="T11" fmla="*/ 369 h 646"/>
                <a:gd name="T12" fmla="*/ 708 w 783"/>
                <a:gd name="T13" fmla="*/ 23 h 646"/>
                <a:gd name="T14" fmla="*/ 660 w 783"/>
                <a:gd name="T15" fmla="*/ 87 h 646"/>
                <a:gd name="T16" fmla="*/ 613 w 783"/>
                <a:gd name="T17" fmla="*/ 115 h 646"/>
                <a:gd name="T18" fmla="*/ 586 w 783"/>
                <a:gd name="T19" fmla="*/ 127 h 646"/>
                <a:gd name="T20" fmla="*/ 575 w 783"/>
                <a:gd name="T21" fmla="*/ 116 h 646"/>
                <a:gd name="T22" fmla="*/ 553 w 783"/>
                <a:gd name="T23" fmla="*/ 109 h 646"/>
                <a:gd name="T24" fmla="*/ 501 w 783"/>
                <a:gd name="T25" fmla="*/ 149 h 646"/>
                <a:gd name="T26" fmla="*/ 454 w 783"/>
                <a:gd name="T27" fmla="*/ 152 h 646"/>
                <a:gd name="T28" fmla="*/ 443 w 783"/>
                <a:gd name="T29" fmla="*/ 238 h 646"/>
                <a:gd name="T30" fmla="*/ 161 w 783"/>
                <a:gd name="T31" fmla="*/ 30 h 646"/>
                <a:gd name="T32" fmla="*/ 296 w 783"/>
                <a:gd name="T33" fmla="*/ 138 h 646"/>
                <a:gd name="T34" fmla="*/ 285 w 783"/>
                <a:gd name="T35" fmla="*/ 129 h 646"/>
                <a:gd name="T36" fmla="*/ 251 w 783"/>
                <a:gd name="T37" fmla="*/ 131 h 646"/>
                <a:gd name="T38" fmla="*/ 224 w 783"/>
                <a:gd name="T39" fmla="*/ 126 h 646"/>
                <a:gd name="T40" fmla="*/ 194 w 783"/>
                <a:gd name="T41" fmla="*/ 117 h 646"/>
                <a:gd name="T42" fmla="*/ 159 w 783"/>
                <a:gd name="T43" fmla="*/ 103 h 646"/>
                <a:gd name="T44" fmla="*/ 182 w 783"/>
                <a:gd name="T45" fmla="*/ 60 h 646"/>
                <a:gd name="T46" fmla="*/ 147 w 783"/>
                <a:gd name="T47" fmla="*/ 70 h 646"/>
                <a:gd name="T48" fmla="*/ 138 w 783"/>
                <a:gd name="T49" fmla="*/ 56 h 646"/>
                <a:gd name="T50" fmla="*/ 97 w 783"/>
                <a:gd name="T51" fmla="*/ 69 h 646"/>
                <a:gd name="T52" fmla="*/ 78 w 783"/>
                <a:gd name="T53" fmla="*/ 50 h 646"/>
                <a:gd name="T54" fmla="*/ 78 w 783"/>
                <a:gd name="T55" fmla="*/ 50 h 646"/>
                <a:gd name="T56" fmla="*/ 71 w 783"/>
                <a:gd name="T57" fmla="*/ 27 h 646"/>
                <a:gd name="T58" fmla="*/ 64 w 783"/>
                <a:gd name="T59" fmla="*/ 32 h 646"/>
                <a:gd name="T60" fmla="*/ 336 w 783"/>
                <a:gd name="T61" fmla="*/ 156 h 646"/>
                <a:gd name="T62" fmla="*/ 280 w 783"/>
                <a:gd name="T63" fmla="*/ 625 h 646"/>
                <a:gd name="T64" fmla="*/ 201 w 783"/>
                <a:gd name="T65" fmla="*/ 513 h 646"/>
                <a:gd name="T66" fmla="*/ 217 w 783"/>
                <a:gd name="T67" fmla="*/ 479 h 646"/>
                <a:gd name="T68" fmla="*/ 213 w 783"/>
                <a:gd name="T69" fmla="*/ 460 h 646"/>
                <a:gd name="T70" fmla="*/ 240 w 783"/>
                <a:gd name="T71" fmla="*/ 403 h 646"/>
                <a:gd name="T72" fmla="*/ 280 w 783"/>
                <a:gd name="T73" fmla="*/ 343 h 646"/>
                <a:gd name="T74" fmla="*/ 293 w 783"/>
                <a:gd name="T75" fmla="*/ 313 h 646"/>
                <a:gd name="T76" fmla="*/ 269 w 783"/>
                <a:gd name="T77" fmla="*/ 320 h 646"/>
                <a:gd name="T78" fmla="*/ 393 w 783"/>
                <a:gd name="T79" fmla="*/ 261 h 646"/>
                <a:gd name="T80" fmla="*/ 611 w 783"/>
                <a:gd name="T81" fmla="*/ 601 h 646"/>
                <a:gd name="T82" fmla="*/ 540 w 783"/>
                <a:gd name="T83" fmla="*/ 553 h 646"/>
                <a:gd name="T84" fmla="*/ 537 w 783"/>
                <a:gd name="T85" fmla="*/ 526 h 646"/>
                <a:gd name="T86" fmla="*/ 521 w 783"/>
                <a:gd name="T87" fmla="*/ 512 h 646"/>
                <a:gd name="T88" fmla="*/ 495 w 783"/>
                <a:gd name="T89" fmla="*/ 509 h 646"/>
                <a:gd name="T90" fmla="*/ 463 w 783"/>
                <a:gd name="T91" fmla="*/ 469 h 646"/>
                <a:gd name="T92" fmla="*/ 446 w 783"/>
                <a:gd name="T93" fmla="*/ 397 h 646"/>
                <a:gd name="T94" fmla="*/ 430 w 783"/>
                <a:gd name="T95" fmla="*/ 351 h 646"/>
                <a:gd name="T96" fmla="*/ 422 w 783"/>
                <a:gd name="T97" fmla="*/ 334 h 646"/>
                <a:gd name="T98" fmla="*/ 414 w 783"/>
                <a:gd name="T99" fmla="*/ 311 h 646"/>
                <a:gd name="T100" fmla="*/ 417 w 783"/>
                <a:gd name="T101" fmla="*/ 284 h 646"/>
                <a:gd name="T102" fmla="*/ 396 w 783"/>
                <a:gd name="T103" fmla="*/ 282 h 646"/>
                <a:gd name="T104" fmla="*/ 720 w 783"/>
                <a:gd name="T105" fmla="*/ 475 h 646"/>
                <a:gd name="T106" fmla="*/ 550 w 783"/>
                <a:gd name="T107" fmla="*/ 147 h 646"/>
                <a:gd name="T108" fmla="*/ 715 w 783"/>
                <a:gd name="T109" fmla="*/ 25 h 646"/>
                <a:gd name="T110" fmla="*/ 618 w 783"/>
                <a:gd name="T111" fmla="*/ 36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3" h="646">
                  <a:moveTo>
                    <a:pt x="705" y="389"/>
                  </a:moveTo>
                  <a:cubicBezTo>
                    <a:pt x="736" y="385"/>
                    <a:pt x="749" y="357"/>
                    <a:pt x="759" y="330"/>
                  </a:cubicBezTo>
                  <a:cubicBezTo>
                    <a:pt x="783" y="258"/>
                    <a:pt x="775" y="174"/>
                    <a:pt x="760" y="101"/>
                  </a:cubicBezTo>
                  <a:cubicBezTo>
                    <a:pt x="755" y="74"/>
                    <a:pt x="745" y="31"/>
                    <a:pt x="720" y="16"/>
                  </a:cubicBezTo>
                  <a:cubicBezTo>
                    <a:pt x="708" y="8"/>
                    <a:pt x="694" y="10"/>
                    <a:pt x="681" y="12"/>
                  </a:cubicBezTo>
                  <a:cubicBezTo>
                    <a:pt x="664" y="14"/>
                    <a:pt x="648" y="17"/>
                    <a:pt x="632" y="22"/>
                  </a:cubicBezTo>
                  <a:cubicBezTo>
                    <a:pt x="559" y="43"/>
                    <a:pt x="492" y="87"/>
                    <a:pt x="449" y="149"/>
                  </a:cubicBezTo>
                  <a:cubicBezTo>
                    <a:pt x="447" y="147"/>
                    <a:pt x="444" y="145"/>
                    <a:pt x="441" y="144"/>
                  </a:cubicBezTo>
                  <a:cubicBezTo>
                    <a:pt x="426" y="134"/>
                    <a:pt x="402" y="131"/>
                    <a:pt x="383" y="132"/>
                  </a:cubicBezTo>
                  <a:cubicBezTo>
                    <a:pt x="369" y="132"/>
                    <a:pt x="355" y="135"/>
                    <a:pt x="343" y="142"/>
                  </a:cubicBezTo>
                  <a:cubicBezTo>
                    <a:pt x="297" y="89"/>
                    <a:pt x="235" y="48"/>
                    <a:pt x="170" y="23"/>
                  </a:cubicBezTo>
                  <a:cubicBezTo>
                    <a:pt x="141" y="12"/>
                    <a:pt x="106" y="0"/>
                    <a:pt x="76" y="13"/>
                  </a:cubicBezTo>
                  <a:cubicBezTo>
                    <a:pt x="48" y="25"/>
                    <a:pt x="36" y="58"/>
                    <a:pt x="26" y="85"/>
                  </a:cubicBezTo>
                  <a:cubicBezTo>
                    <a:pt x="2" y="156"/>
                    <a:pt x="0" y="233"/>
                    <a:pt x="21" y="305"/>
                  </a:cubicBezTo>
                  <a:cubicBezTo>
                    <a:pt x="36" y="357"/>
                    <a:pt x="73" y="414"/>
                    <a:pt x="136" y="402"/>
                  </a:cubicBezTo>
                  <a:cubicBezTo>
                    <a:pt x="174" y="394"/>
                    <a:pt x="206" y="366"/>
                    <a:pt x="235" y="342"/>
                  </a:cubicBezTo>
                  <a:cubicBezTo>
                    <a:pt x="243" y="336"/>
                    <a:pt x="251" y="329"/>
                    <a:pt x="260" y="323"/>
                  </a:cubicBezTo>
                  <a:cubicBezTo>
                    <a:pt x="232" y="411"/>
                    <a:pt x="191" y="494"/>
                    <a:pt x="137" y="569"/>
                  </a:cubicBezTo>
                  <a:cubicBezTo>
                    <a:pt x="134" y="573"/>
                    <a:pt x="139" y="577"/>
                    <a:pt x="143" y="575"/>
                  </a:cubicBezTo>
                  <a:cubicBezTo>
                    <a:pt x="183" y="557"/>
                    <a:pt x="221" y="534"/>
                    <a:pt x="255" y="507"/>
                  </a:cubicBezTo>
                  <a:cubicBezTo>
                    <a:pt x="263" y="551"/>
                    <a:pt x="269" y="595"/>
                    <a:pt x="272" y="640"/>
                  </a:cubicBezTo>
                  <a:cubicBezTo>
                    <a:pt x="273" y="644"/>
                    <a:pt x="278" y="646"/>
                    <a:pt x="280" y="642"/>
                  </a:cubicBezTo>
                  <a:cubicBezTo>
                    <a:pt x="333" y="545"/>
                    <a:pt x="373" y="437"/>
                    <a:pt x="391" y="327"/>
                  </a:cubicBezTo>
                  <a:cubicBezTo>
                    <a:pt x="416" y="449"/>
                    <a:pt x="503" y="556"/>
                    <a:pt x="614" y="612"/>
                  </a:cubicBezTo>
                  <a:cubicBezTo>
                    <a:pt x="617" y="614"/>
                    <a:pt x="621" y="612"/>
                    <a:pt x="620" y="609"/>
                  </a:cubicBezTo>
                  <a:cubicBezTo>
                    <a:pt x="618" y="567"/>
                    <a:pt x="615" y="525"/>
                    <a:pt x="613" y="483"/>
                  </a:cubicBezTo>
                  <a:cubicBezTo>
                    <a:pt x="653" y="492"/>
                    <a:pt x="694" y="491"/>
                    <a:pt x="734" y="480"/>
                  </a:cubicBezTo>
                  <a:cubicBezTo>
                    <a:pt x="737" y="479"/>
                    <a:pt x="738" y="474"/>
                    <a:pt x="735" y="473"/>
                  </a:cubicBezTo>
                  <a:cubicBezTo>
                    <a:pt x="668" y="438"/>
                    <a:pt x="608" y="394"/>
                    <a:pt x="555" y="342"/>
                  </a:cubicBezTo>
                  <a:cubicBezTo>
                    <a:pt x="574" y="352"/>
                    <a:pt x="593" y="362"/>
                    <a:pt x="613" y="369"/>
                  </a:cubicBezTo>
                  <a:cubicBezTo>
                    <a:pt x="641" y="380"/>
                    <a:pt x="675" y="394"/>
                    <a:pt x="705" y="389"/>
                  </a:cubicBezTo>
                  <a:close/>
                  <a:moveTo>
                    <a:pt x="593" y="45"/>
                  </a:moveTo>
                  <a:cubicBezTo>
                    <a:pt x="621" y="33"/>
                    <a:pt x="651" y="25"/>
                    <a:pt x="681" y="21"/>
                  </a:cubicBezTo>
                  <a:cubicBezTo>
                    <a:pt x="691" y="20"/>
                    <a:pt x="700" y="20"/>
                    <a:pt x="708" y="22"/>
                  </a:cubicBezTo>
                  <a:cubicBezTo>
                    <a:pt x="708" y="22"/>
                    <a:pt x="708" y="22"/>
                    <a:pt x="708" y="23"/>
                  </a:cubicBezTo>
                  <a:cubicBezTo>
                    <a:pt x="710" y="45"/>
                    <a:pt x="693" y="62"/>
                    <a:pt x="676" y="75"/>
                  </a:cubicBezTo>
                  <a:cubicBezTo>
                    <a:pt x="682" y="68"/>
                    <a:pt x="687" y="60"/>
                    <a:pt x="691" y="51"/>
                  </a:cubicBezTo>
                  <a:cubicBezTo>
                    <a:pt x="692" y="51"/>
                    <a:pt x="690" y="50"/>
                    <a:pt x="690" y="51"/>
                  </a:cubicBezTo>
                  <a:cubicBezTo>
                    <a:pt x="684" y="60"/>
                    <a:pt x="677" y="70"/>
                    <a:pt x="671" y="79"/>
                  </a:cubicBezTo>
                  <a:cubicBezTo>
                    <a:pt x="667" y="82"/>
                    <a:pt x="663" y="84"/>
                    <a:pt x="660" y="87"/>
                  </a:cubicBezTo>
                  <a:cubicBezTo>
                    <a:pt x="654" y="91"/>
                    <a:pt x="647" y="95"/>
                    <a:pt x="641" y="99"/>
                  </a:cubicBezTo>
                  <a:cubicBezTo>
                    <a:pt x="647" y="87"/>
                    <a:pt x="655" y="76"/>
                    <a:pt x="663" y="66"/>
                  </a:cubicBezTo>
                  <a:cubicBezTo>
                    <a:pt x="663" y="65"/>
                    <a:pt x="662" y="64"/>
                    <a:pt x="662" y="65"/>
                  </a:cubicBezTo>
                  <a:cubicBezTo>
                    <a:pt x="652" y="76"/>
                    <a:pt x="645" y="88"/>
                    <a:pt x="638" y="101"/>
                  </a:cubicBezTo>
                  <a:cubicBezTo>
                    <a:pt x="630" y="106"/>
                    <a:pt x="622" y="110"/>
                    <a:pt x="613" y="115"/>
                  </a:cubicBezTo>
                  <a:cubicBezTo>
                    <a:pt x="620" y="104"/>
                    <a:pt x="627" y="93"/>
                    <a:pt x="635" y="83"/>
                  </a:cubicBezTo>
                  <a:cubicBezTo>
                    <a:pt x="635" y="83"/>
                    <a:pt x="634" y="82"/>
                    <a:pt x="634" y="82"/>
                  </a:cubicBezTo>
                  <a:cubicBezTo>
                    <a:pt x="625" y="93"/>
                    <a:pt x="618" y="104"/>
                    <a:pt x="611" y="116"/>
                  </a:cubicBezTo>
                  <a:cubicBezTo>
                    <a:pt x="605" y="119"/>
                    <a:pt x="600" y="121"/>
                    <a:pt x="594" y="123"/>
                  </a:cubicBezTo>
                  <a:cubicBezTo>
                    <a:pt x="592" y="125"/>
                    <a:pt x="589" y="126"/>
                    <a:pt x="586" y="127"/>
                  </a:cubicBezTo>
                  <a:cubicBezTo>
                    <a:pt x="593" y="118"/>
                    <a:pt x="600" y="108"/>
                    <a:pt x="606" y="98"/>
                  </a:cubicBezTo>
                  <a:cubicBezTo>
                    <a:pt x="607" y="98"/>
                    <a:pt x="606" y="97"/>
                    <a:pt x="605" y="98"/>
                  </a:cubicBezTo>
                  <a:cubicBezTo>
                    <a:pt x="598" y="108"/>
                    <a:pt x="591" y="118"/>
                    <a:pt x="583" y="128"/>
                  </a:cubicBezTo>
                  <a:cubicBezTo>
                    <a:pt x="576" y="131"/>
                    <a:pt x="569" y="133"/>
                    <a:pt x="561" y="136"/>
                  </a:cubicBezTo>
                  <a:cubicBezTo>
                    <a:pt x="566" y="129"/>
                    <a:pt x="570" y="123"/>
                    <a:pt x="575" y="116"/>
                  </a:cubicBezTo>
                  <a:cubicBezTo>
                    <a:pt x="575" y="115"/>
                    <a:pt x="574" y="115"/>
                    <a:pt x="573" y="115"/>
                  </a:cubicBezTo>
                  <a:cubicBezTo>
                    <a:pt x="569" y="122"/>
                    <a:pt x="563" y="129"/>
                    <a:pt x="558" y="136"/>
                  </a:cubicBezTo>
                  <a:cubicBezTo>
                    <a:pt x="548" y="140"/>
                    <a:pt x="537" y="142"/>
                    <a:pt x="527" y="144"/>
                  </a:cubicBezTo>
                  <a:cubicBezTo>
                    <a:pt x="536" y="133"/>
                    <a:pt x="545" y="121"/>
                    <a:pt x="555" y="110"/>
                  </a:cubicBezTo>
                  <a:cubicBezTo>
                    <a:pt x="555" y="109"/>
                    <a:pt x="554" y="108"/>
                    <a:pt x="553" y="109"/>
                  </a:cubicBezTo>
                  <a:cubicBezTo>
                    <a:pt x="543" y="121"/>
                    <a:pt x="534" y="132"/>
                    <a:pt x="525" y="145"/>
                  </a:cubicBezTo>
                  <a:cubicBezTo>
                    <a:pt x="517" y="146"/>
                    <a:pt x="510" y="147"/>
                    <a:pt x="503" y="148"/>
                  </a:cubicBezTo>
                  <a:cubicBezTo>
                    <a:pt x="511" y="136"/>
                    <a:pt x="521" y="124"/>
                    <a:pt x="531" y="113"/>
                  </a:cubicBezTo>
                  <a:cubicBezTo>
                    <a:pt x="532" y="112"/>
                    <a:pt x="531" y="111"/>
                    <a:pt x="530" y="112"/>
                  </a:cubicBezTo>
                  <a:cubicBezTo>
                    <a:pt x="519" y="123"/>
                    <a:pt x="510" y="135"/>
                    <a:pt x="501" y="149"/>
                  </a:cubicBezTo>
                  <a:cubicBezTo>
                    <a:pt x="491" y="150"/>
                    <a:pt x="480" y="151"/>
                    <a:pt x="470" y="152"/>
                  </a:cubicBezTo>
                  <a:cubicBezTo>
                    <a:pt x="474" y="145"/>
                    <a:pt x="478" y="139"/>
                    <a:pt x="483" y="134"/>
                  </a:cubicBezTo>
                  <a:cubicBezTo>
                    <a:pt x="483" y="133"/>
                    <a:pt x="483" y="132"/>
                    <a:pt x="482" y="133"/>
                  </a:cubicBezTo>
                  <a:cubicBezTo>
                    <a:pt x="477" y="139"/>
                    <a:pt x="472" y="145"/>
                    <a:pt x="468" y="152"/>
                  </a:cubicBezTo>
                  <a:cubicBezTo>
                    <a:pt x="464" y="152"/>
                    <a:pt x="459" y="152"/>
                    <a:pt x="454" y="152"/>
                  </a:cubicBezTo>
                  <a:cubicBezTo>
                    <a:pt x="492" y="106"/>
                    <a:pt x="538" y="69"/>
                    <a:pt x="593" y="45"/>
                  </a:cubicBezTo>
                  <a:close/>
                  <a:moveTo>
                    <a:pt x="341" y="154"/>
                  </a:moveTo>
                  <a:cubicBezTo>
                    <a:pt x="366" y="135"/>
                    <a:pt x="401" y="138"/>
                    <a:pt x="429" y="148"/>
                  </a:cubicBezTo>
                  <a:cubicBezTo>
                    <a:pt x="450" y="155"/>
                    <a:pt x="450" y="173"/>
                    <a:pt x="449" y="191"/>
                  </a:cubicBezTo>
                  <a:cubicBezTo>
                    <a:pt x="448" y="205"/>
                    <a:pt x="450" y="226"/>
                    <a:pt x="443" y="238"/>
                  </a:cubicBezTo>
                  <a:cubicBezTo>
                    <a:pt x="427" y="262"/>
                    <a:pt x="370" y="255"/>
                    <a:pt x="353" y="238"/>
                  </a:cubicBezTo>
                  <a:cubicBezTo>
                    <a:pt x="332" y="216"/>
                    <a:pt x="339" y="183"/>
                    <a:pt x="342" y="155"/>
                  </a:cubicBezTo>
                  <a:cubicBezTo>
                    <a:pt x="342" y="155"/>
                    <a:pt x="342" y="154"/>
                    <a:pt x="341" y="154"/>
                  </a:cubicBezTo>
                  <a:close/>
                  <a:moveTo>
                    <a:pt x="71" y="27"/>
                  </a:moveTo>
                  <a:cubicBezTo>
                    <a:pt x="98" y="8"/>
                    <a:pt x="134" y="20"/>
                    <a:pt x="161" y="30"/>
                  </a:cubicBezTo>
                  <a:cubicBezTo>
                    <a:pt x="226" y="54"/>
                    <a:pt x="281" y="92"/>
                    <a:pt x="330" y="140"/>
                  </a:cubicBezTo>
                  <a:cubicBezTo>
                    <a:pt x="320" y="140"/>
                    <a:pt x="309" y="139"/>
                    <a:pt x="299" y="138"/>
                  </a:cubicBezTo>
                  <a:cubicBezTo>
                    <a:pt x="302" y="136"/>
                    <a:pt x="305" y="133"/>
                    <a:pt x="308" y="129"/>
                  </a:cubicBezTo>
                  <a:cubicBezTo>
                    <a:pt x="309" y="128"/>
                    <a:pt x="308" y="127"/>
                    <a:pt x="307" y="128"/>
                  </a:cubicBezTo>
                  <a:cubicBezTo>
                    <a:pt x="303" y="132"/>
                    <a:pt x="300" y="135"/>
                    <a:pt x="296" y="138"/>
                  </a:cubicBezTo>
                  <a:cubicBezTo>
                    <a:pt x="291" y="138"/>
                    <a:pt x="285" y="137"/>
                    <a:pt x="280" y="136"/>
                  </a:cubicBezTo>
                  <a:cubicBezTo>
                    <a:pt x="280" y="136"/>
                    <a:pt x="281" y="135"/>
                    <a:pt x="281" y="135"/>
                  </a:cubicBezTo>
                  <a:cubicBezTo>
                    <a:pt x="286" y="131"/>
                    <a:pt x="291" y="127"/>
                    <a:pt x="296" y="122"/>
                  </a:cubicBezTo>
                  <a:cubicBezTo>
                    <a:pt x="297" y="121"/>
                    <a:pt x="296" y="120"/>
                    <a:pt x="295" y="121"/>
                  </a:cubicBezTo>
                  <a:cubicBezTo>
                    <a:pt x="291" y="123"/>
                    <a:pt x="288" y="126"/>
                    <a:pt x="285" y="129"/>
                  </a:cubicBezTo>
                  <a:cubicBezTo>
                    <a:pt x="283" y="131"/>
                    <a:pt x="280" y="134"/>
                    <a:pt x="278" y="136"/>
                  </a:cubicBezTo>
                  <a:cubicBezTo>
                    <a:pt x="269" y="135"/>
                    <a:pt x="261" y="134"/>
                    <a:pt x="253" y="132"/>
                  </a:cubicBezTo>
                  <a:cubicBezTo>
                    <a:pt x="261" y="126"/>
                    <a:pt x="269" y="120"/>
                    <a:pt x="276" y="114"/>
                  </a:cubicBezTo>
                  <a:cubicBezTo>
                    <a:pt x="277" y="113"/>
                    <a:pt x="276" y="112"/>
                    <a:pt x="275" y="112"/>
                  </a:cubicBezTo>
                  <a:cubicBezTo>
                    <a:pt x="267" y="118"/>
                    <a:pt x="259" y="125"/>
                    <a:pt x="251" y="131"/>
                  </a:cubicBezTo>
                  <a:cubicBezTo>
                    <a:pt x="251" y="131"/>
                    <a:pt x="251" y="132"/>
                    <a:pt x="251" y="132"/>
                  </a:cubicBezTo>
                  <a:cubicBezTo>
                    <a:pt x="243" y="130"/>
                    <a:pt x="234" y="129"/>
                    <a:pt x="226" y="126"/>
                  </a:cubicBezTo>
                  <a:cubicBezTo>
                    <a:pt x="235" y="120"/>
                    <a:pt x="243" y="113"/>
                    <a:pt x="251" y="105"/>
                  </a:cubicBezTo>
                  <a:cubicBezTo>
                    <a:pt x="252" y="104"/>
                    <a:pt x="251" y="103"/>
                    <a:pt x="250" y="104"/>
                  </a:cubicBezTo>
                  <a:cubicBezTo>
                    <a:pt x="241" y="111"/>
                    <a:pt x="232" y="118"/>
                    <a:pt x="224" y="126"/>
                  </a:cubicBezTo>
                  <a:cubicBezTo>
                    <a:pt x="218" y="125"/>
                    <a:pt x="212" y="123"/>
                    <a:pt x="207" y="121"/>
                  </a:cubicBezTo>
                  <a:cubicBezTo>
                    <a:pt x="213" y="116"/>
                    <a:pt x="219" y="112"/>
                    <a:pt x="225" y="107"/>
                  </a:cubicBezTo>
                  <a:cubicBezTo>
                    <a:pt x="225" y="106"/>
                    <a:pt x="224" y="105"/>
                    <a:pt x="224" y="106"/>
                  </a:cubicBezTo>
                  <a:cubicBezTo>
                    <a:pt x="217" y="110"/>
                    <a:pt x="211" y="115"/>
                    <a:pt x="205" y="121"/>
                  </a:cubicBezTo>
                  <a:cubicBezTo>
                    <a:pt x="201" y="120"/>
                    <a:pt x="198" y="118"/>
                    <a:pt x="194" y="117"/>
                  </a:cubicBezTo>
                  <a:cubicBezTo>
                    <a:pt x="190" y="116"/>
                    <a:pt x="186" y="114"/>
                    <a:pt x="181" y="113"/>
                  </a:cubicBezTo>
                  <a:cubicBezTo>
                    <a:pt x="192" y="104"/>
                    <a:pt x="203" y="95"/>
                    <a:pt x="213" y="86"/>
                  </a:cubicBezTo>
                  <a:cubicBezTo>
                    <a:pt x="214" y="85"/>
                    <a:pt x="213" y="84"/>
                    <a:pt x="212" y="84"/>
                  </a:cubicBezTo>
                  <a:cubicBezTo>
                    <a:pt x="201" y="93"/>
                    <a:pt x="190" y="102"/>
                    <a:pt x="180" y="112"/>
                  </a:cubicBezTo>
                  <a:cubicBezTo>
                    <a:pt x="173" y="109"/>
                    <a:pt x="166" y="106"/>
                    <a:pt x="159" y="103"/>
                  </a:cubicBezTo>
                  <a:cubicBezTo>
                    <a:pt x="168" y="96"/>
                    <a:pt x="177" y="89"/>
                    <a:pt x="186" y="82"/>
                  </a:cubicBezTo>
                  <a:cubicBezTo>
                    <a:pt x="186" y="82"/>
                    <a:pt x="186" y="80"/>
                    <a:pt x="185" y="81"/>
                  </a:cubicBezTo>
                  <a:cubicBezTo>
                    <a:pt x="176" y="88"/>
                    <a:pt x="167" y="95"/>
                    <a:pt x="158" y="103"/>
                  </a:cubicBezTo>
                  <a:cubicBezTo>
                    <a:pt x="153" y="100"/>
                    <a:pt x="147" y="98"/>
                    <a:pt x="142" y="95"/>
                  </a:cubicBezTo>
                  <a:cubicBezTo>
                    <a:pt x="155" y="83"/>
                    <a:pt x="169" y="72"/>
                    <a:pt x="182" y="60"/>
                  </a:cubicBezTo>
                  <a:cubicBezTo>
                    <a:pt x="183" y="59"/>
                    <a:pt x="182" y="58"/>
                    <a:pt x="181" y="59"/>
                  </a:cubicBezTo>
                  <a:cubicBezTo>
                    <a:pt x="167" y="70"/>
                    <a:pt x="154" y="82"/>
                    <a:pt x="140" y="94"/>
                  </a:cubicBezTo>
                  <a:cubicBezTo>
                    <a:pt x="136" y="92"/>
                    <a:pt x="132" y="90"/>
                    <a:pt x="128" y="88"/>
                  </a:cubicBezTo>
                  <a:cubicBezTo>
                    <a:pt x="128" y="88"/>
                    <a:pt x="127" y="87"/>
                    <a:pt x="127" y="87"/>
                  </a:cubicBezTo>
                  <a:cubicBezTo>
                    <a:pt x="134" y="83"/>
                    <a:pt x="141" y="76"/>
                    <a:pt x="147" y="70"/>
                  </a:cubicBezTo>
                  <a:cubicBezTo>
                    <a:pt x="148" y="70"/>
                    <a:pt x="147" y="69"/>
                    <a:pt x="146" y="69"/>
                  </a:cubicBezTo>
                  <a:cubicBezTo>
                    <a:pt x="139" y="75"/>
                    <a:pt x="132" y="80"/>
                    <a:pt x="126" y="87"/>
                  </a:cubicBezTo>
                  <a:cubicBezTo>
                    <a:pt x="122" y="84"/>
                    <a:pt x="117" y="82"/>
                    <a:pt x="113" y="79"/>
                  </a:cubicBezTo>
                  <a:cubicBezTo>
                    <a:pt x="122" y="73"/>
                    <a:pt x="131" y="65"/>
                    <a:pt x="139" y="57"/>
                  </a:cubicBezTo>
                  <a:cubicBezTo>
                    <a:pt x="140" y="57"/>
                    <a:pt x="138" y="56"/>
                    <a:pt x="138" y="56"/>
                  </a:cubicBezTo>
                  <a:cubicBezTo>
                    <a:pt x="129" y="63"/>
                    <a:pt x="120" y="70"/>
                    <a:pt x="112" y="79"/>
                  </a:cubicBezTo>
                  <a:cubicBezTo>
                    <a:pt x="107" y="76"/>
                    <a:pt x="103" y="73"/>
                    <a:pt x="98" y="70"/>
                  </a:cubicBezTo>
                  <a:cubicBezTo>
                    <a:pt x="105" y="64"/>
                    <a:pt x="111" y="58"/>
                    <a:pt x="118" y="53"/>
                  </a:cubicBezTo>
                  <a:cubicBezTo>
                    <a:pt x="118" y="52"/>
                    <a:pt x="117" y="51"/>
                    <a:pt x="117" y="52"/>
                  </a:cubicBezTo>
                  <a:cubicBezTo>
                    <a:pt x="110" y="57"/>
                    <a:pt x="103" y="63"/>
                    <a:pt x="97" y="69"/>
                  </a:cubicBezTo>
                  <a:cubicBezTo>
                    <a:pt x="94" y="67"/>
                    <a:pt x="91" y="64"/>
                    <a:pt x="88" y="61"/>
                  </a:cubicBezTo>
                  <a:cubicBezTo>
                    <a:pt x="96" y="54"/>
                    <a:pt x="105" y="47"/>
                    <a:pt x="113" y="40"/>
                  </a:cubicBezTo>
                  <a:cubicBezTo>
                    <a:pt x="113" y="39"/>
                    <a:pt x="113" y="38"/>
                    <a:pt x="112" y="39"/>
                  </a:cubicBezTo>
                  <a:cubicBezTo>
                    <a:pt x="104" y="46"/>
                    <a:pt x="95" y="53"/>
                    <a:pt x="87" y="61"/>
                  </a:cubicBezTo>
                  <a:cubicBezTo>
                    <a:pt x="84" y="57"/>
                    <a:pt x="81" y="54"/>
                    <a:pt x="78" y="50"/>
                  </a:cubicBezTo>
                  <a:cubicBezTo>
                    <a:pt x="78" y="50"/>
                    <a:pt x="79" y="50"/>
                    <a:pt x="79" y="50"/>
                  </a:cubicBezTo>
                  <a:cubicBezTo>
                    <a:pt x="85" y="44"/>
                    <a:pt x="91" y="38"/>
                    <a:pt x="98" y="33"/>
                  </a:cubicBezTo>
                  <a:cubicBezTo>
                    <a:pt x="99" y="32"/>
                    <a:pt x="97" y="31"/>
                    <a:pt x="97" y="32"/>
                  </a:cubicBezTo>
                  <a:cubicBezTo>
                    <a:pt x="90" y="37"/>
                    <a:pt x="84" y="43"/>
                    <a:pt x="78" y="49"/>
                  </a:cubicBezTo>
                  <a:cubicBezTo>
                    <a:pt x="78" y="50"/>
                    <a:pt x="78" y="50"/>
                    <a:pt x="78" y="50"/>
                  </a:cubicBezTo>
                  <a:cubicBezTo>
                    <a:pt x="76" y="47"/>
                    <a:pt x="74" y="43"/>
                    <a:pt x="73" y="39"/>
                  </a:cubicBezTo>
                  <a:cubicBezTo>
                    <a:pt x="77" y="35"/>
                    <a:pt x="82" y="31"/>
                    <a:pt x="86" y="27"/>
                  </a:cubicBezTo>
                  <a:cubicBezTo>
                    <a:pt x="86" y="26"/>
                    <a:pt x="86" y="25"/>
                    <a:pt x="85" y="26"/>
                  </a:cubicBezTo>
                  <a:cubicBezTo>
                    <a:pt x="81" y="30"/>
                    <a:pt x="77" y="34"/>
                    <a:pt x="72" y="38"/>
                  </a:cubicBezTo>
                  <a:cubicBezTo>
                    <a:pt x="72" y="35"/>
                    <a:pt x="71" y="31"/>
                    <a:pt x="71" y="27"/>
                  </a:cubicBezTo>
                  <a:close/>
                  <a:moveTo>
                    <a:pt x="180" y="373"/>
                  </a:moveTo>
                  <a:cubicBezTo>
                    <a:pt x="152" y="390"/>
                    <a:pt x="117" y="403"/>
                    <a:pt x="86" y="386"/>
                  </a:cubicBezTo>
                  <a:cubicBezTo>
                    <a:pt x="60" y="372"/>
                    <a:pt x="44" y="344"/>
                    <a:pt x="34" y="317"/>
                  </a:cubicBezTo>
                  <a:cubicBezTo>
                    <a:pt x="12" y="255"/>
                    <a:pt x="10" y="185"/>
                    <a:pt x="26" y="121"/>
                  </a:cubicBezTo>
                  <a:cubicBezTo>
                    <a:pt x="33" y="92"/>
                    <a:pt x="42" y="54"/>
                    <a:pt x="64" y="32"/>
                  </a:cubicBezTo>
                  <a:cubicBezTo>
                    <a:pt x="64" y="48"/>
                    <a:pt x="76" y="62"/>
                    <a:pt x="89" y="72"/>
                  </a:cubicBezTo>
                  <a:cubicBezTo>
                    <a:pt x="111" y="90"/>
                    <a:pt x="138" y="103"/>
                    <a:pt x="163" y="114"/>
                  </a:cubicBezTo>
                  <a:cubicBezTo>
                    <a:pt x="218" y="137"/>
                    <a:pt x="277" y="149"/>
                    <a:pt x="337" y="147"/>
                  </a:cubicBezTo>
                  <a:cubicBezTo>
                    <a:pt x="335" y="148"/>
                    <a:pt x="334" y="149"/>
                    <a:pt x="333" y="150"/>
                  </a:cubicBezTo>
                  <a:cubicBezTo>
                    <a:pt x="331" y="153"/>
                    <a:pt x="333" y="156"/>
                    <a:pt x="336" y="156"/>
                  </a:cubicBezTo>
                  <a:cubicBezTo>
                    <a:pt x="329" y="184"/>
                    <a:pt x="327" y="220"/>
                    <a:pt x="346" y="242"/>
                  </a:cubicBezTo>
                  <a:cubicBezTo>
                    <a:pt x="263" y="308"/>
                    <a:pt x="263" y="308"/>
                    <a:pt x="263" y="308"/>
                  </a:cubicBezTo>
                  <a:cubicBezTo>
                    <a:pt x="236" y="330"/>
                    <a:pt x="209" y="354"/>
                    <a:pt x="180" y="373"/>
                  </a:cubicBezTo>
                  <a:close/>
                  <a:moveTo>
                    <a:pt x="352" y="450"/>
                  </a:moveTo>
                  <a:cubicBezTo>
                    <a:pt x="333" y="511"/>
                    <a:pt x="309" y="569"/>
                    <a:pt x="280" y="625"/>
                  </a:cubicBezTo>
                  <a:cubicBezTo>
                    <a:pt x="275" y="583"/>
                    <a:pt x="269" y="541"/>
                    <a:pt x="261" y="499"/>
                  </a:cubicBezTo>
                  <a:cubicBezTo>
                    <a:pt x="261" y="496"/>
                    <a:pt x="257" y="496"/>
                    <a:pt x="255" y="498"/>
                  </a:cubicBezTo>
                  <a:cubicBezTo>
                    <a:pt x="224" y="523"/>
                    <a:pt x="189" y="544"/>
                    <a:pt x="153" y="561"/>
                  </a:cubicBezTo>
                  <a:cubicBezTo>
                    <a:pt x="156" y="557"/>
                    <a:pt x="158" y="554"/>
                    <a:pt x="160" y="550"/>
                  </a:cubicBezTo>
                  <a:cubicBezTo>
                    <a:pt x="174" y="537"/>
                    <a:pt x="187" y="525"/>
                    <a:pt x="201" y="513"/>
                  </a:cubicBezTo>
                  <a:cubicBezTo>
                    <a:pt x="201" y="512"/>
                    <a:pt x="201" y="512"/>
                    <a:pt x="200" y="512"/>
                  </a:cubicBezTo>
                  <a:cubicBezTo>
                    <a:pt x="187" y="523"/>
                    <a:pt x="175" y="535"/>
                    <a:pt x="163" y="546"/>
                  </a:cubicBezTo>
                  <a:cubicBezTo>
                    <a:pt x="171" y="535"/>
                    <a:pt x="178" y="523"/>
                    <a:pt x="185" y="511"/>
                  </a:cubicBezTo>
                  <a:cubicBezTo>
                    <a:pt x="196" y="501"/>
                    <a:pt x="207" y="491"/>
                    <a:pt x="217" y="480"/>
                  </a:cubicBezTo>
                  <a:cubicBezTo>
                    <a:pt x="218" y="480"/>
                    <a:pt x="217" y="479"/>
                    <a:pt x="217" y="479"/>
                  </a:cubicBezTo>
                  <a:cubicBezTo>
                    <a:pt x="206" y="489"/>
                    <a:pt x="196" y="499"/>
                    <a:pt x="186" y="509"/>
                  </a:cubicBezTo>
                  <a:cubicBezTo>
                    <a:pt x="195" y="494"/>
                    <a:pt x="203" y="479"/>
                    <a:pt x="211" y="464"/>
                  </a:cubicBezTo>
                  <a:cubicBezTo>
                    <a:pt x="219" y="456"/>
                    <a:pt x="226" y="447"/>
                    <a:pt x="234" y="439"/>
                  </a:cubicBezTo>
                  <a:cubicBezTo>
                    <a:pt x="234" y="438"/>
                    <a:pt x="234" y="438"/>
                    <a:pt x="233" y="438"/>
                  </a:cubicBezTo>
                  <a:cubicBezTo>
                    <a:pt x="226" y="445"/>
                    <a:pt x="220" y="453"/>
                    <a:pt x="213" y="460"/>
                  </a:cubicBezTo>
                  <a:cubicBezTo>
                    <a:pt x="217" y="453"/>
                    <a:pt x="221" y="445"/>
                    <a:pt x="224" y="438"/>
                  </a:cubicBezTo>
                  <a:cubicBezTo>
                    <a:pt x="237" y="425"/>
                    <a:pt x="250" y="412"/>
                    <a:pt x="263" y="400"/>
                  </a:cubicBezTo>
                  <a:cubicBezTo>
                    <a:pt x="264" y="400"/>
                    <a:pt x="263" y="399"/>
                    <a:pt x="262" y="399"/>
                  </a:cubicBezTo>
                  <a:cubicBezTo>
                    <a:pt x="249" y="410"/>
                    <a:pt x="237" y="422"/>
                    <a:pt x="226" y="434"/>
                  </a:cubicBezTo>
                  <a:cubicBezTo>
                    <a:pt x="230" y="424"/>
                    <a:pt x="235" y="414"/>
                    <a:pt x="240" y="403"/>
                  </a:cubicBezTo>
                  <a:cubicBezTo>
                    <a:pt x="250" y="393"/>
                    <a:pt x="260" y="383"/>
                    <a:pt x="270" y="373"/>
                  </a:cubicBezTo>
                  <a:cubicBezTo>
                    <a:pt x="271" y="373"/>
                    <a:pt x="270" y="372"/>
                    <a:pt x="270" y="373"/>
                  </a:cubicBezTo>
                  <a:cubicBezTo>
                    <a:pt x="260" y="382"/>
                    <a:pt x="250" y="391"/>
                    <a:pt x="240" y="401"/>
                  </a:cubicBezTo>
                  <a:cubicBezTo>
                    <a:pt x="244" y="392"/>
                    <a:pt x="248" y="382"/>
                    <a:pt x="251" y="373"/>
                  </a:cubicBezTo>
                  <a:cubicBezTo>
                    <a:pt x="261" y="363"/>
                    <a:pt x="270" y="353"/>
                    <a:pt x="280" y="343"/>
                  </a:cubicBezTo>
                  <a:cubicBezTo>
                    <a:pt x="280" y="342"/>
                    <a:pt x="279" y="341"/>
                    <a:pt x="279" y="342"/>
                  </a:cubicBezTo>
                  <a:cubicBezTo>
                    <a:pt x="270" y="351"/>
                    <a:pt x="261" y="361"/>
                    <a:pt x="252" y="370"/>
                  </a:cubicBezTo>
                  <a:cubicBezTo>
                    <a:pt x="256" y="360"/>
                    <a:pt x="259" y="351"/>
                    <a:pt x="263" y="341"/>
                  </a:cubicBezTo>
                  <a:cubicBezTo>
                    <a:pt x="273" y="332"/>
                    <a:pt x="284" y="323"/>
                    <a:pt x="294" y="314"/>
                  </a:cubicBezTo>
                  <a:cubicBezTo>
                    <a:pt x="294" y="314"/>
                    <a:pt x="293" y="313"/>
                    <a:pt x="293" y="313"/>
                  </a:cubicBezTo>
                  <a:cubicBezTo>
                    <a:pt x="283" y="322"/>
                    <a:pt x="273" y="330"/>
                    <a:pt x="263" y="339"/>
                  </a:cubicBezTo>
                  <a:cubicBezTo>
                    <a:pt x="265" y="333"/>
                    <a:pt x="267" y="327"/>
                    <a:pt x="269" y="322"/>
                  </a:cubicBezTo>
                  <a:cubicBezTo>
                    <a:pt x="273" y="318"/>
                    <a:pt x="278" y="315"/>
                    <a:pt x="283" y="311"/>
                  </a:cubicBezTo>
                  <a:cubicBezTo>
                    <a:pt x="284" y="311"/>
                    <a:pt x="283" y="310"/>
                    <a:pt x="283" y="310"/>
                  </a:cubicBezTo>
                  <a:cubicBezTo>
                    <a:pt x="278" y="313"/>
                    <a:pt x="274" y="316"/>
                    <a:pt x="269" y="320"/>
                  </a:cubicBezTo>
                  <a:cubicBezTo>
                    <a:pt x="270" y="318"/>
                    <a:pt x="270" y="316"/>
                    <a:pt x="271" y="314"/>
                  </a:cubicBezTo>
                  <a:cubicBezTo>
                    <a:pt x="298" y="292"/>
                    <a:pt x="325" y="270"/>
                    <a:pt x="353" y="248"/>
                  </a:cubicBezTo>
                  <a:cubicBezTo>
                    <a:pt x="353" y="248"/>
                    <a:pt x="353" y="248"/>
                    <a:pt x="353" y="248"/>
                  </a:cubicBezTo>
                  <a:cubicBezTo>
                    <a:pt x="355" y="250"/>
                    <a:pt x="358" y="252"/>
                    <a:pt x="361" y="253"/>
                  </a:cubicBezTo>
                  <a:cubicBezTo>
                    <a:pt x="369" y="258"/>
                    <a:pt x="381" y="260"/>
                    <a:pt x="393" y="261"/>
                  </a:cubicBezTo>
                  <a:cubicBezTo>
                    <a:pt x="383" y="325"/>
                    <a:pt x="371" y="388"/>
                    <a:pt x="352" y="450"/>
                  </a:cubicBezTo>
                  <a:close/>
                  <a:moveTo>
                    <a:pt x="720" y="475"/>
                  </a:moveTo>
                  <a:cubicBezTo>
                    <a:pt x="684" y="483"/>
                    <a:pt x="646" y="483"/>
                    <a:pt x="609" y="473"/>
                  </a:cubicBezTo>
                  <a:cubicBezTo>
                    <a:pt x="607" y="472"/>
                    <a:pt x="603" y="474"/>
                    <a:pt x="604" y="477"/>
                  </a:cubicBezTo>
                  <a:cubicBezTo>
                    <a:pt x="606" y="519"/>
                    <a:pt x="609" y="560"/>
                    <a:pt x="611" y="601"/>
                  </a:cubicBezTo>
                  <a:cubicBezTo>
                    <a:pt x="592" y="591"/>
                    <a:pt x="574" y="580"/>
                    <a:pt x="557" y="567"/>
                  </a:cubicBezTo>
                  <a:cubicBezTo>
                    <a:pt x="563" y="560"/>
                    <a:pt x="568" y="554"/>
                    <a:pt x="573" y="547"/>
                  </a:cubicBezTo>
                  <a:cubicBezTo>
                    <a:pt x="574" y="546"/>
                    <a:pt x="573" y="546"/>
                    <a:pt x="572" y="546"/>
                  </a:cubicBezTo>
                  <a:cubicBezTo>
                    <a:pt x="567" y="553"/>
                    <a:pt x="561" y="559"/>
                    <a:pt x="556" y="566"/>
                  </a:cubicBezTo>
                  <a:cubicBezTo>
                    <a:pt x="551" y="562"/>
                    <a:pt x="546" y="558"/>
                    <a:pt x="540" y="553"/>
                  </a:cubicBezTo>
                  <a:cubicBezTo>
                    <a:pt x="547" y="547"/>
                    <a:pt x="553" y="541"/>
                    <a:pt x="559" y="534"/>
                  </a:cubicBezTo>
                  <a:cubicBezTo>
                    <a:pt x="560" y="533"/>
                    <a:pt x="559" y="532"/>
                    <a:pt x="558" y="533"/>
                  </a:cubicBezTo>
                  <a:cubicBezTo>
                    <a:pt x="552" y="540"/>
                    <a:pt x="546" y="546"/>
                    <a:pt x="539" y="552"/>
                  </a:cubicBezTo>
                  <a:cubicBezTo>
                    <a:pt x="534" y="548"/>
                    <a:pt x="528" y="543"/>
                    <a:pt x="523" y="538"/>
                  </a:cubicBezTo>
                  <a:cubicBezTo>
                    <a:pt x="528" y="534"/>
                    <a:pt x="533" y="530"/>
                    <a:pt x="537" y="526"/>
                  </a:cubicBezTo>
                  <a:cubicBezTo>
                    <a:pt x="537" y="525"/>
                    <a:pt x="536" y="524"/>
                    <a:pt x="536" y="525"/>
                  </a:cubicBezTo>
                  <a:cubicBezTo>
                    <a:pt x="532" y="529"/>
                    <a:pt x="527" y="533"/>
                    <a:pt x="522" y="537"/>
                  </a:cubicBezTo>
                  <a:cubicBezTo>
                    <a:pt x="518" y="533"/>
                    <a:pt x="514" y="529"/>
                    <a:pt x="510" y="525"/>
                  </a:cubicBezTo>
                  <a:cubicBezTo>
                    <a:pt x="514" y="521"/>
                    <a:pt x="518" y="517"/>
                    <a:pt x="522" y="513"/>
                  </a:cubicBezTo>
                  <a:cubicBezTo>
                    <a:pt x="522" y="513"/>
                    <a:pt x="521" y="512"/>
                    <a:pt x="521" y="512"/>
                  </a:cubicBezTo>
                  <a:cubicBezTo>
                    <a:pt x="517" y="516"/>
                    <a:pt x="513" y="520"/>
                    <a:pt x="509" y="524"/>
                  </a:cubicBezTo>
                  <a:cubicBezTo>
                    <a:pt x="504" y="520"/>
                    <a:pt x="500" y="515"/>
                    <a:pt x="496" y="510"/>
                  </a:cubicBezTo>
                  <a:cubicBezTo>
                    <a:pt x="501" y="505"/>
                    <a:pt x="507" y="500"/>
                    <a:pt x="512" y="495"/>
                  </a:cubicBezTo>
                  <a:cubicBezTo>
                    <a:pt x="513" y="495"/>
                    <a:pt x="512" y="494"/>
                    <a:pt x="511" y="494"/>
                  </a:cubicBezTo>
                  <a:cubicBezTo>
                    <a:pt x="506" y="499"/>
                    <a:pt x="500" y="504"/>
                    <a:pt x="495" y="509"/>
                  </a:cubicBezTo>
                  <a:cubicBezTo>
                    <a:pt x="490" y="504"/>
                    <a:pt x="485" y="498"/>
                    <a:pt x="480" y="492"/>
                  </a:cubicBezTo>
                  <a:cubicBezTo>
                    <a:pt x="487" y="486"/>
                    <a:pt x="493" y="480"/>
                    <a:pt x="499" y="474"/>
                  </a:cubicBezTo>
                  <a:cubicBezTo>
                    <a:pt x="500" y="474"/>
                    <a:pt x="499" y="473"/>
                    <a:pt x="498" y="473"/>
                  </a:cubicBezTo>
                  <a:cubicBezTo>
                    <a:pt x="492" y="479"/>
                    <a:pt x="486" y="485"/>
                    <a:pt x="480" y="491"/>
                  </a:cubicBezTo>
                  <a:cubicBezTo>
                    <a:pt x="474" y="484"/>
                    <a:pt x="468" y="476"/>
                    <a:pt x="463" y="469"/>
                  </a:cubicBezTo>
                  <a:cubicBezTo>
                    <a:pt x="471" y="463"/>
                    <a:pt x="478" y="457"/>
                    <a:pt x="484" y="451"/>
                  </a:cubicBezTo>
                  <a:cubicBezTo>
                    <a:pt x="484" y="450"/>
                    <a:pt x="484" y="449"/>
                    <a:pt x="483" y="450"/>
                  </a:cubicBezTo>
                  <a:cubicBezTo>
                    <a:pt x="476" y="456"/>
                    <a:pt x="470" y="462"/>
                    <a:pt x="463" y="468"/>
                  </a:cubicBezTo>
                  <a:cubicBezTo>
                    <a:pt x="450" y="450"/>
                    <a:pt x="439" y="431"/>
                    <a:pt x="429" y="411"/>
                  </a:cubicBezTo>
                  <a:cubicBezTo>
                    <a:pt x="435" y="406"/>
                    <a:pt x="441" y="402"/>
                    <a:pt x="446" y="397"/>
                  </a:cubicBezTo>
                  <a:cubicBezTo>
                    <a:pt x="447" y="396"/>
                    <a:pt x="446" y="395"/>
                    <a:pt x="446" y="396"/>
                  </a:cubicBezTo>
                  <a:cubicBezTo>
                    <a:pt x="440" y="401"/>
                    <a:pt x="434" y="405"/>
                    <a:pt x="429" y="410"/>
                  </a:cubicBezTo>
                  <a:cubicBezTo>
                    <a:pt x="422" y="397"/>
                    <a:pt x="417" y="384"/>
                    <a:pt x="411" y="371"/>
                  </a:cubicBezTo>
                  <a:cubicBezTo>
                    <a:pt x="418" y="364"/>
                    <a:pt x="425" y="358"/>
                    <a:pt x="431" y="352"/>
                  </a:cubicBezTo>
                  <a:cubicBezTo>
                    <a:pt x="432" y="352"/>
                    <a:pt x="431" y="351"/>
                    <a:pt x="430" y="351"/>
                  </a:cubicBezTo>
                  <a:cubicBezTo>
                    <a:pt x="424" y="357"/>
                    <a:pt x="417" y="363"/>
                    <a:pt x="411" y="370"/>
                  </a:cubicBezTo>
                  <a:cubicBezTo>
                    <a:pt x="408" y="363"/>
                    <a:pt x="406" y="356"/>
                    <a:pt x="404" y="349"/>
                  </a:cubicBezTo>
                  <a:cubicBezTo>
                    <a:pt x="404" y="349"/>
                    <a:pt x="404" y="349"/>
                    <a:pt x="404" y="348"/>
                  </a:cubicBezTo>
                  <a:cubicBezTo>
                    <a:pt x="410" y="343"/>
                    <a:pt x="416" y="338"/>
                    <a:pt x="423" y="335"/>
                  </a:cubicBezTo>
                  <a:cubicBezTo>
                    <a:pt x="423" y="334"/>
                    <a:pt x="423" y="333"/>
                    <a:pt x="422" y="334"/>
                  </a:cubicBezTo>
                  <a:cubicBezTo>
                    <a:pt x="415" y="337"/>
                    <a:pt x="409" y="342"/>
                    <a:pt x="403" y="348"/>
                  </a:cubicBezTo>
                  <a:cubicBezTo>
                    <a:pt x="403" y="348"/>
                    <a:pt x="403" y="348"/>
                    <a:pt x="403" y="348"/>
                  </a:cubicBezTo>
                  <a:cubicBezTo>
                    <a:pt x="401" y="341"/>
                    <a:pt x="399" y="335"/>
                    <a:pt x="398" y="329"/>
                  </a:cubicBezTo>
                  <a:cubicBezTo>
                    <a:pt x="403" y="323"/>
                    <a:pt x="408" y="317"/>
                    <a:pt x="415" y="312"/>
                  </a:cubicBezTo>
                  <a:cubicBezTo>
                    <a:pt x="415" y="312"/>
                    <a:pt x="415" y="311"/>
                    <a:pt x="414" y="311"/>
                  </a:cubicBezTo>
                  <a:cubicBezTo>
                    <a:pt x="408" y="316"/>
                    <a:pt x="402" y="321"/>
                    <a:pt x="397" y="327"/>
                  </a:cubicBezTo>
                  <a:cubicBezTo>
                    <a:pt x="396" y="322"/>
                    <a:pt x="394" y="317"/>
                    <a:pt x="393" y="311"/>
                  </a:cubicBezTo>
                  <a:cubicBezTo>
                    <a:pt x="393" y="311"/>
                    <a:pt x="393" y="310"/>
                    <a:pt x="393" y="309"/>
                  </a:cubicBezTo>
                  <a:cubicBezTo>
                    <a:pt x="402" y="301"/>
                    <a:pt x="410" y="293"/>
                    <a:pt x="418" y="285"/>
                  </a:cubicBezTo>
                  <a:cubicBezTo>
                    <a:pt x="419" y="285"/>
                    <a:pt x="418" y="284"/>
                    <a:pt x="417" y="284"/>
                  </a:cubicBezTo>
                  <a:cubicBezTo>
                    <a:pt x="409" y="292"/>
                    <a:pt x="401" y="300"/>
                    <a:pt x="394" y="307"/>
                  </a:cubicBezTo>
                  <a:cubicBezTo>
                    <a:pt x="395" y="300"/>
                    <a:pt x="395" y="292"/>
                    <a:pt x="396" y="285"/>
                  </a:cubicBezTo>
                  <a:cubicBezTo>
                    <a:pt x="402" y="278"/>
                    <a:pt x="408" y="271"/>
                    <a:pt x="415" y="265"/>
                  </a:cubicBezTo>
                  <a:cubicBezTo>
                    <a:pt x="415" y="265"/>
                    <a:pt x="414" y="264"/>
                    <a:pt x="414" y="264"/>
                  </a:cubicBezTo>
                  <a:cubicBezTo>
                    <a:pt x="407" y="270"/>
                    <a:pt x="402" y="276"/>
                    <a:pt x="396" y="282"/>
                  </a:cubicBezTo>
                  <a:cubicBezTo>
                    <a:pt x="397" y="275"/>
                    <a:pt x="398" y="269"/>
                    <a:pt x="398" y="262"/>
                  </a:cubicBezTo>
                  <a:cubicBezTo>
                    <a:pt x="415" y="262"/>
                    <a:pt x="432" y="259"/>
                    <a:pt x="443" y="250"/>
                  </a:cubicBezTo>
                  <a:cubicBezTo>
                    <a:pt x="470" y="280"/>
                    <a:pt x="501" y="307"/>
                    <a:pt x="535" y="329"/>
                  </a:cubicBezTo>
                  <a:cubicBezTo>
                    <a:pt x="534" y="330"/>
                    <a:pt x="535" y="331"/>
                    <a:pt x="536" y="332"/>
                  </a:cubicBezTo>
                  <a:cubicBezTo>
                    <a:pt x="589" y="390"/>
                    <a:pt x="652" y="437"/>
                    <a:pt x="720" y="475"/>
                  </a:cubicBezTo>
                  <a:close/>
                  <a:moveTo>
                    <a:pt x="449" y="244"/>
                  </a:moveTo>
                  <a:cubicBezTo>
                    <a:pt x="450" y="243"/>
                    <a:pt x="450" y="241"/>
                    <a:pt x="451" y="240"/>
                  </a:cubicBezTo>
                  <a:cubicBezTo>
                    <a:pt x="460" y="224"/>
                    <a:pt x="458" y="200"/>
                    <a:pt x="458" y="182"/>
                  </a:cubicBezTo>
                  <a:cubicBezTo>
                    <a:pt x="458" y="174"/>
                    <a:pt x="457" y="166"/>
                    <a:pt x="454" y="159"/>
                  </a:cubicBezTo>
                  <a:cubicBezTo>
                    <a:pt x="487" y="160"/>
                    <a:pt x="519" y="156"/>
                    <a:pt x="550" y="147"/>
                  </a:cubicBezTo>
                  <a:cubicBezTo>
                    <a:pt x="550" y="148"/>
                    <a:pt x="551" y="148"/>
                    <a:pt x="551" y="148"/>
                  </a:cubicBezTo>
                  <a:cubicBezTo>
                    <a:pt x="551" y="148"/>
                    <a:pt x="552" y="147"/>
                    <a:pt x="552" y="147"/>
                  </a:cubicBezTo>
                  <a:cubicBezTo>
                    <a:pt x="573" y="141"/>
                    <a:pt x="594" y="133"/>
                    <a:pt x="614" y="124"/>
                  </a:cubicBezTo>
                  <a:cubicBezTo>
                    <a:pt x="639" y="112"/>
                    <a:pt x="662" y="97"/>
                    <a:pt x="683" y="79"/>
                  </a:cubicBezTo>
                  <a:cubicBezTo>
                    <a:pt x="699" y="67"/>
                    <a:pt x="720" y="47"/>
                    <a:pt x="715" y="25"/>
                  </a:cubicBezTo>
                  <a:cubicBezTo>
                    <a:pt x="720" y="28"/>
                    <a:pt x="724" y="32"/>
                    <a:pt x="728" y="39"/>
                  </a:cubicBezTo>
                  <a:cubicBezTo>
                    <a:pt x="739" y="54"/>
                    <a:pt x="745" y="73"/>
                    <a:pt x="749" y="91"/>
                  </a:cubicBezTo>
                  <a:cubicBezTo>
                    <a:pt x="764" y="154"/>
                    <a:pt x="771" y="228"/>
                    <a:pt x="759" y="292"/>
                  </a:cubicBezTo>
                  <a:cubicBezTo>
                    <a:pt x="754" y="322"/>
                    <a:pt x="743" y="372"/>
                    <a:pt x="708" y="380"/>
                  </a:cubicBezTo>
                  <a:cubicBezTo>
                    <a:pt x="680" y="387"/>
                    <a:pt x="644" y="372"/>
                    <a:pt x="618" y="362"/>
                  </a:cubicBezTo>
                  <a:cubicBezTo>
                    <a:pt x="553" y="337"/>
                    <a:pt x="495" y="296"/>
                    <a:pt x="449" y="244"/>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dirty="0">
                <a:solidFill>
                  <a:schemeClr val="bg1"/>
                </a:solidFill>
                <a:latin typeface="方正喵呜体" panose="02010600010101010101" pitchFamily="2" charset="-122"/>
                <a:ea typeface="方正喵呜体" panose="02010600010101010101" pitchFamily="2" charset="-122"/>
              </a:endParaRPr>
            </a:p>
          </p:txBody>
        </p:sp>
        <p:sp>
          <p:nvSpPr>
            <p:cNvPr id="207" name="Freeform 38"/>
            <p:cNvSpPr/>
            <p:nvPr/>
          </p:nvSpPr>
          <p:spPr bwMode="auto">
            <a:xfrm>
              <a:off x="10452100" y="2425700"/>
              <a:ext cx="65088" cy="79375"/>
            </a:xfrm>
            <a:custGeom>
              <a:avLst/>
              <a:gdLst>
                <a:gd name="T0" fmla="*/ 29 w 30"/>
                <a:gd name="T1" fmla="*/ 1 h 36"/>
                <a:gd name="T2" fmla="*/ 1 w 30"/>
                <a:gd name="T3" fmla="*/ 35 h 36"/>
                <a:gd name="T4" fmla="*/ 1 w 30"/>
                <a:gd name="T5" fmla="*/ 36 h 36"/>
                <a:gd name="T6" fmla="*/ 29 w 30"/>
                <a:gd name="T7" fmla="*/ 2 h 36"/>
                <a:gd name="T8" fmla="*/ 29 w 30"/>
                <a:gd name="T9" fmla="*/ 1 h 36"/>
              </a:gdLst>
              <a:ahLst/>
              <a:cxnLst>
                <a:cxn ang="0">
                  <a:pos x="T0" y="T1"/>
                </a:cxn>
                <a:cxn ang="0">
                  <a:pos x="T2" y="T3"/>
                </a:cxn>
                <a:cxn ang="0">
                  <a:pos x="T4" y="T5"/>
                </a:cxn>
                <a:cxn ang="0">
                  <a:pos x="T6" y="T7"/>
                </a:cxn>
                <a:cxn ang="0">
                  <a:pos x="T8" y="T9"/>
                </a:cxn>
              </a:cxnLst>
              <a:rect l="0" t="0" r="r" b="b"/>
              <a:pathLst>
                <a:path w="30" h="36">
                  <a:moveTo>
                    <a:pt x="29" y="1"/>
                  </a:moveTo>
                  <a:cubicBezTo>
                    <a:pt x="19" y="12"/>
                    <a:pt x="10" y="24"/>
                    <a:pt x="1" y="35"/>
                  </a:cubicBezTo>
                  <a:cubicBezTo>
                    <a:pt x="0" y="36"/>
                    <a:pt x="1" y="36"/>
                    <a:pt x="1" y="36"/>
                  </a:cubicBezTo>
                  <a:cubicBezTo>
                    <a:pt x="11" y="24"/>
                    <a:pt x="20" y="13"/>
                    <a:pt x="29" y="2"/>
                  </a:cubicBezTo>
                  <a:cubicBezTo>
                    <a:pt x="30" y="1"/>
                    <a:pt x="29" y="0"/>
                    <a:pt x="29" y="1"/>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8" name="Freeform 39"/>
            <p:cNvSpPr/>
            <p:nvPr/>
          </p:nvSpPr>
          <p:spPr bwMode="auto">
            <a:xfrm>
              <a:off x="10309225" y="2990850"/>
              <a:ext cx="46038" cy="42862"/>
            </a:xfrm>
            <a:custGeom>
              <a:avLst/>
              <a:gdLst>
                <a:gd name="T0" fmla="*/ 19 w 21"/>
                <a:gd name="T1" fmla="*/ 0 h 19"/>
                <a:gd name="T2" fmla="*/ 1 w 21"/>
                <a:gd name="T3" fmla="*/ 18 h 19"/>
                <a:gd name="T4" fmla="*/ 2 w 21"/>
                <a:gd name="T5" fmla="*/ 18 h 19"/>
                <a:gd name="T6" fmla="*/ 20 w 21"/>
                <a:gd name="T7" fmla="*/ 1 h 19"/>
                <a:gd name="T8" fmla="*/ 19 w 21"/>
                <a:gd name="T9" fmla="*/ 0 h 19"/>
              </a:gdLst>
              <a:ahLst/>
              <a:cxnLst>
                <a:cxn ang="0">
                  <a:pos x="T0" y="T1"/>
                </a:cxn>
                <a:cxn ang="0">
                  <a:pos x="T2" y="T3"/>
                </a:cxn>
                <a:cxn ang="0">
                  <a:pos x="T4" y="T5"/>
                </a:cxn>
                <a:cxn ang="0">
                  <a:pos x="T6" y="T7"/>
                </a:cxn>
                <a:cxn ang="0">
                  <a:pos x="T8" y="T9"/>
                </a:cxn>
              </a:cxnLst>
              <a:rect l="0" t="0" r="r" b="b"/>
              <a:pathLst>
                <a:path w="21" h="19">
                  <a:moveTo>
                    <a:pt x="19" y="0"/>
                  </a:moveTo>
                  <a:cubicBezTo>
                    <a:pt x="13" y="6"/>
                    <a:pt x="7" y="12"/>
                    <a:pt x="1" y="18"/>
                  </a:cubicBezTo>
                  <a:cubicBezTo>
                    <a:pt x="0" y="18"/>
                    <a:pt x="1" y="19"/>
                    <a:pt x="2" y="18"/>
                  </a:cubicBezTo>
                  <a:cubicBezTo>
                    <a:pt x="8" y="13"/>
                    <a:pt x="14" y="7"/>
                    <a:pt x="20" y="1"/>
                  </a:cubicBezTo>
                  <a:cubicBezTo>
                    <a:pt x="21" y="0"/>
                    <a:pt x="20" y="0"/>
                    <a:pt x="19"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9" name="Freeform 40"/>
            <p:cNvSpPr/>
            <p:nvPr/>
          </p:nvSpPr>
          <p:spPr bwMode="auto">
            <a:xfrm>
              <a:off x="10360025" y="3094038"/>
              <a:ext cx="34925" cy="28575"/>
            </a:xfrm>
            <a:custGeom>
              <a:avLst/>
              <a:gdLst>
                <a:gd name="T0" fmla="*/ 14 w 16"/>
                <a:gd name="T1" fmla="*/ 0 h 13"/>
                <a:gd name="T2" fmla="*/ 0 w 16"/>
                <a:gd name="T3" fmla="*/ 12 h 13"/>
                <a:gd name="T4" fmla="*/ 1 w 16"/>
                <a:gd name="T5" fmla="*/ 13 h 13"/>
                <a:gd name="T6" fmla="*/ 15 w 16"/>
                <a:gd name="T7" fmla="*/ 1 h 13"/>
                <a:gd name="T8" fmla="*/ 14 w 16"/>
                <a:gd name="T9" fmla="*/ 0 h 13"/>
              </a:gdLst>
              <a:ahLst/>
              <a:cxnLst>
                <a:cxn ang="0">
                  <a:pos x="T0" y="T1"/>
                </a:cxn>
                <a:cxn ang="0">
                  <a:pos x="T2" y="T3"/>
                </a:cxn>
                <a:cxn ang="0">
                  <a:pos x="T4" y="T5"/>
                </a:cxn>
                <a:cxn ang="0">
                  <a:pos x="T6" y="T7"/>
                </a:cxn>
                <a:cxn ang="0">
                  <a:pos x="T8" y="T9"/>
                </a:cxn>
              </a:cxnLst>
              <a:rect l="0" t="0" r="r" b="b"/>
              <a:pathLst>
                <a:path w="16" h="13">
                  <a:moveTo>
                    <a:pt x="14" y="0"/>
                  </a:moveTo>
                  <a:cubicBezTo>
                    <a:pt x="10" y="4"/>
                    <a:pt x="5" y="8"/>
                    <a:pt x="0" y="12"/>
                  </a:cubicBezTo>
                  <a:cubicBezTo>
                    <a:pt x="0" y="12"/>
                    <a:pt x="0" y="13"/>
                    <a:pt x="1" y="13"/>
                  </a:cubicBezTo>
                  <a:cubicBezTo>
                    <a:pt x="6" y="9"/>
                    <a:pt x="10" y="5"/>
                    <a:pt x="15" y="1"/>
                  </a:cubicBezTo>
                  <a:cubicBezTo>
                    <a:pt x="16" y="1"/>
                    <a:pt x="15" y="0"/>
                    <a:pt x="14"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10" name="Freeform 41"/>
            <p:cNvSpPr/>
            <p:nvPr/>
          </p:nvSpPr>
          <p:spPr bwMode="auto">
            <a:xfrm>
              <a:off x="10377488" y="3125788"/>
              <a:ext cx="41275" cy="34925"/>
            </a:xfrm>
            <a:custGeom>
              <a:avLst/>
              <a:gdLst>
                <a:gd name="T0" fmla="*/ 18 w 19"/>
                <a:gd name="T1" fmla="*/ 0 h 16"/>
                <a:gd name="T2" fmla="*/ 1 w 19"/>
                <a:gd name="T3" fmla="*/ 14 h 16"/>
                <a:gd name="T4" fmla="*/ 1 w 19"/>
                <a:gd name="T5" fmla="*/ 15 h 16"/>
                <a:gd name="T6" fmla="*/ 19 w 19"/>
                <a:gd name="T7" fmla="*/ 1 h 16"/>
                <a:gd name="T8" fmla="*/ 18 w 19"/>
                <a:gd name="T9" fmla="*/ 0 h 16"/>
              </a:gdLst>
              <a:ahLst/>
              <a:cxnLst>
                <a:cxn ang="0">
                  <a:pos x="T0" y="T1"/>
                </a:cxn>
                <a:cxn ang="0">
                  <a:pos x="T2" y="T3"/>
                </a:cxn>
                <a:cxn ang="0">
                  <a:pos x="T4" y="T5"/>
                </a:cxn>
                <a:cxn ang="0">
                  <a:pos x="T6" y="T7"/>
                </a:cxn>
                <a:cxn ang="0">
                  <a:pos x="T8" y="T9"/>
                </a:cxn>
              </a:cxnLst>
              <a:rect l="0" t="0" r="r" b="b"/>
              <a:pathLst>
                <a:path w="19" h="16">
                  <a:moveTo>
                    <a:pt x="18" y="0"/>
                  </a:moveTo>
                  <a:cubicBezTo>
                    <a:pt x="13" y="6"/>
                    <a:pt x="7" y="11"/>
                    <a:pt x="1" y="14"/>
                  </a:cubicBezTo>
                  <a:cubicBezTo>
                    <a:pt x="0" y="15"/>
                    <a:pt x="0" y="16"/>
                    <a:pt x="1" y="15"/>
                  </a:cubicBezTo>
                  <a:cubicBezTo>
                    <a:pt x="8" y="12"/>
                    <a:pt x="14" y="7"/>
                    <a:pt x="19" y="1"/>
                  </a:cubicBezTo>
                  <a:cubicBezTo>
                    <a:pt x="19" y="0"/>
                    <a:pt x="18" y="0"/>
                    <a:pt x="18"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11" name="Freeform 42"/>
            <p:cNvSpPr/>
            <p:nvPr/>
          </p:nvSpPr>
          <p:spPr bwMode="auto">
            <a:xfrm>
              <a:off x="10642600" y="3397250"/>
              <a:ext cx="41275" cy="47625"/>
            </a:xfrm>
            <a:custGeom>
              <a:avLst/>
              <a:gdLst>
                <a:gd name="T0" fmla="*/ 18 w 19"/>
                <a:gd name="T1" fmla="*/ 1 h 22"/>
                <a:gd name="T2" fmla="*/ 0 w 19"/>
                <a:gd name="T3" fmla="*/ 20 h 22"/>
                <a:gd name="T4" fmla="*/ 1 w 19"/>
                <a:gd name="T5" fmla="*/ 22 h 22"/>
                <a:gd name="T6" fmla="*/ 19 w 19"/>
                <a:gd name="T7" fmla="*/ 1 h 22"/>
                <a:gd name="T8" fmla="*/ 18 w 19"/>
                <a:gd name="T9" fmla="*/ 1 h 22"/>
              </a:gdLst>
              <a:ahLst/>
              <a:cxnLst>
                <a:cxn ang="0">
                  <a:pos x="T0" y="T1"/>
                </a:cxn>
                <a:cxn ang="0">
                  <a:pos x="T2" y="T3"/>
                </a:cxn>
                <a:cxn ang="0">
                  <a:pos x="T4" y="T5"/>
                </a:cxn>
                <a:cxn ang="0">
                  <a:pos x="T6" y="T7"/>
                </a:cxn>
                <a:cxn ang="0">
                  <a:pos x="T8" y="T9"/>
                </a:cxn>
              </a:cxnLst>
              <a:rect l="0" t="0" r="r" b="b"/>
              <a:pathLst>
                <a:path w="19" h="22">
                  <a:moveTo>
                    <a:pt x="18" y="1"/>
                  </a:moveTo>
                  <a:cubicBezTo>
                    <a:pt x="12" y="7"/>
                    <a:pt x="6" y="14"/>
                    <a:pt x="0" y="20"/>
                  </a:cubicBezTo>
                  <a:cubicBezTo>
                    <a:pt x="0" y="21"/>
                    <a:pt x="1" y="22"/>
                    <a:pt x="1" y="22"/>
                  </a:cubicBezTo>
                  <a:cubicBezTo>
                    <a:pt x="7" y="15"/>
                    <a:pt x="13" y="8"/>
                    <a:pt x="19" y="1"/>
                  </a:cubicBezTo>
                  <a:cubicBezTo>
                    <a:pt x="19" y="1"/>
                    <a:pt x="18" y="0"/>
                    <a:pt x="18" y="1"/>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12" name="Freeform 43"/>
            <p:cNvSpPr/>
            <p:nvPr/>
          </p:nvSpPr>
          <p:spPr bwMode="auto">
            <a:xfrm>
              <a:off x="10675938" y="3430588"/>
              <a:ext cx="46038" cy="36512"/>
            </a:xfrm>
            <a:custGeom>
              <a:avLst/>
              <a:gdLst>
                <a:gd name="T0" fmla="*/ 19 w 21"/>
                <a:gd name="T1" fmla="*/ 0 h 17"/>
                <a:gd name="T2" fmla="*/ 0 w 21"/>
                <a:gd name="T3" fmla="*/ 15 h 17"/>
                <a:gd name="T4" fmla="*/ 1 w 21"/>
                <a:gd name="T5" fmla="*/ 16 h 17"/>
                <a:gd name="T6" fmla="*/ 20 w 21"/>
                <a:gd name="T7" fmla="*/ 2 h 17"/>
                <a:gd name="T8" fmla="*/ 19 w 21"/>
                <a:gd name="T9" fmla="*/ 0 h 17"/>
              </a:gdLst>
              <a:ahLst/>
              <a:cxnLst>
                <a:cxn ang="0">
                  <a:pos x="T0" y="T1"/>
                </a:cxn>
                <a:cxn ang="0">
                  <a:pos x="T2" y="T3"/>
                </a:cxn>
                <a:cxn ang="0">
                  <a:pos x="T4" y="T5"/>
                </a:cxn>
                <a:cxn ang="0">
                  <a:pos x="T6" y="T7"/>
                </a:cxn>
                <a:cxn ang="0">
                  <a:pos x="T8" y="T9"/>
                </a:cxn>
              </a:cxnLst>
              <a:rect l="0" t="0" r="r" b="b"/>
              <a:pathLst>
                <a:path w="21" h="17">
                  <a:moveTo>
                    <a:pt x="19" y="0"/>
                  </a:moveTo>
                  <a:cubicBezTo>
                    <a:pt x="13" y="5"/>
                    <a:pt x="7" y="10"/>
                    <a:pt x="0" y="15"/>
                  </a:cubicBezTo>
                  <a:cubicBezTo>
                    <a:pt x="0" y="16"/>
                    <a:pt x="1" y="17"/>
                    <a:pt x="1" y="16"/>
                  </a:cubicBezTo>
                  <a:cubicBezTo>
                    <a:pt x="8" y="11"/>
                    <a:pt x="14" y="7"/>
                    <a:pt x="20" y="2"/>
                  </a:cubicBezTo>
                  <a:cubicBezTo>
                    <a:pt x="21" y="1"/>
                    <a:pt x="20" y="0"/>
                    <a:pt x="19" y="0"/>
                  </a:cubicBezTo>
                  <a:close/>
                </a:path>
              </a:pathLst>
            </a:custGeom>
            <a:grpFill/>
            <a:ln w="16" cap="flat">
              <a:solidFill>
                <a:schemeClr val="bg1"/>
              </a:solidFill>
              <a:prstDash val="solid"/>
              <a:miter lim="800000"/>
            </a:ln>
          </p:spPr>
          <p:txBody>
            <a:bodyPr vert="horz" wrap="square" lIns="91440" tIns="45720" rIns="91440" bIns="45720" numCol="1" anchor="t" anchorCtr="0" compatLnSpc="1"/>
            <a:lstStyle/>
            <a:p>
              <a:pPr algn="ctr"/>
              <a:endParaRPr lang="zh-CN" altLang="en-US" sz="1800">
                <a:solidFill>
                  <a:schemeClr val="bg1"/>
                </a:solidFill>
                <a:latin typeface="方正喵呜体" panose="02010600010101010101" pitchFamily="2" charset="-122"/>
                <a:ea typeface="方正喵呜体" panose="02010600010101010101" pitchFamily="2" charset="-122"/>
              </a:endParaRPr>
            </a:p>
          </p:txBody>
        </p:sp>
      </p:grpSp>
      <p:sp>
        <p:nvSpPr>
          <p:cNvPr id="213" name="文本框 212"/>
          <p:cNvSpPr txBox="1"/>
          <p:nvPr/>
        </p:nvSpPr>
        <p:spPr>
          <a:xfrm>
            <a:off x="1381010" y="2757944"/>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4" name="矩形 213"/>
          <p:cNvSpPr/>
          <p:nvPr/>
        </p:nvSpPr>
        <p:spPr>
          <a:xfrm>
            <a:off x="782083" y="3086594"/>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5" name="文本框 214"/>
          <p:cNvSpPr txBox="1"/>
          <p:nvPr/>
        </p:nvSpPr>
        <p:spPr>
          <a:xfrm>
            <a:off x="3496241" y="2807780"/>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6" name="矩形 215"/>
          <p:cNvSpPr/>
          <p:nvPr/>
        </p:nvSpPr>
        <p:spPr>
          <a:xfrm>
            <a:off x="2897313" y="3136430"/>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7" name="文本框 216"/>
          <p:cNvSpPr txBox="1"/>
          <p:nvPr/>
        </p:nvSpPr>
        <p:spPr>
          <a:xfrm>
            <a:off x="5567482" y="2824617"/>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8" name="矩形 217"/>
          <p:cNvSpPr/>
          <p:nvPr/>
        </p:nvSpPr>
        <p:spPr>
          <a:xfrm>
            <a:off x="4968554" y="3153266"/>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9" name="文本框 218"/>
          <p:cNvSpPr txBox="1"/>
          <p:nvPr/>
        </p:nvSpPr>
        <p:spPr>
          <a:xfrm>
            <a:off x="7638723" y="2756055"/>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20" name="矩形 219"/>
          <p:cNvSpPr/>
          <p:nvPr/>
        </p:nvSpPr>
        <p:spPr>
          <a:xfrm>
            <a:off x="7039795" y="3084705"/>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22" name="组合 221"/>
          <p:cNvGrpSpPr/>
          <p:nvPr/>
        </p:nvGrpSpPr>
        <p:grpSpPr>
          <a:xfrm>
            <a:off x="699330" y="371662"/>
            <a:ext cx="7882750" cy="421654"/>
            <a:chOff x="-2462352" y="673807"/>
            <a:chExt cx="10508965" cy="562132"/>
          </a:xfrm>
        </p:grpSpPr>
        <p:sp>
          <p:nvSpPr>
            <p:cNvPr id="223" name="矩形 222"/>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24"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25" name="矩形 224"/>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fill="hold"/>
                                        <p:tgtEl>
                                          <p:spTgt spid="194"/>
                                        </p:tgtEl>
                                        <p:attrNameLst>
                                          <p:attrName>ppt_x</p:attrName>
                                        </p:attrNameLst>
                                      </p:cBhvr>
                                      <p:tavLst>
                                        <p:tav tm="0">
                                          <p:val>
                                            <p:strVal val="#ppt_x"/>
                                          </p:val>
                                        </p:tav>
                                        <p:tav tm="100000">
                                          <p:val>
                                            <p:strVal val="#ppt_x"/>
                                          </p:val>
                                        </p:tav>
                                      </p:tavLst>
                                    </p:anim>
                                    <p:anim calcmode="lin" valueType="num">
                                      <p:cBhvr additive="base">
                                        <p:cTn id="8" dur="500" fill="hold"/>
                                        <p:tgtEl>
                                          <p:spTgt spid="1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95"/>
                                        </p:tgtEl>
                                        <p:attrNameLst>
                                          <p:attrName>style.visibility</p:attrName>
                                        </p:attrNameLst>
                                      </p:cBhvr>
                                      <p:to>
                                        <p:strVal val="visible"/>
                                      </p:to>
                                    </p:set>
                                    <p:anim calcmode="lin" valueType="num">
                                      <p:cBhvr additive="base">
                                        <p:cTn id="12" dur="500" fill="hold"/>
                                        <p:tgtEl>
                                          <p:spTgt spid="195"/>
                                        </p:tgtEl>
                                        <p:attrNameLst>
                                          <p:attrName>ppt_x</p:attrName>
                                        </p:attrNameLst>
                                      </p:cBhvr>
                                      <p:tavLst>
                                        <p:tav tm="0">
                                          <p:val>
                                            <p:strVal val="1+#ppt_w/2"/>
                                          </p:val>
                                        </p:tav>
                                        <p:tav tm="100000">
                                          <p:val>
                                            <p:strVal val="#ppt_x"/>
                                          </p:val>
                                        </p:tav>
                                      </p:tavLst>
                                    </p:anim>
                                    <p:anim calcmode="lin" valueType="num">
                                      <p:cBhvr additive="base">
                                        <p:cTn id="13" dur="500" fill="hold"/>
                                        <p:tgtEl>
                                          <p:spTgt spid="19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
                                        </p:tgtEl>
                                        <p:attrNameLst>
                                          <p:attrName>style.visibility</p:attrName>
                                        </p:attrNameLst>
                                      </p:cBhvr>
                                      <p:to>
                                        <p:strVal val="visible"/>
                                      </p:to>
                                    </p:set>
                                    <p:anim calcmode="lin" valueType="num">
                                      <p:cBhvr additive="base">
                                        <p:cTn id="17" dur="500" fill="hold"/>
                                        <p:tgtEl>
                                          <p:spTgt spid="204"/>
                                        </p:tgtEl>
                                        <p:attrNameLst>
                                          <p:attrName>ppt_x</p:attrName>
                                        </p:attrNameLst>
                                      </p:cBhvr>
                                      <p:tavLst>
                                        <p:tav tm="0">
                                          <p:val>
                                            <p:strVal val="#ppt_x"/>
                                          </p:val>
                                        </p:tav>
                                        <p:tav tm="100000">
                                          <p:val>
                                            <p:strVal val="#ppt_x"/>
                                          </p:val>
                                        </p:tav>
                                      </p:tavLst>
                                    </p:anim>
                                    <p:anim calcmode="lin" valueType="num">
                                      <p:cBhvr additive="base">
                                        <p:cTn id="18" dur="500" fill="hold"/>
                                        <p:tgtEl>
                                          <p:spTgt spid="20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205"/>
                                        </p:tgtEl>
                                        <p:attrNameLst>
                                          <p:attrName>style.visibility</p:attrName>
                                        </p:attrNameLst>
                                      </p:cBhvr>
                                      <p:to>
                                        <p:strVal val="visible"/>
                                      </p:to>
                                    </p:set>
                                    <p:anim calcmode="lin" valueType="num">
                                      <p:cBhvr additive="base">
                                        <p:cTn id="22" dur="500" fill="hold"/>
                                        <p:tgtEl>
                                          <p:spTgt spid="205"/>
                                        </p:tgtEl>
                                        <p:attrNameLst>
                                          <p:attrName>ppt_x</p:attrName>
                                        </p:attrNameLst>
                                      </p:cBhvr>
                                      <p:tavLst>
                                        <p:tav tm="0">
                                          <p:val>
                                            <p:strVal val="1+#ppt_w/2"/>
                                          </p:val>
                                        </p:tav>
                                        <p:tav tm="100000">
                                          <p:val>
                                            <p:strVal val="#ppt_x"/>
                                          </p:val>
                                        </p:tav>
                                      </p:tavLst>
                                    </p:anim>
                                    <p:anim calcmode="lin" valueType="num">
                                      <p:cBhvr additive="base">
                                        <p:cTn id="23" dur="500" fill="hold"/>
                                        <p:tgtEl>
                                          <p:spTgt spid="20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wipe(down)">
                                      <p:cBhvr>
                                        <p:cTn id="27" dur="500"/>
                                        <p:tgtEl>
                                          <p:spTgt spid="213"/>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wipe(down)">
                                      <p:cBhvr>
                                        <p:cTn id="31" dur="500"/>
                                        <p:tgtEl>
                                          <p:spTgt spid="214"/>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215"/>
                                        </p:tgtEl>
                                        <p:attrNameLst>
                                          <p:attrName>style.visibility</p:attrName>
                                        </p:attrNameLst>
                                      </p:cBhvr>
                                      <p:to>
                                        <p:strVal val="visible"/>
                                      </p:to>
                                    </p:set>
                                    <p:animEffect transition="in" filter="wipe(down)">
                                      <p:cBhvr>
                                        <p:cTn id="35" dur="500"/>
                                        <p:tgtEl>
                                          <p:spTgt spid="215"/>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16"/>
                                        </p:tgtEl>
                                        <p:attrNameLst>
                                          <p:attrName>style.visibility</p:attrName>
                                        </p:attrNameLst>
                                      </p:cBhvr>
                                      <p:to>
                                        <p:strVal val="visible"/>
                                      </p:to>
                                    </p:set>
                                    <p:animEffect transition="in" filter="wipe(down)">
                                      <p:cBhvr>
                                        <p:cTn id="39" dur="500"/>
                                        <p:tgtEl>
                                          <p:spTgt spid="216"/>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wipe(down)">
                                      <p:cBhvr>
                                        <p:cTn id="43" dur="500"/>
                                        <p:tgtEl>
                                          <p:spTgt spid="217"/>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218"/>
                                        </p:tgtEl>
                                        <p:attrNameLst>
                                          <p:attrName>style.visibility</p:attrName>
                                        </p:attrNameLst>
                                      </p:cBhvr>
                                      <p:to>
                                        <p:strVal val="visible"/>
                                      </p:to>
                                    </p:set>
                                    <p:animEffect transition="in" filter="wipe(down)">
                                      <p:cBhvr>
                                        <p:cTn id="47" dur="500"/>
                                        <p:tgtEl>
                                          <p:spTgt spid="218"/>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19"/>
                                        </p:tgtEl>
                                        <p:attrNameLst>
                                          <p:attrName>style.visibility</p:attrName>
                                        </p:attrNameLst>
                                      </p:cBhvr>
                                      <p:to>
                                        <p:strVal val="visible"/>
                                      </p:to>
                                    </p:set>
                                    <p:animEffect transition="in" filter="wipe(down)">
                                      <p:cBhvr>
                                        <p:cTn id="51" dur="500"/>
                                        <p:tgtEl>
                                          <p:spTgt spid="219"/>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220"/>
                                        </p:tgtEl>
                                        <p:attrNameLst>
                                          <p:attrName>style.visibility</p:attrName>
                                        </p:attrNameLst>
                                      </p:cBhvr>
                                      <p:to>
                                        <p:strVal val="visible"/>
                                      </p:to>
                                    </p:set>
                                    <p:animEffect transition="in" filter="wipe(down)">
                                      <p:cBhvr>
                                        <p:cTn id="55" dur="500"/>
                                        <p:tgtEl>
                                          <p:spTgt spid="220"/>
                                        </p:tgtEl>
                                      </p:cBhvr>
                                    </p:animEffect>
                                  </p:childTnLst>
                                </p:cTn>
                              </p:par>
                              <p:par>
                                <p:cTn id="56" presetID="16" presetClass="entr" presetSubtype="21" fill="hold" nodeType="withEffect">
                                  <p:stCondLst>
                                    <p:cond delay="0"/>
                                  </p:stCondLst>
                                  <p:childTnLst>
                                    <p:set>
                                      <p:cBhvr>
                                        <p:cTn id="57" dur="1" fill="hold">
                                          <p:stCondLst>
                                            <p:cond delay="0"/>
                                          </p:stCondLst>
                                        </p:cTn>
                                        <p:tgtEl>
                                          <p:spTgt spid="222"/>
                                        </p:tgtEl>
                                        <p:attrNameLst>
                                          <p:attrName>style.visibility</p:attrName>
                                        </p:attrNameLst>
                                      </p:cBhvr>
                                      <p:to>
                                        <p:strVal val="visible"/>
                                      </p:to>
                                    </p:set>
                                    <p:animEffect transition="in" filter="barn(inVertical)">
                                      <p:cBhvr>
                                        <p:cTn id="58"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04" grpId="0" animBg="1"/>
      <p:bldP spid="213" grpId="0"/>
      <p:bldP spid="214" grpId="0"/>
      <p:bldP spid="215" grpId="0"/>
      <p:bldP spid="216" grpId="0"/>
      <p:bldP spid="217" grpId="0"/>
      <p:bldP spid="218" grpId="0"/>
      <p:bldP spid="219" grpId="0"/>
      <p:bldP spid="2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sp>
        <p:nvSpPr>
          <p:cNvPr id="194" name="文本框 193"/>
          <p:cNvSpPr txBox="1"/>
          <p:nvPr/>
        </p:nvSpPr>
        <p:spPr>
          <a:xfrm>
            <a:off x="4952826" y="1887876"/>
            <a:ext cx="1061775" cy="342273"/>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圣诞老人</a:t>
            </a:r>
          </a:p>
        </p:txBody>
      </p:sp>
      <p:sp>
        <p:nvSpPr>
          <p:cNvPr id="195" name="文本框 194"/>
          <p:cNvSpPr txBox="1"/>
          <p:nvPr/>
        </p:nvSpPr>
        <p:spPr>
          <a:xfrm>
            <a:off x="4793139" y="2879432"/>
            <a:ext cx="3916070" cy="1498167"/>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圣诞老人的传说在数千年前的</a:t>
            </a:r>
            <a:r>
              <a:rPr lang="zh-CN" altLang="en-US" sz="1200" b="1" dirty="0">
                <a:solidFill>
                  <a:srgbClr val="156C37"/>
                </a:solidFill>
                <a:latin typeface="微软雅黑" panose="020B0503020204020204" pitchFamily="34" charset="-122"/>
                <a:ea typeface="微软雅黑" panose="020B0503020204020204" pitchFamily="34" charset="-122"/>
              </a:rPr>
              <a:t>斯堪的纳维亚半岛</a:t>
            </a:r>
            <a:r>
              <a:rPr lang="zh-CN" altLang="en-US" sz="1200" dirty="0">
                <a:solidFill>
                  <a:schemeClr val="bg1"/>
                </a:solidFill>
                <a:latin typeface="微软雅黑" panose="020B0503020204020204" pitchFamily="34" charset="-122"/>
                <a:ea typeface="微软雅黑" panose="020B0503020204020204" pitchFamily="34" charset="-122"/>
              </a:rPr>
              <a:t>即出现。北欧神话中司智慧，艺术，诗词，战争的</a:t>
            </a:r>
            <a:r>
              <a:rPr lang="zh-CN" altLang="en-US" sz="1200" b="1" dirty="0">
                <a:solidFill>
                  <a:schemeClr val="bg1"/>
                </a:solidFill>
                <a:latin typeface="微软雅黑" panose="020B0503020204020204" pitchFamily="34" charset="-122"/>
                <a:ea typeface="微软雅黑" panose="020B0503020204020204" pitchFamily="34" charset="-122"/>
              </a:rPr>
              <a:t>奥丁神</a:t>
            </a:r>
            <a:r>
              <a:rPr lang="zh-CN" altLang="en-US" sz="1200" dirty="0">
                <a:solidFill>
                  <a:schemeClr val="bg1"/>
                </a:solidFill>
                <a:latin typeface="微软雅黑" panose="020B0503020204020204" pitchFamily="34" charset="-122"/>
                <a:ea typeface="微软雅黑" panose="020B0503020204020204" pitchFamily="34" charset="-122"/>
              </a:rPr>
              <a:t>，寒冬时节，骑上他那八脚马坐骑驰骋于天涯海角，惩恶扬善，分发礼物。与此同时，其子雷神着红衣以闪电为武器与冰雪诸神昏天黑地恶战一场，最终战胜寒冷。</a:t>
            </a:r>
          </a:p>
        </p:txBody>
      </p:sp>
      <p:cxnSp>
        <p:nvCxnSpPr>
          <p:cNvPr id="196" name="直接连接符 195"/>
          <p:cNvCxnSpPr/>
          <p:nvPr/>
        </p:nvCxnSpPr>
        <p:spPr>
          <a:xfrm>
            <a:off x="4952825" y="2403719"/>
            <a:ext cx="2414588" cy="0"/>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197" name="图片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027" y="1421662"/>
            <a:ext cx="3604442" cy="3188966"/>
          </a:xfrm>
          <a:prstGeom prst="rect">
            <a:avLst/>
          </a:prstGeom>
        </p:spPr>
      </p:pic>
      <p:grpSp>
        <p:nvGrpSpPr>
          <p:cNvPr id="199" name="组合 198"/>
          <p:cNvGrpSpPr/>
          <p:nvPr/>
        </p:nvGrpSpPr>
        <p:grpSpPr>
          <a:xfrm>
            <a:off x="699330" y="371662"/>
            <a:ext cx="7882750" cy="421654"/>
            <a:chOff x="-2462352" y="673807"/>
            <a:chExt cx="10508965" cy="562132"/>
          </a:xfrm>
        </p:grpSpPr>
        <p:sp>
          <p:nvSpPr>
            <p:cNvPr id="200" name="矩形 199"/>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1"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2" name="矩形 201"/>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down)">
                                      <p:cBhvr>
                                        <p:cTn id="7" dur="500"/>
                                        <p:tgtEl>
                                          <p:spTgt spid="19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down)">
                                      <p:cBhvr>
                                        <p:cTn id="11" dur="500"/>
                                        <p:tgtEl>
                                          <p:spTgt spid="19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wipe(down)">
                                      <p:cBhvr>
                                        <p:cTn id="15" dur="500"/>
                                        <p:tgtEl>
                                          <p:spTgt spid="195"/>
                                        </p:tgtEl>
                                      </p:cBhvr>
                                    </p:animEffect>
                                  </p:childTnLst>
                                </p:cTn>
                              </p:par>
                            </p:childTnLst>
                          </p:cTn>
                        </p:par>
                        <p:par>
                          <p:cTn id="16" fill="hold">
                            <p:stCondLst>
                              <p:cond delay="1500"/>
                            </p:stCondLst>
                            <p:childTnLst>
                              <p:par>
                                <p:cTn id="17" presetID="2" presetClass="entr" presetSubtype="3" fill="hold" nodeType="after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1+#ppt_w/2"/>
                                          </p:val>
                                        </p:tav>
                                        <p:tav tm="100000">
                                          <p:val>
                                            <p:strVal val="#ppt_x"/>
                                          </p:val>
                                        </p:tav>
                                      </p:tavLst>
                                    </p:anim>
                                    <p:anim calcmode="lin" valueType="num">
                                      <p:cBhvr additive="base">
                                        <p:cTn id="20" dur="500" fill="hold"/>
                                        <p:tgtEl>
                                          <p:spTgt spid="197"/>
                                        </p:tgtEl>
                                        <p:attrNameLst>
                                          <p:attrName>ppt_y</p:attrName>
                                        </p:attrNameLst>
                                      </p:cBhvr>
                                      <p:tavLst>
                                        <p:tav tm="0">
                                          <p:val>
                                            <p:strVal val="0-#ppt_h/2"/>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barn(inVertical)">
                                      <p:cBhvr>
                                        <p:cTn id="2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sp>
        <p:nvSpPr>
          <p:cNvPr id="209" name="文本框 208"/>
          <p:cNvSpPr txBox="1"/>
          <p:nvPr/>
        </p:nvSpPr>
        <p:spPr>
          <a:xfrm>
            <a:off x="6270364" y="1342629"/>
            <a:ext cx="1178518" cy="279757"/>
          </a:xfrm>
          <a:prstGeom prst="rect">
            <a:avLst/>
          </a:prstGeom>
          <a:solidFill>
            <a:srgbClr val="283F19"/>
          </a:solid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  添加标题</a:t>
            </a:r>
          </a:p>
        </p:txBody>
      </p:sp>
      <p:sp>
        <p:nvSpPr>
          <p:cNvPr id="210" name="矩形 209"/>
          <p:cNvSpPr/>
          <p:nvPr/>
        </p:nvSpPr>
        <p:spPr>
          <a:xfrm>
            <a:off x="5917971" y="1790919"/>
            <a:ext cx="2113914" cy="81560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1" name="文本框 210"/>
          <p:cNvSpPr txBox="1"/>
          <p:nvPr/>
        </p:nvSpPr>
        <p:spPr>
          <a:xfrm>
            <a:off x="6358289" y="3215187"/>
            <a:ext cx="1178518" cy="279757"/>
          </a:xfrm>
          <a:prstGeom prst="rect">
            <a:avLst/>
          </a:prstGeom>
          <a:solidFill>
            <a:srgbClr val="283F19"/>
          </a:solid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  添加标题</a:t>
            </a:r>
          </a:p>
        </p:txBody>
      </p:sp>
      <p:sp>
        <p:nvSpPr>
          <p:cNvPr id="212" name="矩形 211"/>
          <p:cNvSpPr/>
          <p:nvPr/>
        </p:nvSpPr>
        <p:spPr>
          <a:xfrm>
            <a:off x="6005894" y="3663477"/>
            <a:ext cx="2113914" cy="81560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pic>
        <p:nvPicPr>
          <p:cNvPr id="214" name="图片 2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456" y="1481127"/>
            <a:ext cx="4450866" cy="2967244"/>
          </a:xfrm>
          <a:prstGeom prst="rect">
            <a:avLst/>
          </a:prstGeom>
        </p:spPr>
      </p:pic>
      <p:grpSp>
        <p:nvGrpSpPr>
          <p:cNvPr id="200" name="组合 199"/>
          <p:cNvGrpSpPr/>
          <p:nvPr/>
        </p:nvGrpSpPr>
        <p:grpSpPr>
          <a:xfrm>
            <a:off x="699330" y="371662"/>
            <a:ext cx="7882750" cy="421654"/>
            <a:chOff x="-2462352" y="673807"/>
            <a:chExt cx="10508965" cy="562132"/>
          </a:xfrm>
        </p:grpSpPr>
        <p:sp>
          <p:nvSpPr>
            <p:cNvPr id="201" name="矩形 200"/>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2"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3" name="矩形 202"/>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randombar(horizontal)">
                                      <p:cBhvr>
                                        <p:cTn id="7" dur="500"/>
                                        <p:tgtEl>
                                          <p:spTgt spid="2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9"/>
                                        </p:tgtEl>
                                        <p:attrNameLst>
                                          <p:attrName>style.visibility</p:attrName>
                                        </p:attrNameLst>
                                      </p:cBhvr>
                                      <p:to>
                                        <p:strVal val="visible"/>
                                      </p:to>
                                    </p:set>
                                    <p:animEffect transition="in" filter="wipe(down)">
                                      <p:cBhvr>
                                        <p:cTn id="11" dur="500"/>
                                        <p:tgtEl>
                                          <p:spTgt spid="20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0"/>
                                        </p:tgtEl>
                                        <p:attrNameLst>
                                          <p:attrName>style.visibility</p:attrName>
                                        </p:attrNameLst>
                                      </p:cBhvr>
                                      <p:to>
                                        <p:strVal val="visible"/>
                                      </p:to>
                                    </p:set>
                                    <p:animEffect transition="in" filter="wipe(down)">
                                      <p:cBhvr>
                                        <p:cTn id="15" dur="500"/>
                                        <p:tgtEl>
                                          <p:spTgt spid="2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wipe(down)">
                                      <p:cBhvr>
                                        <p:cTn id="19" dur="500"/>
                                        <p:tgtEl>
                                          <p:spTgt spid="2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2"/>
                                        </p:tgtEl>
                                        <p:attrNameLst>
                                          <p:attrName>style.visibility</p:attrName>
                                        </p:attrNameLst>
                                      </p:cBhvr>
                                      <p:to>
                                        <p:strVal val="visible"/>
                                      </p:to>
                                    </p:set>
                                    <p:animEffect transition="in" filter="wipe(down)">
                                      <p:cBhvr>
                                        <p:cTn id="23" dur="500"/>
                                        <p:tgtEl>
                                          <p:spTgt spid="212"/>
                                        </p:tgtEl>
                                      </p:cBhvr>
                                    </p:animEffect>
                                  </p:childTnLst>
                                </p:cTn>
                              </p:par>
                              <p:par>
                                <p:cTn id="24" presetID="16" presetClass="entr" presetSubtype="21" fill="hold" nodeType="withEffect">
                                  <p:stCondLst>
                                    <p:cond delay="0"/>
                                  </p:stCondLst>
                                  <p:childTnLst>
                                    <p:set>
                                      <p:cBhvr>
                                        <p:cTn id="25" dur="1" fill="hold">
                                          <p:stCondLst>
                                            <p:cond delay="0"/>
                                          </p:stCondLst>
                                        </p:cTn>
                                        <p:tgtEl>
                                          <p:spTgt spid="200"/>
                                        </p:tgtEl>
                                        <p:attrNameLst>
                                          <p:attrName>style.visibility</p:attrName>
                                        </p:attrNameLst>
                                      </p:cBhvr>
                                      <p:to>
                                        <p:strVal val="visible"/>
                                      </p:to>
                                    </p:set>
                                    <p:animEffect transition="in" filter="barn(inVertical)">
                                      <p:cBhvr>
                                        <p:cTn id="2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10" grpId="0"/>
      <p:bldP spid="211" grpId="0" animBg="1"/>
      <p:bldP spid="2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grpSp>
        <p:nvGrpSpPr>
          <p:cNvPr id="194" name="组合 193"/>
          <p:cNvGrpSpPr/>
          <p:nvPr/>
        </p:nvGrpSpPr>
        <p:grpSpPr>
          <a:xfrm>
            <a:off x="4017657" y="1886127"/>
            <a:ext cx="1085102" cy="933981"/>
            <a:chOff x="5930900" y="6048376"/>
            <a:chExt cx="695325" cy="598488"/>
          </a:xfrm>
        </p:grpSpPr>
        <p:sp>
          <p:nvSpPr>
            <p:cNvPr id="195" name="Oval 252"/>
            <p:cNvSpPr>
              <a:spLocks noChangeArrowheads="1"/>
            </p:cNvSpPr>
            <p:nvPr/>
          </p:nvSpPr>
          <p:spPr bwMode="auto">
            <a:xfrm>
              <a:off x="5980113" y="6048376"/>
              <a:ext cx="596900" cy="598488"/>
            </a:xfrm>
            <a:prstGeom prst="ellipse">
              <a:avLst/>
            </a:prstGeom>
            <a:solidFill>
              <a:srgbClr val="283F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196" name="Freeform 253"/>
            <p:cNvSpPr/>
            <p:nvPr/>
          </p:nvSpPr>
          <p:spPr bwMode="auto">
            <a:xfrm>
              <a:off x="5988050" y="6418263"/>
              <a:ext cx="579438" cy="53975"/>
            </a:xfrm>
            <a:custGeom>
              <a:avLst/>
              <a:gdLst>
                <a:gd name="T0" fmla="*/ 293 w 293"/>
                <a:gd name="T1" fmla="*/ 0 h 27"/>
                <a:gd name="T2" fmla="*/ 265 w 293"/>
                <a:gd name="T3" fmla="*/ 7 h 27"/>
                <a:gd name="T4" fmla="*/ 147 w 293"/>
                <a:gd name="T5" fmla="*/ 16 h 27"/>
                <a:gd name="T6" fmla="*/ 29 w 293"/>
                <a:gd name="T7" fmla="*/ 7 h 27"/>
                <a:gd name="T8" fmla="*/ 0 w 293"/>
                <a:gd name="T9" fmla="*/ 0 h 27"/>
                <a:gd name="T10" fmla="*/ 4 w 293"/>
                <a:gd name="T11" fmla="*/ 12 h 27"/>
                <a:gd name="T12" fmla="*/ 29 w 293"/>
                <a:gd name="T13" fmla="*/ 18 h 27"/>
                <a:gd name="T14" fmla="*/ 147 w 293"/>
                <a:gd name="T15" fmla="*/ 27 h 27"/>
                <a:gd name="T16" fmla="*/ 265 w 293"/>
                <a:gd name="T17" fmla="*/ 18 h 27"/>
                <a:gd name="T18" fmla="*/ 290 w 293"/>
                <a:gd name="T19" fmla="*/ 12 h 27"/>
                <a:gd name="T20" fmla="*/ 293 w 29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27">
                  <a:moveTo>
                    <a:pt x="293" y="0"/>
                  </a:moveTo>
                  <a:cubicBezTo>
                    <a:pt x="285" y="3"/>
                    <a:pt x="276" y="5"/>
                    <a:pt x="265" y="7"/>
                  </a:cubicBezTo>
                  <a:cubicBezTo>
                    <a:pt x="233" y="13"/>
                    <a:pt x="191" y="16"/>
                    <a:pt x="147" y="16"/>
                  </a:cubicBezTo>
                  <a:cubicBezTo>
                    <a:pt x="102" y="16"/>
                    <a:pt x="60" y="13"/>
                    <a:pt x="29" y="7"/>
                  </a:cubicBezTo>
                  <a:cubicBezTo>
                    <a:pt x="18" y="5"/>
                    <a:pt x="8" y="3"/>
                    <a:pt x="0" y="0"/>
                  </a:cubicBezTo>
                  <a:cubicBezTo>
                    <a:pt x="1" y="4"/>
                    <a:pt x="2" y="8"/>
                    <a:pt x="4" y="12"/>
                  </a:cubicBezTo>
                  <a:cubicBezTo>
                    <a:pt x="11" y="14"/>
                    <a:pt x="19" y="16"/>
                    <a:pt x="29" y="18"/>
                  </a:cubicBezTo>
                  <a:cubicBezTo>
                    <a:pt x="60" y="24"/>
                    <a:pt x="102" y="27"/>
                    <a:pt x="147" y="27"/>
                  </a:cubicBezTo>
                  <a:cubicBezTo>
                    <a:pt x="191" y="27"/>
                    <a:pt x="233" y="24"/>
                    <a:pt x="265" y="18"/>
                  </a:cubicBezTo>
                  <a:cubicBezTo>
                    <a:pt x="274" y="16"/>
                    <a:pt x="283" y="14"/>
                    <a:pt x="290" y="12"/>
                  </a:cubicBezTo>
                  <a:cubicBezTo>
                    <a:pt x="291" y="8"/>
                    <a:pt x="292" y="4"/>
                    <a:pt x="293" y="0"/>
                  </a:cubicBezTo>
                </a:path>
              </a:pathLst>
            </a:custGeom>
            <a:solidFill>
              <a:srgbClr val="BA90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197" name="Freeform 254"/>
            <p:cNvSpPr/>
            <p:nvPr/>
          </p:nvSpPr>
          <p:spPr bwMode="auto">
            <a:xfrm>
              <a:off x="5930900" y="6326188"/>
              <a:ext cx="695325" cy="123825"/>
            </a:xfrm>
            <a:custGeom>
              <a:avLst/>
              <a:gdLst>
                <a:gd name="T0" fmla="*/ 326 w 352"/>
                <a:gd name="T1" fmla="*/ 0 h 63"/>
                <a:gd name="T2" fmla="*/ 327 w 352"/>
                <a:gd name="T3" fmla="*/ 11 h 63"/>
                <a:gd name="T4" fmla="*/ 326 w 352"/>
                <a:gd name="T5" fmla="*/ 19 h 63"/>
                <a:gd name="T6" fmla="*/ 176 w 352"/>
                <a:gd name="T7" fmla="*/ 39 h 63"/>
                <a:gd name="T8" fmla="*/ 25 w 352"/>
                <a:gd name="T9" fmla="*/ 19 h 63"/>
                <a:gd name="T10" fmla="*/ 25 w 352"/>
                <a:gd name="T11" fmla="*/ 11 h 63"/>
                <a:gd name="T12" fmla="*/ 25 w 352"/>
                <a:gd name="T13" fmla="*/ 0 h 63"/>
                <a:gd name="T14" fmla="*/ 0 w 352"/>
                <a:gd name="T15" fmla="*/ 20 h 63"/>
                <a:gd name="T16" fmla="*/ 58 w 352"/>
                <a:gd name="T17" fmla="*/ 54 h 63"/>
                <a:gd name="T18" fmla="*/ 176 w 352"/>
                <a:gd name="T19" fmla="*/ 63 h 63"/>
                <a:gd name="T20" fmla="*/ 294 w 352"/>
                <a:gd name="T21" fmla="*/ 54 h 63"/>
                <a:gd name="T22" fmla="*/ 352 w 352"/>
                <a:gd name="T23" fmla="*/ 20 h 63"/>
                <a:gd name="T24" fmla="*/ 326 w 352"/>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63">
                  <a:moveTo>
                    <a:pt x="326" y="0"/>
                  </a:moveTo>
                  <a:cubicBezTo>
                    <a:pt x="327" y="4"/>
                    <a:pt x="327" y="7"/>
                    <a:pt x="327" y="11"/>
                  </a:cubicBezTo>
                  <a:cubicBezTo>
                    <a:pt x="327" y="13"/>
                    <a:pt x="327" y="16"/>
                    <a:pt x="326" y="19"/>
                  </a:cubicBezTo>
                  <a:cubicBezTo>
                    <a:pt x="316" y="26"/>
                    <a:pt x="264" y="39"/>
                    <a:pt x="176" y="39"/>
                  </a:cubicBezTo>
                  <a:cubicBezTo>
                    <a:pt x="87" y="39"/>
                    <a:pt x="36" y="26"/>
                    <a:pt x="25" y="19"/>
                  </a:cubicBezTo>
                  <a:cubicBezTo>
                    <a:pt x="25" y="16"/>
                    <a:pt x="25" y="13"/>
                    <a:pt x="25" y="11"/>
                  </a:cubicBezTo>
                  <a:cubicBezTo>
                    <a:pt x="25" y="7"/>
                    <a:pt x="25" y="4"/>
                    <a:pt x="25" y="0"/>
                  </a:cubicBezTo>
                  <a:cubicBezTo>
                    <a:pt x="8" y="2"/>
                    <a:pt x="0" y="12"/>
                    <a:pt x="0" y="20"/>
                  </a:cubicBezTo>
                  <a:cubicBezTo>
                    <a:pt x="0" y="36"/>
                    <a:pt x="18" y="47"/>
                    <a:pt x="58" y="54"/>
                  </a:cubicBezTo>
                  <a:cubicBezTo>
                    <a:pt x="89" y="60"/>
                    <a:pt x="131" y="63"/>
                    <a:pt x="176" y="63"/>
                  </a:cubicBezTo>
                  <a:cubicBezTo>
                    <a:pt x="220" y="63"/>
                    <a:pt x="262" y="60"/>
                    <a:pt x="294" y="54"/>
                  </a:cubicBezTo>
                  <a:cubicBezTo>
                    <a:pt x="334" y="47"/>
                    <a:pt x="352" y="36"/>
                    <a:pt x="352" y="20"/>
                  </a:cubicBezTo>
                  <a:cubicBezTo>
                    <a:pt x="352" y="12"/>
                    <a:pt x="343" y="2"/>
                    <a:pt x="326" y="0"/>
                  </a:cubicBezTo>
                </a:path>
              </a:pathLst>
            </a:custGeom>
            <a:solidFill>
              <a:srgbClr val="D18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dirty="0">
                <a:solidFill>
                  <a:schemeClr val="bg1"/>
                </a:solidFill>
                <a:latin typeface="方正喵呜体" panose="02010600010101010101" pitchFamily="2" charset="-122"/>
                <a:ea typeface="方正喵呜体" panose="02010600010101010101" pitchFamily="2" charset="-122"/>
              </a:endParaRPr>
            </a:p>
          </p:txBody>
        </p:sp>
        <p:sp>
          <p:nvSpPr>
            <p:cNvPr id="198" name="Freeform 255"/>
            <p:cNvSpPr/>
            <p:nvPr/>
          </p:nvSpPr>
          <p:spPr bwMode="auto">
            <a:xfrm>
              <a:off x="6238875" y="6505576"/>
              <a:ext cx="77788" cy="141288"/>
            </a:xfrm>
            <a:custGeom>
              <a:avLst/>
              <a:gdLst>
                <a:gd name="T0" fmla="*/ 20 w 39"/>
                <a:gd name="T1" fmla="*/ 0 h 71"/>
                <a:gd name="T2" fmla="*/ 0 w 39"/>
                <a:gd name="T3" fmla="*/ 20 h 71"/>
                <a:gd name="T4" fmla="*/ 11 w 39"/>
                <a:gd name="T5" fmla="*/ 37 h 71"/>
                <a:gd name="T6" fmla="*/ 11 w 39"/>
                <a:gd name="T7" fmla="*/ 70 h 71"/>
                <a:gd name="T8" fmla="*/ 20 w 39"/>
                <a:gd name="T9" fmla="*/ 71 h 71"/>
                <a:gd name="T10" fmla="*/ 29 w 39"/>
                <a:gd name="T11" fmla="*/ 70 h 71"/>
                <a:gd name="T12" fmla="*/ 29 w 39"/>
                <a:gd name="T13" fmla="*/ 37 h 71"/>
                <a:gd name="T14" fmla="*/ 39 w 39"/>
                <a:gd name="T15" fmla="*/ 20 h 71"/>
                <a:gd name="T16" fmla="*/ 20 w 3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1">
                  <a:moveTo>
                    <a:pt x="20" y="0"/>
                  </a:moveTo>
                  <a:cubicBezTo>
                    <a:pt x="9" y="0"/>
                    <a:pt x="0" y="9"/>
                    <a:pt x="0" y="20"/>
                  </a:cubicBezTo>
                  <a:cubicBezTo>
                    <a:pt x="0" y="27"/>
                    <a:pt x="5" y="34"/>
                    <a:pt x="11" y="37"/>
                  </a:cubicBezTo>
                  <a:cubicBezTo>
                    <a:pt x="11" y="70"/>
                    <a:pt x="11" y="70"/>
                    <a:pt x="11" y="70"/>
                  </a:cubicBezTo>
                  <a:cubicBezTo>
                    <a:pt x="14" y="71"/>
                    <a:pt x="17" y="71"/>
                    <a:pt x="20" y="71"/>
                  </a:cubicBezTo>
                  <a:cubicBezTo>
                    <a:pt x="23" y="71"/>
                    <a:pt x="26" y="71"/>
                    <a:pt x="29" y="70"/>
                  </a:cubicBezTo>
                  <a:cubicBezTo>
                    <a:pt x="29" y="37"/>
                    <a:pt x="29" y="37"/>
                    <a:pt x="29" y="37"/>
                  </a:cubicBezTo>
                  <a:cubicBezTo>
                    <a:pt x="35" y="34"/>
                    <a:pt x="39" y="27"/>
                    <a:pt x="39" y="20"/>
                  </a:cubicBezTo>
                  <a:cubicBezTo>
                    <a:pt x="39" y="9"/>
                    <a:pt x="31" y="0"/>
                    <a:pt x="20" y="0"/>
                  </a:cubicBezTo>
                  <a:close/>
                </a:path>
              </a:pathLst>
            </a:custGeom>
            <a:solidFill>
              <a:srgbClr val="AD7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199" name="Freeform 256"/>
            <p:cNvSpPr/>
            <p:nvPr/>
          </p:nvSpPr>
          <p:spPr bwMode="auto">
            <a:xfrm>
              <a:off x="6380163" y="6107113"/>
              <a:ext cx="150813" cy="131763"/>
            </a:xfrm>
            <a:custGeom>
              <a:avLst/>
              <a:gdLst>
                <a:gd name="T0" fmla="*/ 14 w 77"/>
                <a:gd name="T1" fmla="*/ 0 h 67"/>
                <a:gd name="T2" fmla="*/ 8 w 77"/>
                <a:gd name="T3" fmla="*/ 2 h 67"/>
                <a:gd name="T4" fmla="*/ 31 w 77"/>
                <a:gd name="T5" fmla="*/ 38 h 67"/>
                <a:gd name="T6" fmla="*/ 63 w 77"/>
                <a:gd name="T7" fmla="*/ 67 h 67"/>
                <a:gd name="T8" fmla="*/ 67 w 77"/>
                <a:gd name="T9" fmla="*/ 66 h 67"/>
                <a:gd name="T10" fmla="*/ 51 w 77"/>
                <a:gd name="T11" fmla="*/ 23 h 67"/>
                <a:gd name="T12" fmla="*/ 14 w 77"/>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77" h="67">
                  <a:moveTo>
                    <a:pt x="14" y="0"/>
                  </a:moveTo>
                  <a:cubicBezTo>
                    <a:pt x="11" y="0"/>
                    <a:pt x="9" y="1"/>
                    <a:pt x="8" y="2"/>
                  </a:cubicBezTo>
                  <a:cubicBezTo>
                    <a:pt x="0" y="9"/>
                    <a:pt x="14" y="20"/>
                    <a:pt x="31" y="38"/>
                  </a:cubicBezTo>
                  <a:cubicBezTo>
                    <a:pt x="45" y="54"/>
                    <a:pt x="55" y="67"/>
                    <a:pt x="63" y="67"/>
                  </a:cubicBezTo>
                  <a:cubicBezTo>
                    <a:pt x="65" y="67"/>
                    <a:pt x="66" y="67"/>
                    <a:pt x="67" y="66"/>
                  </a:cubicBezTo>
                  <a:cubicBezTo>
                    <a:pt x="77" y="61"/>
                    <a:pt x="73" y="45"/>
                    <a:pt x="51" y="23"/>
                  </a:cubicBezTo>
                  <a:cubicBezTo>
                    <a:pt x="37" y="8"/>
                    <a:pt x="23" y="0"/>
                    <a:pt x="14" y="0"/>
                  </a:cubicBezTo>
                </a:path>
              </a:pathLst>
            </a:custGeom>
            <a:solidFill>
              <a:srgbClr val="F1D3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0" name="Freeform 257"/>
            <p:cNvSpPr/>
            <p:nvPr/>
          </p:nvSpPr>
          <p:spPr bwMode="auto">
            <a:xfrm>
              <a:off x="6507163" y="6245226"/>
              <a:ext cx="31750" cy="28575"/>
            </a:xfrm>
            <a:custGeom>
              <a:avLst/>
              <a:gdLst>
                <a:gd name="T0" fmla="*/ 7 w 16"/>
                <a:gd name="T1" fmla="*/ 0 h 15"/>
                <a:gd name="T2" fmla="*/ 4 w 16"/>
                <a:gd name="T3" fmla="*/ 1 h 15"/>
                <a:gd name="T4" fmla="*/ 2 w 16"/>
                <a:gd name="T5" fmla="*/ 11 h 15"/>
                <a:gd name="T6" fmla="*/ 8 w 16"/>
                <a:gd name="T7" fmla="*/ 15 h 15"/>
                <a:gd name="T8" fmla="*/ 12 w 16"/>
                <a:gd name="T9" fmla="*/ 15 h 15"/>
                <a:gd name="T10" fmla="*/ 14 w 16"/>
                <a:gd name="T11" fmla="*/ 4 h 15"/>
                <a:gd name="T12" fmla="*/ 7 w 1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7" y="0"/>
                  </a:moveTo>
                  <a:cubicBezTo>
                    <a:pt x="6" y="0"/>
                    <a:pt x="5" y="0"/>
                    <a:pt x="4" y="1"/>
                  </a:cubicBezTo>
                  <a:cubicBezTo>
                    <a:pt x="1" y="3"/>
                    <a:pt x="0" y="7"/>
                    <a:pt x="2" y="11"/>
                  </a:cubicBezTo>
                  <a:cubicBezTo>
                    <a:pt x="3" y="14"/>
                    <a:pt x="6" y="15"/>
                    <a:pt x="8" y="15"/>
                  </a:cubicBezTo>
                  <a:cubicBezTo>
                    <a:pt x="9" y="15"/>
                    <a:pt x="11" y="15"/>
                    <a:pt x="12" y="15"/>
                  </a:cubicBezTo>
                  <a:cubicBezTo>
                    <a:pt x="15" y="13"/>
                    <a:pt x="16" y="8"/>
                    <a:pt x="14" y="4"/>
                  </a:cubicBezTo>
                  <a:cubicBezTo>
                    <a:pt x="13" y="2"/>
                    <a:pt x="10" y="0"/>
                    <a:pt x="7" y="0"/>
                  </a:cubicBezTo>
                </a:path>
              </a:pathLst>
            </a:custGeom>
            <a:solidFill>
              <a:srgbClr val="F1D3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1" name="Freeform 258"/>
            <p:cNvSpPr/>
            <p:nvPr/>
          </p:nvSpPr>
          <p:spPr bwMode="auto">
            <a:xfrm>
              <a:off x="6391275" y="6213476"/>
              <a:ext cx="106363" cy="136525"/>
            </a:xfrm>
            <a:custGeom>
              <a:avLst/>
              <a:gdLst>
                <a:gd name="T0" fmla="*/ 41 w 67"/>
                <a:gd name="T1" fmla="*/ 67 h 86"/>
                <a:gd name="T2" fmla="*/ 22 w 67"/>
                <a:gd name="T3" fmla="*/ 86 h 86"/>
                <a:gd name="T4" fmla="*/ 21 w 67"/>
                <a:gd name="T5" fmla="*/ 55 h 86"/>
                <a:gd name="T6" fmla="*/ 0 w 67"/>
                <a:gd name="T7" fmla="*/ 37 h 86"/>
                <a:gd name="T8" fmla="*/ 22 w 67"/>
                <a:gd name="T9" fmla="*/ 28 h 86"/>
                <a:gd name="T10" fmla="*/ 27 w 67"/>
                <a:gd name="T11" fmla="*/ 0 h 86"/>
                <a:gd name="T12" fmla="*/ 44 w 67"/>
                <a:gd name="T13" fmla="*/ 25 h 86"/>
                <a:gd name="T14" fmla="*/ 67 w 67"/>
                <a:gd name="T15" fmla="*/ 25 h 86"/>
                <a:gd name="T16" fmla="*/ 55 w 67"/>
                <a:gd name="T17" fmla="*/ 48 h 86"/>
                <a:gd name="T18" fmla="*/ 65 w 67"/>
                <a:gd name="T19" fmla="*/ 77 h 86"/>
                <a:gd name="T20" fmla="*/ 41 w 67"/>
                <a:gd name="T21"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6">
                  <a:moveTo>
                    <a:pt x="41" y="67"/>
                  </a:moveTo>
                  <a:lnTo>
                    <a:pt x="22" y="86"/>
                  </a:lnTo>
                  <a:lnTo>
                    <a:pt x="21" y="55"/>
                  </a:lnTo>
                  <a:lnTo>
                    <a:pt x="0" y="37"/>
                  </a:lnTo>
                  <a:lnTo>
                    <a:pt x="22" y="28"/>
                  </a:lnTo>
                  <a:lnTo>
                    <a:pt x="27" y="0"/>
                  </a:lnTo>
                  <a:lnTo>
                    <a:pt x="44" y="25"/>
                  </a:lnTo>
                  <a:lnTo>
                    <a:pt x="67" y="25"/>
                  </a:lnTo>
                  <a:lnTo>
                    <a:pt x="55" y="48"/>
                  </a:lnTo>
                  <a:lnTo>
                    <a:pt x="65" y="77"/>
                  </a:lnTo>
                  <a:lnTo>
                    <a:pt x="41" y="67"/>
                  </a:lnTo>
                  <a:close/>
                </a:path>
              </a:pathLst>
            </a:custGeom>
            <a:solidFill>
              <a:srgbClr val="AD7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2" name="Freeform 259"/>
            <p:cNvSpPr/>
            <p:nvPr/>
          </p:nvSpPr>
          <p:spPr bwMode="auto">
            <a:xfrm>
              <a:off x="6434138" y="6213476"/>
              <a:ext cx="63500" cy="122238"/>
            </a:xfrm>
            <a:custGeom>
              <a:avLst/>
              <a:gdLst>
                <a:gd name="T0" fmla="*/ 40 w 40"/>
                <a:gd name="T1" fmla="*/ 25 h 77"/>
                <a:gd name="T2" fmla="*/ 17 w 40"/>
                <a:gd name="T3" fmla="*/ 25 h 77"/>
                <a:gd name="T4" fmla="*/ 0 w 40"/>
                <a:gd name="T5" fmla="*/ 0 h 77"/>
                <a:gd name="T6" fmla="*/ 0 w 40"/>
                <a:gd name="T7" fmla="*/ 5 h 77"/>
                <a:gd name="T8" fmla="*/ 14 w 40"/>
                <a:gd name="T9" fmla="*/ 28 h 77"/>
                <a:gd name="T10" fmla="*/ 34 w 40"/>
                <a:gd name="T11" fmla="*/ 28 h 77"/>
                <a:gd name="T12" fmla="*/ 24 w 40"/>
                <a:gd name="T13" fmla="*/ 50 h 77"/>
                <a:gd name="T14" fmla="*/ 32 w 40"/>
                <a:gd name="T15" fmla="*/ 75 h 77"/>
                <a:gd name="T16" fmla="*/ 38 w 40"/>
                <a:gd name="T17" fmla="*/ 77 h 77"/>
                <a:gd name="T18" fmla="*/ 28 w 40"/>
                <a:gd name="T19" fmla="*/ 48 h 77"/>
                <a:gd name="T20" fmla="*/ 40 w 40"/>
                <a:gd name="T21"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77">
                  <a:moveTo>
                    <a:pt x="40" y="25"/>
                  </a:moveTo>
                  <a:lnTo>
                    <a:pt x="17" y="25"/>
                  </a:lnTo>
                  <a:lnTo>
                    <a:pt x="0" y="0"/>
                  </a:lnTo>
                  <a:lnTo>
                    <a:pt x="0" y="5"/>
                  </a:lnTo>
                  <a:lnTo>
                    <a:pt x="14" y="28"/>
                  </a:lnTo>
                  <a:lnTo>
                    <a:pt x="34" y="28"/>
                  </a:lnTo>
                  <a:lnTo>
                    <a:pt x="24" y="50"/>
                  </a:lnTo>
                  <a:lnTo>
                    <a:pt x="32" y="75"/>
                  </a:lnTo>
                  <a:lnTo>
                    <a:pt x="38" y="77"/>
                  </a:lnTo>
                  <a:lnTo>
                    <a:pt x="28" y="48"/>
                  </a:lnTo>
                  <a:lnTo>
                    <a:pt x="40" y="25"/>
                  </a:lnTo>
                  <a:close/>
                </a:path>
              </a:pathLst>
            </a:custGeom>
            <a:solidFill>
              <a:srgbClr val="D18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3" name="Freeform 260"/>
            <p:cNvSpPr/>
            <p:nvPr/>
          </p:nvSpPr>
          <p:spPr bwMode="auto">
            <a:xfrm>
              <a:off x="6042025" y="6213476"/>
              <a:ext cx="104775" cy="136525"/>
            </a:xfrm>
            <a:custGeom>
              <a:avLst/>
              <a:gdLst>
                <a:gd name="T0" fmla="*/ 26 w 66"/>
                <a:gd name="T1" fmla="*/ 67 h 86"/>
                <a:gd name="T2" fmla="*/ 43 w 66"/>
                <a:gd name="T3" fmla="*/ 86 h 86"/>
                <a:gd name="T4" fmla="*/ 46 w 66"/>
                <a:gd name="T5" fmla="*/ 55 h 86"/>
                <a:gd name="T6" fmla="*/ 66 w 66"/>
                <a:gd name="T7" fmla="*/ 37 h 86"/>
                <a:gd name="T8" fmla="*/ 44 w 66"/>
                <a:gd name="T9" fmla="*/ 28 h 86"/>
                <a:gd name="T10" fmla="*/ 38 w 66"/>
                <a:gd name="T11" fmla="*/ 0 h 86"/>
                <a:gd name="T12" fmla="*/ 23 w 66"/>
                <a:gd name="T13" fmla="*/ 25 h 86"/>
                <a:gd name="T14" fmla="*/ 0 w 66"/>
                <a:gd name="T15" fmla="*/ 25 h 86"/>
                <a:gd name="T16" fmla="*/ 12 w 66"/>
                <a:gd name="T17" fmla="*/ 48 h 86"/>
                <a:gd name="T18" fmla="*/ 2 w 66"/>
                <a:gd name="T19" fmla="*/ 77 h 86"/>
                <a:gd name="T20" fmla="*/ 26 w 66"/>
                <a:gd name="T21"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86">
                  <a:moveTo>
                    <a:pt x="26" y="67"/>
                  </a:moveTo>
                  <a:lnTo>
                    <a:pt x="43" y="86"/>
                  </a:lnTo>
                  <a:lnTo>
                    <a:pt x="46" y="55"/>
                  </a:lnTo>
                  <a:lnTo>
                    <a:pt x="66" y="37"/>
                  </a:lnTo>
                  <a:lnTo>
                    <a:pt x="44" y="28"/>
                  </a:lnTo>
                  <a:lnTo>
                    <a:pt x="38" y="0"/>
                  </a:lnTo>
                  <a:lnTo>
                    <a:pt x="23" y="25"/>
                  </a:lnTo>
                  <a:lnTo>
                    <a:pt x="0" y="25"/>
                  </a:lnTo>
                  <a:lnTo>
                    <a:pt x="12" y="48"/>
                  </a:lnTo>
                  <a:lnTo>
                    <a:pt x="2" y="77"/>
                  </a:lnTo>
                  <a:lnTo>
                    <a:pt x="26" y="67"/>
                  </a:lnTo>
                  <a:close/>
                </a:path>
              </a:pathLst>
            </a:custGeom>
            <a:solidFill>
              <a:srgbClr val="AD7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4" name="Freeform 261"/>
            <p:cNvSpPr/>
            <p:nvPr/>
          </p:nvSpPr>
          <p:spPr bwMode="auto">
            <a:xfrm>
              <a:off x="6042025" y="6213476"/>
              <a:ext cx="61913" cy="122238"/>
            </a:xfrm>
            <a:custGeom>
              <a:avLst/>
              <a:gdLst>
                <a:gd name="T0" fmla="*/ 0 w 39"/>
                <a:gd name="T1" fmla="*/ 25 h 77"/>
                <a:gd name="T2" fmla="*/ 23 w 39"/>
                <a:gd name="T3" fmla="*/ 25 h 77"/>
                <a:gd name="T4" fmla="*/ 38 w 39"/>
                <a:gd name="T5" fmla="*/ 0 h 77"/>
                <a:gd name="T6" fmla="*/ 39 w 39"/>
                <a:gd name="T7" fmla="*/ 5 h 77"/>
                <a:gd name="T8" fmla="*/ 26 w 39"/>
                <a:gd name="T9" fmla="*/ 28 h 77"/>
                <a:gd name="T10" fmla="*/ 6 w 39"/>
                <a:gd name="T11" fmla="*/ 28 h 77"/>
                <a:gd name="T12" fmla="*/ 16 w 39"/>
                <a:gd name="T13" fmla="*/ 50 h 77"/>
                <a:gd name="T14" fmla="*/ 7 w 39"/>
                <a:gd name="T15" fmla="*/ 75 h 77"/>
                <a:gd name="T16" fmla="*/ 2 w 39"/>
                <a:gd name="T17" fmla="*/ 77 h 77"/>
                <a:gd name="T18" fmla="*/ 12 w 39"/>
                <a:gd name="T19" fmla="*/ 48 h 77"/>
                <a:gd name="T20" fmla="*/ 0 w 39"/>
                <a:gd name="T21"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77">
                  <a:moveTo>
                    <a:pt x="0" y="25"/>
                  </a:moveTo>
                  <a:lnTo>
                    <a:pt x="23" y="25"/>
                  </a:lnTo>
                  <a:lnTo>
                    <a:pt x="38" y="0"/>
                  </a:lnTo>
                  <a:lnTo>
                    <a:pt x="39" y="5"/>
                  </a:lnTo>
                  <a:lnTo>
                    <a:pt x="26" y="28"/>
                  </a:lnTo>
                  <a:lnTo>
                    <a:pt x="6" y="28"/>
                  </a:lnTo>
                  <a:lnTo>
                    <a:pt x="16" y="50"/>
                  </a:lnTo>
                  <a:lnTo>
                    <a:pt x="7" y="75"/>
                  </a:lnTo>
                  <a:lnTo>
                    <a:pt x="2" y="77"/>
                  </a:lnTo>
                  <a:lnTo>
                    <a:pt x="12" y="48"/>
                  </a:lnTo>
                  <a:lnTo>
                    <a:pt x="0" y="25"/>
                  </a:lnTo>
                  <a:close/>
                </a:path>
              </a:pathLst>
            </a:custGeom>
            <a:solidFill>
              <a:srgbClr val="D18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5" name="Freeform 262"/>
            <p:cNvSpPr/>
            <p:nvPr/>
          </p:nvSpPr>
          <p:spPr bwMode="auto">
            <a:xfrm>
              <a:off x="6534150" y="6384926"/>
              <a:ext cx="57150" cy="23813"/>
            </a:xfrm>
            <a:custGeom>
              <a:avLst/>
              <a:gdLst>
                <a:gd name="T0" fmla="*/ 27 w 29"/>
                <a:gd name="T1" fmla="*/ 0 h 12"/>
                <a:gd name="T2" fmla="*/ 26 w 29"/>
                <a:gd name="T3" fmla="*/ 0 h 12"/>
                <a:gd name="T4" fmla="*/ 2 w 29"/>
                <a:gd name="T5" fmla="*/ 8 h 12"/>
                <a:gd name="T6" fmla="*/ 0 w 29"/>
                <a:gd name="T7" fmla="*/ 10 h 12"/>
                <a:gd name="T8" fmla="*/ 2 w 29"/>
                <a:gd name="T9" fmla="*/ 12 h 12"/>
                <a:gd name="T10" fmla="*/ 3 w 29"/>
                <a:gd name="T11" fmla="*/ 12 h 12"/>
                <a:gd name="T12" fmla="*/ 27 w 29"/>
                <a:gd name="T13" fmla="*/ 4 h 12"/>
                <a:gd name="T14" fmla="*/ 29 w 29"/>
                <a:gd name="T15" fmla="*/ 1 h 12"/>
                <a:gd name="T16" fmla="*/ 27 w 2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27" y="0"/>
                  </a:moveTo>
                  <a:cubicBezTo>
                    <a:pt x="26" y="0"/>
                    <a:pt x="26" y="0"/>
                    <a:pt x="26" y="0"/>
                  </a:cubicBezTo>
                  <a:cubicBezTo>
                    <a:pt x="19" y="3"/>
                    <a:pt x="11" y="5"/>
                    <a:pt x="2" y="8"/>
                  </a:cubicBezTo>
                  <a:cubicBezTo>
                    <a:pt x="0" y="8"/>
                    <a:pt x="0" y="9"/>
                    <a:pt x="0" y="10"/>
                  </a:cubicBezTo>
                  <a:cubicBezTo>
                    <a:pt x="0" y="11"/>
                    <a:pt x="1" y="12"/>
                    <a:pt x="2" y="12"/>
                  </a:cubicBezTo>
                  <a:cubicBezTo>
                    <a:pt x="3" y="12"/>
                    <a:pt x="3" y="12"/>
                    <a:pt x="3" y="12"/>
                  </a:cubicBezTo>
                  <a:cubicBezTo>
                    <a:pt x="13" y="10"/>
                    <a:pt x="21" y="7"/>
                    <a:pt x="27" y="4"/>
                  </a:cubicBezTo>
                  <a:cubicBezTo>
                    <a:pt x="29" y="3"/>
                    <a:pt x="29" y="2"/>
                    <a:pt x="29" y="1"/>
                  </a:cubicBezTo>
                  <a:cubicBezTo>
                    <a:pt x="28" y="0"/>
                    <a:pt x="27" y="0"/>
                    <a:pt x="27" y="0"/>
                  </a:cubicBezTo>
                </a:path>
              </a:pathLst>
            </a:custGeom>
            <a:solidFill>
              <a:srgbClr val="E8C7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6" name="Freeform 263"/>
            <p:cNvSpPr/>
            <p:nvPr/>
          </p:nvSpPr>
          <p:spPr bwMode="auto">
            <a:xfrm>
              <a:off x="6375400" y="6405563"/>
              <a:ext cx="139700" cy="25400"/>
            </a:xfrm>
            <a:custGeom>
              <a:avLst/>
              <a:gdLst>
                <a:gd name="T0" fmla="*/ 69 w 71"/>
                <a:gd name="T1" fmla="*/ 0 h 13"/>
                <a:gd name="T2" fmla="*/ 68 w 71"/>
                <a:gd name="T3" fmla="*/ 0 h 13"/>
                <a:gd name="T4" fmla="*/ 2 w 71"/>
                <a:gd name="T5" fmla="*/ 8 h 13"/>
                <a:gd name="T6" fmla="*/ 0 w 71"/>
                <a:gd name="T7" fmla="*/ 10 h 13"/>
                <a:gd name="T8" fmla="*/ 2 w 71"/>
                <a:gd name="T9" fmla="*/ 13 h 13"/>
                <a:gd name="T10" fmla="*/ 2 w 71"/>
                <a:gd name="T11" fmla="*/ 13 h 13"/>
                <a:gd name="T12" fmla="*/ 69 w 71"/>
                <a:gd name="T13" fmla="*/ 5 h 13"/>
                <a:gd name="T14" fmla="*/ 71 w 71"/>
                <a:gd name="T15" fmla="*/ 2 h 13"/>
                <a:gd name="T16" fmla="*/ 69 w 7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3">
                  <a:moveTo>
                    <a:pt x="69" y="0"/>
                  </a:moveTo>
                  <a:cubicBezTo>
                    <a:pt x="69" y="0"/>
                    <a:pt x="68" y="0"/>
                    <a:pt x="68" y="0"/>
                  </a:cubicBezTo>
                  <a:cubicBezTo>
                    <a:pt x="50" y="4"/>
                    <a:pt x="27" y="7"/>
                    <a:pt x="2" y="8"/>
                  </a:cubicBezTo>
                  <a:cubicBezTo>
                    <a:pt x="1" y="8"/>
                    <a:pt x="0" y="9"/>
                    <a:pt x="0" y="10"/>
                  </a:cubicBezTo>
                  <a:cubicBezTo>
                    <a:pt x="0" y="12"/>
                    <a:pt x="1" y="13"/>
                    <a:pt x="2" y="13"/>
                  </a:cubicBezTo>
                  <a:cubicBezTo>
                    <a:pt x="2" y="13"/>
                    <a:pt x="2" y="13"/>
                    <a:pt x="2" y="13"/>
                  </a:cubicBezTo>
                  <a:cubicBezTo>
                    <a:pt x="27" y="11"/>
                    <a:pt x="50" y="8"/>
                    <a:pt x="69" y="5"/>
                  </a:cubicBezTo>
                  <a:cubicBezTo>
                    <a:pt x="70" y="5"/>
                    <a:pt x="71" y="3"/>
                    <a:pt x="71" y="2"/>
                  </a:cubicBezTo>
                  <a:cubicBezTo>
                    <a:pt x="71" y="1"/>
                    <a:pt x="70" y="0"/>
                    <a:pt x="69" y="0"/>
                  </a:cubicBezTo>
                </a:path>
              </a:pathLst>
            </a:custGeom>
            <a:solidFill>
              <a:srgbClr val="E8C7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sp>
          <p:nvSpPr>
            <p:cNvPr id="207" name="Freeform 264"/>
            <p:cNvSpPr/>
            <p:nvPr/>
          </p:nvSpPr>
          <p:spPr bwMode="auto">
            <a:xfrm>
              <a:off x="5988050" y="6392863"/>
              <a:ext cx="169863" cy="36513"/>
            </a:xfrm>
            <a:custGeom>
              <a:avLst/>
              <a:gdLst>
                <a:gd name="T0" fmla="*/ 2 w 86"/>
                <a:gd name="T1" fmla="*/ 0 h 18"/>
                <a:gd name="T2" fmla="*/ 0 w 86"/>
                <a:gd name="T3" fmla="*/ 2 h 18"/>
                <a:gd name="T4" fmla="*/ 2 w 86"/>
                <a:gd name="T5" fmla="*/ 4 h 18"/>
                <a:gd name="T6" fmla="*/ 83 w 86"/>
                <a:gd name="T7" fmla="*/ 18 h 18"/>
                <a:gd name="T8" fmla="*/ 84 w 86"/>
                <a:gd name="T9" fmla="*/ 18 h 18"/>
                <a:gd name="T10" fmla="*/ 84 w 86"/>
                <a:gd name="T11" fmla="*/ 18 h 18"/>
                <a:gd name="T12" fmla="*/ 86 w 86"/>
                <a:gd name="T13" fmla="*/ 16 h 18"/>
                <a:gd name="T14" fmla="*/ 84 w 86"/>
                <a:gd name="T15" fmla="*/ 13 h 18"/>
                <a:gd name="T16" fmla="*/ 83 w 86"/>
                <a:gd name="T17" fmla="*/ 13 h 18"/>
                <a:gd name="T18" fmla="*/ 3 w 86"/>
                <a:gd name="T19" fmla="*/ 0 h 18"/>
                <a:gd name="T20" fmla="*/ 2 w 8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8">
                  <a:moveTo>
                    <a:pt x="2" y="0"/>
                  </a:moveTo>
                  <a:cubicBezTo>
                    <a:pt x="1" y="0"/>
                    <a:pt x="1" y="1"/>
                    <a:pt x="0" y="2"/>
                  </a:cubicBezTo>
                  <a:cubicBezTo>
                    <a:pt x="0" y="3"/>
                    <a:pt x="0" y="4"/>
                    <a:pt x="2" y="4"/>
                  </a:cubicBezTo>
                  <a:cubicBezTo>
                    <a:pt x="28" y="13"/>
                    <a:pt x="56" y="16"/>
                    <a:pt x="83" y="18"/>
                  </a:cubicBezTo>
                  <a:cubicBezTo>
                    <a:pt x="84" y="18"/>
                    <a:pt x="84" y="18"/>
                    <a:pt x="84" y="18"/>
                  </a:cubicBezTo>
                  <a:cubicBezTo>
                    <a:pt x="84" y="18"/>
                    <a:pt x="84" y="18"/>
                    <a:pt x="84" y="18"/>
                  </a:cubicBezTo>
                  <a:cubicBezTo>
                    <a:pt x="85" y="18"/>
                    <a:pt x="86" y="17"/>
                    <a:pt x="86" y="16"/>
                  </a:cubicBezTo>
                  <a:cubicBezTo>
                    <a:pt x="86" y="15"/>
                    <a:pt x="85" y="13"/>
                    <a:pt x="84" y="13"/>
                  </a:cubicBezTo>
                  <a:cubicBezTo>
                    <a:pt x="83" y="13"/>
                    <a:pt x="83" y="13"/>
                    <a:pt x="83" y="13"/>
                  </a:cubicBezTo>
                  <a:cubicBezTo>
                    <a:pt x="56" y="11"/>
                    <a:pt x="29" y="9"/>
                    <a:pt x="3" y="0"/>
                  </a:cubicBezTo>
                  <a:cubicBezTo>
                    <a:pt x="3" y="0"/>
                    <a:pt x="3" y="0"/>
                    <a:pt x="2" y="0"/>
                  </a:cubicBezTo>
                </a:path>
              </a:pathLst>
            </a:custGeom>
            <a:solidFill>
              <a:srgbClr val="E8C7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solidFill>
                  <a:schemeClr val="bg1"/>
                </a:solidFill>
                <a:latin typeface="方正喵呜体" panose="02010600010101010101" pitchFamily="2" charset="-122"/>
                <a:ea typeface="方正喵呜体" panose="02010600010101010101" pitchFamily="2" charset="-122"/>
              </a:endParaRPr>
            </a:p>
          </p:txBody>
        </p:sp>
      </p:grpSp>
      <p:pic>
        <p:nvPicPr>
          <p:cNvPr id="208" name="图片 2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071" y="1705113"/>
            <a:ext cx="1274858" cy="936558"/>
          </a:xfrm>
          <a:prstGeom prst="rect">
            <a:avLst/>
          </a:prstGeom>
        </p:spPr>
      </p:pic>
      <p:pic>
        <p:nvPicPr>
          <p:cNvPr id="223" name="图片 2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8388" y="1866259"/>
            <a:ext cx="1274858" cy="936558"/>
          </a:xfrm>
          <a:prstGeom prst="rect">
            <a:avLst/>
          </a:prstGeom>
        </p:spPr>
      </p:pic>
      <p:sp>
        <p:nvSpPr>
          <p:cNvPr id="224" name="文本框 223"/>
          <p:cNvSpPr txBox="1"/>
          <p:nvPr/>
        </p:nvSpPr>
        <p:spPr>
          <a:xfrm>
            <a:off x="1861073" y="2991652"/>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25" name="矩形 224"/>
          <p:cNvSpPr/>
          <p:nvPr/>
        </p:nvSpPr>
        <p:spPr>
          <a:xfrm>
            <a:off x="1262146" y="3320301"/>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26" name="文本框 225"/>
          <p:cNvSpPr txBox="1"/>
          <p:nvPr/>
        </p:nvSpPr>
        <p:spPr>
          <a:xfrm>
            <a:off x="3913896" y="2963799"/>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27" name="矩形 226"/>
          <p:cNvSpPr/>
          <p:nvPr/>
        </p:nvSpPr>
        <p:spPr>
          <a:xfrm>
            <a:off x="3314968" y="3292448"/>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31" name="文本框 230"/>
          <p:cNvSpPr txBox="1"/>
          <p:nvPr/>
        </p:nvSpPr>
        <p:spPr>
          <a:xfrm>
            <a:off x="6133369" y="2989563"/>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32" name="矩形 231"/>
          <p:cNvSpPr/>
          <p:nvPr/>
        </p:nvSpPr>
        <p:spPr>
          <a:xfrm>
            <a:off x="5534441" y="3318212"/>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17" name="组合 216"/>
          <p:cNvGrpSpPr/>
          <p:nvPr/>
        </p:nvGrpSpPr>
        <p:grpSpPr>
          <a:xfrm>
            <a:off x="699330" y="371662"/>
            <a:ext cx="7882750" cy="421654"/>
            <a:chOff x="-2462352" y="673807"/>
            <a:chExt cx="10508965" cy="562132"/>
          </a:xfrm>
        </p:grpSpPr>
        <p:sp>
          <p:nvSpPr>
            <p:cNvPr id="218" name="矩形 217"/>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19"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20" name="矩形 219"/>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ppt_x"/>
                                          </p:val>
                                        </p:tav>
                                        <p:tav tm="100000">
                                          <p:val>
                                            <p:strVal val="#ppt_x"/>
                                          </p:val>
                                        </p:tav>
                                      </p:tavLst>
                                    </p:anim>
                                    <p:anim calcmode="lin" valueType="num">
                                      <p:cBhvr additive="base">
                                        <p:cTn id="8" dur="500" fill="hold"/>
                                        <p:tgtEl>
                                          <p:spTgt spid="20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additive="base">
                                        <p:cTn id="12" dur="500" fill="hold"/>
                                        <p:tgtEl>
                                          <p:spTgt spid="194"/>
                                        </p:tgtEl>
                                        <p:attrNameLst>
                                          <p:attrName>ppt_x</p:attrName>
                                        </p:attrNameLst>
                                      </p:cBhvr>
                                      <p:tavLst>
                                        <p:tav tm="0">
                                          <p:val>
                                            <p:strVal val="#ppt_x"/>
                                          </p:val>
                                        </p:tav>
                                        <p:tav tm="100000">
                                          <p:val>
                                            <p:strVal val="#ppt_x"/>
                                          </p:val>
                                        </p:tav>
                                      </p:tavLst>
                                    </p:anim>
                                    <p:anim calcmode="lin" valueType="num">
                                      <p:cBhvr additive="base">
                                        <p:cTn id="13" dur="500" fill="hold"/>
                                        <p:tgtEl>
                                          <p:spTgt spid="19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3"/>
                                        </p:tgtEl>
                                        <p:attrNameLst>
                                          <p:attrName>style.visibility</p:attrName>
                                        </p:attrNameLst>
                                      </p:cBhvr>
                                      <p:to>
                                        <p:strVal val="visible"/>
                                      </p:to>
                                    </p:set>
                                    <p:anim calcmode="lin" valueType="num">
                                      <p:cBhvr additive="base">
                                        <p:cTn id="17" dur="500" fill="hold"/>
                                        <p:tgtEl>
                                          <p:spTgt spid="223"/>
                                        </p:tgtEl>
                                        <p:attrNameLst>
                                          <p:attrName>ppt_x</p:attrName>
                                        </p:attrNameLst>
                                      </p:cBhvr>
                                      <p:tavLst>
                                        <p:tav tm="0">
                                          <p:val>
                                            <p:strVal val="#ppt_x"/>
                                          </p:val>
                                        </p:tav>
                                        <p:tav tm="100000">
                                          <p:val>
                                            <p:strVal val="#ppt_x"/>
                                          </p:val>
                                        </p:tav>
                                      </p:tavLst>
                                    </p:anim>
                                    <p:anim calcmode="lin" valueType="num">
                                      <p:cBhvr additive="base">
                                        <p:cTn id="18" dur="500" fill="hold"/>
                                        <p:tgtEl>
                                          <p:spTgt spid="2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wipe(down)">
                                      <p:cBhvr>
                                        <p:cTn id="22" dur="500"/>
                                        <p:tgtEl>
                                          <p:spTgt spid="224"/>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25"/>
                                        </p:tgtEl>
                                        <p:attrNameLst>
                                          <p:attrName>style.visibility</p:attrName>
                                        </p:attrNameLst>
                                      </p:cBhvr>
                                      <p:to>
                                        <p:strVal val="visible"/>
                                      </p:to>
                                    </p:set>
                                    <p:animEffect transition="in" filter="wipe(down)">
                                      <p:cBhvr>
                                        <p:cTn id="26" dur="500"/>
                                        <p:tgtEl>
                                          <p:spTgt spid="22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26"/>
                                        </p:tgtEl>
                                        <p:attrNameLst>
                                          <p:attrName>style.visibility</p:attrName>
                                        </p:attrNameLst>
                                      </p:cBhvr>
                                      <p:to>
                                        <p:strVal val="visible"/>
                                      </p:to>
                                    </p:set>
                                    <p:animEffect transition="in" filter="wipe(down)">
                                      <p:cBhvr>
                                        <p:cTn id="30" dur="500"/>
                                        <p:tgtEl>
                                          <p:spTgt spid="226"/>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227"/>
                                        </p:tgtEl>
                                        <p:attrNameLst>
                                          <p:attrName>style.visibility</p:attrName>
                                        </p:attrNameLst>
                                      </p:cBhvr>
                                      <p:to>
                                        <p:strVal val="visible"/>
                                      </p:to>
                                    </p:set>
                                    <p:animEffect transition="in" filter="wipe(down)">
                                      <p:cBhvr>
                                        <p:cTn id="34" dur="500"/>
                                        <p:tgtEl>
                                          <p:spTgt spid="227"/>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31"/>
                                        </p:tgtEl>
                                        <p:attrNameLst>
                                          <p:attrName>style.visibility</p:attrName>
                                        </p:attrNameLst>
                                      </p:cBhvr>
                                      <p:to>
                                        <p:strVal val="visible"/>
                                      </p:to>
                                    </p:set>
                                    <p:animEffect transition="in" filter="wipe(down)">
                                      <p:cBhvr>
                                        <p:cTn id="38" dur="500"/>
                                        <p:tgtEl>
                                          <p:spTgt spid="231"/>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wipe(down)">
                                      <p:cBhvr>
                                        <p:cTn id="42" dur="500"/>
                                        <p:tgtEl>
                                          <p:spTgt spid="232"/>
                                        </p:tgtEl>
                                      </p:cBhvr>
                                    </p:animEffect>
                                  </p:childTnLst>
                                </p:cTn>
                              </p:par>
                              <p:par>
                                <p:cTn id="43" presetID="16" presetClass="entr" presetSubtype="21" fill="hold" nodeType="withEffect">
                                  <p:stCondLst>
                                    <p:cond delay="0"/>
                                  </p:stCondLst>
                                  <p:childTnLst>
                                    <p:set>
                                      <p:cBhvr>
                                        <p:cTn id="44" dur="1" fill="hold">
                                          <p:stCondLst>
                                            <p:cond delay="0"/>
                                          </p:stCondLst>
                                        </p:cTn>
                                        <p:tgtEl>
                                          <p:spTgt spid="217"/>
                                        </p:tgtEl>
                                        <p:attrNameLst>
                                          <p:attrName>style.visibility</p:attrName>
                                        </p:attrNameLst>
                                      </p:cBhvr>
                                      <p:to>
                                        <p:strVal val="visible"/>
                                      </p:to>
                                    </p:set>
                                    <p:animEffect transition="in" filter="barn(inVertical)">
                                      <p:cBhvr>
                                        <p:cTn id="45"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25" grpId="0"/>
      <p:bldP spid="226" grpId="0"/>
      <p:bldP spid="227" grpId="0"/>
      <p:bldP spid="231" grpId="0"/>
      <p:bldP spid="2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968" r="8035"/>
          <a:stretch>
            <a:fillRect/>
          </a:stretch>
        </p:blipFill>
        <p:spPr>
          <a:xfrm>
            <a:off x="0" y="-7554"/>
            <a:ext cx="9278938" cy="5227254"/>
          </a:xfrm>
          <a:prstGeom prst="rect">
            <a:avLst/>
          </a:prstGeom>
        </p:spPr>
      </p:pic>
      <p:sp>
        <p:nvSpPr>
          <p:cNvPr id="10" name="矩形 9"/>
          <p:cNvSpPr/>
          <p:nvPr/>
        </p:nvSpPr>
        <p:spPr>
          <a:xfrm>
            <a:off x="2476844" y="3692778"/>
            <a:ext cx="4396813" cy="710707"/>
          </a:xfrm>
          <a:prstGeom prst="rect">
            <a:avLst/>
          </a:prstGeom>
        </p:spPr>
        <p:txBody>
          <a:bodyPr wrap="square">
            <a:spAutoFit/>
          </a:bodyPr>
          <a:lstStyle/>
          <a:p>
            <a:pPr algn="ctr">
              <a:lnSpc>
                <a:spcPct val="90000"/>
              </a:lnSpc>
              <a:buNone/>
            </a:pPr>
            <a:r>
              <a:rPr lang="zh-CN" altLang="en-US"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欢 乐 圣 诞</a:t>
            </a:r>
            <a:endParaRPr lang="en-US" altLang="zh-CN"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3813044" y="2170282"/>
            <a:ext cx="2898501" cy="562013"/>
          </a:xfrm>
          <a:prstGeom prst="rect">
            <a:avLst/>
          </a:prstGeom>
        </p:spPr>
        <p:txBody>
          <a:bodyPr lIns="0" tIns="0" rIns="0" bIns="0">
            <a:spAutoFit/>
          </a:bodyPr>
          <a:lstStyle/>
          <a:p>
            <a:pPr eaLnBrk="1" hangingPunct="1">
              <a:defRPr/>
            </a:pPr>
            <a:r>
              <a:rPr lang="zh-CN" altLang="en-US" sz="3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p>
        </p:txBody>
      </p:sp>
      <p:sp>
        <p:nvSpPr>
          <p:cNvPr id="9" name="TextBox 11"/>
          <p:cNvSpPr txBox="1"/>
          <p:nvPr/>
        </p:nvSpPr>
        <p:spPr>
          <a:xfrm>
            <a:off x="3732101" y="2724151"/>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732101" y="2916512"/>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s_1"/>
          <p:cNvSpPr txBox="1"/>
          <p:nvPr>
            <p:custDataLst>
              <p:tags r:id="rId1"/>
            </p:custDataLst>
          </p:nvPr>
        </p:nvSpPr>
        <p:spPr>
          <a:xfrm>
            <a:off x="2296234" y="2094563"/>
            <a:ext cx="1516808" cy="1030731"/>
          </a:xfrm>
          <a:prstGeom prst="rect">
            <a:avLst/>
          </a:prstGeom>
          <a:noFill/>
        </p:spPr>
        <p:txBody>
          <a:bodyPr vert="horz" wrap="square" lIns="0" tIns="0" rIns="0" bIns="0" anchor="ctr">
            <a:spAutoFit/>
          </a:bodyPr>
          <a:lstStyle/>
          <a:p>
            <a:pPr algn="ctr" eaLnBrk="1" hangingPunct="1">
              <a:defRPr/>
            </a:pPr>
            <a:r>
              <a:rPr lang="en-US" altLang="zh-CN" sz="6600" b="1" noProof="1">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6600"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4*#ppt_w"/>
                                          </p:val>
                                        </p:tav>
                                        <p:tav tm="100000">
                                          <p:val>
                                            <p:strVal val="#ppt_w"/>
                                          </p:val>
                                        </p:tav>
                                      </p:tavLst>
                                    </p:anim>
                                    <p:anim calcmode="lin" valueType="num">
                                      <p:cBhvr>
                                        <p:cTn id="12" dur="500" fill="hold"/>
                                        <p:tgtEl>
                                          <p:spTgt spid="8"/>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p:tgtEl>
                                          <p:spTgt spid="9"/>
                                        </p:tgtEl>
                                        <p:attrNameLst>
                                          <p:attrName>ppt_x</p:attrName>
                                        </p:attrNameLst>
                                      </p:cBhvr>
                                      <p:tavLst>
                                        <p:tav tm="0">
                                          <p:val>
                                            <p:strVal val="#ppt_x-#ppt_w*1.125000"/>
                                          </p:val>
                                        </p:tav>
                                        <p:tav tm="100000">
                                          <p:val>
                                            <p:strVal val="#ppt_x"/>
                                          </p:val>
                                        </p:tav>
                                      </p:tavLst>
                                    </p:anim>
                                    <p:animEffect transition="in" filter="wipe(right)">
                                      <p:cBhvr>
                                        <p:cTn id="17" dur="500"/>
                                        <p:tgtEl>
                                          <p:spTgt spid="9"/>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219" name="图片 218"/>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93232" y="171384"/>
            <a:ext cx="8356970" cy="4837721"/>
          </a:xfrm>
          <a:prstGeom prst="rect">
            <a:avLst/>
          </a:prstGeom>
          <a:noFill/>
          <a:ln w="9525">
            <a:noFill/>
          </a:ln>
        </p:spPr>
      </p:pic>
      <p:grpSp>
        <p:nvGrpSpPr>
          <p:cNvPr id="209" name="组合 208"/>
          <p:cNvGrpSpPr/>
          <p:nvPr/>
        </p:nvGrpSpPr>
        <p:grpSpPr>
          <a:xfrm>
            <a:off x="2821730" y="1589843"/>
            <a:ext cx="3428183" cy="2394924"/>
            <a:chOff x="3215104" y="1359475"/>
            <a:chExt cx="3428183" cy="2394924"/>
          </a:xfrm>
        </p:grpSpPr>
        <p:grpSp>
          <p:nvGrpSpPr>
            <p:cNvPr id="203" name="组合 202"/>
            <p:cNvGrpSpPr/>
            <p:nvPr/>
          </p:nvGrpSpPr>
          <p:grpSpPr>
            <a:xfrm>
              <a:off x="3215104" y="1359475"/>
              <a:ext cx="1290023" cy="1078103"/>
              <a:chOff x="2873273" y="735632"/>
              <a:chExt cx="1290023" cy="1078103"/>
            </a:xfrm>
            <a:solidFill>
              <a:schemeClr val="bg1"/>
            </a:solidFill>
          </p:grpSpPr>
          <p:sp>
            <p:nvSpPr>
              <p:cNvPr id="198" name="Freeform 25"/>
              <p:cNvSpPr/>
              <p:nvPr/>
            </p:nvSpPr>
            <p:spPr bwMode="auto">
              <a:xfrm>
                <a:off x="2873273" y="735632"/>
                <a:ext cx="1290023" cy="1078103"/>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grpFill/>
              <a:ln>
                <a:noFill/>
              </a:ln>
            </p:spPr>
            <p:txBody>
              <a:bodyPr/>
              <a:lstStyle/>
              <a:p>
                <a:endParaRPr lang="zh-CN" altLang="en-US" sz="2400" dirty="0">
                  <a:latin typeface="Impact" panose="020B0806030902050204" pitchFamily="34" charset="0"/>
                  <a:ea typeface="微软雅黑" panose="020B0503020204020204" pitchFamily="34" charset="-122"/>
                </a:endParaRPr>
              </a:p>
            </p:txBody>
          </p:sp>
          <p:sp>
            <p:nvSpPr>
              <p:cNvPr id="199" name="矩形 198"/>
              <p:cNvSpPr/>
              <p:nvPr/>
            </p:nvSpPr>
            <p:spPr>
              <a:xfrm>
                <a:off x="3091296" y="992287"/>
                <a:ext cx="642444" cy="454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283F19"/>
                    </a:solidFill>
                    <a:latin typeface="Impact" panose="020B0806030902050204" pitchFamily="34" charset="0"/>
                    <a:ea typeface="微软雅黑" panose="020B0503020204020204" pitchFamily="34" charset="-122"/>
                  </a:rPr>
                  <a:t>01</a:t>
                </a:r>
                <a:endParaRPr lang="zh-CN" altLang="en-US" sz="3200" b="1" dirty="0">
                  <a:solidFill>
                    <a:srgbClr val="283F19"/>
                  </a:solidFill>
                  <a:latin typeface="Impact" panose="020B0806030902050204" pitchFamily="34" charset="0"/>
                  <a:ea typeface="微软雅黑" panose="020B0503020204020204" pitchFamily="34" charset="-122"/>
                </a:endParaRPr>
              </a:p>
            </p:txBody>
          </p:sp>
        </p:grpSp>
        <p:grpSp>
          <p:nvGrpSpPr>
            <p:cNvPr id="204" name="组合 203"/>
            <p:cNvGrpSpPr/>
            <p:nvPr/>
          </p:nvGrpSpPr>
          <p:grpSpPr>
            <a:xfrm>
              <a:off x="4374584" y="1380153"/>
              <a:ext cx="2117726" cy="2062324"/>
              <a:chOff x="4057530" y="735632"/>
              <a:chExt cx="2117726" cy="2062324"/>
            </a:xfrm>
            <a:solidFill>
              <a:srgbClr val="283F19"/>
            </a:solidFill>
          </p:grpSpPr>
          <p:sp>
            <p:nvSpPr>
              <p:cNvPr id="195" name="Freeform 22"/>
              <p:cNvSpPr/>
              <p:nvPr/>
            </p:nvSpPr>
            <p:spPr bwMode="auto">
              <a:xfrm>
                <a:off x="4057530" y="735632"/>
                <a:ext cx="1078493" cy="1292762"/>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grpFill/>
              <a:ln w="6350">
                <a:noFill/>
              </a:ln>
            </p:spPr>
            <p:txBody>
              <a:bodyPr/>
              <a:lstStyle/>
              <a:p>
                <a:endParaRPr lang="zh-CN" altLang="en-US" sz="2400" dirty="0">
                  <a:latin typeface="Impact" panose="020B0806030902050204" pitchFamily="34" charset="0"/>
                  <a:ea typeface="微软雅黑" panose="020B0503020204020204" pitchFamily="34" charset="-122"/>
                </a:endParaRPr>
              </a:p>
            </p:txBody>
          </p:sp>
          <p:sp>
            <p:nvSpPr>
              <p:cNvPr id="200" name="矩形 199"/>
              <p:cNvSpPr/>
              <p:nvPr/>
            </p:nvSpPr>
            <p:spPr>
              <a:xfrm>
                <a:off x="4336400" y="997909"/>
                <a:ext cx="642444" cy="454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Impact" panose="020B0806030902050204" pitchFamily="34" charset="0"/>
                    <a:ea typeface="微软雅黑" panose="020B0503020204020204" pitchFamily="34" charset="-122"/>
                  </a:rPr>
                  <a:t>02</a:t>
                </a:r>
              </a:p>
            </p:txBody>
          </p:sp>
          <p:sp>
            <p:nvSpPr>
              <p:cNvPr id="207" name="矩形 206"/>
              <p:cNvSpPr/>
              <p:nvPr/>
            </p:nvSpPr>
            <p:spPr>
              <a:xfrm>
                <a:off x="5532812" y="2343697"/>
                <a:ext cx="642444" cy="4542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Impact" panose="020B0806030902050204" pitchFamily="34" charset="0"/>
                    <a:ea typeface="微软雅黑" panose="020B0503020204020204" pitchFamily="34" charset="-122"/>
                  </a:rPr>
                  <a:t>04</a:t>
                </a:r>
              </a:p>
            </p:txBody>
          </p:sp>
        </p:grpSp>
        <p:grpSp>
          <p:nvGrpSpPr>
            <p:cNvPr id="205" name="组合 204"/>
            <p:cNvGrpSpPr/>
            <p:nvPr/>
          </p:nvGrpSpPr>
          <p:grpSpPr>
            <a:xfrm>
              <a:off x="3215104" y="2327044"/>
              <a:ext cx="1078492" cy="1294363"/>
              <a:chOff x="2873273" y="1703201"/>
              <a:chExt cx="1078492" cy="1294363"/>
            </a:xfrm>
            <a:solidFill>
              <a:srgbClr val="283F19"/>
            </a:solidFill>
          </p:grpSpPr>
          <p:sp>
            <p:nvSpPr>
              <p:cNvPr id="197" name="Freeform 24"/>
              <p:cNvSpPr/>
              <p:nvPr/>
            </p:nvSpPr>
            <p:spPr bwMode="auto">
              <a:xfrm>
                <a:off x="2873273" y="1703201"/>
                <a:ext cx="1078492" cy="1294363"/>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grpFill/>
              <a:ln w="6350">
                <a:noFill/>
              </a:ln>
            </p:spPr>
            <p:txBody>
              <a:bodyPr/>
              <a:lstStyle/>
              <a:p>
                <a:endParaRPr lang="zh-CN" altLang="en-US" sz="2400" dirty="0">
                  <a:latin typeface="Impact" panose="020B0806030902050204" pitchFamily="34" charset="0"/>
                  <a:ea typeface="微软雅黑" panose="020B0503020204020204" pitchFamily="34" charset="-122"/>
                </a:endParaRPr>
              </a:p>
            </p:txBody>
          </p:sp>
          <p:sp>
            <p:nvSpPr>
              <p:cNvPr id="201" name="矩形 200"/>
              <p:cNvSpPr/>
              <p:nvPr/>
            </p:nvSpPr>
            <p:spPr>
              <a:xfrm>
                <a:off x="3091295" y="2231383"/>
                <a:ext cx="642444" cy="4542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Impact" panose="020B0806030902050204" pitchFamily="34" charset="0"/>
                    <a:ea typeface="微软雅黑" panose="020B0503020204020204" pitchFamily="34" charset="-122"/>
                  </a:rPr>
                  <a:t>03</a:t>
                </a:r>
              </a:p>
            </p:txBody>
          </p:sp>
        </p:grpSp>
        <p:sp>
          <p:nvSpPr>
            <p:cNvPr id="196" name="Freeform 23"/>
            <p:cNvSpPr/>
            <p:nvPr/>
          </p:nvSpPr>
          <p:spPr bwMode="auto">
            <a:xfrm>
              <a:off x="5350058" y="2676297"/>
              <a:ext cx="1293229" cy="1078102"/>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noFill/>
            <a:ln>
              <a:solidFill>
                <a:srgbClr val="283F19"/>
              </a:solidFill>
            </a:ln>
          </p:spPr>
          <p:txBody>
            <a:bodyPr/>
            <a:lstStyle/>
            <a:p>
              <a:endParaRPr lang="zh-CN" altLang="en-US" sz="2400" dirty="0">
                <a:latin typeface="Impact" panose="020B0806030902050204" pitchFamily="34" charset="0"/>
                <a:ea typeface="微软雅黑" panose="020B0503020204020204" pitchFamily="34" charset="-122"/>
              </a:endParaRPr>
            </a:p>
          </p:txBody>
        </p:sp>
      </p:grpSp>
      <p:sp>
        <p:nvSpPr>
          <p:cNvPr id="210" name="文本框 209"/>
          <p:cNvSpPr txBox="1"/>
          <p:nvPr/>
        </p:nvSpPr>
        <p:spPr>
          <a:xfrm>
            <a:off x="1040159" y="2963443"/>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1" name="矩形 210"/>
          <p:cNvSpPr/>
          <p:nvPr/>
        </p:nvSpPr>
        <p:spPr>
          <a:xfrm>
            <a:off x="441232" y="3292092"/>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2" name="文本框 211"/>
          <p:cNvSpPr txBox="1"/>
          <p:nvPr/>
        </p:nvSpPr>
        <p:spPr>
          <a:xfrm>
            <a:off x="1088978" y="1695668"/>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3" name="矩形 212"/>
          <p:cNvSpPr/>
          <p:nvPr/>
        </p:nvSpPr>
        <p:spPr>
          <a:xfrm>
            <a:off x="490050" y="2024318"/>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4" name="文本框 213"/>
          <p:cNvSpPr txBox="1"/>
          <p:nvPr/>
        </p:nvSpPr>
        <p:spPr>
          <a:xfrm>
            <a:off x="6997960" y="3218588"/>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5" name="矩形 214"/>
          <p:cNvSpPr/>
          <p:nvPr/>
        </p:nvSpPr>
        <p:spPr>
          <a:xfrm>
            <a:off x="6399033" y="3547237"/>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6" name="文本框 215"/>
          <p:cNvSpPr txBox="1"/>
          <p:nvPr/>
        </p:nvSpPr>
        <p:spPr>
          <a:xfrm>
            <a:off x="5629949" y="1727546"/>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7" name="矩形 216"/>
          <p:cNvSpPr/>
          <p:nvPr/>
        </p:nvSpPr>
        <p:spPr>
          <a:xfrm>
            <a:off x="5031021" y="2056196"/>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20" name="组合 219"/>
          <p:cNvGrpSpPr/>
          <p:nvPr/>
        </p:nvGrpSpPr>
        <p:grpSpPr>
          <a:xfrm>
            <a:off x="699330" y="371662"/>
            <a:ext cx="7882750" cy="421654"/>
            <a:chOff x="-2462352" y="673807"/>
            <a:chExt cx="10508965" cy="562132"/>
          </a:xfrm>
        </p:grpSpPr>
        <p:sp>
          <p:nvSpPr>
            <p:cNvPr id="221" name="矩形 220"/>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22"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23" name="矩形 222"/>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arn(inVertical)">
                                      <p:cBhvr>
                                        <p:cTn id="7" dur="500"/>
                                        <p:tgtEl>
                                          <p:spTgt spid="20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2"/>
                                        </p:tgtEl>
                                        <p:attrNameLst>
                                          <p:attrName>style.visibility</p:attrName>
                                        </p:attrNameLst>
                                      </p:cBhvr>
                                      <p:to>
                                        <p:strVal val="visible"/>
                                      </p:to>
                                    </p:set>
                                    <p:animEffect transition="in" filter="wipe(down)">
                                      <p:cBhvr>
                                        <p:cTn id="11" dur="500"/>
                                        <p:tgtEl>
                                          <p:spTgt spid="2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wipe(down)">
                                      <p:cBhvr>
                                        <p:cTn id="15" dur="500"/>
                                        <p:tgtEl>
                                          <p:spTgt spid="2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6"/>
                                        </p:tgtEl>
                                        <p:attrNameLst>
                                          <p:attrName>style.visibility</p:attrName>
                                        </p:attrNameLst>
                                      </p:cBhvr>
                                      <p:to>
                                        <p:strVal val="visible"/>
                                      </p:to>
                                    </p:set>
                                    <p:animEffect transition="in" filter="wipe(down)">
                                      <p:cBhvr>
                                        <p:cTn id="19" dur="500"/>
                                        <p:tgtEl>
                                          <p:spTgt spid="2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7"/>
                                        </p:tgtEl>
                                        <p:attrNameLst>
                                          <p:attrName>style.visibility</p:attrName>
                                        </p:attrNameLst>
                                      </p:cBhvr>
                                      <p:to>
                                        <p:strVal val="visible"/>
                                      </p:to>
                                    </p:set>
                                    <p:animEffect transition="in" filter="wipe(down)">
                                      <p:cBhvr>
                                        <p:cTn id="23" dur="500"/>
                                        <p:tgtEl>
                                          <p:spTgt spid="21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10"/>
                                        </p:tgtEl>
                                        <p:attrNameLst>
                                          <p:attrName>style.visibility</p:attrName>
                                        </p:attrNameLst>
                                      </p:cBhvr>
                                      <p:to>
                                        <p:strVal val="visible"/>
                                      </p:to>
                                    </p:set>
                                    <p:animEffect transition="in" filter="wipe(down)">
                                      <p:cBhvr>
                                        <p:cTn id="27" dur="500"/>
                                        <p:tgtEl>
                                          <p:spTgt spid="2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wipe(down)">
                                      <p:cBhvr>
                                        <p:cTn id="31" dur="500"/>
                                        <p:tgtEl>
                                          <p:spTgt spid="2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14"/>
                                        </p:tgtEl>
                                        <p:attrNameLst>
                                          <p:attrName>style.visibility</p:attrName>
                                        </p:attrNameLst>
                                      </p:cBhvr>
                                      <p:to>
                                        <p:strVal val="visible"/>
                                      </p:to>
                                    </p:set>
                                    <p:animEffect transition="in" filter="wipe(down)">
                                      <p:cBhvr>
                                        <p:cTn id="35" dur="500"/>
                                        <p:tgtEl>
                                          <p:spTgt spid="21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15"/>
                                        </p:tgtEl>
                                        <p:attrNameLst>
                                          <p:attrName>style.visibility</p:attrName>
                                        </p:attrNameLst>
                                      </p:cBhvr>
                                      <p:to>
                                        <p:strVal val="visible"/>
                                      </p:to>
                                    </p:set>
                                    <p:animEffect transition="in" filter="wipe(down)">
                                      <p:cBhvr>
                                        <p:cTn id="39" dur="500"/>
                                        <p:tgtEl>
                                          <p:spTgt spid="215"/>
                                        </p:tgtEl>
                                      </p:cBhvr>
                                    </p:animEffect>
                                  </p:childTnLst>
                                </p:cTn>
                              </p:par>
                              <p:par>
                                <p:cTn id="40" presetID="16" presetClass="entr" presetSubtype="21" fill="hold" nodeType="with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barn(inVertical)">
                                      <p:cBhvr>
                                        <p:cTn id="4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1" grpId="0"/>
      <p:bldP spid="212" grpId="0"/>
      <p:bldP spid="213" grpId="0"/>
      <p:bldP spid="214" grpId="0"/>
      <p:bldP spid="215" grpId="0"/>
      <p:bldP spid="216" grpId="0"/>
      <p:bldP spid="2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9968" r="8035"/>
          <a:stretch>
            <a:fillRect/>
          </a:stretch>
        </p:blipFill>
        <p:spPr>
          <a:xfrm>
            <a:off x="0" y="0"/>
            <a:ext cx="9278938" cy="5219700"/>
          </a:xfrm>
          <a:prstGeom prst="rect">
            <a:avLst/>
          </a:prstGeom>
        </p:spPr>
      </p:pic>
      <p:grpSp>
        <p:nvGrpSpPr>
          <p:cNvPr id="14" name="Group 32"/>
          <p:cNvGrpSpPr/>
          <p:nvPr/>
        </p:nvGrpSpPr>
        <p:grpSpPr>
          <a:xfrm>
            <a:off x="1859288" y="1683911"/>
            <a:ext cx="2369812" cy="655729"/>
            <a:chOff x="2539974" y="2488184"/>
            <a:chExt cx="2979962" cy="874305"/>
          </a:xfrm>
        </p:grpSpPr>
        <p:sp>
          <p:nvSpPr>
            <p:cNvPr id="15" name="TextBox 6"/>
            <p:cNvSpPr txBox="1"/>
            <p:nvPr/>
          </p:nvSpPr>
          <p:spPr>
            <a:xfrm>
              <a:off x="2539974" y="2488184"/>
              <a:ext cx="655949" cy="707886"/>
            </a:xfrm>
            <a:prstGeom prst="rect">
              <a:avLst/>
            </a:prstGeom>
            <a:noFill/>
          </p:spPr>
          <p:txBody>
            <a:bodyPr wrap="none" anchor="ctr">
              <a:normAutofit fontScale="85000" lnSpcReduction="20000"/>
            </a:bodyPr>
            <a:lstStyle/>
            <a:p>
              <a:r>
                <a:rPr lang="en-US" altLang="zh-CN" sz="4000" dirty="0">
                  <a:solidFill>
                    <a:schemeClr val="bg1"/>
                  </a:solidFill>
                  <a:latin typeface="Impact" panose="020B0806030902050204" pitchFamily="34" charset="0"/>
                  <a:ea typeface="微软雅黑" panose="020B0503020204020204" pitchFamily="34" charset="-122"/>
                </a:rPr>
                <a:t>01</a:t>
              </a:r>
            </a:p>
          </p:txBody>
        </p:sp>
        <p:sp>
          <p:nvSpPr>
            <p:cNvPr id="16" name="TextBox 8"/>
            <p:cNvSpPr txBox="1"/>
            <p:nvPr/>
          </p:nvSpPr>
          <p:spPr>
            <a:xfrm>
              <a:off x="3008026" y="2488184"/>
              <a:ext cx="2511910" cy="353943"/>
            </a:xfrm>
            <a:prstGeom prst="rect">
              <a:avLst/>
            </a:prstGeom>
            <a:noFill/>
          </p:spPr>
          <p:txBody>
            <a:bodyPr wrap="none" lIns="360000" tIns="0" rIns="0" bIns="0" anchor="b" anchorCtr="0">
              <a:normAutofit fontScale="92500" lnSpcReduction="10000"/>
            </a:bodyPr>
            <a:lstStyle/>
            <a:p>
              <a:r>
                <a:rPr lang="zh-CN" altLang="en-US" sz="2000" dirty="0">
                  <a:solidFill>
                    <a:schemeClr val="bg1"/>
                  </a:solidFill>
                  <a:ea typeface="微软雅黑" panose="020B0503020204020204" pitchFamily="34" charset="-122"/>
                </a:rPr>
                <a:t>添加标题</a:t>
              </a:r>
              <a:endParaRPr lang="zh-CN" altLang="en-US" sz="2000" b="1" dirty="0">
                <a:solidFill>
                  <a:schemeClr val="bg1"/>
                </a:solidFill>
                <a:ea typeface="微软雅黑" panose="020B0503020204020204" pitchFamily="34" charset="-122"/>
              </a:endParaRPr>
            </a:p>
          </p:txBody>
        </p:sp>
        <p:sp>
          <p:nvSpPr>
            <p:cNvPr id="17" name="TextBox 9"/>
            <p:cNvSpPr txBox="1"/>
            <p:nvPr/>
          </p:nvSpPr>
          <p:spPr>
            <a:xfrm>
              <a:off x="3008026" y="2842127"/>
              <a:ext cx="2511910" cy="520362"/>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bg1"/>
                  </a:solidFill>
                  <a:ea typeface="微软雅黑" panose="020B0503020204020204" pitchFamily="34" charset="-122"/>
                </a:rPr>
                <a:t>此部分内容作为文字排版占位显示 </a:t>
              </a:r>
              <a:br>
                <a:rPr lang="zh-CN" altLang="en-US" sz="1050" dirty="0">
                  <a:solidFill>
                    <a:schemeClr val="bg1"/>
                  </a:solidFill>
                  <a:ea typeface="微软雅黑" panose="020B0503020204020204" pitchFamily="34" charset="-122"/>
                </a:rPr>
              </a:br>
              <a:r>
                <a:rPr lang="zh-CN" altLang="en-US" sz="1050" dirty="0">
                  <a:solidFill>
                    <a:schemeClr val="bg1"/>
                  </a:solidFill>
                  <a:ea typeface="微软雅黑" panose="020B0503020204020204" pitchFamily="34" charset="-122"/>
                </a:rPr>
                <a:t>（建议使用主题字体）</a:t>
              </a:r>
            </a:p>
          </p:txBody>
        </p:sp>
      </p:grpSp>
      <p:grpSp>
        <p:nvGrpSpPr>
          <p:cNvPr id="18" name="Group 33"/>
          <p:cNvGrpSpPr/>
          <p:nvPr/>
        </p:nvGrpSpPr>
        <p:grpSpPr>
          <a:xfrm>
            <a:off x="1859288" y="2664769"/>
            <a:ext cx="2369812" cy="655729"/>
            <a:chOff x="2539974" y="4229497"/>
            <a:chExt cx="2979962" cy="874305"/>
          </a:xfrm>
        </p:grpSpPr>
        <p:sp>
          <p:nvSpPr>
            <p:cNvPr id="19" name="TextBox 11"/>
            <p:cNvSpPr txBox="1"/>
            <p:nvPr/>
          </p:nvSpPr>
          <p:spPr>
            <a:xfrm>
              <a:off x="2539974" y="4229497"/>
              <a:ext cx="718466" cy="707886"/>
            </a:xfrm>
            <a:prstGeom prst="rect">
              <a:avLst/>
            </a:prstGeom>
            <a:noFill/>
          </p:spPr>
          <p:txBody>
            <a:bodyPr wrap="none" anchor="ctr">
              <a:normAutofit fontScale="85000" lnSpcReduction="20000"/>
            </a:bodyPr>
            <a:lstStyle/>
            <a:p>
              <a:r>
                <a:rPr lang="en-US" altLang="zh-CN" sz="4000" dirty="0">
                  <a:solidFill>
                    <a:schemeClr val="bg1"/>
                  </a:solidFill>
                  <a:latin typeface="Impact" panose="020B0806030902050204" pitchFamily="34" charset="0"/>
                  <a:ea typeface="微软雅黑" panose="020B0503020204020204" pitchFamily="34" charset="-122"/>
                </a:rPr>
                <a:t>02</a:t>
              </a:r>
            </a:p>
          </p:txBody>
        </p:sp>
        <p:sp>
          <p:nvSpPr>
            <p:cNvPr id="20" name="TextBox 13"/>
            <p:cNvSpPr txBox="1"/>
            <p:nvPr/>
          </p:nvSpPr>
          <p:spPr>
            <a:xfrm>
              <a:off x="3008026" y="4229497"/>
              <a:ext cx="2511910" cy="353943"/>
            </a:xfrm>
            <a:prstGeom prst="rect">
              <a:avLst/>
            </a:prstGeom>
            <a:noFill/>
          </p:spPr>
          <p:txBody>
            <a:bodyPr wrap="none" lIns="360000" tIns="0" rIns="0" bIns="0" anchor="b" anchorCtr="0">
              <a:normAutofit fontScale="92500" lnSpcReduction="10000"/>
            </a:bodyPr>
            <a:lstStyle/>
            <a:p>
              <a:r>
                <a:rPr lang="zh-CN" altLang="en-US" sz="2000" dirty="0">
                  <a:solidFill>
                    <a:schemeClr val="bg1"/>
                  </a:solidFill>
                  <a:ea typeface="微软雅黑" panose="020B0503020204020204" pitchFamily="34" charset="-122"/>
                </a:rPr>
                <a:t>添加标题</a:t>
              </a:r>
              <a:endParaRPr lang="zh-CN" altLang="en-US" sz="2000" b="1" dirty="0">
                <a:solidFill>
                  <a:schemeClr val="bg1"/>
                </a:solidFill>
                <a:ea typeface="微软雅黑" panose="020B0503020204020204" pitchFamily="34" charset="-122"/>
              </a:endParaRPr>
            </a:p>
          </p:txBody>
        </p:sp>
        <p:sp>
          <p:nvSpPr>
            <p:cNvPr id="21" name="TextBox 14"/>
            <p:cNvSpPr txBox="1"/>
            <p:nvPr/>
          </p:nvSpPr>
          <p:spPr>
            <a:xfrm>
              <a:off x="3008026" y="4583440"/>
              <a:ext cx="2511910" cy="520362"/>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bg1"/>
                  </a:solidFill>
                  <a:ea typeface="微软雅黑" panose="020B0503020204020204" pitchFamily="34" charset="-122"/>
                </a:rPr>
                <a:t>此部分内容作为文字排版占位显示</a:t>
              </a:r>
              <a:br>
                <a:rPr lang="zh-CN" altLang="en-US" sz="1050" dirty="0">
                  <a:solidFill>
                    <a:schemeClr val="bg1"/>
                  </a:solidFill>
                  <a:ea typeface="微软雅黑" panose="020B0503020204020204" pitchFamily="34" charset="-122"/>
                </a:rPr>
              </a:br>
              <a:r>
                <a:rPr lang="zh-CN" altLang="en-US" sz="1050" dirty="0">
                  <a:solidFill>
                    <a:schemeClr val="bg1"/>
                  </a:solidFill>
                  <a:ea typeface="微软雅黑" panose="020B0503020204020204" pitchFamily="34" charset="-122"/>
                </a:rPr>
                <a:t> （建议使用主题字体）</a:t>
              </a:r>
            </a:p>
          </p:txBody>
        </p:sp>
      </p:grpSp>
      <p:grpSp>
        <p:nvGrpSpPr>
          <p:cNvPr id="22" name="Group 31"/>
          <p:cNvGrpSpPr/>
          <p:nvPr/>
        </p:nvGrpSpPr>
        <p:grpSpPr>
          <a:xfrm>
            <a:off x="5183962" y="1683911"/>
            <a:ext cx="2241249" cy="655729"/>
            <a:chOff x="6996100" y="2488184"/>
            <a:chExt cx="2988332" cy="874305"/>
          </a:xfrm>
        </p:grpSpPr>
        <p:sp>
          <p:nvSpPr>
            <p:cNvPr id="23" name="TextBox 16"/>
            <p:cNvSpPr txBox="1"/>
            <p:nvPr/>
          </p:nvSpPr>
          <p:spPr>
            <a:xfrm>
              <a:off x="6996100" y="2488184"/>
              <a:ext cx="732893" cy="707886"/>
            </a:xfrm>
            <a:prstGeom prst="rect">
              <a:avLst/>
            </a:prstGeom>
            <a:noFill/>
          </p:spPr>
          <p:txBody>
            <a:bodyPr wrap="none" anchor="ctr">
              <a:normAutofit fontScale="85000" lnSpcReduction="20000"/>
            </a:bodyPr>
            <a:lstStyle/>
            <a:p>
              <a:r>
                <a:rPr lang="en-US" altLang="zh-CN" sz="4000" dirty="0">
                  <a:solidFill>
                    <a:schemeClr val="bg1"/>
                  </a:solidFill>
                  <a:latin typeface="Impact" panose="020B0806030902050204" pitchFamily="34" charset="0"/>
                  <a:ea typeface="微软雅黑" panose="020B0503020204020204" pitchFamily="34" charset="-122"/>
                </a:rPr>
                <a:t>03</a:t>
              </a:r>
            </a:p>
          </p:txBody>
        </p:sp>
        <p:sp>
          <p:nvSpPr>
            <p:cNvPr id="24" name="TextBox 18"/>
            <p:cNvSpPr txBox="1"/>
            <p:nvPr/>
          </p:nvSpPr>
          <p:spPr>
            <a:xfrm>
              <a:off x="7464152" y="2488184"/>
              <a:ext cx="2520280" cy="353943"/>
            </a:xfrm>
            <a:prstGeom prst="rect">
              <a:avLst/>
            </a:prstGeom>
            <a:noFill/>
          </p:spPr>
          <p:txBody>
            <a:bodyPr wrap="none" lIns="360000" tIns="0" rIns="0" bIns="0" anchor="b" anchorCtr="0">
              <a:normAutofit fontScale="92500" lnSpcReduction="10000"/>
            </a:bodyPr>
            <a:lstStyle/>
            <a:p>
              <a:r>
                <a:rPr lang="zh-CN" altLang="en-US" sz="2000" dirty="0">
                  <a:solidFill>
                    <a:schemeClr val="bg1"/>
                  </a:solidFill>
                  <a:ea typeface="微软雅黑" panose="020B0503020204020204" pitchFamily="34" charset="-122"/>
                </a:rPr>
                <a:t>添加标题</a:t>
              </a:r>
              <a:endParaRPr lang="zh-CN" altLang="en-US" sz="2000" b="1" dirty="0">
                <a:solidFill>
                  <a:schemeClr val="bg1"/>
                </a:solidFill>
                <a:ea typeface="微软雅黑" panose="020B0503020204020204" pitchFamily="34" charset="-122"/>
              </a:endParaRPr>
            </a:p>
          </p:txBody>
        </p:sp>
        <p:sp>
          <p:nvSpPr>
            <p:cNvPr id="25" name="TextBox 19"/>
            <p:cNvSpPr txBox="1"/>
            <p:nvPr/>
          </p:nvSpPr>
          <p:spPr>
            <a:xfrm>
              <a:off x="7464152" y="2842127"/>
              <a:ext cx="2520280" cy="520362"/>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bg1"/>
                  </a:solidFill>
                  <a:ea typeface="微软雅黑" panose="020B0503020204020204" pitchFamily="34" charset="-122"/>
                </a:rPr>
                <a:t>此部分内容作为文字排版占位显示 </a:t>
              </a:r>
              <a:br>
                <a:rPr lang="zh-CN" altLang="en-US" sz="1050" dirty="0">
                  <a:solidFill>
                    <a:schemeClr val="bg1"/>
                  </a:solidFill>
                  <a:ea typeface="微软雅黑" panose="020B0503020204020204" pitchFamily="34" charset="-122"/>
                </a:rPr>
              </a:br>
              <a:r>
                <a:rPr lang="zh-CN" altLang="en-US" sz="1050" dirty="0">
                  <a:solidFill>
                    <a:schemeClr val="bg1"/>
                  </a:solidFill>
                  <a:ea typeface="微软雅黑" panose="020B0503020204020204" pitchFamily="34" charset="-122"/>
                </a:rPr>
                <a:t>（建议使用主题字体）</a:t>
              </a:r>
            </a:p>
          </p:txBody>
        </p:sp>
      </p:grpSp>
      <p:grpSp>
        <p:nvGrpSpPr>
          <p:cNvPr id="26" name="Group 34"/>
          <p:cNvGrpSpPr/>
          <p:nvPr/>
        </p:nvGrpSpPr>
        <p:grpSpPr>
          <a:xfrm>
            <a:off x="5201385" y="2664769"/>
            <a:ext cx="2241249" cy="655729"/>
            <a:chOff x="6996100" y="4229497"/>
            <a:chExt cx="2988332" cy="874305"/>
          </a:xfrm>
        </p:grpSpPr>
        <p:sp>
          <p:nvSpPr>
            <p:cNvPr id="27" name="TextBox 21"/>
            <p:cNvSpPr txBox="1"/>
            <p:nvPr/>
          </p:nvSpPr>
          <p:spPr>
            <a:xfrm>
              <a:off x="6996100" y="4229497"/>
              <a:ext cx="716863" cy="707886"/>
            </a:xfrm>
            <a:prstGeom prst="rect">
              <a:avLst/>
            </a:prstGeom>
            <a:noFill/>
          </p:spPr>
          <p:txBody>
            <a:bodyPr wrap="none" anchor="ctr">
              <a:normAutofit fontScale="85000" lnSpcReduction="20000"/>
            </a:bodyPr>
            <a:lstStyle/>
            <a:p>
              <a:r>
                <a:rPr lang="en-US" altLang="zh-CN" sz="4000" dirty="0">
                  <a:solidFill>
                    <a:schemeClr val="bg1"/>
                  </a:solidFill>
                  <a:latin typeface="Impact" panose="020B0806030902050204" pitchFamily="34" charset="0"/>
                  <a:ea typeface="微软雅黑" panose="020B0503020204020204" pitchFamily="34" charset="-122"/>
                </a:rPr>
                <a:t>04</a:t>
              </a:r>
            </a:p>
          </p:txBody>
        </p:sp>
        <p:sp>
          <p:nvSpPr>
            <p:cNvPr id="28" name="TextBox 23"/>
            <p:cNvSpPr txBox="1"/>
            <p:nvPr/>
          </p:nvSpPr>
          <p:spPr>
            <a:xfrm>
              <a:off x="7464152" y="4229497"/>
              <a:ext cx="2520280" cy="353943"/>
            </a:xfrm>
            <a:prstGeom prst="rect">
              <a:avLst/>
            </a:prstGeom>
            <a:noFill/>
          </p:spPr>
          <p:txBody>
            <a:bodyPr wrap="none" lIns="360000" tIns="0" rIns="0" bIns="0" anchor="b" anchorCtr="0">
              <a:normAutofit fontScale="92500" lnSpcReduction="10000"/>
            </a:bodyPr>
            <a:lstStyle/>
            <a:p>
              <a:r>
                <a:rPr lang="zh-CN" altLang="en-US" sz="2000" dirty="0">
                  <a:solidFill>
                    <a:schemeClr val="bg1"/>
                  </a:solidFill>
                  <a:ea typeface="微软雅黑" panose="020B0503020204020204" pitchFamily="34" charset="-122"/>
                </a:rPr>
                <a:t>添加标题</a:t>
              </a:r>
              <a:endParaRPr lang="zh-CN" altLang="en-US" sz="2000" b="1" dirty="0">
                <a:solidFill>
                  <a:schemeClr val="bg1"/>
                </a:solidFill>
                <a:ea typeface="微软雅黑" panose="020B0503020204020204" pitchFamily="34" charset="-122"/>
              </a:endParaRPr>
            </a:p>
          </p:txBody>
        </p:sp>
        <p:sp>
          <p:nvSpPr>
            <p:cNvPr id="29" name="TextBox 24"/>
            <p:cNvSpPr txBox="1"/>
            <p:nvPr/>
          </p:nvSpPr>
          <p:spPr>
            <a:xfrm>
              <a:off x="7464152" y="4583440"/>
              <a:ext cx="2520280" cy="520362"/>
            </a:xfrm>
            <a:prstGeom prst="rect">
              <a:avLst/>
            </a:prstGeom>
          </p:spPr>
          <p:txBody>
            <a:bodyPr vert="horz" wrap="square" lIns="360000" tIns="0" rIns="0" bIns="0" anchor="ctr" anchorCtr="0">
              <a:normAutofit fontScale="77500" lnSpcReduction="20000"/>
            </a:bodyPr>
            <a:lstStyle/>
            <a:p>
              <a:pPr algn="l">
                <a:lnSpc>
                  <a:spcPct val="120000"/>
                </a:lnSpc>
              </a:pPr>
              <a:r>
                <a:rPr lang="zh-CN" altLang="en-US" sz="1050" dirty="0">
                  <a:solidFill>
                    <a:schemeClr val="bg1"/>
                  </a:solidFill>
                  <a:ea typeface="微软雅黑" panose="020B0503020204020204" pitchFamily="34" charset="-122"/>
                </a:rPr>
                <a:t>此部分内容作为文字排版占位显示 </a:t>
              </a:r>
              <a:br>
                <a:rPr lang="zh-CN" altLang="en-US" sz="1050" dirty="0">
                  <a:solidFill>
                    <a:schemeClr val="bg1"/>
                  </a:solidFill>
                  <a:ea typeface="微软雅黑" panose="020B0503020204020204" pitchFamily="34" charset="-122"/>
                </a:rPr>
              </a:br>
              <a:r>
                <a:rPr lang="zh-CN" altLang="en-US" sz="1050" dirty="0">
                  <a:solidFill>
                    <a:schemeClr val="bg1"/>
                  </a:solidFill>
                  <a:ea typeface="微软雅黑" panose="020B0503020204020204" pitchFamily="34" charset="-122"/>
                </a:rPr>
                <a:t>（建议使用主题字体）</a:t>
              </a:r>
            </a:p>
          </p:txBody>
        </p:sp>
      </p:grpSp>
      <p:sp>
        <p:nvSpPr>
          <p:cNvPr id="30" name="Rectangle 30"/>
          <p:cNvSpPr/>
          <p:nvPr/>
        </p:nvSpPr>
        <p:spPr>
          <a:xfrm>
            <a:off x="3364695" y="3845941"/>
            <a:ext cx="2754306" cy="692498"/>
          </a:xfrm>
          <a:prstGeom prst="rect">
            <a:avLst/>
          </a:prstGeom>
        </p:spPr>
        <p:txBody>
          <a:bodyPr wrap="square">
            <a:normAutofit fontScale="47500" lnSpcReduction="20000"/>
          </a:bodyPr>
          <a:lstStyle/>
          <a:p>
            <a:r>
              <a:rPr lang="zh-CN" altLang="en-US" sz="5400" b="1" spc="300" dirty="0">
                <a:solidFill>
                  <a:srgbClr val="C00000"/>
                </a:solidFill>
                <a:ea typeface="微软雅黑" panose="020B0503020204020204" pitchFamily="34" charset="-122"/>
              </a:rPr>
              <a:t>目录 </a:t>
            </a:r>
            <a:r>
              <a:rPr lang="en-US" altLang="zh-CN" sz="5400" b="1" spc="300" dirty="0">
                <a:solidFill>
                  <a:srgbClr val="C00000"/>
                </a:solidFill>
                <a:ea typeface="微软雅黑" panose="020B0503020204020204" pitchFamily="34" charset="-122"/>
              </a:rPr>
              <a:t>CONTENT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grpSp>
        <p:nvGrpSpPr>
          <p:cNvPr id="194" name="Group 4"/>
          <p:cNvGrpSpPr/>
          <p:nvPr/>
        </p:nvGrpSpPr>
        <p:grpSpPr>
          <a:xfrm>
            <a:off x="4905077" y="2785866"/>
            <a:ext cx="546344" cy="748826"/>
            <a:chOff x="0" y="0"/>
            <a:chExt cx="522" cy="716"/>
          </a:xfrm>
        </p:grpSpPr>
        <p:sp>
          <p:nvSpPr>
            <p:cNvPr id="195" name="Freeform 5"/>
            <p:cNvSpPr>
              <a:spLocks noEditPoints="1"/>
            </p:cNvSpPr>
            <p:nvPr/>
          </p:nvSpPr>
          <p:spPr>
            <a:xfrm>
              <a:off x="0" y="174"/>
              <a:ext cx="522" cy="542"/>
            </a:xfrm>
            <a:custGeom>
              <a:avLst/>
              <a:gdLst>
                <a:gd name="txL" fmla="*/ 0 w 218"/>
                <a:gd name="txT" fmla="*/ 0 h 227"/>
                <a:gd name="txR" fmla="*/ 218 w 218"/>
                <a:gd name="txB" fmla="*/ 227 h 227"/>
              </a:gdLst>
              <a:ahLst/>
              <a:cxnLst>
                <a:cxn ang="0">
                  <a:pos x="527" y="246"/>
                </a:cxn>
                <a:cxn ang="0">
                  <a:pos x="0" y="246"/>
                </a:cxn>
                <a:cxn ang="0">
                  <a:pos x="0" y="0"/>
                </a:cxn>
                <a:cxn ang="0">
                  <a:pos x="527" y="0"/>
                </a:cxn>
                <a:cxn ang="0">
                  <a:pos x="527" y="246"/>
                </a:cxn>
                <a:cxn ang="0">
                  <a:pos x="723" y="1294"/>
                </a:cxn>
                <a:cxn ang="0">
                  <a:pos x="1135" y="1294"/>
                </a:cxn>
                <a:cxn ang="0">
                  <a:pos x="1176" y="1254"/>
                </a:cxn>
                <a:cxn ang="0">
                  <a:pos x="1176" y="349"/>
                </a:cxn>
                <a:cxn ang="0">
                  <a:pos x="723" y="349"/>
                </a:cxn>
                <a:cxn ang="0">
                  <a:pos x="723" y="1294"/>
                </a:cxn>
                <a:cxn ang="0">
                  <a:pos x="723" y="0"/>
                </a:cxn>
                <a:cxn ang="0">
                  <a:pos x="723" y="246"/>
                </a:cxn>
                <a:cxn ang="0">
                  <a:pos x="1250" y="246"/>
                </a:cxn>
                <a:cxn ang="0">
                  <a:pos x="1250" y="0"/>
                </a:cxn>
                <a:cxn ang="0">
                  <a:pos x="723" y="0"/>
                </a:cxn>
                <a:cxn ang="0">
                  <a:pos x="527" y="349"/>
                </a:cxn>
                <a:cxn ang="0">
                  <a:pos x="74" y="349"/>
                </a:cxn>
                <a:cxn ang="0">
                  <a:pos x="74" y="1254"/>
                </a:cxn>
                <a:cxn ang="0">
                  <a:pos x="115" y="1294"/>
                </a:cxn>
                <a:cxn ang="0">
                  <a:pos x="527" y="1294"/>
                </a:cxn>
                <a:cxn ang="0">
                  <a:pos x="527" y="349"/>
                </a:cxn>
              </a:cxnLst>
              <a:rect l="txL" t="txT" r="txR" b="txB"/>
              <a:pathLst>
                <a:path w="218" h="227">
                  <a:moveTo>
                    <a:pt x="92" y="43"/>
                  </a:moveTo>
                  <a:cubicBezTo>
                    <a:pt x="0" y="43"/>
                    <a:pt x="0" y="43"/>
                    <a:pt x="0" y="43"/>
                  </a:cubicBezTo>
                  <a:cubicBezTo>
                    <a:pt x="0" y="0"/>
                    <a:pt x="0" y="0"/>
                    <a:pt x="0" y="0"/>
                  </a:cubicBezTo>
                  <a:cubicBezTo>
                    <a:pt x="92" y="0"/>
                    <a:pt x="92" y="0"/>
                    <a:pt x="92" y="0"/>
                  </a:cubicBezTo>
                  <a:lnTo>
                    <a:pt x="92" y="43"/>
                  </a:lnTo>
                  <a:close/>
                  <a:moveTo>
                    <a:pt x="126" y="227"/>
                  </a:moveTo>
                  <a:cubicBezTo>
                    <a:pt x="198" y="227"/>
                    <a:pt x="198" y="227"/>
                    <a:pt x="198" y="227"/>
                  </a:cubicBezTo>
                  <a:cubicBezTo>
                    <a:pt x="202" y="227"/>
                    <a:pt x="205" y="224"/>
                    <a:pt x="205" y="220"/>
                  </a:cubicBezTo>
                  <a:cubicBezTo>
                    <a:pt x="205" y="61"/>
                    <a:pt x="205" y="61"/>
                    <a:pt x="205" y="61"/>
                  </a:cubicBezTo>
                  <a:cubicBezTo>
                    <a:pt x="126" y="61"/>
                    <a:pt x="126" y="61"/>
                    <a:pt x="126" y="61"/>
                  </a:cubicBezTo>
                  <a:lnTo>
                    <a:pt x="126" y="227"/>
                  </a:lnTo>
                  <a:close/>
                  <a:moveTo>
                    <a:pt x="126" y="0"/>
                  </a:moveTo>
                  <a:cubicBezTo>
                    <a:pt x="126" y="43"/>
                    <a:pt x="126" y="43"/>
                    <a:pt x="126" y="43"/>
                  </a:cubicBezTo>
                  <a:cubicBezTo>
                    <a:pt x="218" y="43"/>
                    <a:pt x="218" y="43"/>
                    <a:pt x="218" y="43"/>
                  </a:cubicBezTo>
                  <a:cubicBezTo>
                    <a:pt x="218" y="0"/>
                    <a:pt x="218" y="0"/>
                    <a:pt x="218" y="0"/>
                  </a:cubicBezTo>
                  <a:lnTo>
                    <a:pt x="126" y="0"/>
                  </a:lnTo>
                  <a:close/>
                  <a:moveTo>
                    <a:pt x="92" y="61"/>
                  </a:moveTo>
                  <a:cubicBezTo>
                    <a:pt x="13" y="61"/>
                    <a:pt x="13" y="61"/>
                    <a:pt x="13" y="61"/>
                  </a:cubicBezTo>
                  <a:cubicBezTo>
                    <a:pt x="13" y="220"/>
                    <a:pt x="13" y="220"/>
                    <a:pt x="13" y="220"/>
                  </a:cubicBezTo>
                  <a:cubicBezTo>
                    <a:pt x="13" y="224"/>
                    <a:pt x="16" y="227"/>
                    <a:pt x="20" y="227"/>
                  </a:cubicBezTo>
                  <a:cubicBezTo>
                    <a:pt x="92" y="227"/>
                    <a:pt x="92" y="227"/>
                    <a:pt x="92" y="227"/>
                  </a:cubicBezTo>
                  <a:lnTo>
                    <a:pt x="92" y="61"/>
                  </a:lnTo>
                  <a:close/>
                </a:path>
              </a:pathLst>
            </a:custGeom>
            <a:solidFill>
              <a:schemeClr val="bg1">
                <a:alpha val="100000"/>
              </a:schemeClr>
            </a:solidFill>
            <a:ln w="12700">
              <a:noFill/>
            </a:ln>
          </p:spPr>
          <p:txBody>
            <a:bodyPr/>
            <a:lstStyle/>
            <a:p>
              <a:endParaRPr lang="zh-CN" altLang="en-US" sz="1800" dirty="0">
                <a:ea typeface="微软雅黑" panose="020B0503020204020204" pitchFamily="34" charset="-122"/>
              </a:endParaRPr>
            </a:p>
          </p:txBody>
        </p:sp>
        <p:sp>
          <p:nvSpPr>
            <p:cNvPr id="196" name="Freeform 7"/>
            <p:cNvSpPr/>
            <p:nvPr/>
          </p:nvSpPr>
          <p:spPr>
            <a:xfrm>
              <a:off x="72" y="0"/>
              <a:ext cx="378" cy="131"/>
            </a:xfrm>
            <a:custGeom>
              <a:avLst/>
              <a:gdLst>
                <a:gd name="txL" fmla="*/ 0 w 378"/>
                <a:gd name="txT" fmla="*/ 0 h 131"/>
                <a:gd name="txR" fmla="*/ 378 w 378"/>
                <a:gd name="txB" fmla="*/ 131 h 131"/>
              </a:gdLst>
              <a:ahLst/>
              <a:cxnLst>
                <a:cxn ang="0">
                  <a:pos x="320" y="131"/>
                </a:cxn>
                <a:cxn ang="0">
                  <a:pos x="378" y="74"/>
                </a:cxn>
                <a:cxn ang="0">
                  <a:pos x="304" y="74"/>
                </a:cxn>
                <a:cxn ang="0">
                  <a:pos x="304" y="0"/>
                </a:cxn>
                <a:cxn ang="0">
                  <a:pos x="189" y="114"/>
                </a:cxn>
                <a:cxn ang="0">
                  <a:pos x="74" y="0"/>
                </a:cxn>
                <a:cxn ang="0">
                  <a:pos x="74" y="74"/>
                </a:cxn>
                <a:cxn ang="0">
                  <a:pos x="0" y="74"/>
                </a:cxn>
                <a:cxn ang="0">
                  <a:pos x="57" y="131"/>
                </a:cxn>
                <a:cxn ang="0">
                  <a:pos x="320" y="131"/>
                </a:cxn>
              </a:cxnLst>
              <a:rect l="txL" t="txT" r="txR" b="txB"/>
              <a:pathLst>
                <a:path w="378" h="131">
                  <a:moveTo>
                    <a:pt x="320" y="131"/>
                  </a:moveTo>
                  <a:lnTo>
                    <a:pt x="378" y="74"/>
                  </a:lnTo>
                  <a:lnTo>
                    <a:pt x="304" y="74"/>
                  </a:lnTo>
                  <a:lnTo>
                    <a:pt x="304" y="0"/>
                  </a:lnTo>
                  <a:lnTo>
                    <a:pt x="189" y="114"/>
                  </a:lnTo>
                  <a:lnTo>
                    <a:pt x="74" y="0"/>
                  </a:lnTo>
                  <a:lnTo>
                    <a:pt x="74" y="74"/>
                  </a:lnTo>
                  <a:lnTo>
                    <a:pt x="0" y="74"/>
                  </a:lnTo>
                  <a:lnTo>
                    <a:pt x="57" y="131"/>
                  </a:lnTo>
                  <a:lnTo>
                    <a:pt x="320" y="131"/>
                  </a:lnTo>
                  <a:close/>
                </a:path>
              </a:pathLst>
            </a:custGeom>
            <a:solidFill>
              <a:srgbClr val="283F19"/>
            </a:solidFill>
            <a:ln w="12700">
              <a:noFill/>
            </a:ln>
          </p:spPr>
          <p:txBody>
            <a:bodyPr/>
            <a:lstStyle/>
            <a:p>
              <a:endParaRPr lang="zh-CN" altLang="en-US" sz="1800" dirty="0">
                <a:ea typeface="微软雅黑" panose="020B0503020204020204" pitchFamily="34" charset="-122"/>
              </a:endParaRPr>
            </a:p>
          </p:txBody>
        </p:sp>
      </p:grpSp>
      <p:grpSp>
        <p:nvGrpSpPr>
          <p:cNvPr id="197" name="Group 10"/>
          <p:cNvGrpSpPr/>
          <p:nvPr/>
        </p:nvGrpSpPr>
        <p:grpSpPr>
          <a:xfrm>
            <a:off x="6822073" y="1293005"/>
            <a:ext cx="621826" cy="860252"/>
            <a:chOff x="0" y="0"/>
            <a:chExt cx="519" cy="718"/>
          </a:xfrm>
        </p:grpSpPr>
        <p:sp>
          <p:nvSpPr>
            <p:cNvPr id="198" name="Freeform 11"/>
            <p:cNvSpPr/>
            <p:nvPr/>
          </p:nvSpPr>
          <p:spPr>
            <a:xfrm>
              <a:off x="0" y="198"/>
              <a:ext cx="402" cy="520"/>
            </a:xfrm>
            <a:custGeom>
              <a:avLst/>
              <a:gdLst>
                <a:gd name="txL" fmla="*/ 0 w 168"/>
                <a:gd name="txT" fmla="*/ 0 h 218"/>
                <a:gd name="txR" fmla="*/ 168 w 168"/>
                <a:gd name="txB" fmla="*/ 218 h 218"/>
              </a:gdLst>
              <a:ahLst/>
              <a:cxnLst>
                <a:cxn ang="0">
                  <a:pos x="749" y="74"/>
                </a:cxn>
                <a:cxn ang="0">
                  <a:pos x="486" y="74"/>
                </a:cxn>
                <a:cxn ang="0">
                  <a:pos x="160" y="394"/>
                </a:cxn>
                <a:cxn ang="0">
                  <a:pos x="12" y="694"/>
                </a:cxn>
                <a:cxn ang="0">
                  <a:pos x="120" y="1007"/>
                </a:cxn>
                <a:cxn ang="0">
                  <a:pos x="165" y="1052"/>
                </a:cxn>
                <a:cxn ang="0">
                  <a:pos x="452" y="1236"/>
                </a:cxn>
                <a:cxn ang="0">
                  <a:pos x="625" y="1076"/>
                </a:cxn>
                <a:cxn ang="0">
                  <a:pos x="572" y="883"/>
                </a:cxn>
                <a:cxn ang="0">
                  <a:pos x="711" y="654"/>
                </a:cxn>
                <a:cxn ang="0">
                  <a:pos x="893" y="477"/>
                </a:cxn>
                <a:cxn ang="0">
                  <a:pos x="893" y="210"/>
                </a:cxn>
                <a:cxn ang="0">
                  <a:pos x="749" y="74"/>
                </a:cxn>
              </a:cxnLst>
              <a:rect l="txL" t="txT" r="txR" b="txB"/>
              <a:pathLst>
                <a:path w="168" h="218">
                  <a:moveTo>
                    <a:pt x="131" y="13"/>
                  </a:moveTo>
                  <a:cubicBezTo>
                    <a:pt x="119" y="0"/>
                    <a:pt x="98" y="0"/>
                    <a:pt x="85" y="13"/>
                  </a:cubicBezTo>
                  <a:cubicBezTo>
                    <a:pt x="28" y="69"/>
                    <a:pt x="28" y="69"/>
                    <a:pt x="28" y="69"/>
                  </a:cubicBezTo>
                  <a:cubicBezTo>
                    <a:pt x="9" y="89"/>
                    <a:pt x="4" y="106"/>
                    <a:pt x="2" y="122"/>
                  </a:cubicBezTo>
                  <a:cubicBezTo>
                    <a:pt x="0" y="139"/>
                    <a:pt x="9" y="163"/>
                    <a:pt x="21" y="177"/>
                  </a:cubicBezTo>
                  <a:cubicBezTo>
                    <a:pt x="29" y="185"/>
                    <a:pt x="29" y="185"/>
                    <a:pt x="29" y="185"/>
                  </a:cubicBezTo>
                  <a:cubicBezTo>
                    <a:pt x="41" y="198"/>
                    <a:pt x="68" y="217"/>
                    <a:pt x="79" y="217"/>
                  </a:cubicBezTo>
                  <a:cubicBezTo>
                    <a:pt x="91" y="218"/>
                    <a:pt x="107" y="200"/>
                    <a:pt x="109" y="189"/>
                  </a:cubicBezTo>
                  <a:cubicBezTo>
                    <a:pt x="110" y="178"/>
                    <a:pt x="100" y="164"/>
                    <a:pt x="100" y="155"/>
                  </a:cubicBezTo>
                  <a:cubicBezTo>
                    <a:pt x="100" y="146"/>
                    <a:pt x="111" y="128"/>
                    <a:pt x="124" y="115"/>
                  </a:cubicBezTo>
                  <a:cubicBezTo>
                    <a:pt x="156" y="84"/>
                    <a:pt x="156" y="84"/>
                    <a:pt x="156" y="84"/>
                  </a:cubicBezTo>
                  <a:cubicBezTo>
                    <a:pt x="168" y="71"/>
                    <a:pt x="168" y="50"/>
                    <a:pt x="156" y="37"/>
                  </a:cubicBezTo>
                  <a:lnTo>
                    <a:pt x="131" y="13"/>
                  </a:lnTo>
                  <a:close/>
                </a:path>
              </a:pathLst>
            </a:custGeom>
            <a:solidFill>
              <a:srgbClr val="283F19"/>
            </a:solidFill>
            <a:ln w="9525">
              <a:noFill/>
            </a:ln>
          </p:spPr>
          <p:txBody>
            <a:bodyPr/>
            <a:lstStyle/>
            <a:p>
              <a:endParaRPr lang="zh-CN" altLang="en-US" sz="1800" dirty="0">
                <a:ea typeface="微软雅黑" panose="020B0503020204020204" pitchFamily="34" charset="-122"/>
              </a:endParaRPr>
            </a:p>
          </p:txBody>
        </p:sp>
        <p:sp>
          <p:nvSpPr>
            <p:cNvPr id="199" name="Freeform 12"/>
            <p:cNvSpPr/>
            <p:nvPr/>
          </p:nvSpPr>
          <p:spPr>
            <a:xfrm rot="10800000">
              <a:off x="55" y="407"/>
              <a:ext cx="65" cy="169"/>
            </a:xfrm>
            <a:custGeom>
              <a:avLst/>
              <a:gdLst>
                <a:gd name="txL" fmla="*/ 0 w 27"/>
                <a:gd name="txT" fmla="*/ 0 h 71"/>
                <a:gd name="txR" fmla="*/ 27 w 27"/>
                <a:gd name="txB" fmla="*/ 71 h 71"/>
              </a:gdLst>
              <a:ahLst/>
              <a:cxnLst>
                <a:cxn ang="0">
                  <a:pos x="29" y="398"/>
                </a:cxn>
                <a:cxn ang="0">
                  <a:pos x="17" y="386"/>
                </a:cxn>
                <a:cxn ang="0">
                  <a:pos x="17" y="333"/>
                </a:cxn>
                <a:cxn ang="0">
                  <a:pos x="82" y="205"/>
                </a:cxn>
                <a:cxn ang="0">
                  <a:pos x="17" y="69"/>
                </a:cxn>
                <a:cxn ang="0">
                  <a:pos x="17" y="17"/>
                </a:cxn>
                <a:cxn ang="0">
                  <a:pos x="75" y="17"/>
                </a:cxn>
                <a:cxn ang="0">
                  <a:pos x="156" y="205"/>
                </a:cxn>
                <a:cxn ang="0">
                  <a:pos x="70" y="390"/>
                </a:cxn>
                <a:cxn ang="0">
                  <a:pos x="29" y="398"/>
                </a:cxn>
              </a:cxnLst>
              <a:rect l="txL" t="txT" r="txR" b="txB"/>
              <a:pathLst>
                <a:path w="27" h="71">
                  <a:moveTo>
                    <a:pt x="5" y="70"/>
                  </a:moveTo>
                  <a:cubicBezTo>
                    <a:pt x="4" y="69"/>
                    <a:pt x="3" y="69"/>
                    <a:pt x="3" y="68"/>
                  </a:cubicBezTo>
                  <a:cubicBezTo>
                    <a:pt x="0" y="66"/>
                    <a:pt x="0" y="62"/>
                    <a:pt x="3" y="59"/>
                  </a:cubicBezTo>
                  <a:cubicBezTo>
                    <a:pt x="10" y="52"/>
                    <a:pt x="14" y="44"/>
                    <a:pt x="14" y="36"/>
                  </a:cubicBezTo>
                  <a:cubicBezTo>
                    <a:pt x="14" y="23"/>
                    <a:pt x="3" y="12"/>
                    <a:pt x="3" y="12"/>
                  </a:cubicBezTo>
                  <a:cubicBezTo>
                    <a:pt x="1" y="10"/>
                    <a:pt x="1" y="5"/>
                    <a:pt x="3" y="3"/>
                  </a:cubicBezTo>
                  <a:cubicBezTo>
                    <a:pt x="6" y="0"/>
                    <a:pt x="10" y="0"/>
                    <a:pt x="13" y="3"/>
                  </a:cubicBezTo>
                  <a:cubicBezTo>
                    <a:pt x="13" y="3"/>
                    <a:pt x="27" y="17"/>
                    <a:pt x="27" y="36"/>
                  </a:cubicBezTo>
                  <a:cubicBezTo>
                    <a:pt x="27" y="48"/>
                    <a:pt x="22" y="59"/>
                    <a:pt x="12" y="69"/>
                  </a:cubicBezTo>
                  <a:cubicBezTo>
                    <a:pt x="10" y="71"/>
                    <a:pt x="7" y="71"/>
                    <a:pt x="5" y="70"/>
                  </a:cubicBezTo>
                  <a:close/>
                </a:path>
              </a:pathLst>
            </a:custGeom>
            <a:solidFill>
              <a:srgbClr val="FFFFFF">
                <a:alpha val="100000"/>
              </a:srgbClr>
            </a:solidFill>
            <a:ln w="9525">
              <a:noFill/>
            </a:ln>
          </p:spPr>
          <p:txBody>
            <a:bodyPr/>
            <a:lstStyle/>
            <a:p>
              <a:endParaRPr lang="zh-CN" altLang="en-US" sz="1800" dirty="0">
                <a:ea typeface="微软雅黑" panose="020B0503020204020204" pitchFamily="34" charset="-122"/>
              </a:endParaRPr>
            </a:p>
          </p:txBody>
        </p:sp>
        <p:sp>
          <p:nvSpPr>
            <p:cNvPr id="200" name="Freeform 13"/>
            <p:cNvSpPr/>
            <p:nvPr/>
          </p:nvSpPr>
          <p:spPr>
            <a:xfrm>
              <a:off x="162" y="81"/>
              <a:ext cx="357" cy="356"/>
            </a:xfrm>
            <a:custGeom>
              <a:avLst/>
              <a:gdLst>
                <a:gd name="txL" fmla="*/ 0 w 149"/>
                <a:gd name="txT" fmla="*/ 0 h 149"/>
                <a:gd name="txR" fmla="*/ 149 w 149"/>
                <a:gd name="txB" fmla="*/ 149 h 149"/>
              </a:gdLst>
              <a:ahLst/>
              <a:cxnLst>
                <a:cxn ang="0">
                  <a:pos x="716" y="788"/>
                </a:cxn>
                <a:cxn ang="0">
                  <a:pos x="470" y="788"/>
                </a:cxn>
                <a:cxn ang="0">
                  <a:pos x="69" y="382"/>
                </a:cxn>
                <a:cxn ang="0">
                  <a:pos x="69" y="143"/>
                </a:cxn>
                <a:cxn ang="0">
                  <a:pos x="139" y="69"/>
                </a:cxn>
                <a:cxn ang="0">
                  <a:pos x="386" y="69"/>
                </a:cxn>
                <a:cxn ang="0">
                  <a:pos x="786" y="473"/>
                </a:cxn>
                <a:cxn ang="0">
                  <a:pos x="786" y="714"/>
                </a:cxn>
                <a:cxn ang="0">
                  <a:pos x="716" y="788"/>
                </a:cxn>
              </a:cxnLst>
              <a:rect l="txL" t="txT" r="txR" b="txB"/>
              <a:pathLst>
                <a:path w="149" h="149">
                  <a:moveTo>
                    <a:pt x="125" y="138"/>
                  </a:moveTo>
                  <a:cubicBezTo>
                    <a:pt x="113" y="149"/>
                    <a:pt x="94" y="149"/>
                    <a:pt x="82" y="138"/>
                  </a:cubicBezTo>
                  <a:cubicBezTo>
                    <a:pt x="12" y="67"/>
                    <a:pt x="12" y="67"/>
                    <a:pt x="12" y="67"/>
                  </a:cubicBezTo>
                  <a:cubicBezTo>
                    <a:pt x="0" y="55"/>
                    <a:pt x="0" y="36"/>
                    <a:pt x="12" y="25"/>
                  </a:cubicBezTo>
                  <a:cubicBezTo>
                    <a:pt x="24" y="12"/>
                    <a:pt x="24" y="12"/>
                    <a:pt x="24" y="12"/>
                  </a:cubicBezTo>
                  <a:cubicBezTo>
                    <a:pt x="36" y="0"/>
                    <a:pt x="55" y="0"/>
                    <a:pt x="67" y="12"/>
                  </a:cubicBezTo>
                  <a:cubicBezTo>
                    <a:pt x="137" y="83"/>
                    <a:pt x="137" y="83"/>
                    <a:pt x="137" y="83"/>
                  </a:cubicBezTo>
                  <a:cubicBezTo>
                    <a:pt x="149" y="94"/>
                    <a:pt x="149" y="113"/>
                    <a:pt x="137" y="125"/>
                  </a:cubicBezTo>
                  <a:lnTo>
                    <a:pt x="125" y="138"/>
                  </a:lnTo>
                  <a:close/>
                </a:path>
              </a:pathLst>
            </a:custGeom>
            <a:solidFill>
              <a:srgbClr val="FFFFFF">
                <a:alpha val="100000"/>
              </a:srgbClr>
            </a:solidFill>
            <a:ln w="9525">
              <a:noFill/>
            </a:ln>
          </p:spPr>
          <p:txBody>
            <a:bodyPr/>
            <a:lstStyle/>
            <a:p>
              <a:endParaRPr lang="zh-CN" altLang="en-US" sz="1800" dirty="0">
                <a:ea typeface="微软雅黑" panose="020B0503020204020204" pitchFamily="34" charset="-122"/>
              </a:endParaRPr>
            </a:p>
          </p:txBody>
        </p:sp>
        <p:sp>
          <p:nvSpPr>
            <p:cNvPr id="201" name="Oval 14"/>
            <p:cNvSpPr/>
            <p:nvPr/>
          </p:nvSpPr>
          <p:spPr>
            <a:xfrm>
              <a:off x="253" y="17"/>
              <a:ext cx="46" cy="86"/>
            </a:xfrm>
            <a:prstGeom prst="ellipse">
              <a:avLst/>
            </a:prstGeom>
            <a:solidFill>
              <a:srgbClr val="FFFFFF"/>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cs typeface="+mn-cs"/>
                  <a:sym typeface="Calibri" panose="020F0502020204030204" charset="0"/>
                </a:defRPr>
              </a:lvl5pPr>
            </a:lstStyle>
            <a:p>
              <a:pPr marL="0" indent="0" eaLnBrk="1" hangingPunct="1">
                <a:lnSpc>
                  <a:spcPct val="100000"/>
                </a:lnSpc>
                <a:spcBef>
                  <a:spcPct val="0"/>
                </a:spcBef>
                <a:buNone/>
              </a:pPr>
              <a:endParaRPr lang="zh-CN" altLang="zh-CN" sz="1800" dirty="0">
                <a:solidFill>
                  <a:srgbClr val="2E2E2E"/>
                </a:solidFill>
                <a:ea typeface="微软雅黑" panose="020B0503020204020204" pitchFamily="34" charset="-122"/>
              </a:endParaRPr>
            </a:p>
          </p:txBody>
        </p:sp>
        <p:sp>
          <p:nvSpPr>
            <p:cNvPr id="202" name="Freeform 15"/>
            <p:cNvSpPr>
              <a:spLocks noEditPoints="1"/>
            </p:cNvSpPr>
            <p:nvPr/>
          </p:nvSpPr>
          <p:spPr>
            <a:xfrm>
              <a:off x="162" y="0"/>
              <a:ext cx="357" cy="437"/>
            </a:xfrm>
            <a:custGeom>
              <a:avLst/>
              <a:gdLst>
                <a:gd name="txL" fmla="*/ 0 w 149"/>
                <a:gd name="txT" fmla="*/ 0 h 183"/>
                <a:gd name="txR" fmla="*/ 149 w 149"/>
                <a:gd name="txB" fmla="*/ 183 h 183"/>
              </a:gdLst>
              <a:ahLst/>
              <a:cxnLst>
                <a:cxn ang="0">
                  <a:pos x="786" y="666"/>
                </a:cxn>
                <a:cxn ang="0">
                  <a:pos x="386" y="263"/>
                </a:cxn>
                <a:cxn ang="0">
                  <a:pos x="345" y="234"/>
                </a:cxn>
                <a:cxn ang="0">
                  <a:pos x="362" y="143"/>
                </a:cxn>
                <a:cxn ang="0">
                  <a:pos x="299" y="5"/>
                </a:cxn>
                <a:cxn ang="0">
                  <a:pos x="271" y="0"/>
                </a:cxn>
                <a:cxn ang="0">
                  <a:pos x="184" y="143"/>
                </a:cxn>
                <a:cxn ang="0">
                  <a:pos x="194" y="222"/>
                </a:cxn>
                <a:cxn ang="0">
                  <a:pos x="139" y="263"/>
                </a:cxn>
                <a:cxn ang="0">
                  <a:pos x="69" y="337"/>
                </a:cxn>
                <a:cxn ang="0">
                  <a:pos x="69" y="576"/>
                </a:cxn>
                <a:cxn ang="0">
                  <a:pos x="470" y="981"/>
                </a:cxn>
                <a:cxn ang="0">
                  <a:pos x="522" y="1015"/>
                </a:cxn>
                <a:cxn ang="0">
                  <a:pos x="716" y="981"/>
                </a:cxn>
                <a:cxn ang="0">
                  <a:pos x="786" y="907"/>
                </a:cxn>
                <a:cxn ang="0">
                  <a:pos x="786" y="666"/>
                </a:cxn>
                <a:cxn ang="0">
                  <a:pos x="271" y="79"/>
                </a:cxn>
                <a:cxn ang="0">
                  <a:pos x="288" y="143"/>
                </a:cxn>
                <a:cxn ang="0">
                  <a:pos x="271" y="205"/>
                </a:cxn>
                <a:cxn ang="0">
                  <a:pos x="259" y="143"/>
                </a:cxn>
                <a:cxn ang="0">
                  <a:pos x="271" y="79"/>
                </a:cxn>
                <a:cxn ang="0">
                  <a:pos x="736" y="855"/>
                </a:cxn>
                <a:cxn ang="0">
                  <a:pos x="661" y="924"/>
                </a:cxn>
                <a:cxn ang="0">
                  <a:pos x="551" y="946"/>
                </a:cxn>
                <a:cxn ang="0">
                  <a:pos x="527" y="924"/>
                </a:cxn>
                <a:cxn ang="0">
                  <a:pos x="120" y="525"/>
                </a:cxn>
                <a:cxn ang="0">
                  <a:pos x="91" y="456"/>
                </a:cxn>
                <a:cxn ang="0">
                  <a:pos x="120" y="387"/>
                </a:cxn>
                <a:cxn ang="0">
                  <a:pos x="194" y="313"/>
                </a:cxn>
                <a:cxn ang="0">
                  <a:pos x="299" y="296"/>
                </a:cxn>
                <a:cxn ang="0">
                  <a:pos x="328" y="313"/>
                </a:cxn>
                <a:cxn ang="0">
                  <a:pos x="736" y="719"/>
                </a:cxn>
                <a:cxn ang="0">
                  <a:pos x="764" y="788"/>
                </a:cxn>
                <a:cxn ang="0">
                  <a:pos x="736" y="855"/>
                </a:cxn>
              </a:cxnLst>
              <a:rect l="txL" t="txT" r="txR" b="txB"/>
              <a:pathLst>
                <a:path w="149" h="183">
                  <a:moveTo>
                    <a:pt x="137" y="117"/>
                  </a:moveTo>
                  <a:cubicBezTo>
                    <a:pt x="67" y="46"/>
                    <a:pt x="67" y="46"/>
                    <a:pt x="67" y="46"/>
                  </a:cubicBezTo>
                  <a:cubicBezTo>
                    <a:pt x="65" y="44"/>
                    <a:pt x="62" y="42"/>
                    <a:pt x="60" y="41"/>
                  </a:cubicBezTo>
                  <a:cubicBezTo>
                    <a:pt x="62" y="37"/>
                    <a:pt x="63" y="31"/>
                    <a:pt x="63" y="25"/>
                  </a:cubicBezTo>
                  <a:cubicBezTo>
                    <a:pt x="63" y="14"/>
                    <a:pt x="59" y="4"/>
                    <a:pt x="52" y="1"/>
                  </a:cubicBezTo>
                  <a:cubicBezTo>
                    <a:pt x="51" y="1"/>
                    <a:pt x="49" y="0"/>
                    <a:pt x="47" y="0"/>
                  </a:cubicBezTo>
                  <a:cubicBezTo>
                    <a:pt x="38" y="0"/>
                    <a:pt x="32" y="11"/>
                    <a:pt x="32" y="25"/>
                  </a:cubicBezTo>
                  <a:cubicBezTo>
                    <a:pt x="32" y="30"/>
                    <a:pt x="33" y="35"/>
                    <a:pt x="34" y="39"/>
                  </a:cubicBezTo>
                  <a:cubicBezTo>
                    <a:pt x="31" y="41"/>
                    <a:pt x="27" y="43"/>
                    <a:pt x="24" y="46"/>
                  </a:cubicBezTo>
                  <a:cubicBezTo>
                    <a:pt x="12" y="59"/>
                    <a:pt x="12" y="59"/>
                    <a:pt x="12" y="59"/>
                  </a:cubicBezTo>
                  <a:cubicBezTo>
                    <a:pt x="0" y="70"/>
                    <a:pt x="0" y="89"/>
                    <a:pt x="12" y="101"/>
                  </a:cubicBezTo>
                  <a:cubicBezTo>
                    <a:pt x="82" y="172"/>
                    <a:pt x="82" y="172"/>
                    <a:pt x="82" y="172"/>
                  </a:cubicBezTo>
                  <a:cubicBezTo>
                    <a:pt x="85" y="174"/>
                    <a:pt x="88" y="176"/>
                    <a:pt x="91" y="178"/>
                  </a:cubicBezTo>
                  <a:cubicBezTo>
                    <a:pt x="102" y="183"/>
                    <a:pt x="115" y="181"/>
                    <a:pt x="125" y="172"/>
                  </a:cubicBezTo>
                  <a:cubicBezTo>
                    <a:pt x="137" y="159"/>
                    <a:pt x="137" y="159"/>
                    <a:pt x="137" y="159"/>
                  </a:cubicBezTo>
                  <a:cubicBezTo>
                    <a:pt x="149" y="147"/>
                    <a:pt x="149" y="128"/>
                    <a:pt x="137" y="117"/>
                  </a:cubicBezTo>
                  <a:close/>
                  <a:moveTo>
                    <a:pt x="47" y="14"/>
                  </a:moveTo>
                  <a:cubicBezTo>
                    <a:pt x="49" y="16"/>
                    <a:pt x="50" y="19"/>
                    <a:pt x="50" y="25"/>
                  </a:cubicBezTo>
                  <a:cubicBezTo>
                    <a:pt x="50" y="31"/>
                    <a:pt x="49" y="34"/>
                    <a:pt x="47" y="36"/>
                  </a:cubicBezTo>
                  <a:cubicBezTo>
                    <a:pt x="46" y="34"/>
                    <a:pt x="45" y="31"/>
                    <a:pt x="45" y="25"/>
                  </a:cubicBezTo>
                  <a:cubicBezTo>
                    <a:pt x="45" y="19"/>
                    <a:pt x="46" y="16"/>
                    <a:pt x="47" y="14"/>
                  </a:cubicBezTo>
                  <a:close/>
                  <a:moveTo>
                    <a:pt x="128" y="150"/>
                  </a:moveTo>
                  <a:cubicBezTo>
                    <a:pt x="115" y="162"/>
                    <a:pt x="115" y="162"/>
                    <a:pt x="115" y="162"/>
                  </a:cubicBezTo>
                  <a:cubicBezTo>
                    <a:pt x="110" y="167"/>
                    <a:pt x="103" y="169"/>
                    <a:pt x="96" y="166"/>
                  </a:cubicBezTo>
                  <a:cubicBezTo>
                    <a:pt x="95" y="165"/>
                    <a:pt x="93" y="164"/>
                    <a:pt x="92" y="162"/>
                  </a:cubicBezTo>
                  <a:cubicBezTo>
                    <a:pt x="21" y="92"/>
                    <a:pt x="21" y="92"/>
                    <a:pt x="21" y="92"/>
                  </a:cubicBezTo>
                  <a:cubicBezTo>
                    <a:pt x="18" y="88"/>
                    <a:pt x="16" y="84"/>
                    <a:pt x="16" y="80"/>
                  </a:cubicBezTo>
                  <a:cubicBezTo>
                    <a:pt x="16" y="75"/>
                    <a:pt x="18" y="71"/>
                    <a:pt x="21" y="68"/>
                  </a:cubicBezTo>
                  <a:cubicBezTo>
                    <a:pt x="34" y="55"/>
                    <a:pt x="34" y="55"/>
                    <a:pt x="34" y="55"/>
                  </a:cubicBezTo>
                  <a:cubicBezTo>
                    <a:pt x="39" y="50"/>
                    <a:pt x="46" y="49"/>
                    <a:pt x="52" y="52"/>
                  </a:cubicBezTo>
                  <a:cubicBezTo>
                    <a:pt x="54" y="53"/>
                    <a:pt x="56" y="54"/>
                    <a:pt x="57" y="55"/>
                  </a:cubicBezTo>
                  <a:cubicBezTo>
                    <a:pt x="128" y="126"/>
                    <a:pt x="128" y="126"/>
                    <a:pt x="128" y="126"/>
                  </a:cubicBezTo>
                  <a:cubicBezTo>
                    <a:pt x="131" y="129"/>
                    <a:pt x="133" y="133"/>
                    <a:pt x="133" y="138"/>
                  </a:cubicBezTo>
                  <a:cubicBezTo>
                    <a:pt x="133" y="142"/>
                    <a:pt x="131" y="146"/>
                    <a:pt x="128" y="150"/>
                  </a:cubicBezTo>
                  <a:close/>
                </a:path>
              </a:pathLst>
            </a:custGeom>
            <a:solidFill>
              <a:schemeClr val="bg1">
                <a:alpha val="100000"/>
              </a:schemeClr>
            </a:solidFill>
            <a:ln w="9525">
              <a:noFill/>
            </a:ln>
          </p:spPr>
          <p:txBody>
            <a:bodyPr/>
            <a:lstStyle/>
            <a:p>
              <a:endParaRPr lang="zh-CN" altLang="en-US" sz="1800" dirty="0">
                <a:ea typeface="微软雅黑" panose="020B0503020204020204" pitchFamily="34" charset="-122"/>
              </a:endParaRPr>
            </a:p>
          </p:txBody>
        </p:sp>
      </p:grpSp>
      <p:grpSp>
        <p:nvGrpSpPr>
          <p:cNvPr id="203" name="Group 4"/>
          <p:cNvGrpSpPr/>
          <p:nvPr/>
        </p:nvGrpSpPr>
        <p:grpSpPr>
          <a:xfrm>
            <a:off x="1217390" y="2609850"/>
            <a:ext cx="546344" cy="748826"/>
            <a:chOff x="0" y="0"/>
            <a:chExt cx="522" cy="716"/>
          </a:xfrm>
        </p:grpSpPr>
        <p:sp>
          <p:nvSpPr>
            <p:cNvPr id="204" name="Freeform 5"/>
            <p:cNvSpPr>
              <a:spLocks noEditPoints="1"/>
            </p:cNvSpPr>
            <p:nvPr/>
          </p:nvSpPr>
          <p:spPr>
            <a:xfrm>
              <a:off x="0" y="174"/>
              <a:ext cx="522" cy="542"/>
            </a:xfrm>
            <a:custGeom>
              <a:avLst/>
              <a:gdLst>
                <a:gd name="txL" fmla="*/ 0 w 218"/>
                <a:gd name="txT" fmla="*/ 0 h 227"/>
                <a:gd name="txR" fmla="*/ 218 w 218"/>
                <a:gd name="txB" fmla="*/ 227 h 227"/>
              </a:gdLst>
              <a:ahLst/>
              <a:cxnLst>
                <a:cxn ang="0">
                  <a:pos x="527" y="246"/>
                </a:cxn>
                <a:cxn ang="0">
                  <a:pos x="0" y="246"/>
                </a:cxn>
                <a:cxn ang="0">
                  <a:pos x="0" y="0"/>
                </a:cxn>
                <a:cxn ang="0">
                  <a:pos x="527" y="0"/>
                </a:cxn>
                <a:cxn ang="0">
                  <a:pos x="527" y="246"/>
                </a:cxn>
                <a:cxn ang="0">
                  <a:pos x="723" y="1294"/>
                </a:cxn>
                <a:cxn ang="0">
                  <a:pos x="1135" y="1294"/>
                </a:cxn>
                <a:cxn ang="0">
                  <a:pos x="1176" y="1254"/>
                </a:cxn>
                <a:cxn ang="0">
                  <a:pos x="1176" y="349"/>
                </a:cxn>
                <a:cxn ang="0">
                  <a:pos x="723" y="349"/>
                </a:cxn>
                <a:cxn ang="0">
                  <a:pos x="723" y="1294"/>
                </a:cxn>
                <a:cxn ang="0">
                  <a:pos x="723" y="0"/>
                </a:cxn>
                <a:cxn ang="0">
                  <a:pos x="723" y="246"/>
                </a:cxn>
                <a:cxn ang="0">
                  <a:pos x="1250" y="246"/>
                </a:cxn>
                <a:cxn ang="0">
                  <a:pos x="1250" y="0"/>
                </a:cxn>
                <a:cxn ang="0">
                  <a:pos x="723" y="0"/>
                </a:cxn>
                <a:cxn ang="0">
                  <a:pos x="527" y="349"/>
                </a:cxn>
                <a:cxn ang="0">
                  <a:pos x="74" y="349"/>
                </a:cxn>
                <a:cxn ang="0">
                  <a:pos x="74" y="1254"/>
                </a:cxn>
                <a:cxn ang="0">
                  <a:pos x="115" y="1294"/>
                </a:cxn>
                <a:cxn ang="0">
                  <a:pos x="527" y="1294"/>
                </a:cxn>
                <a:cxn ang="0">
                  <a:pos x="527" y="349"/>
                </a:cxn>
              </a:cxnLst>
              <a:rect l="txL" t="txT" r="txR" b="txB"/>
              <a:pathLst>
                <a:path w="218" h="227">
                  <a:moveTo>
                    <a:pt x="92" y="43"/>
                  </a:moveTo>
                  <a:cubicBezTo>
                    <a:pt x="0" y="43"/>
                    <a:pt x="0" y="43"/>
                    <a:pt x="0" y="43"/>
                  </a:cubicBezTo>
                  <a:cubicBezTo>
                    <a:pt x="0" y="0"/>
                    <a:pt x="0" y="0"/>
                    <a:pt x="0" y="0"/>
                  </a:cubicBezTo>
                  <a:cubicBezTo>
                    <a:pt x="92" y="0"/>
                    <a:pt x="92" y="0"/>
                    <a:pt x="92" y="0"/>
                  </a:cubicBezTo>
                  <a:lnTo>
                    <a:pt x="92" y="43"/>
                  </a:lnTo>
                  <a:close/>
                  <a:moveTo>
                    <a:pt x="126" y="227"/>
                  </a:moveTo>
                  <a:cubicBezTo>
                    <a:pt x="198" y="227"/>
                    <a:pt x="198" y="227"/>
                    <a:pt x="198" y="227"/>
                  </a:cubicBezTo>
                  <a:cubicBezTo>
                    <a:pt x="202" y="227"/>
                    <a:pt x="205" y="224"/>
                    <a:pt x="205" y="220"/>
                  </a:cubicBezTo>
                  <a:cubicBezTo>
                    <a:pt x="205" y="61"/>
                    <a:pt x="205" y="61"/>
                    <a:pt x="205" y="61"/>
                  </a:cubicBezTo>
                  <a:cubicBezTo>
                    <a:pt x="126" y="61"/>
                    <a:pt x="126" y="61"/>
                    <a:pt x="126" y="61"/>
                  </a:cubicBezTo>
                  <a:lnTo>
                    <a:pt x="126" y="227"/>
                  </a:lnTo>
                  <a:close/>
                  <a:moveTo>
                    <a:pt x="126" y="0"/>
                  </a:moveTo>
                  <a:cubicBezTo>
                    <a:pt x="126" y="43"/>
                    <a:pt x="126" y="43"/>
                    <a:pt x="126" y="43"/>
                  </a:cubicBezTo>
                  <a:cubicBezTo>
                    <a:pt x="218" y="43"/>
                    <a:pt x="218" y="43"/>
                    <a:pt x="218" y="43"/>
                  </a:cubicBezTo>
                  <a:cubicBezTo>
                    <a:pt x="218" y="0"/>
                    <a:pt x="218" y="0"/>
                    <a:pt x="218" y="0"/>
                  </a:cubicBezTo>
                  <a:lnTo>
                    <a:pt x="126" y="0"/>
                  </a:lnTo>
                  <a:close/>
                  <a:moveTo>
                    <a:pt x="92" y="61"/>
                  </a:moveTo>
                  <a:cubicBezTo>
                    <a:pt x="13" y="61"/>
                    <a:pt x="13" y="61"/>
                    <a:pt x="13" y="61"/>
                  </a:cubicBezTo>
                  <a:cubicBezTo>
                    <a:pt x="13" y="220"/>
                    <a:pt x="13" y="220"/>
                    <a:pt x="13" y="220"/>
                  </a:cubicBezTo>
                  <a:cubicBezTo>
                    <a:pt x="13" y="224"/>
                    <a:pt x="16" y="227"/>
                    <a:pt x="20" y="227"/>
                  </a:cubicBezTo>
                  <a:cubicBezTo>
                    <a:pt x="92" y="227"/>
                    <a:pt x="92" y="227"/>
                    <a:pt x="92" y="227"/>
                  </a:cubicBezTo>
                  <a:lnTo>
                    <a:pt x="92" y="61"/>
                  </a:lnTo>
                  <a:close/>
                </a:path>
              </a:pathLst>
            </a:custGeom>
            <a:solidFill>
              <a:schemeClr val="bg1">
                <a:alpha val="100000"/>
              </a:schemeClr>
            </a:solidFill>
            <a:ln w="12700">
              <a:noFill/>
            </a:ln>
          </p:spPr>
          <p:txBody>
            <a:bodyPr/>
            <a:lstStyle/>
            <a:p>
              <a:endParaRPr lang="zh-CN" altLang="en-US" sz="1800" dirty="0">
                <a:ea typeface="微软雅黑" panose="020B0503020204020204" pitchFamily="34" charset="-122"/>
              </a:endParaRPr>
            </a:p>
          </p:txBody>
        </p:sp>
        <p:sp>
          <p:nvSpPr>
            <p:cNvPr id="205" name="Freeform 7"/>
            <p:cNvSpPr/>
            <p:nvPr/>
          </p:nvSpPr>
          <p:spPr>
            <a:xfrm>
              <a:off x="72" y="0"/>
              <a:ext cx="378" cy="131"/>
            </a:xfrm>
            <a:custGeom>
              <a:avLst/>
              <a:gdLst>
                <a:gd name="txL" fmla="*/ 0 w 378"/>
                <a:gd name="txT" fmla="*/ 0 h 131"/>
                <a:gd name="txR" fmla="*/ 378 w 378"/>
                <a:gd name="txB" fmla="*/ 131 h 131"/>
              </a:gdLst>
              <a:ahLst/>
              <a:cxnLst>
                <a:cxn ang="0">
                  <a:pos x="320" y="131"/>
                </a:cxn>
                <a:cxn ang="0">
                  <a:pos x="378" y="74"/>
                </a:cxn>
                <a:cxn ang="0">
                  <a:pos x="304" y="74"/>
                </a:cxn>
                <a:cxn ang="0">
                  <a:pos x="304" y="0"/>
                </a:cxn>
                <a:cxn ang="0">
                  <a:pos x="189" y="114"/>
                </a:cxn>
                <a:cxn ang="0">
                  <a:pos x="74" y="0"/>
                </a:cxn>
                <a:cxn ang="0">
                  <a:pos x="74" y="74"/>
                </a:cxn>
                <a:cxn ang="0">
                  <a:pos x="0" y="74"/>
                </a:cxn>
                <a:cxn ang="0">
                  <a:pos x="57" y="131"/>
                </a:cxn>
                <a:cxn ang="0">
                  <a:pos x="320" y="131"/>
                </a:cxn>
              </a:cxnLst>
              <a:rect l="txL" t="txT" r="txR" b="txB"/>
              <a:pathLst>
                <a:path w="378" h="131">
                  <a:moveTo>
                    <a:pt x="320" y="131"/>
                  </a:moveTo>
                  <a:lnTo>
                    <a:pt x="378" y="74"/>
                  </a:lnTo>
                  <a:lnTo>
                    <a:pt x="304" y="74"/>
                  </a:lnTo>
                  <a:lnTo>
                    <a:pt x="304" y="0"/>
                  </a:lnTo>
                  <a:lnTo>
                    <a:pt x="189" y="114"/>
                  </a:lnTo>
                  <a:lnTo>
                    <a:pt x="74" y="0"/>
                  </a:lnTo>
                  <a:lnTo>
                    <a:pt x="74" y="74"/>
                  </a:lnTo>
                  <a:lnTo>
                    <a:pt x="0" y="74"/>
                  </a:lnTo>
                  <a:lnTo>
                    <a:pt x="57" y="131"/>
                  </a:lnTo>
                  <a:lnTo>
                    <a:pt x="320" y="131"/>
                  </a:lnTo>
                  <a:close/>
                </a:path>
              </a:pathLst>
            </a:custGeom>
            <a:solidFill>
              <a:srgbClr val="283F19"/>
            </a:solidFill>
            <a:ln w="12700">
              <a:noFill/>
            </a:ln>
          </p:spPr>
          <p:txBody>
            <a:bodyPr/>
            <a:lstStyle/>
            <a:p>
              <a:endParaRPr lang="zh-CN" altLang="en-US" sz="1800" dirty="0">
                <a:ea typeface="微软雅黑" panose="020B0503020204020204" pitchFamily="34" charset="-122"/>
              </a:endParaRPr>
            </a:p>
          </p:txBody>
        </p:sp>
      </p:grpSp>
      <p:grpSp>
        <p:nvGrpSpPr>
          <p:cNvPr id="206" name="Group 10"/>
          <p:cNvGrpSpPr/>
          <p:nvPr/>
        </p:nvGrpSpPr>
        <p:grpSpPr>
          <a:xfrm>
            <a:off x="3134386" y="1116990"/>
            <a:ext cx="621826" cy="860252"/>
            <a:chOff x="0" y="0"/>
            <a:chExt cx="519" cy="718"/>
          </a:xfrm>
        </p:grpSpPr>
        <p:sp>
          <p:nvSpPr>
            <p:cNvPr id="207" name="Freeform 11"/>
            <p:cNvSpPr/>
            <p:nvPr/>
          </p:nvSpPr>
          <p:spPr>
            <a:xfrm>
              <a:off x="0" y="198"/>
              <a:ext cx="402" cy="520"/>
            </a:xfrm>
            <a:custGeom>
              <a:avLst/>
              <a:gdLst>
                <a:gd name="txL" fmla="*/ 0 w 168"/>
                <a:gd name="txT" fmla="*/ 0 h 218"/>
                <a:gd name="txR" fmla="*/ 168 w 168"/>
                <a:gd name="txB" fmla="*/ 218 h 218"/>
              </a:gdLst>
              <a:ahLst/>
              <a:cxnLst>
                <a:cxn ang="0">
                  <a:pos x="749" y="74"/>
                </a:cxn>
                <a:cxn ang="0">
                  <a:pos x="486" y="74"/>
                </a:cxn>
                <a:cxn ang="0">
                  <a:pos x="160" y="394"/>
                </a:cxn>
                <a:cxn ang="0">
                  <a:pos x="12" y="694"/>
                </a:cxn>
                <a:cxn ang="0">
                  <a:pos x="120" y="1007"/>
                </a:cxn>
                <a:cxn ang="0">
                  <a:pos x="165" y="1052"/>
                </a:cxn>
                <a:cxn ang="0">
                  <a:pos x="452" y="1236"/>
                </a:cxn>
                <a:cxn ang="0">
                  <a:pos x="625" y="1076"/>
                </a:cxn>
                <a:cxn ang="0">
                  <a:pos x="572" y="883"/>
                </a:cxn>
                <a:cxn ang="0">
                  <a:pos x="711" y="654"/>
                </a:cxn>
                <a:cxn ang="0">
                  <a:pos x="893" y="477"/>
                </a:cxn>
                <a:cxn ang="0">
                  <a:pos x="893" y="210"/>
                </a:cxn>
                <a:cxn ang="0">
                  <a:pos x="749" y="74"/>
                </a:cxn>
              </a:cxnLst>
              <a:rect l="txL" t="txT" r="txR" b="txB"/>
              <a:pathLst>
                <a:path w="168" h="218">
                  <a:moveTo>
                    <a:pt x="131" y="13"/>
                  </a:moveTo>
                  <a:cubicBezTo>
                    <a:pt x="119" y="0"/>
                    <a:pt x="98" y="0"/>
                    <a:pt x="85" y="13"/>
                  </a:cubicBezTo>
                  <a:cubicBezTo>
                    <a:pt x="28" y="69"/>
                    <a:pt x="28" y="69"/>
                    <a:pt x="28" y="69"/>
                  </a:cubicBezTo>
                  <a:cubicBezTo>
                    <a:pt x="9" y="89"/>
                    <a:pt x="4" y="106"/>
                    <a:pt x="2" y="122"/>
                  </a:cubicBezTo>
                  <a:cubicBezTo>
                    <a:pt x="0" y="139"/>
                    <a:pt x="9" y="163"/>
                    <a:pt x="21" y="177"/>
                  </a:cubicBezTo>
                  <a:cubicBezTo>
                    <a:pt x="29" y="185"/>
                    <a:pt x="29" y="185"/>
                    <a:pt x="29" y="185"/>
                  </a:cubicBezTo>
                  <a:cubicBezTo>
                    <a:pt x="41" y="198"/>
                    <a:pt x="68" y="217"/>
                    <a:pt x="79" y="217"/>
                  </a:cubicBezTo>
                  <a:cubicBezTo>
                    <a:pt x="91" y="218"/>
                    <a:pt x="107" y="200"/>
                    <a:pt x="109" y="189"/>
                  </a:cubicBezTo>
                  <a:cubicBezTo>
                    <a:pt x="110" y="178"/>
                    <a:pt x="100" y="164"/>
                    <a:pt x="100" y="155"/>
                  </a:cubicBezTo>
                  <a:cubicBezTo>
                    <a:pt x="100" y="146"/>
                    <a:pt x="111" y="128"/>
                    <a:pt x="124" y="115"/>
                  </a:cubicBezTo>
                  <a:cubicBezTo>
                    <a:pt x="156" y="84"/>
                    <a:pt x="156" y="84"/>
                    <a:pt x="156" y="84"/>
                  </a:cubicBezTo>
                  <a:cubicBezTo>
                    <a:pt x="168" y="71"/>
                    <a:pt x="168" y="50"/>
                    <a:pt x="156" y="37"/>
                  </a:cubicBezTo>
                  <a:lnTo>
                    <a:pt x="131" y="13"/>
                  </a:lnTo>
                  <a:close/>
                </a:path>
              </a:pathLst>
            </a:custGeom>
            <a:solidFill>
              <a:srgbClr val="283F19"/>
            </a:solidFill>
            <a:ln w="9525">
              <a:noFill/>
            </a:ln>
          </p:spPr>
          <p:txBody>
            <a:bodyPr/>
            <a:lstStyle/>
            <a:p>
              <a:endParaRPr lang="zh-CN" altLang="en-US" sz="1800" dirty="0">
                <a:ea typeface="微软雅黑" panose="020B0503020204020204" pitchFamily="34" charset="-122"/>
              </a:endParaRPr>
            </a:p>
          </p:txBody>
        </p:sp>
        <p:sp>
          <p:nvSpPr>
            <p:cNvPr id="208" name="Freeform 12"/>
            <p:cNvSpPr/>
            <p:nvPr/>
          </p:nvSpPr>
          <p:spPr>
            <a:xfrm rot="10800000">
              <a:off x="55" y="407"/>
              <a:ext cx="65" cy="169"/>
            </a:xfrm>
            <a:custGeom>
              <a:avLst/>
              <a:gdLst>
                <a:gd name="txL" fmla="*/ 0 w 27"/>
                <a:gd name="txT" fmla="*/ 0 h 71"/>
                <a:gd name="txR" fmla="*/ 27 w 27"/>
                <a:gd name="txB" fmla="*/ 71 h 71"/>
              </a:gdLst>
              <a:ahLst/>
              <a:cxnLst>
                <a:cxn ang="0">
                  <a:pos x="29" y="398"/>
                </a:cxn>
                <a:cxn ang="0">
                  <a:pos x="17" y="386"/>
                </a:cxn>
                <a:cxn ang="0">
                  <a:pos x="17" y="333"/>
                </a:cxn>
                <a:cxn ang="0">
                  <a:pos x="82" y="205"/>
                </a:cxn>
                <a:cxn ang="0">
                  <a:pos x="17" y="69"/>
                </a:cxn>
                <a:cxn ang="0">
                  <a:pos x="17" y="17"/>
                </a:cxn>
                <a:cxn ang="0">
                  <a:pos x="75" y="17"/>
                </a:cxn>
                <a:cxn ang="0">
                  <a:pos x="156" y="205"/>
                </a:cxn>
                <a:cxn ang="0">
                  <a:pos x="70" y="390"/>
                </a:cxn>
                <a:cxn ang="0">
                  <a:pos x="29" y="398"/>
                </a:cxn>
              </a:cxnLst>
              <a:rect l="txL" t="txT" r="txR" b="txB"/>
              <a:pathLst>
                <a:path w="27" h="71">
                  <a:moveTo>
                    <a:pt x="5" y="70"/>
                  </a:moveTo>
                  <a:cubicBezTo>
                    <a:pt x="4" y="69"/>
                    <a:pt x="3" y="69"/>
                    <a:pt x="3" y="68"/>
                  </a:cubicBezTo>
                  <a:cubicBezTo>
                    <a:pt x="0" y="66"/>
                    <a:pt x="0" y="62"/>
                    <a:pt x="3" y="59"/>
                  </a:cubicBezTo>
                  <a:cubicBezTo>
                    <a:pt x="10" y="52"/>
                    <a:pt x="14" y="44"/>
                    <a:pt x="14" y="36"/>
                  </a:cubicBezTo>
                  <a:cubicBezTo>
                    <a:pt x="14" y="23"/>
                    <a:pt x="3" y="12"/>
                    <a:pt x="3" y="12"/>
                  </a:cubicBezTo>
                  <a:cubicBezTo>
                    <a:pt x="1" y="10"/>
                    <a:pt x="1" y="5"/>
                    <a:pt x="3" y="3"/>
                  </a:cubicBezTo>
                  <a:cubicBezTo>
                    <a:pt x="6" y="0"/>
                    <a:pt x="10" y="0"/>
                    <a:pt x="13" y="3"/>
                  </a:cubicBezTo>
                  <a:cubicBezTo>
                    <a:pt x="13" y="3"/>
                    <a:pt x="27" y="17"/>
                    <a:pt x="27" y="36"/>
                  </a:cubicBezTo>
                  <a:cubicBezTo>
                    <a:pt x="27" y="48"/>
                    <a:pt x="22" y="59"/>
                    <a:pt x="12" y="69"/>
                  </a:cubicBezTo>
                  <a:cubicBezTo>
                    <a:pt x="10" y="71"/>
                    <a:pt x="7" y="71"/>
                    <a:pt x="5" y="70"/>
                  </a:cubicBezTo>
                  <a:close/>
                </a:path>
              </a:pathLst>
            </a:custGeom>
            <a:solidFill>
              <a:srgbClr val="FFFFFF">
                <a:alpha val="100000"/>
              </a:srgbClr>
            </a:solidFill>
            <a:ln w="9525">
              <a:noFill/>
            </a:ln>
          </p:spPr>
          <p:txBody>
            <a:bodyPr/>
            <a:lstStyle/>
            <a:p>
              <a:endParaRPr lang="zh-CN" altLang="en-US" sz="1800" dirty="0">
                <a:ea typeface="微软雅黑" panose="020B0503020204020204" pitchFamily="34" charset="-122"/>
              </a:endParaRPr>
            </a:p>
          </p:txBody>
        </p:sp>
        <p:sp>
          <p:nvSpPr>
            <p:cNvPr id="209" name="Freeform 13"/>
            <p:cNvSpPr/>
            <p:nvPr/>
          </p:nvSpPr>
          <p:spPr>
            <a:xfrm>
              <a:off x="162" y="81"/>
              <a:ext cx="357" cy="356"/>
            </a:xfrm>
            <a:custGeom>
              <a:avLst/>
              <a:gdLst>
                <a:gd name="txL" fmla="*/ 0 w 149"/>
                <a:gd name="txT" fmla="*/ 0 h 149"/>
                <a:gd name="txR" fmla="*/ 149 w 149"/>
                <a:gd name="txB" fmla="*/ 149 h 149"/>
              </a:gdLst>
              <a:ahLst/>
              <a:cxnLst>
                <a:cxn ang="0">
                  <a:pos x="716" y="788"/>
                </a:cxn>
                <a:cxn ang="0">
                  <a:pos x="470" y="788"/>
                </a:cxn>
                <a:cxn ang="0">
                  <a:pos x="69" y="382"/>
                </a:cxn>
                <a:cxn ang="0">
                  <a:pos x="69" y="143"/>
                </a:cxn>
                <a:cxn ang="0">
                  <a:pos x="139" y="69"/>
                </a:cxn>
                <a:cxn ang="0">
                  <a:pos x="386" y="69"/>
                </a:cxn>
                <a:cxn ang="0">
                  <a:pos x="786" y="473"/>
                </a:cxn>
                <a:cxn ang="0">
                  <a:pos x="786" y="714"/>
                </a:cxn>
                <a:cxn ang="0">
                  <a:pos x="716" y="788"/>
                </a:cxn>
              </a:cxnLst>
              <a:rect l="txL" t="txT" r="txR" b="txB"/>
              <a:pathLst>
                <a:path w="149" h="149">
                  <a:moveTo>
                    <a:pt x="125" y="138"/>
                  </a:moveTo>
                  <a:cubicBezTo>
                    <a:pt x="113" y="149"/>
                    <a:pt x="94" y="149"/>
                    <a:pt x="82" y="138"/>
                  </a:cubicBezTo>
                  <a:cubicBezTo>
                    <a:pt x="12" y="67"/>
                    <a:pt x="12" y="67"/>
                    <a:pt x="12" y="67"/>
                  </a:cubicBezTo>
                  <a:cubicBezTo>
                    <a:pt x="0" y="55"/>
                    <a:pt x="0" y="36"/>
                    <a:pt x="12" y="25"/>
                  </a:cubicBezTo>
                  <a:cubicBezTo>
                    <a:pt x="24" y="12"/>
                    <a:pt x="24" y="12"/>
                    <a:pt x="24" y="12"/>
                  </a:cubicBezTo>
                  <a:cubicBezTo>
                    <a:pt x="36" y="0"/>
                    <a:pt x="55" y="0"/>
                    <a:pt x="67" y="12"/>
                  </a:cubicBezTo>
                  <a:cubicBezTo>
                    <a:pt x="137" y="83"/>
                    <a:pt x="137" y="83"/>
                    <a:pt x="137" y="83"/>
                  </a:cubicBezTo>
                  <a:cubicBezTo>
                    <a:pt x="149" y="94"/>
                    <a:pt x="149" y="113"/>
                    <a:pt x="137" y="125"/>
                  </a:cubicBezTo>
                  <a:lnTo>
                    <a:pt x="125" y="138"/>
                  </a:lnTo>
                  <a:close/>
                </a:path>
              </a:pathLst>
            </a:custGeom>
            <a:solidFill>
              <a:srgbClr val="FFFFFF">
                <a:alpha val="100000"/>
              </a:srgbClr>
            </a:solidFill>
            <a:ln w="9525">
              <a:noFill/>
            </a:ln>
          </p:spPr>
          <p:txBody>
            <a:bodyPr/>
            <a:lstStyle/>
            <a:p>
              <a:endParaRPr lang="zh-CN" altLang="en-US" sz="1800" dirty="0">
                <a:ea typeface="微软雅黑" panose="020B0503020204020204" pitchFamily="34" charset="-122"/>
              </a:endParaRPr>
            </a:p>
          </p:txBody>
        </p:sp>
        <p:sp>
          <p:nvSpPr>
            <p:cNvPr id="210" name="Oval 14"/>
            <p:cNvSpPr/>
            <p:nvPr/>
          </p:nvSpPr>
          <p:spPr>
            <a:xfrm>
              <a:off x="253" y="17"/>
              <a:ext cx="46" cy="86"/>
            </a:xfrm>
            <a:prstGeom prst="ellipse">
              <a:avLst/>
            </a:prstGeom>
            <a:solidFill>
              <a:srgbClr val="FFFFFF"/>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cs typeface="+mn-cs"/>
                  <a:sym typeface="Calibri" panose="020F0502020204030204" charset="0"/>
                </a:defRPr>
              </a:lvl5pPr>
            </a:lstStyle>
            <a:p>
              <a:pPr marL="0" indent="0" eaLnBrk="1" hangingPunct="1">
                <a:lnSpc>
                  <a:spcPct val="100000"/>
                </a:lnSpc>
                <a:spcBef>
                  <a:spcPct val="0"/>
                </a:spcBef>
                <a:buNone/>
              </a:pPr>
              <a:endParaRPr lang="zh-CN" altLang="zh-CN" sz="1800" dirty="0">
                <a:solidFill>
                  <a:srgbClr val="2E2E2E"/>
                </a:solidFill>
                <a:ea typeface="微软雅黑" panose="020B0503020204020204" pitchFamily="34" charset="-122"/>
              </a:endParaRPr>
            </a:p>
          </p:txBody>
        </p:sp>
        <p:sp>
          <p:nvSpPr>
            <p:cNvPr id="211" name="Freeform 15"/>
            <p:cNvSpPr>
              <a:spLocks noEditPoints="1"/>
            </p:cNvSpPr>
            <p:nvPr/>
          </p:nvSpPr>
          <p:spPr>
            <a:xfrm>
              <a:off x="162" y="0"/>
              <a:ext cx="357" cy="437"/>
            </a:xfrm>
            <a:custGeom>
              <a:avLst/>
              <a:gdLst>
                <a:gd name="txL" fmla="*/ 0 w 149"/>
                <a:gd name="txT" fmla="*/ 0 h 183"/>
                <a:gd name="txR" fmla="*/ 149 w 149"/>
                <a:gd name="txB" fmla="*/ 183 h 183"/>
              </a:gdLst>
              <a:ahLst/>
              <a:cxnLst>
                <a:cxn ang="0">
                  <a:pos x="786" y="666"/>
                </a:cxn>
                <a:cxn ang="0">
                  <a:pos x="386" y="263"/>
                </a:cxn>
                <a:cxn ang="0">
                  <a:pos x="345" y="234"/>
                </a:cxn>
                <a:cxn ang="0">
                  <a:pos x="362" y="143"/>
                </a:cxn>
                <a:cxn ang="0">
                  <a:pos x="299" y="5"/>
                </a:cxn>
                <a:cxn ang="0">
                  <a:pos x="271" y="0"/>
                </a:cxn>
                <a:cxn ang="0">
                  <a:pos x="184" y="143"/>
                </a:cxn>
                <a:cxn ang="0">
                  <a:pos x="194" y="222"/>
                </a:cxn>
                <a:cxn ang="0">
                  <a:pos x="139" y="263"/>
                </a:cxn>
                <a:cxn ang="0">
                  <a:pos x="69" y="337"/>
                </a:cxn>
                <a:cxn ang="0">
                  <a:pos x="69" y="576"/>
                </a:cxn>
                <a:cxn ang="0">
                  <a:pos x="470" y="981"/>
                </a:cxn>
                <a:cxn ang="0">
                  <a:pos x="522" y="1015"/>
                </a:cxn>
                <a:cxn ang="0">
                  <a:pos x="716" y="981"/>
                </a:cxn>
                <a:cxn ang="0">
                  <a:pos x="786" y="907"/>
                </a:cxn>
                <a:cxn ang="0">
                  <a:pos x="786" y="666"/>
                </a:cxn>
                <a:cxn ang="0">
                  <a:pos x="271" y="79"/>
                </a:cxn>
                <a:cxn ang="0">
                  <a:pos x="288" y="143"/>
                </a:cxn>
                <a:cxn ang="0">
                  <a:pos x="271" y="205"/>
                </a:cxn>
                <a:cxn ang="0">
                  <a:pos x="259" y="143"/>
                </a:cxn>
                <a:cxn ang="0">
                  <a:pos x="271" y="79"/>
                </a:cxn>
                <a:cxn ang="0">
                  <a:pos x="736" y="855"/>
                </a:cxn>
                <a:cxn ang="0">
                  <a:pos x="661" y="924"/>
                </a:cxn>
                <a:cxn ang="0">
                  <a:pos x="551" y="946"/>
                </a:cxn>
                <a:cxn ang="0">
                  <a:pos x="527" y="924"/>
                </a:cxn>
                <a:cxn ang="0">
                  <a:pos x="120" y="525"/>
                </a:cxn>
                <a:cxn ang="0">
                  <a:pos x="91" y="456"/>
                </a:cxn>
                <a:cxn ang="0">
                  <a:pos x="120" y="387"/>
                </a:cxn>
                <a:cxn ang="0">
                  <a:pos x="194" y="313"/>
                </a:cxn>
                <a:cxn ang="0">
                  <a:pos x="299" y="296"/>
                </a:cxn>
                <a:cxn ang="0">
                  <a:pos x="328" y="313"/>
                </a:cxn>
                <a:cxn ang="0">
                  <a:pos x="736" y="719"/>
                </a:cxn>
                <a:cxn ang="0">
                  <a:pos x="764" y="788"/>
                </a:cxn>
                <a:cxn ang="0">
                  <a:pos x="736" y="855"/>
                </a:cxn>
              </a:cxnLst>
              <a:rect l="txL" t="txT" r="txR" b="txB"/>
              <a:pathLst>
                <a:path w="149" h="183">
                  <a:moveTo>
                    <a:pt x="137" y="117"/>
                  </a:moveTo>
                  <a:cubicBezTo>
                    <a:pt x="67" y="46"/>
                    <a:pt x="67" y="46"/>
                    <a:pt x="67" y="46"/>
                  </a:cubicBezTo>
                  <a:cubicBezTo>
                    <a:pt x="65" y="44"/>
                    <a:pt x="62" y="42"/>
                    <a:pt x="60" y="41"/>
                  </a:cubicBezTo>
                  <a:cubicBezTo>
                    <a:pt x="62" y="37"/>
                    <a:pt x="63" y="31"/>
                    <a:pt x="63" y="25"/>
                  </a:cubicBezTo>
                  <a:cubicBezTo>
                    <a:pt x="63" y="14"/>
                    <a:pt x="59" y="4"/>
                    <a:pt x="52" y="1"/>
                  </a:cubicBezTo>
                  <a:cubicBezTo>
                    <a:pt x="51" y="1"/>
                    <a:pt x="49" y="0"/>
                    <a:pt x="47" y="0"/>
                  </a:cubicBezTo>
                  <a:cubicBezTo>
                    <a:pt x="38" y="0"/>
                    <a:pt x="32" y="11"/>
                    <a:pt x="32" y="25"/>
                  </a:cubicBezTo>
                  <a:cubicBezTo>
                    <a:pt x="32" y="30"/>
                    <a:pt x="33" y="35"/>
                    <a:pt x="34" y="39"/>
                  </a:cubicBezTo>
                  <a:cubicBezTo>
                    <a:pt x="31" y="41"/>
                    <a:pt x="27" y="43"/>
                    <a:pt x="24" y="46"/>
                  </a:cubicBezTo>
                  <a:cubicBezTo>
                    <a:pt x="12" y="59"/>
                    <a:pt x="12" y="59"/>
                    <a:pt x="12" y="59"/>
                  </a:cubicBezTo>
                  <a:cubicBezTo>
                    <a:pt x="0" y="70"/>
                    <a:pt x="0" y="89"/>
                    <a:pt x="12" y="101"/>
                  </a:cubicBezTo>
                  <a:cubicBezTo>
                    <a:pt x="82" y="172"/>
                    <a:pt x="82" y="172"/>
                    <a:pt x="82" y="172"/>
                  </a:cubicBezTo>
                  <a:cubicBezTo>
                    <a:pt x="85" y="174"/>
                    <a:pt x="88" y="176"/>
                    <a:pt x="91" y="178"/>
                  </a:cubicBezTo>
                  <a:cubicBezTo>
                    <a:pt x="102" y="183"/>
                    <a:pt x="115" y="181"/>
                    <a:pt x="125" y="172"/>
                  </a:cubicBezTo>
                  <a:cubicBezTo>
                    <a:pt x="137" y="159"/>
                    <a:pt x="137" y="159"/>
                    <a:pt x="137" y="159"/>
                  </a:cubicBezTo>
                  <a:cubicBezTo>
                    <a:pt x="149" y="147"/>
                    <a:pt x="149" y="128"/>
                    <a:pt x="137" y="117"/>
                  </a:cubicBezTo>
                  <a:close/>
                  <a:moveTo>
                    <a:pt x="47" y="14"/>
                  </a:moveTo>
                  <a:cubicBezTo>
                    <a:pt x="49" y="16"/>
                    <a:pt x="50" y="19"/>
                    <a:pt x="50" y="25"/>
                  </a:cubicBezTo>
                  <a:cubicBezTo>
                    <a:pt x="50" y="31"/>
                    <a:pt x="49" y="34"/>
                    <a:pt x="47" y="36"/>
                  </a:cubicBezTo>
                  <a:cubicBezTo>
                    <a:pt x="46" y="34"/>
                    <a:pt x="45" y="31"/>
                    <a:pt x="45" y="25"/>
                  </a:cubicBezTo>
                  <a:cubicBezTo>
                    <a:pt x="45" y="19"/>
                    <a:pt x="46" y="16"/>
                    <a:pt x="47" y="14"/>
                  </a:cubicBezTo>
                  <a:close/>
                  <a:moveTo>
                    <a:pt x="128" y="150"/>
                  </a:moveTo>
                  <a:cubicBezTo>
                    <a:pt x="115" y="162"/>
                    <a:pt x="115" y="162"/>
                    <a:pt x="115" y="162"/>
                  </a:cubicBezTo>
                  <a:cubicBezTo>
                    <a:pt x="110" y="167"/>
                    <a:pt x="103" y="169"/>
                    <a:pt x="96" y="166"/>
                  </a:cubicBezTo>
                  <a:cubicBezTo>
                    <a:pt x="95" y="165"/>
                    <a:pt x="93" y="164"/>
                    <a:pt x="92" y="162"/>
                  </a:cubicBezTo>
                  <a:cubicBezTo>
                    <a:pt x="21" y="92"/>
                    <a:pt x="21" y="92"/>
                    <a:pt x="21" y="92"/>
                  </a:cubicBezTo>
                  <a:cubicBezTo>
                    <a:pt x="18" y="88"/>
                    <a:pt x="16" y="84"/>
                    <a:pt x="16" y="80"/>
                  </a:cubicBezTo>
                  <a:cubicBezTo>
                    <a:pt x="16" y="75"/>
                    <a:pt x="18" y="71"/>
                    <a:pt x="21" y="68"/>
                  </a:cubicBezTo>
                  <a:cubicBezTo>
                    <a:pt x="34" y="55"/>
                    <a:pt x="34" y="55"/>
                    <a:pt x="34" y="55"/>
                  </a:cubicBezTo>
                  <a:cubicBezTo>
                    <a:pt x="39" y="50"/>
                    <a:pt x="46" y="49"/>
                    <a:pt x="52" y="52"/>
                  </a:cubicBezTo>
                  <a:cubicBezTo>
                    <a:pt x="54" y="53"/>
                    <a:pt x="56" y="54"/>
                    <a:pt x="57" y="55"/>
                  </a:cubicBezTo>
                  <a:cubicBezTo>
                    <a:pt x="128" y="126"/>
                    <a:pt x="128" y="126"/>
                    <a:pt x="128" y="126"/>
                  </a:cubicBezTo>
                  <a:cubicBezTo>
                    <a:pt x="131" y="129"/>
                    <a:pt x="133" y="133"/>
                    <a:pt x="133" y="138"/>
                  </a:cubicBezTo>
                  <a:cubicBezTo>
                    <a:pt x="133" y="142"/>
                    <a:pt x="131" y="146"/>
                    <a:pt x="128" y="150"/>
                  </a:cubicBezTo>
                  <a:close/>
                </a:path>
              </a:pathLst>
            </a:custGeom>
            <a:solidFill>
              <a:schemeClr val="bg1">
                <a:alpha val="100000"/>
              </a:schemeClr>
            </a:solidFill>
            <a:ln w="9525">
              <a:noFill/>
            </a:ln>
          </p:spPr>
          <p:txBody>
            <a:bodyPr/>
            <a:lstStyle/>
            <a:p>
              <a:endParaRPr lang="zh-CN" altLang="en-US" sz="1800" dirty="0">
                <a:ea typeface="微软雅黑" panose="020B0503020204020204" pitchFamily="34" charset="-122"/>
              </a:endParaRPr>
            </a:p>
          </p:txBody>
        </p:sp>
      </p:grpSp>
      <p:sp>
        <p:nvSpPr>
          <p:cNvPr id="212" name="文本框 211"/>
          <p:cNvSpPr txBox="1"/>
          <p:nvPr/>
        </p:nvSpPr>
        <p:spPr>
          <a:xfrm>
            <a:off x="1030762" y="3586148"/>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3" name="矩形 212"/>
          <p:cNvSpPr/>
          <p:nvPr/>
        </p:nvSpPr>
        <p:spPr>
          <a:xfrm>
            <a:off x="431834" y="3914797"/>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4" name="文本框 213"/>
          <p:cNvSpPr txBox="1"/>
          <p:nvPr/>
        </p:nvSpPr>
        <p:spPr>
          <a:xfrm>
            <a:off x="2892615" y="2101971"/>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5" name="矩形 214"/>
          <p:cNvSpPr/>
          <p:nvPr/>
        </p:nvSpPr>
        <p:spPr>
          <a:xfrm>
            <a:off x="2293687" y="2430620"/>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6" name="文本框 215"/>
          <p:cNvSpPr txBox="1"/>
          <p:nvPr/>
        </p:nvSpPr>
        <p:spPr>
          <a:xfrm>
            <a:off x="4729486" y="3760970"/>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7" name="矩形 216"/>
          <p:cNvSpPr/>
          <p:nvPr/>
        </p:nvSpPr>
        <p:spPr>
          <a:xfrm>
            <a:off x="4130559" y="4089619"/>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8" name="文本框 217"/>
          <p:cNvSpPr txBox="1"/>
          <p:nvPr/>
        </p:nvSpPr>
        <p:spPr>
          <a:xfrm>
            <a:off x="6591339" y="2276793"/>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9" name="矩形 218"/>
          <p:cNvSpPr/>
          <p:nvPr/>
        </p:nvSpPr>
        <p:spPr>
          <a:xfrm>
            <a:off x="5992411" y="2605442"/>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21" name="组合 220"/>
          <p:cNvGrpSpPr/>
          <p:nvPr/>
        </p:nvGrpSpPr>
        <p:grpSpPr>
          <a:xfrm>
            <a:off x="699330" y="371662"/>
            <a:ext cx="7882750" cy="421654"/>
            <a:chOff x="-2462352" y="673807"/>
            <a:chExt cx="10508965" cy="562132"/>
          </a:xfrm>
        </p:grpSpPr>
        <p:sp>
          <p:nvSpPr>
            <p:cNvPr id="222" name="矩形 221"/>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23"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24" name="矩形 223"/>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wipe(down)">
                                      <p:cBhvr>
                                        <p:cTn id="7" dur="500"/>
                                        <p:tgtEl>
                                          <p:spTgt spid="2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wipe(down)">
                                      <p:cBhvr>
                                        <p:cTn id="11" dur="500"/>
                                        <p:tgtEl>
                                          <p:spTgt spid="2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4"/>
                                        </p:tgtEl>
                                        <p:attrNameLst>
                                          <p:attrName>style.visibility</p:attrName>
                                        </p:attrNameLst>
                                      </p:cBhvr>
                                      <p:to>
                                        <p:strVal val="visible"/>
                                      </p:to>
                                    </p:set>
                                    <p:animEffect transition="in" filter="wipe(down)">
                                      <p:cBhvr>
                                        <p:cTn id="15" dur="500"/>
                                        <p:tgtEl>
                                          <p:spTgt spid="2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5"/>
                                        </p:tgtEl>
                                        <p:attrNameLst>
                                          <p:attrName>style.visibility</p:attrName>
                                        </p:attrNameLst>
                                      </p:cBhvr>
                                      <p:to>
                                        <p:strVal val="visible"/>
                                      </p:to>
                                    </p:set>
                                    <p:animEffect transition="in" filter="wipe(down)">
                                      <p:cBhvr>
                                        <p:cTn id="19" dur="500"/>
                                        <p:tgtEl>
                                          <p:spTgt spid="21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6"/>
                                        </p:tgtEl>
                                        <p:attrNameLst>
                                          <p:attrName>style.visibility</p:attrName>
                                        </p:attrNameLst>
                                      </p:cBhvr>
                                      <p:to>
                                        <p:strVal val="visible"/>
                                      </p:to>
                                    </p:set>
                                    <p:animEffect transition="in" filter="wipe(down)">
                                      <p:cBhvr>
                                        <p:cTn id="23" dur="500"/>
                                        <p:tgtEl>
                                          <p:spTgt spid="21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wipe(down)">
                                      <p:cBhvr>
                                        <p:cTn id="27" dur="500"/>
                                        <p:tgtEl>
                                          <p:spTgt spid="21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wipe(down)">
                                      <p:cBhvr>
                                        <p:cTn id="31" dur="500"/>
                                        <p:tgtEl>
                                          <p:spTgt spid="2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19"/>
                                        </p:tgtEl>
                                        <p:attrNameLst>
                                          <p:attrName>style.visibility</p:attrName>
                                        </p:attrNameLst>
                                      </p:cBhvr>
                                      <p:to>
                                        <p:strVal val="visible"/>
                                      </p:to>
                                    </p:set>
                                    <p:animEffect transition="in" filter="wipe(down)">
                                      <p:cBhvr>
                                        <p:cTn id="35" dur="500"/>
                                        <p:tgtEl>
                                          <p:spTgt spid="219"/>
                                        </p:tgtEl>
                                      </p:cBhvr>
                                    </p:animEffect>
                                  </p:childTnLst>
                                </p:cTn>
                              </p:par>
                              <p:par>
                                <p:cTn id="36" presetID="16" presetClass="entr" presetSubtype="21" fill="hold" nodeType="withEffect">
                                  <p:stCondLst>
                                    <p:cond delay="0"/>
                                  </p:stCondLst>
                                  <p:childTnLst>
                                    <p:set>
                                      <p:cBhvr>
                                        <p:cTn id="37" dur="1" fill="hold">
                                          <p:stCondLst>
                                            <p:cond delay="0"/>
                                          </p:stCondLst>
                                        </p:cTn>
                                        <p:tgtEl>
                                          <p:spTgt spid="221"/>
                                        </p:tgtEl>
                                        <p:attrNameLst>
                                          <p:attrName>style.visibility</p:attrName>
                                        </p:attrNameLst>
                                      </p:cBhvr>
                                      <p:to>
                                        <p:strVal val="visible"/>
                                      </p:to>
                                    </p:set>
                                    <p:animEffect transition="in" filter="barn(inVertical)">
                                      <p:cBhvr>
                                        <p:cTn id="38"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14" grpId="0"/>
      <p:bldP spid="215" grpId="0"/>
      <p:bldP spid="216" grpId="0"/>
      <p:bldP spid="217" grpId="0"/>
      <p:bldP spid="218" grpId="0"/>
      <p:bldP spid="2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grpSp>
        <p:nvGrpSpPr>
          <p:cNvPr id="6" name="组合 5"/>
          <p:cNvGrpSpPr/>
          <p:nvPr/>
        </p:nvGrpSpPr>
        <p:grpSpPr>
          <a:xfrm>
            <a:off x="699330" y="371662"/>
            <a:ext cx="7882750" cy="421654"/>
            <a:chOff x="-2462352" y="673807"/>
            <a:chExt cx="10508965" cy="562132"/>
          </a:xfrm>
        </p:grpSpPr>
        <p:sp>
          <p:nvSpPr>
            <p:cNvPr id="7" name="矩形 6"/>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9"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10" name="矩形 9"/>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
        <p:nvSpPr>
          <p:cNvPr id="8" name="六边形 7"/>
          <p:cNvSpPr>
            <a:spLocks noChangeAspect="1"/>
          </p:cNvSpPr>
          <p:nvPr/>
        </p:nvSpPr>
        <p:spPr>
          <a:xfrm rot="10800000" flipH="1">
            <a:off x="3670732" y="1844589"/>
            <a:ext cx="839311" cy="723544"/>
          </a:xfrm>
          <a:prstGeom prst="hexagon">
            <a:avLst>
              <a:gd name="adj" fmla="val 28557"/>
              <a:gd name="vf" fmla="val 11547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a typeface="微软雅黑" panose="020B0503020204020204" pitchFamily="34" charset="-122"/>
            </a:endParaRPr>
          </a:p>
        </p:txBody>
      </p:sp>
      <p:sp>
        <p:nvSpPr>
          <p:cNvPr id="11" name="六边形 10"/>
          <p:cNvSpPr>
            <a:spLocks noChangeAspect="1"/>
          </p:cNvSpPr>
          <p:nvPr/>
        </p:nvSpPr>
        <p:spPr>
          <a:xfrm rot="10800000">
            <a:off x="1445247" y="1817751"/>
            <a:ext cx="2191143" cy="723544"/>
          </a:xfrm>
          <a:prstGeom prst="hexagon">
            <a:avLst>
              <a:gd name="adj" fmla="val 28557"/>
              <a:gd name="vf" fmla="val 11547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a typeface="微软雅黑" panose="020B0503020204020204" pitchFamily="34" charset="-122"/>
            </a:endParaRPr>
          </a:p>
        </p:txBody>
      </p:sp>
      <p:sp>
        <p:nvSpPr>
          <p:cNvPr id="12" name="六边形 11"/>
          <p:cNvSpPr>
            <a:spLocks noChangeAspect="1"/>
          </p:cNvSpPr>
          <p:nvPr/>
        </p:nvSpPr>
        <p:spPr>
          <a:xfrm rot="10800000" flipH="1">
            <a:off x="3670731" y="2663852"/>
            <a:ext cx="839311" cy="723544"/>
          </a:xfrm>
          <a:prstGeom prst="hexagon">
            <a:avLst>
              <a:gd name="adj" fmla="val 28557"/>
              <a:gd name="vf" fmla="val 11547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a typeface="微软雅黑" panose="020B0503020204020204" pitchFamily="34" charset="-122"/>
            </a:endParaRPr>
          </a:p>
        </p:txBody>
      </p:sp>
      <p:sp>
        <p:nvSpPr>
          <p:cNvPr id="13" name="六边形 12"/>
          <p:cNvSpPr>
            <a:spLocks noChangeAspect="1"/>
          </p:cNvSpPr>
          <p:nvPr/>
        </p:nvSpPr>
        <p:spPr>
          <a:xfrm rot="10800000">
            <a:off x="1445247" y="2638975"/>
            <a:ext cx="2191143" cy="723544"/>
          </a:xfrm>
          <a:prstGeom prst="hexagon">
            <a:avLst>
              <a:gd name="adj" fmla="val 28557"/>
              <a:gd name="vf" fmla="val 11547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a typeface="微软雅黑" panose="020B0503020204020204" pitchFamily="34" charset="-122"/>
            </a:endParaRPr>
          </a:p>
        </p:txBody>
      </p:sp>
      <p:sp>
        <p:nvSpPr>
          <p:cNvPr id="14" name="六边形 13"/>
          <p:cNvSpPr>
            <a:spLocks noChangeAspect="1"/>
          </p:cNvSpPr>
          <p:nvPr/>
        </p:nvSpPr>
        <p:spPr>
          <a:xfrm rot="10800000" flipH="1">
            <a:off x="3670731" y="3483115"/>
            <a:ext cx="839311" cy="723544"/>
          </a:xfrm>
          <a:prstGeom prst="hexagon">
            <a:avLst>
              <a:gd name="adj" fmla="val 28557"/>
              <a:gd name="vf" fmla="val 11547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a typeface="微软雅黑" panose="020B0503020204020204" pitchFamily="34" charset="-122"/>
            </a:endParaRPr>
          </a:p>
        </p:txBody>
      </p:sp>
      <p:sp>
        <p:nvSpPr>
          <p:cNvPr id="15" name="六边形 14"/>
          <p:cNvSpPr>
            <a:spLocks noChangeAspect="1"/>
          </p:cNvSpPr>
          <p:nvPr/>
        </p:nvSpPr>
        <p:spPr>
          <a:xfrm rot="10800000">
            <a:off x="1445248" y="3458236"/>
            <a:ext cx="2191143" cy="723544"/>
          </a:xfrm>
          <a:prstGeom prst="hexagon">
            <a:avLst>
              <a:gd name="adj" fmla="val 28557"/>
              <a:gd name="vf" fmla="val 11547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a typeface="微软雅黑" panose="020B0503020204020204" pitchFamily="34" charset="-122"/>
            </a:endParaRPr>
          </a:p>
        </p:txBody>
      </p:sp>
      <p:grpSp>
        <p:nvGrpSpPr>
          <p:cNvPr id="16" name="组合 15"/>
          <p:cNvGrpSpPr>
            <a:grpSpLocks noChangeAspect="1"/>
          </p:cNvGrpSpPr>
          <p:nvPr/>
        </p:nvGrpSpPr>
        <p:grpSpPr>
          <a:xfrm flipH="1">
            <a:off x="3927876" y="2947800"/>
            <a:ext cx="325027" cy="246958"/>
            <a:chOff x="4268086" y="4221191"/>
            <a:chExt cx="509646" cy="387231"/>
          </a:xfrm>
          <a:noFill/>
          <a:effectLst/>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w="9525">
              <a:solidFill>
                <a:schemeClr val="bg1"/>
              </a:solidFill>
              <a:round/>
            </a:ln>
          </p:spPr>
          <p:txBody>
            <a:bodyPr vert="horz" wrap="square" lIns="68589" tIns="34294" rIns="68589" bIns="34294" numCol="1" anchor="t" anchorCtr="0" compatLnSpc="1"/>
            <a:lstStyle/>
            <a:p>
              <a:endParaRPr lang="zh-CN" altLang="en-US" sz="1350" dirty="0">
                <a:solidFill>
                  <a:schemeClr val="bg1"/>
                </a:solidFill>
                <a:ea typeface="微软雅黑" panose="020B0503020204020204" pitchFamily="34" charset="-122"/>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w="9525">
              <a:solidFill>
                <a:schemeClr val="bg1"/>
              </a:solidFill>
              <a:round/>
            </a:ln>
          </p:spPr>
          <p:txBody>
            <a:bodyPr vert="horz" wrap="square" lIns="68589" tIns="34294" rIns="68589" bIns="34294" numCol="1" anchor="t" anchorCtr="0" compatLnSpc="1"/>
            <a:lstStyle/>
            <a:p>
              <a:endParaRPr lang="zh-CN" altLang="en-US" sz="1350" dirty="0">
                <a:solidFill>
                  <a:schemeClr val="bg1"/>
                </a:solidFill>
                <a:ea typeface="微软雅黑" panose="020B0503020204020204" pitchFamily="34" charset="-122"/>
              </a:endParaRPr>
            </a:p>
          </p:txBody>
        </p:sp>
      </p:grpSp>
      <p:grpSp>
        <p:nvGrpSpPr>
          <p:cNvPr id="19" name="组合 18"/>
          <p:cNvGrpSpPr/>
          <p:nvPr/>
        </p:nvGrpSpPr>
        <p:grpSpPr>
          <a:xfrm flipH="1">
            <a:off x="3959661" y="2111696"/>
            <a:ext cx="261450" cy="250045"/>
            <a:chOff x="1004888" y="993775"/>
            <a:chExt cx="2438400" cy="2332038"/>
          </a:xfrm>
          <a:noFill/>
          <a:effectLst/>
        </p:grpSpPr>
        <p:sp>
          <p:nvSpPr>
            <p:cNvPr id="2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w="9525">
              <a:solidFill>
                <a:schemeClr val="bg1"/>
              </a:solidFill>
              <a:round/>
            </a:ln>
          </p:spPr>
          <p:txBody>
            <a:bodyPr vert="horz" wrap="square" lIns="68589" tIns="34294" rIns="68589" bIns="34294" numCol="1" anchor="t" anchorCtr="0" compatLnSpc="1"/>
            <a:lstStyle/>
            <a:p>
              <a:endParaRPr lang="zh-CN" altLang="en-US" sz="1350" dirty="0">
                <a:solidFill>
                  <a:schemeClr val="bg1"/>
                </a:solidFill>
                <a:ea typeface="微软雅黑" panose="020B0503020204020204" pitchFamily="34" charset="-122"/>
              </a:endParaRPr>
            </a:p>
          </p:txBody>
        </p:sp>
        <p:sp>
          <p:nvSpPr>
            <p:cNvPr id="21"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w="9525">
              <a:solidFill>
                <a:schemeClr val="bg1"/>
              </a:solidFill>
              <a:miter lim="800000"/>
            </a:ln>
          </p:spPr>
          <p:txBody>
            <a:bodyPr vert="horz" wrap="square" lIns="68589" tIns="34294" rIns="68589" bIns="34294" numCol="1" anchor="t" anchorCtr="0" compatLnSpc="1">
              <a:noAutofit/>
            </a:bodyPr>
            <a:lstStyle/>
            <a:p>
              <a:endParaRPr lang="zh-CN" altLang="en-US" sz="1350" dirty="0">
                <a:solidFill>
                  <a:schemeClr val="bg1"/>
                </a:solidFill>
                <a:ea typeface="微软雅黑" panose="020B0503020204020204" pitchFamily="34" charset="-122"/>
              </a:endParaRPr>
            </a:p>
          </p:txBody>
        </p:sp>
      </p:grpSp>
      <p:grpSp>
        <p:nvGrpSpPr>
          <p:cNvPr id="22" name="组合 21"/>
          <p:cNvGrpSpPr>
            <a:grpSpLocks noChangeAspect="1"/>
          </p:cNvGrpSpPr>
          <p:nvPr/>
        </p:nvGrpSpPr>
        <p:grpSpPr>
          <a:xfrm flipH="1">
            <a:off x="3945304" y="3704408"/>
            <a:ext cx="255380" cy="288841"/>
            <a:chOff x="4994016" y="4872553"/>
            <a:chExt cx="406394" cy="459644"/>
          </a:xfrm>
          <a:noFill/>
          <a:effectLst/>
        </p:grpSpPr>
        <p:sp>
          <p:nvSpPr>
            <p:cNvPr id="23"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w="9525">
              <a:solidFill>
                <a:schemeClr val="bg1"/>
              </a:solidFill>
              <a:round/>
            </a:ln>
          </p:spPr>
          <p:txBody>
            <a:bodyPr vert="horz" wrap="square" lIns="68589" tIns="34294" rIns="68589" bIns="34294" numCol="1" anchor="t" anchorCtr="0" compatLnSpc="1"/>
            <a:lstStyle/>
            <a:p>
              <a:endParaRPr lang="zh-CN" altLang="en-US" sz="1200" dirty="0">
                <a:solidFill>
                  <a:schemeClr val="bg1"/>
                </a:solidFill>
                <a:ea typeface="微软雅黑" panose="020B0503020204020204" pitchFamily="34" charset="-122"/>
              </a:endParaRPr>
            </a:p>
          </p:txBody>
        </p:sp>
        <p:sp>
          <p:nvSpPr>
            <p:cNvPr id="24"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w="9525">
              <a:solidFill>
                <a:schemeClr val="bg1"/>
              </a:solidFill>
              <a:round/>
            </a:ln>
          </p:spPr>
          <p:txBody>
            <a:bodyPr vert="horz" wrap="square" lIns="68589" tIns="34294" rIns="68589" bIns="34294" numCol="1" anchor="t" anchorCtr="0" compatLnSpc="1"/>
            <a:lstStyle/>
            <a:p>
              <a:endParaRPr lang="zh-CN" altLang="en-US" sz="1200" dirty="0">
                <a:solidFill>
                  <a:schemeClr val="bg1"/>
                </a:solidFill>
                <a:ea typeface="微软雅黑" panose="020B0503020204020204" pitchFamily="34" charset="-122"/>
              </a:endParaRPr>
            </a:p>
          </p:txBody>
        </p:sp>
        <p:sp>
          <p:nvSpPr>
            <p:cNvPr id="25" name="Oval 150"/>
            <p:cNvSpPr>
              <a:spLocks noChangeArrowheads="1"/>
            </p:cNvSpPr>
            <p:nvPr/>
          </p:nvSpPr>
          <p:spPr bwMode="auto">
            <a:xfrm>
              <a:off x="5091176" y="5199535"/>
              <a:ext cx="37370" cy="37370"/>
            </a:xfrm>
            <a:prstGeom prst="ellipse">
              <a:avLst/>
            </a:prstGeom>
            <a:grpFill/>
            <a:ln w="9525">
              <a:solidFill>
                <a:schemeClr val="bg1"/>
              </a:solidFill>
              <a:round/>
            </a:ln>
          </p:spPr>
          <p:txBody>
            <a:bodyPr vert="horz" wrap="square" lIns="68589" tIns="34294" rIns="68589" bIns="34294" numCol="1" anchor="t" anchorCtr="0" compatLnSpc="1"/>
            <a:lstStyle/>
            <a:p>
              <a:endParaRPr lang="zh-CN" altLang="en-US" sz="1200" dirty="0">
                <a:solidFill>
                  <a:schemeClr val="bg1"/>
                </a:solidFill>
                <a:ea typeface="微软雅黑" panose="020B0503020204020204" pitchFamily="34" charset="-122"/>
              </a:endParaRPr>
            </a:p>
          </p:txBody>
        </p:sp>
      </p:grpSp>
      <p:sp>
        <p:nvSpPr>
          <p:cNvPr id="26" name="文本框 25"/>
          <p:cNvSpPr txBox="1"/>
          <p:nvPr/>
        </p:nvSpPr>
        <p:spPr>
          <a:xfrm flipH="1">
            <a:off x="1587206" y="1956563"/>
            <a:ext cx="1274708" cy="420371"/>
          </a:xfrm>
          <a:prstGeom prst="rect">
            <a:avLst/>
          </a:prstGeom>
          <a:noFill/>
          <a:ln>
            <a:noFill/>
          </a:ln>
          <a:effectLst/>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文本框 26"/>
          <p:cNvSpPr txBox="1"/>
          <p:nvPr/>
        </p:nvSpPr>
        <p:spPr>
          <a:xfrm flipH="1">
            <a:off x="1621546" y="2752332"/>
            <a:ext cx="1274708" cy="420371"/>
          </a:xfrm>
          <a:prstGeom prst="rect">
            <a:avLst/>
          </a:prstGeom>
          <a:noFill/>
          <a:ln>
            <a:noFill/>
          </a:ln>
          <a:effectLst/>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8" name="文本框 27"/>
          <p:cNvSpPr txBox="1"/>
          <p:nvPr/>
        </p:nvSpPr>
        <p:spPr>
          <a:xfrm flipH="1">
            <a:off x="1625881" y="3621459"/>
            <a:ext cx="1274708" cy="420371"/>
          </a:xfrm>
          <a:prstGeom prst="rect">
            <a:avLst/>
          </a:prstGeom>
          <a:noFill/>
          <a:ln>
            <a:noFill/>
          </a:ln>
          <a:effectLst/>
        </p:spPr>
        <p:txBody>
          <a:bodyPr wrap="non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05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105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9" name="Oval 20"/>
          <p:cNvSpPr/>
          <p:nvPr/>
        </p:nvSpPr>
        <p:spPr>
          <a:xfrm>
            <a:off x="4986859" y="1989739"/>
            <a:ext cx="275153" cy="2751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1</a:t>
            </a:r>
          </a:p>
        </p:txBody>
      </p:sp>
      <p:sp>
        <p:nvSpPr>
          <p:cNvPr id="30" name="TextBox 22"/>
          <p:cNvSpPr txBox="1"/>
          <p:nvPr/>
        </p:nvSpPr>
        <p:spPr>
          <a:xfrm>
            <a:off x="5339114" y="1893240"/>
            <a:ext cx="2851219" cy="607539"/>
          </a:xfrm>
          <a:prstGeom prst="rect">
            <a:avLst/>
          </a:prstGeom>
          <a:no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加入标题描述</a:t>
            </a:r>
            <a:endParaRPr lang="en-US" sz="15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1" name="Oval 23"/>
          <p:cNvSpPr/>
          <p:nvPr/>
        </p:nvSpPr>
        <p:spPr>
          <a:xfrm>
            <a:off x="4986860" y="2789685"/>
            <a:ext cx="275153" cy="2751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2" name="TextBox 24"/>
          <p:cNvSpPr txBox="1"/>
          <p:nvPr/>
        </p:nvSpPr>
        <p:spPr>
          <a:xfrm>
            <a:off x="5339114" y="2696397"/>
            <a:ext cx="2851219" cy="607539"/>
          </a:xfrm>
          <a:prstGeom prst="rect">
            <a:avLst/>
          </a:prstGeom>
          <a:noFill/>
        </p:spPr>
        <p:txBody>
          <a:bodyPr wrap="square" rtlCol="0">
            <a:spAutoFit/>
          </a:bodyPr>
          <a:lstStyle/>
          <a:p>
            <a:pPr lvl="0"/>
            <a:r>
              <a:rPr lang="zh-CN" altLang="en-US" sz="15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加入标题描述</a:t>
            </a:r>
            <a:endParaRPr lang="en-US" altLang="zh-CN" sz="15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zh-CN" alt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altLang="zh-CN"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3" name="Oval 23"/>
          <p:cNvSpPr/>
          <p:nvPr/>
        </p:nvSpPr>
        <p:spPr>
          <a:xfrm>
            <a:off x="4986860" y="3624558"/>
            <a:ext cx="275153" cy="27515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4" name="TextBox 24"/>
          <p:cNvSpPr txBox="1"/>
          <p:nvPr/>
        </p:nvSpPr>
        <p:spPr>
          <a:xfrm>
            <a:off x="5339114" y="3531270"/>
            <a:ext cx="2851219" cy="607539"/>
          </a:xfrm>
          <a:prstGeom prst="rect">
            <a:avLst/>
          </a:prstGeom>
          <a:noFill/>
        </p:spPr>
        <p:txBody>
          <a:bodyPr wrap="square" rtlCol="0">
            <a:spAutoFit/>
          </a:bodyPr>
          <a:lstStyle/>
          <a:p>
            <a:pPr lvl="0"/>
            <a:r>
              <a:rPr lang="zh-CN" altLang="en-US" sz="15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加入标题描述</a:t>
            </a:r>
            <a:endParaRPr lang="en-US" altLang="zh-CN" sz="15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lvl="0"/>
            <a:r>
              <a:rPr lang="zh-CN" alt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altLang="zh-CN"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250" fill="hold"/>
                                        <p:tgtEl>
                                          <p:spTgt spid="29"/>
                                        </p:tgtEl>
                                        <p:attrNameLst>
                                          <p:attrName>ppt_x</p:attrName>
                                        </p:attrNameLst>
                                      </p:cBhvr>
                                      <p:tavLst>
                                        <p:tav tm="0">
                                          <p:val>
                                            <p:strVal val="#ppt_x"/>
                                          </p:val>
                                        </p:tav>
                                        <p:tav tm="100000">
                                          <p:val>
                                            <p:strVal val="#ppt_x"/>
                                          </p:val>
                                        </p:tav>
                                      </p:tavLst>
                                    </p:anim>
                                    <p:anim calcmode="lin" valueType="num">
                                      <p:cBhvr additive="base">
                                        <p:cTn id="12" dur="25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250" fill="hold"/>
                                        <p:tgtEl>
                                          <p:spTgt spid="30"/>
                                        </p:tgtEl>
                                        <p:attrNameLst>
                                          <p:attrName>ppt_x</p:attrName>
                                        </p:attrNameLst>
                                      </p:cBhvr>
                                      <p:tavLst>
                                        <p:tav tm="0">
                                          <p:val>
                                            <p:strVal val="#ppt_x"/>
                                          </p:val>
                                        </p:tav>
                                        <p:tav tm="100000">
                                          <p:val>
                                            <p:strVal val="#ppt_x"/>
                                          </p:val>
                                        </p:tav>
                                      </p:tavLst>
                                    </p:anim>
                                    <p:anim calcmode="lin" valueType="num">
                                      <p:cBhvr additive="base">
                                        <p:cTn id="17" dur="2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50" fill="hold"/>
                                        <p:tgtEl>
                                          <p:spTgt spid="31"/>
                                        </p:tgtEl>
                                        <p:attrNameLst>
                                          <p:attrName>ppt_x</p:attrName>
                                        </p:attrNameLst>
                                      </p:cBhvr>
                                      <p:tavLst>
                                        <p:tav tm="0">
                                          <p:val>
                                            <p:strVal val="#ppt_x"/>
                                          </p:val>
                                        </p:tav>
                                        <p:tav tm="100000">
                                          <p:val>
                                            <p:strVal val="#ppt_x"/>
                                          </p:val>
                                        </p:tav>
                                      </p:tavLst>
                                    </p:anim>
                                    <p:anim calcmode="lin" valueType="num">
                                      <p:cBhvr additive="base">
                                        <p:cTn id="22" dur="2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250" fill="hold"/>
                                        <p:tgtEl>
                                          <p:spTgt spid="32"/>
                                        </p:tgtEl>
                                        <p:attrNameLst>
                                          <p:attrName>ppt_x</p:attrName>
                                        </p:attrNameLst>
                                      </p:cBhvr>
                                      <p:tavLst>
                                        <p:tav tm="0">
                                          <p:val>
                                            <p:strVal val="#ppt_x"/>
                                          </p:val>
                                        </p:tav>
                                        <p:tav tm="100000">
                                          <p:val>
                                            <p:strVal val="#ppt_x"/>
                                          </p:val>
                                        </p:tav>
                                      </p:tavLst>
                                    </p:anim>
                                    <p:anim calcmode="lin" valueType="num">
                                      <p:cBhvr additive="base">
                                        <p:cTn id="27" dur="250" fill="hold"/>
                                        <p:tgtEl>
                                          <p:spTgt spid="3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250" fill="hold"/>
                                        <p:tgtEl>
                                          <p:spTgt spid="34"/>
                                        </p:tgtEl>
                                        <p:attrNameLst>
                                          <p:attrName>ppt_x</p:attrName>
                                        </p:attrNameLst>
                                      </p:cBhvr>
                                      <p:tavLst>
                                        <p:tav tm="0">
                                          <p:val>
                                            <p:strVal val="#ppt_x"/>
                                          </p:val>
                                        </p:tav>
                                        <p:tav tm="100000">
                                          <p:val>
                                            <p:strVal val="#ppt_x"/>
                                          </p:val>
                                        </p:tav>
                                      </p:tavLst>
                                    </p:anim>
                                    <p:anim calcmode="lin" valueType="num">
                                      <p:cBhvr additive="base">
                                        <p:cTn id="37" dur="25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50"/>
                                        <p:tgtEl>
                                          <p:spTgt spid="14"/>
                                        </p:tgtEl>
                                      </p:cBhvr>
                                    </p:animEffect>
                                    <p:anim calcmode="lin" valueType="num">
                                      <p:cBhvr>
                                        <p:cTn id="54" dur="250" fill="hold"/>
                                        <p:tgtEl>
                                          <p:spTgt spid="14"/>
                                        </p:tgtEl>
                                        <p:attrNameLst>
                                          <p:attrName>ppt_x</p:attrName>
                                        </p:attrNameLst>
                                      </p:cBhvr>
                                      <p:tavLst>
                                        <p:tav tm="0">
                                          <p:val>
                                            <p:strVal val="#ppt_x"/>
                                          </p:val>
                                        </p:tav>
                                        <p:tav tm="100000">
                                          <p:val>
                                            <p:strVal val="#ppt_x"/>
                                          </p:val>
                                        </p:tav>
                                      </p:tavLst>
                                    </p:anim>
                                    <p:anim calcmode="lin" valueType="num">
                                      <p:cBhvr>
                                        <p:cTn id="55" dur="25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anim calcmode="lin" valueType="num">
                                      <p:cBhvr>
                                        <p:cTn id="72" dur="250" fill="hold"/>
                                        <p:tgtEl>
                                          <p:spTgt spid="22"/>
                                        </p:tgtEl>
                                        <p:attrNameLst>
                                          <p:attrName>ppt_x</p:attrName>
                                        </p:attrNameLst>
                                      </p:cBhvr>
                                      <p:tavLst>
                                        <p:tav tm="0">
                                          <p:val>
                                            <p:strVal val="#ppt_x"/>
                                          </p:val>
                                        </p:tav>
                                        <p:tav tm="100000">
                                          <p:val>
                                            <p:strVal val="#ppt_x"/>
                                          </p:val>
                                        </p:tav>
                                      </p:tavLst>
                                    </p:anim>
                                    <p:anim calcmode="lin" valueType="num">
                                      <p:cBhvr>
                                        <p:cTn id="73" dur="25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50"/>
                                        <p:tgtEl>
                                          <p:spTgt spid="26"/>
                                        </p:tgtEl>
                                      </p:cBhvr>
                                    </p:animEffect>
                                    <p:anim calcmode="lin" valueType="num">
                                      <p:cBhvr>
                                        <p:cTn id="78" dur="250" fill="hold"/>
                                        <p:tgtEl>
                                          <p:spTgt spid="26"/>
                                        </p:tgtEl>
                                        <p:attrNameLst>
                                          <p:attrName>ppt_x</p:attrName>
                                        </p:attrNameLst>
                                      </p:cBhvr>
                                      <p:tavLst>
                                        <p:tav tm="0">
                                          <p:val>
                                            <p:strVal val="#ppt_x"/>
                                          </p:val>
                                        </p:tav>
                                        <p:tav tm="100000">
                                          <p:val>
                                            <p:strVal val="#ppt_x"/>
                                          </p:val>
                                        </p:tav>
                                      </p:tavLst>
                                    </p:anim>
                                    <p:anim calcmode="lin" valueType="num">
                                      <p:cBhvr>
                                        <p:cTn id="79" dur="25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250"/>
                                        <p:tgtEl>
                                          <p:spTgt spid="27"/>
                                        </p:tgtEl>
                                      </p:cBhvr>
                                    </p:animEffect>
                                    <p:anim calcmode="lin" valueType="num">
                                      <p:cBhvr>
                                        <p:cTn id="84" dur="250" fill="hold"/>
                                        <p:tgtEl>
                                          <p:spTgt spid="27"/>
                                        </p:tgtEl>
                                        <p:attrNameLst>
                                          <p:attrName>ppt_x</p:attrName>
                                        </p:attrNameLst>
                                      </p:cBhvr>
                                      <p:tavLst>
                                        <p:tav tm="0">
                                          <p:val>
                                            <p:strVal val="#ppt_x"/>
                                          </p:val>
                                        </p:tav>
                                        <p:tav tm="100000">
                                          <p:val>
                                            <p:strVal val="#ppt_x"/>
                                          </p:val>
                                        </p:tav>
                                      </p:tavLst>
                                    </p:anim>
                                    <p:anim calcmode="lin" valueType="num">
                                      <p:cBhvr>
                                        <p:cTn id="85" dur="250" fill="hold"/>
                                        <p:tgtEl>
                                          <p:spTgt spid="27"/>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250"/>
                                        <p:tgtEl>
                                          <p:spTgt spid="28"/>
                                        </p:tgtEl>
                                      </p:cBhvr>
                                    </p:animEffect>
                                    <p:anim calcmode="lin" valueType="num">
                                      <p:cBhvr>
                                        <p:cTn id="90" dur="250" fill="hold"/>
                                        <p:tgtEl>
                                          <p:spTgt spid="28"/>
                                        </p:tgtEl>
                                        <p:attrNameLst>
                                          <p:attrName>ppt_x</p:attrName>
                                        </p:attrNameLst>
                                      </p:cBhvr>
                                      <p:tavLst>
                                        <p:tav tm="0">
                                          <p:val>
                                            <p:strVal val="#ppt_x"/>
                                          </p:val>
                                        </p:tav>
                                        <p:tav tm="100000">
                                          <p:val>
                                            <p:strVal val="#ppt_x"/>
                                          </p:val>
                                        </p:tav>
                                      </p:tavLst>
                                    </p:anim>
                                    <p:anim calcmode="lin" valueType="num">
                                      <p:cBhvr>
                                        <p:cTn id="91" dur="250" fill="hold"/>
                                        <p:tgtEl>
                                          <p:spTgt spid="28"/>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250"/>
                                        <p:tgtEl>
                                          <p:spTgt spid="11"/>
                                        </p:tgtEl>
                                      </p:cBhvr>
                                    </p:animEffect>
                                    <p:anim calcmode="lin" valueType="num">
                                      <p:cBhvr>
                                        <p:cTn id="96" dur="250" fill="hold"/>
                                        <p:tgtEl>
                                          <p:spTgt spid="11"/>
                                        </p:tgtEl>
                                        <p:attrNameLst>
                                          <p:attrName>ppt_x</p:attrName>
                                        </p:attrNameLst>
                                      </p:cBhvr>
                                      <p:tavLst>
                                        <p:tav tm="0">
                                          <p:val>
                                            <p:strVal val="#ppt_x"/>
                                          </p:val>
                                        </p:tav>
                                        <p:tav tm="100000">
                                          <p:val>
                                            <p:strVal val="#ppt_x"/>
                                          </p:val>
                                        </p:tav>
                                      </p:tavLst>
                                    </p:anim>
                                    <p:anim calcmode="lin" valueType="num">
                                      <p:cBhvr>
                                        <p:cTn id="97" dur="250" fill="hold"/>
                                        <p:tgtEl>
                                          <p:spTgt spid="11"/>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250"/>
                                        <p:tgtEl>
                                          <p:spTgt spid="13"/>
                                        </p:tgtEl>
                                      </p:cBhvr>
                                    </p:animEffect>
                                    <p:anim calcmode="lin" valueType="num">
                                      <p:cBhvr>
                                        <p:cTn id="102" dur="250" fill="hold"/>
                                        <p:tgtEl>
                                          <p:spTgt spid="13"/>
                                        </p:tgtEl>
                                        <p:attrNameLst>
                                          <p:attrName>ppt_x</p:attrName>
                                        </p:attrNameLst>
                                      </p:cBhvr>
                                      <p:tavLst>
                                        <p:tav tm="0">
                                          <p:val>
                                            <p:strVal val="#ppt_x"/>
                                          </p:val>
                                        </p:tav>
                                        <p:tav tm="100000">
                                          <p:val>
                                            <p:strVal val="#ppt_x"/>
                                          </p:val>
                                        </p:tav>
                                      </p:tavLst>
                                    </p:anim>
                                    <p:anim calcmode="lin" valueType="num">
                                      <p:cBhvr>
                                        <p:cTn id="103" dur="250" fill="hold"/>
                                        <p:tgtEl>
                                          <p:spTgt spid="13"/>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250"/>
                                        <p:tgtEl>
                                          <p:spTgt spid="15"/>
                                        </p:tgtEl>
                                      </p:cBhvr>
                                    </p:animEffect>
                                    <p:anim calcmode="lin" valueType="num">
                                      <p:cBhvr>
                                        <p:cTn id="108" dur="250" fill="hold"/>
                                        <p:tgtEl>
                                          <p:spTgt spid="15"/>
                                        </p:tgtEl>
                                        <p:attrNameLst>
                                          <p:attrName>ppt_x</p:attrName>
                                        </p:attrNameLst>
                                      </p:cBhvr>
                                      <p:tavLst>
                                        <p:tav tm="0">
                                          <p:val>
                                            <p:strVal val="#ppt_x"/>
                                          </p:val>
                                        </p:tav>
                                        <p:tav tm="100000">
                                          <p:val>
                                            <p:strVal val="#ppt_x"/>
                                          </p:val>
                                        </p:tav>
                                      </p:tavLst>
                                    </p:anim>
                                    <p:anim calcmode="lin" valueType="num">
                                      <p:cBhvr>
                                        <p:cTn id="109"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26" grpId="0"/>
      <p:bldP spid="27" grpId="0"/>
      <p:bldP spid="28" grpId="0"/>
      <p:bldP spid="29" grpId="0" animBg="1"/>
      <p:bldP spid="30" grpId="0"/>
      <p:bldP spid="31" grpId="0" animBg="1"/>
      <p:bldP spid="32" grpId="0"/>
      <p:bldP spid="33" grpId="0" animBg="1"/>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sp>
        <p:nvSpPr>
          <p:cNvPr id="194" name="文本框 193"/>
          <p:cNvSpPr txBox="1"/>
          <p:nvPr/>
        </p:nvSpPr>
        <p:spPr>
          <a:xfrm>
            <a:off x="5375597" y="1865703"/>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195" name="矩形 194"/>
          <p:cNvSpPr/>
          <p:nvPr/>
        </p:nvSpPr>
        <p:spPr>
          <a:xfrm>
            <a:off x="4776670" y="2194353"/>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pic>
        <p:nvPicPr>
          <p:cNvPr id="196" name="图片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712" y="1428837"/>
            <a:ext cx="3120635" cy="3500410"/>
          </a:xfrm>
          <a:prstGeom prst="rect">
            <a:avLst/>
          </a:prstGeom>
        </p:spPr>
      </p:pic>
      <p:sp>
        <p:nvSpPr>
          <p:cNvPr id="197" name="文本框 196"/>
          <p:cNvSpPr txBox="1"/>
          <p:nvPr/>
        </p:nvSpPr>
        <p:spPr>
          <a:xfrm>
            <a:off x="5375597" y="3184549"/>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198" name="矩形 197"/>
          <p:cNvSpPr/>
          <p:nvPr/>
        </p:nvSpPr>
        <p:spPr>
          <a:xfrm>
            <a:off x="4776670" y="3513199"/>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00" name="组合 199"/>
          <p:cNvGrpSpPr/>
          <p:nvPr/>
        </p:nvGrpSpPr>
        <p:grpSpPr>
          <a:xfrm>
            <a:off x="699330" y="371662"/>
            <a:ext cx="7882750" cy="421654"/>
            <a:chOff x="-2462352" y="673807"/>
            <a:chExt cx="10508965" cy="562132"/>
          </a:xfrm>
        </p:grpSpPr>
        <p:sp>
          <p:nvSpPr>
            <p:cNvPr id="201" name="矩形 200"/>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2"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3" name="矩形 202"/>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wipe(down)">
                                      <p:cBhvr>
                                        <p:cTn id="7" dur="500"/>
                                        <p:tgtEl>
                                          <p:spTgt spid="1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wipe(down)">
                                      <p:cBhvr>
                                        <p:cTn id="11" dur="500"/>
                                        <p:tgtEl>
                                          <p:spTgt spid="195"/>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96"/>
                                        </p:tgtEl>
                                        <p:attrNameLst>
                                          <p:attrName>style.visibility</p:attrName>
                                        </p:attrNameLst>
                                      </p:cBhvr>
                                      <p:to>
                                        <p:strVal val="visible"/>
                                      </p:to>
                                    </p:set>
                                    <p:anim calcmode="lin" valueType="num">
                                      <p:cBhvr additive="base">
                                        <p:cTn id="15" dur="500" fill="hold"/>
                                        <p:tgtEl>
                                          <p:spTgt spid="196"/>
                                        </p:tgtEl>
                                        <p:attrNameLst>
                                          <p:attrName>ppt_x</p:attrName>
                                        </p:attrNameLst>
                                      </p:cBhvr>
                                      <p:tavLst>
                                        <p:tav tm="0">
                                          <p:val>
                                            <p:strVal val="#ppt_x"/>
                                          </p:val>
                                        </p:tav>
                                        <p:tav tm="100000">
                                          <p:val>
                                            <p:strVal val="#ppt_x"/>
                                          </p:val>
                                        </p:tav>
                                      </p:tavLst>
                                    </p:anim>
                                    <p:anim calcmode="lin" valueType="num">
                                      <p:cBhvr additive="base">
                                        <p:cTn id="16" dur="500" fill="hold"/>
                                        <p:tgtEl>
                                          <p:spTgt spid="19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97"/>
                                        </p:tgtEl>
                                        <p:attrNameLst>
                                          <p:attrName>style.visibility</p:attrName>
                                        </p:attrNameLst>
                                      </p:cBhvr>
                                      <p:to>
                                        <p:strVal val="visible"/>
                                      </p:to>
                                    </p:set>
                                    <p:animEffect transition="in" filter="wipe(down)">
                                      <p:cBhvr>
                                        <p:cTn id="20" dur="500"/>
                                        <p:tgtEl>
                                          <p:spTgt spid="19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wipe(down)">
                                      <p:cBhvr>
                                        <p:cTn id="24" dur="500"/>
                                        <p:tgtEl>
                                          <p:spTgt spid="198"/>
                                        </p:tgtEl>
                                      </p:cBhvr>
                                    </p:animEffect>
                                  </p:childTnLst>
                                </p:cTn>
                              </p:par>
                              <p:par>
                                <p:cTn id="25" presetID="16" presetClass="entr" presetSubtype="21" fill="hold" nodeType="with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barn(inVertical)">
                                      <p:cBhvr>
                                        <p:cTn id="2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197" grpId="0"/>
      <p:bldP spid="19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6"/>
          <a:stretch>
            <a:fillRect/>
          </a:stretch>
        </p:blipFill>
        <p:spPr>
          <a:xfrm>
            <a:off x="569730" y="187669"/>
            <a:ext cx="8356970" cy="4837721"/>
          </a:xfrm>
          <a:prstGeom prst="rect">
            <a:avLst/>
          </a:prstGeom>
          <a:noFill/>
          <a:ln w="9525">
            <a:noFill/>
          </a:ln>
        </p:spPr>
      </p:pic>
      <p:grpSp>
        <p:nvGrpSpPr>
          <p:cNvPr id="195" name="千图PPT彼岸天：ID 8661124库_组合 30"/>
          <p:cNvGrpSpPr/>
          <p:nvPr>
            <p:custDataLst>
              <p:tags r:id="rId1"/>
            </p:custDataLst>
          </p:nvPr>
        </p:nvGrpSpPr>
        <p:grpSpPr>
          <a:xfrm flipH="1">
            <a:off x="1745086" y="1857031"/>
            <a:ext cx="2332182" cy="1535607"/>
            <a:chOff x="4774671" y="1736812"/>
            <a:chExt cx="2420433" cy="2295120"/>
          </a:xfrm>
        </p:grpSpPr>
        <p:sp>
          <p:nvSpPr>
            <p:cNvPr id="196" name="Freeform: Shape 3"/>
            <p:cNvSpPr/>
            <p:nvPr/>
          </p:nvSpPr>
          <p:spPr>
            <a:xfrm>
              <a:off x="4774671" y="1736812"/>
              <a:ext cx="2420433" cy="2295120"/>
            </a:xfrm>
            <a:custGeom>
              <a:avLst/>
              <a:gdLst/>
              <a:ahLst/>
              <a:cxnLst>
                <a:cxn ang="0">
                  <a:pos x="wd2" y="hd2"/>
                </a:cxn>
                <a:cxn ang="5400000">
                  <a:pos x="wd2" y="hd2"/>
                </a:cxn>
                <a:cxn ang="10800000">
                  <a:pos x="wd2" y="hd2"/>
                </a:cxn>
                <a:cxn ang="16200000">
                  <a:pos x="wd2" y="hd2"/>
                </a:cxn>
              </a:cxnLst>
              <a:rect l="0" t="0" r="r" b="b"/>
              <a:pathLst>
                <a:path w="21600" h="21600" extrusionOk="0">
                  <a:moveTo>
                    <a:pt x="13806" y="0"/>
                  </a:moveTo>
                  <a:cubicBezTo>
                    <a:pt x="0" y="0"/>
                    <a:pt x="0" y="0"/>
                    <a:pt x="0" y="0"/>
                  </a:cubicBezTo>
                  <a:cubicBezTo>
                    <a:pt x="1002" y="572"/>
                    <a:pt x="1930" y="1429"/>
                    <a:pt x="2709" y="2532"/>
                  </a:cubicBezTo>
                  <a:cubicBezTo>
                    <a:pt x="4268" y="4696"/>
                    <a:pt x="5122" y="7636"/>
                    <a:pt x="5122" y="10780"/>
                  </a:cubicBezTo>
                  <a:cubicBezTo>
                    <a:pt x="5122" y="13964"/>
                    <a:pt x="4268" y="16904"/>
                    <a:pt x="2709" y="19068"/>
                  </a:cubicBezTo>
                  <a:cubicBezTo>
                    <a:pt x="1930" y="20171"/>
                    <a:pt x="1002" y="21028"/>
                    <a:pt x="0" y="21600"/>
                  </a:cubicBezTo>
                  <a:cubicBezTo>
                    <a:pt x="13806" y="21600"/>
                    <a:pt x="13806" y="21600"/>
                    <a:pt x="13806" y="21600"/>
                  </a:cubicBezTo>
                  <a:cubicBezTo>
                    <a:pt x="18297" y="21600"/>
                    <a:pt x="21600" y="16782"/>
                    <a:pt x="21600" y="10780"/>
                  </a:cubicBezTo>
                  <a:cubicBezTo>
                    <a:pt x="21600" y="4818"/>
                    <a:pt x="18297" y="0"/>
                    <a:pt x="13806" y="0"/>
                  </a:cubicBezTo>
                  <a:close/>
                </a:path>
              </a:pathLst>
            </a:custGeom>
            <a:solidFill>
              <a:srgbClr val="283F19"/>
            </a:solidFill>
            <a:ln w="12700">
              <a:miter lim="400000"/>
            </a:ln>
          </p:spPr>
          <p:txBody>
            <a:bodyPr anchor="ctr"/>
            <a:lstStyle/>
            <a:p>
              <a:pPr algn="ctr"/>
              <a:endParaRPr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9" name="Freeform: Shape 21"/>
            <p:cNvSpPr>
              <a:spLocks noChangeAspect="1"/>
            </p:cNvSpPr>
            <p:nvPr/>
          </p:nvSpPr>
          <p:spPr bwMode="auto">
            <a:xfrm>
              <a:off x="5772932" y="2357132"/>
              <a:ext cx="609685" cy="555432"/>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chemeClr val="bg1"/>
            </a:solidFill>
            <a:ln>
              <a:noFill/>
            </a:ln>
          </p:spPr>
          <p:txBody>
            <a:bodyPr anchor="ctr"/>
            <a:lstStyle/>
            <a:p>
              <a:pPr algn="ctr"/>
              <a:endParaRPr sz="1200">
                <a:solidFill>
                  <a:schemeClr val="bg1">
                    <a:lumMod val="95000"/>
                  </a:schemeClr>
                </a:solidFill>
                <a:latin typeface="微软雅黑" panose="020B0503020204020204" pitchFamily="34" charset="-122"/>
                <a:ea typeface="微软雅黑" panose="020B0503020204020204" pitchFamily="34" charset="-122"/>
              </a:endParaRPr>
            </a:p>
          </p:txBody>
        </p:sp>
      </p:grpSp>
      <p:grpSp>
        <p:nvGrpSpPr>
          <p:cNvPr id="205" name="千图PPT彼岸天：ID 8661124库_组合 1"/>
          <p:cNvGrpSpPr/>
          <p:nvPr>
            <p:custDataLst>
              <p:tags r:id="rId2"/>
            </p:custDataLst>
          </p:nvPr>
        </p:nvGrpSpPr>
        <p:grpSpPr>
          <a:xfrm>
            <a:off x="5344600" y="1857031"/>
            <a:ext cx="1958516" cy="1535607"/>
            <a:chOff x="817869" y="1736812"/>
            <a:chExt cx="2420434" cy="2295120"/>
          </a:xfrm>
        </p:grpSpPr>
        <p:sp>
          <p:nvSpPr>
            <p:cNvPr id="206" name="Freeform: Shape 4"/>
            <p:cNvSpPr/>
            <p:nvPr/>
          </p:nvSpPr>
          <p:spPr>
            <a:xfrm>
              <a:off x="817869" y="1736812"/>
              <a:ext cx="2420434" cy="2295120"/>
            </a:xfrm>
            <a:custGeom>
              <a:avLst/>
              <a:gdLst/>
              <a:ahLst/>
              <a:cxnLst>
                <a:cxn ang="0">
                  <a:pos x="wd2" y="hd2"/>
                </a:cxn>
                <a:cxn ang="5400000">
                  <a:pos x="wd2" y="hd2"/>
                </a:cxn>
                <a:cxn ang="10800000">
                  <a:pos x="wd2" y="hd2"/>
                </a:cxn>
                <a:cxn ang="16200000">
                  <a:pos x="wd2" y="hd2"/>
                </a:cxn>
              </a:cxnLst>
              <a:rect l="0" t="0" r="r" b="b"/>
              <a:pathLst>
                <a:path w="21600" h="21600" extrusionOk="0">
                  <a:moveTo>
                    <a:pt x="13769" y="0"/>
                  </a:moveTo>
                  <a:cubicBezTo>
                    <a:pt x="0" y="0"/>
                    <a:pt x="0" y="0"/>
                    <a:pt x="0" y="0"/>
                  </a:cubicBezTo>
                  <a:cubicBezTo>
                    <a:pt x="1002" y="572"/>
                    <a:pt x="1930" y="1429"/>
                    <a:pt x="2672" y="2532"/>
                  </a:cubicBezTo>
                  <a:cubicBezTo>
                    <a:pt x="4231" y="4696"/>
                    <a:pt x="5085" y="7636"/>
                    <a:pt x="5085" y="10780"/>
                  </a:cubicBezTo>
                  <a:cubicBezTo>
                    <a:pt x="5085" y="13964"/>
                    <a:pt x="4231" y="16904"/>
                    <a:pt x="2672" y="19068"/>
                  </a:cubicBezTo>
                  <a:cubicBezTo>
                    <a:pt x="1930" y="20171"/>
                    <a:pt x="1002" y="21028"/>
                    <a:pt x="0" y="21600"/>
                  </a:cubicBezTo>
                  <a:cubicBezTo>
                    <a:pt x="13769" y="21600"/>
                    <a:pt x="13769" y="21600"/>
                    <a:pt x="13769" y="21600"/>
                  </a:cubicBezTo>
                  <a:cubicBezTo>
                    <a:pt x="18297" y="21600"/>
                    <a:pt x="21600" y="16782"/>
                    <a:pt x="21600" y="10780"/>
                  </a:cubicBezTo>
                  <a:cubicBezTo>
                    <a:pt x="21600" y="4818"/>
                    <a:pt x="18297" y="0"/>
                    <a:pt x="13769" y="0"/>
                  </a:cubicBezTo>
                  <a:close/>
                </a:path>
              </a:pathLst>
            </a:custGeom>
            <a:noFill/>
            <a:ln w="12700">
              <a:solidFill>
                <a:schemeClr val="bg1"/>
              </a:solidFill>
              <a:miter lim="400000"/>
            </a:ln>
          </p:spPr>
          <p:txBody>
            <a:bodyPr anchor="ctr"/>
            <a:lstStyle/>
            <a:p>
              <a:pPr algn="ctr"/>
              <a:endParaRPr sz="1200" dirty="0">
                <a:latin typeface="微软雅黑" panose="020B0503020204020204" pitchFamily="34" charset="-122"/>
                <a:ea typeface="微软雅黑" panose="020B0503020204020204" pitchFamily="34" charset="-122"/>
              </a:endParaRPr>
            </a:p>
          </p:txBody>
        </p:sp>
        <p:sp>
          <p:nvSpPr>
            <p:cNvPr id="209" name="Freeform: Shape 23"/>
            <p:cNvSpPr>
              <a:spLocks noChangeAspect="1"/>
            </p:cNvSpPr>
            <p:nvPr/>
          </p:nvSpPr>
          <p:spPr bwMode="auto">
            <a:xfrm>
              <a:off x="1987910" y="2330006"/>
              <a:ext cx="589555" cy="609685"/>
            </a:xfrm>
            <a:custGeom>
              <a:avLst/>
              <a:gdLst>
                <a:gd name="connsiteX0" fmla="*/ 216580 w 325438"/>
                <a:gd name="connsiteY0" fmla="*/ 198438 h 336550"/>
                <a:gd name="connsiteX1" fmla="*/ 208416 w 325438"/>
                <a:gd name="connsiteY1" fmla="*/ 201069 h 336550"/>
                <a:gd name="connsiteX2" fmla="*/ 204333 w 325438"/>
                <a:gd name="connsiteY2" fmla="*/ 205015 h 336550"/>
                <a:gd name="connsiteX3" fmla="*/ 202973 w 325438"/>
                <a:gd name="connsiteY3" fmla="*/ 212907 h 336550"/>
                <a:gd name="connsiteX4" fmla="*/ 201612 w 325438"/>
                <a:gd name="connsiteY4" fmla="*/ 222115 h 336550"/>
                <a:gd name="connsiteX5" fmla="*/ 202973 w 325438"/>
                <a:gd name="connsiteY5" fmla="*/ 231323 h 336550"/>
                <a:gd name="connsiteX6" fmla="*/ 204333 w 325438"/>
                <a:gd name="connsiteY6" fmla="*/ 237899 h 336550"/>
                <a:gd name="connsiteX7" fmla="*/ 208416 w 325438"/>
                <a:gd name="connsiteY7" fmla="*/ 243161 h 336550"/>
                <a:gd name="connsiteX8" fmla="*/ 216580 w 325438"/>
                <a:gd name="connsiteY8" fmla="*/ 244476 h 336550"/>
                <a:gd name="connsiteX9" fmla="*/ 223383 w 325438"/>
                <a:gd name="connsiteY9" fmla="*/ 243161 h 336550"/>
                <a:gd name="connsiteX10" fmla="*/ 227466 w 325438"/>
                <a:gd name="connsiteY10" fmla="*/ 237899 h 336550"/>
                <a:gd name="connsiteX11" fmla="*/ 230187 w 325438"/>
                <a:gd name="connsiteY11" fmla="*/ 231323 h 336550"/>
                <a:gd name="connsiteX12" fmla="*/ 230187 w 325438"/>
                <a:gd name="connsiteY12" fmla="*/ 222115 h 336550"/>
                <a:gd name="connsiteX13" fmla="*/ 230187 w 325438"/>
                <a:gd name="connsiteY13" fmla="*/ 212907 h 336550"/>
                <a:gd name="connsiteX14" fmla="*/ 227466 w 325438"/>
                <a:gd name="connsiteY14" fmla="*/ 205015 h 336550"/>
                <a:gd name="connsiteX15" fmla="*/ 223383 w 325438"/>
                <a:gd name="connsiteY15" fmla="*/ 201069 h 336550"/>
                <a:gd name="connsiteX16" fmla="*/ 216580 w 325438"/>
                <a:gd name="connsiteY16" fmla="*/ 198438 h 336550"/>
                <a:gd name="connsiteX17" fmla="*/ 216568 w 325438"/>
                <a:gd name="connsiteY17" fmla="*/ 139700 h 336550"/>
                <a:gd name="connsiteX18" fmla="*/ 205874 w 325438"/>
                <a:gd name="connsiteY18" fmla="*/ 146269 h 336550"/>
                <a:gd name="connsiteX19" fmla="*/ 203200 w 325438"/>
                <a:gd name="connsiteY19" fmla="*/ 158093 h 336550"/>
                <a:gd name="connsiteX20" fmla="*/ 207211 w 325438"/>
                <a:gd name="connsiteY20" fmla="*/ 173859 h 336550"/>
                <a:gd name="connsiteX21" fmla="*/ 216568 w 325438"/>
                <a:gd name="connsiteY21" fmla="*/ 177800 h 336550"/>
                <a:gd name="connsiteX22" fmla="*/ 225926 w 325438"/>
                <a:gd name="connsiteY22" fmla="*/ 173859 h 336550"/>
                <a:gd name="connsiteX23" fmla="*/ 228600 w 325438"/>
                <a:gd name="connsiteY23" fmla="*/ 158093 h 336550"/>
                <a:gd name="connsiteX24" fmla="*/ 225926 w 325438"/>
                <a:gd name="connsiteY24" fmla="*/ 146269 h 336550"/>
                <a:gd name="connsiteX25" fmla="*/ 216568 w 325438"/>
                <a:gd name="connsiteY25" fmla="*/ 139700 h 336550"/>
                <a:gd name="connsiteX26" fmla="*/ 216552 w 325438"/>
                <a:gd name="connsiteY26" fmla="*/ 119063 h 336550"/>
                <a:gd name="connsiteX27" fmla="*/ 236124 w 325438"/>
                <a:gd name="connsiteY27" fmla="*/ 121676 h 336550"/>
                <a:gd name="connsiteX28" fmla="*/ 250477 w 325438"/>
                <a:gd name="connsiteY28" fmla="*/ 129515 h 336550"/>
                <a:gd name="connsiteX29" fmla="*/ 257001 w 325438"/>
                <a:gd name="connsiteY29" fmla="*/ 141274 h 336550"/>
                <a:gd name="connsiteX30" fmla="*/ 259611 w 325438"/>
                <a:gd name="connsiteY30" fmla="*/ 156953 h 336550"/>
                <a:gd name="connsiteX31" fmla="*/ 254391 w 325438"/>
                <a:gd name="connsiteY31" fmla="*/ 176551 h 336550"/>
                <a:gd name="connsiteX32" fmla="*/ 240039 w 325438"/>
                <a:gd name="connsiteY32" fmla="*/ 187003 h 336550"/>
                <a:gd name="connsiteX33" fmla="*/ 257001 w 325438"/>
                <a:gd name="connsiteY33" fmla="*/ 197455 h 336550"/>
                <a:gd name="connsiteX34" fmla="*/ 263525 w 325438"/>
                <a:gd name="connsiteY34" fmla="*/ 220973 h 336550"/>
                <a:gd name="connsiteX35" fmla="*/ 262220 w 325438"/>
                <a:gd name="connsiteY35" fmla="*/ 239264 h 336550"/>
                <a:gd name="connsiteX36" fmla="*/ 254391 w 325438"/>
                <a:gd name="connsiteY36" fmla="*/ 253636 h 336550"/>
                <a:gd name="connsiteX37" fmla="*/ 240039 w 325438"/>
                <a:gd name="connsiteY37" fmla="*/ 262782 h 336550"/>
                <a:gd name="connsiteX38" fmla="*/ 216552 w 325438"/>
                <a:gd name="connsiteY38" fmla="*/ 266701 h 336550"/>
                <a:gd name="connsiteX39" fmla="*/ 191761 w 325438"/>
                <a:gd name="connsiteY39" fmla="*/ 262782 h 336550"/>
                <a:gd name="connsiteX40" fmla="*/ 177409 w 325438"/>
                <a:gd name="connsiteY40" fmla="*/ 253636 h 336550"/>
                <a:gd name="connsiteX41" fmla="*/ 169580 w 325438"/>
                <a:gd name="connsiteY41" fmla="*/ 239264 h 336550"/>
                <a:gd name="connsiteX42" fmla="*/ 168275 w 325438"/>
                <a:gd name="connsiteY42" fmla="*/ 220973 h 336550"/>
                <a:gd name="connsiteX43" fmla="*/ 169580 w 325438"/>
                <a:gd name="connsiteY43" fmla="*/ 209214 h 336550"/>
                <a:gd name="connsiteX44" fmla="*/ 173494 w 325438"/>
                <a:gd name="connsiteY44" fmla="*/ 198762 h 336550"/>
                <a:gd name="connsiteX45" fmla="*/ 181323 w 325438"/>
                <a:gd name="connsiteY45" fmla="*/ 190922 h 336550"/>
                <a:gd name="connsiteX46" fmla="*/ 191761 w 325438"/>
                <a:gd name="connsiteY46" fmla="*/ 187003 h 336550"/>
                <a:gd name="connsiteX47" fmla="*/ 177409 w 325438"/>
                <a:gd name="connsiteY47" fmla="*/ 176551 h 336550"/>
                <a:gd name="connsiteX48" fmla="*/ 172189 w 325438"/>
                <a:gd name="connsiteY48" fmla="*/ 156953 h 336550"/>
                <a:gd name="connsiteX49" fmla="*/ 174799 w 325438"/>
                <a:gd name="connsiteY49" fmla="*/ 141274 h 336550"/>
                <a:gd name="connsiteX50" fmla="*/ 182628 w 325438"/>
                <a:gd name="connsiteY50" fmla="*/ 129515 h 336550"/>
                <a:gd name="connsiteX51" fmla="*/ 195676 w 325438"/>
                <a:gd name="connsiteY51" fmla="*/ 121676 h 336550"/>
                <a:gd name="connsiteX52" fmla="*/ 216552 w 325438"/>
                <a:gd name="connsiteY52" fmla="*/ 119063 h 336550"/>
                <a:gd name="connsiteX53" fmla="*/ 106627 w 325438"/>
                <a:gd name="connsiteY53" fmla="*/ 119063 h 336550"/>
                <a:gd name="connsiteX54" fmla="*/ 131762 w 325438"/>
                <a:gd name="connsiteY54" fmla="*/ 119063 h 336550"/>
                <a:gd name="connsiteX55" fmla="*/ 131762 w 325438"/>
                <a:gd name="connsiteY55" fmla="*/ 265113 h 336550"/>
                <a:gd name="connsiteX56" fmla="*/ 97366 w 325438"/>
                <a:gd name="connsiteY56" fmla="*/ 265113 h 336550"/>
                <a:gd name="connsiteX57" fmla="*/ 97366 w 325438"/>
                <a:gd name="connsiteY57" fmla="*/ 163799 h 336550"/>
                <a:gd name="connsiteX58" fmla="*/ 68262 w 325438"/>
                <a:gd name="connsiteY58" fmla="*/ 163799 h 336550"/>
                <a:gd name="connsiteX59" fmla="*/ 68262 w 325438"/>
                <a:gd name="connsiteY59" fmla="*/ 141431 h 336550"/>
                <a:gd name="connsiteX60" fmla="*/ 73554 w 325438"/>
                <a:gd name="connsiteY60" fmla="*/ 141431 h 336550"/>
                <a:gd name="connsiteX61" fmla="*/ 89429 w 325438"/>
                <a:gd name="connsiteY61" fmla="*/ 140116 h 336550"/>
                <a:gd name="connsiteX62" fmla="*/ 98689 w 325438"/>
                <a:gd name="connsiteY62" fmla="*/ 133537 h 336550"/>
                <a:gd name="connsiteX63" fmla="*/ 105304 w 325438"/>
                <a:gd name="connsiteY63" fmla="*/ 126958 h 336550"/>
                <a:gd name="connsiteX64" fmla="*/ 106627 w 325438"/>
                <a:gd name="connsiteY64" fmla="*/ 119063 h 336550"/>
                <a:gd name="connsiteX65" fmla="*/ 15875 w 325438"/>
                <a:gd name="connsiteY65" fmla="*/ 92075 h 336550"/>
                <a:gd name="connsiteX66" fmla="*/ 15875 w 325438"/>
                <a:gd name="connsiteY66" fmla="*/ 308851 h 336550"/>
                <a:gd name="connsiteX67" fmla="*/ 27781 w 325438"/>
                <a:gd name="connsiteY67" fmla="*/ 320675 h 336550"/>
                <a:gd name="connsiteX68" fmla="*/ 259292 w 325438"/>
                <a:gd name="connsiteY68" fmla="*/ 320675 h 336550"/>
                <a:gd name="connsiteX69" fmla="*/ 261938 w 325438"/>
                <a:gd name="connsiteY69" fmla="*/ 318048 h 336550"/>
                <a:gd name="connsiteX70" fmla="*/ 261938 w 325438"/>
                <a:gd name="connsiteY70" fmla="*/ 293086 h 336550"/>
                <a:gd name="connsiteX71" fmla="*/ 283105 w 325438"/>
                <a:gd name="connsiteY71" fmla="*/ 273379 h 336550"/>
                <a:gd name="connsiteX72" fmla="*/ 306917 w 325438"/>
                <a:gd name="connsiteY72" fmla="*/ 273379 h 336550"/>
                <a:gd name="connsiteX73" fmla="*/ 309563 w 325438"/>
                <a:gd name="connsiteY73" fmla="*/ 269437 h 336550"/>
                <a:gd name="connsiteX74" fmla="*/ 309563 w 325438"/>
                <a:gd name="connsiteY74" fmla="*/ 92075 h 336550"/>
                <a:gd name="connsiteX75" fmla="*/ 15875 w 325438"/>
                <a:gd name="connsiteY75" fmla="*/ 92075 h 336550"/>
                <a:gd name="connsiteX76" fmla="*/ 157797 w 325438"/>
                <a:gd name="connsiteY76" fmla="*/ 44450 h 336550"/>
                <a:gd name="connsiteX77" fmla="*/ 155257 w 325438"/>
                <a:gd name="connsiteY77" fmla="*/ 45794 h 336550"/>
                <a:gd name="connsiteX78" fmla="*/ 153987 w 325438"/>
                <a:gd name="connsiteY78" fmla="*/ 47137 h 336550"/>
                <a:gd name="connsiteX79" fmla="*/ 153987 w 325438"/>
                <a:gd name="connsiteY79" fmla="*/ 49823 h 336550"/>
                <a:gd name="connsiteX80" fmla="*/ 153987 w 325438"/>
                <a:gd name="connsiteY80" fmla="*/ 53853 h 336550"/>
                <a:gd name="connsiteX81" fmla="*/ 153987 w 325438"/>
                <a:gd name="connsiteY81" fmla="*/ 57883 h 336550"/>
                <a:gd name="connsiteX82" fmla="*/ 155257 w 325438"/>
                <a:gd name="connsiteY82" fmla="*/ 60570 h 336550"/>
                <a:gd name="connsiteX83" fmla="*/ 155257 w 325438"/>
                <a:gd name="connsiteY83" fmla="*/ 61913 h 336550"/>
                <a:gd name="connsiteX84" fmla="*/ 157797 w 325438"/>
                <a:gd name="connsiteY84" fmla="*/ 61913 h 336550"/>
                <a:gd name="connsiteX85" fmla="*/ 159067 w 325438"/>
                <a:gd name="connsiteY85" fmla="*/ 61913 h 336550"/>
                <a:gd name="connsiteX86" fmla="*/ 160337 w 325438"/>
                <a:gd name="connsiteY86" fmla="*/ 60570 h 336550"/>
                <a:gd name="connsiteX87" fmla="*/ 160337 w 325438"/>
                <a:gd name="connsiteY87" fmla="*/ 57883 h 336550"/>
                <a:gd name="connsiteX88" fmla="*/ 160337 w 325438"/>
                <a:gd name="connsiteY88" fmla="*/ 53853 h 336550"/>
                <a:gd name="connsiteX89" fmla="*/ 160337 w 325438"/>
                <a:gd name="connsiteY89" fmla="*/ 47137 h 336550"/>
                <a:gd name="connsiteX90" fmla="*/ 157797 w 325438"/>
                <a:gd name="connsiteY90" fmla="*/ 44450 h 336550"/>
                <a:gd name="connsiteX91" fmla="*/ 174625 w 325438"/>
                <a:gd name="connsiteY91" fmla="*/ 39688 h 336550"/>
                <a:gd name="connsiteX92" fmla="*/ 183886 w 325438"/>
                <a:gd name="connsiteY92" fmla="*/ 39688 h 336550"/>
                <a:gd name="connsiteX93" fmla="*/ 183886 w 325438"/>
                <a:gd name="connsiteY93" fmla="*/ 59360 h 336550"/>
                <a:gd name="connsiteX94" fmla="*/ 183886 w 325438"/>
                <a:gd name="connsiteY94" fmla="*/ 61983 h 336550"/>
                <a:gd name="connsiteX95" fmla="*/ 186531 w 325438"/>
                <a:gd name="connsiteY95" fmla="*/ 63294 h 336550"/>
                <a:gd name="connsiteX96" fmla="*/ 187854 w 325438"/>
                <a:gd name="connsiteY96" fmla="*/ 61983 h 336550"/>
                <a:gd name="connsiteX97" fmla="*/ 189177 w 325438"/>
                <a:gd name="connsiteY97" fmla="*/ 59360 h 336550"/>
                <a:gd name="connsiteX98" fmla="*/ 189177 w 325438"/>
                <a:gd name="connsiteY98" fmla="*/ 39688 h 336550"/>
                <a:gd name="connsiteX99" fmla="*/ 198438 w 325438"/>
                <a:gd name="connsiteY99" fmla="*/ 39688 h 336550"/>
                <a:gd name="connsiteX100" fmla="*/ 198438 w 325438"/>
                <a:gd name="connsiteY100" fmla="*/ 69851 h 336550"/>
                <a:gd name="connsiteX101" fmla="*/ 189177 w 325438"/>
                <a:gd name="connsiteY101" fmla="*/ 69851 h 336550"/>
                <a:gd name="connsiteX102" fmla="*/ 189177 w 325438"/>
                <a:gd name="connsiteY102" fmla="*/ 65917 h 336550"/>
                <a:gd name="connsiteX103" fmla="*/ 186531 w 325438"/>
                <a:gd name="connsiteY103" fmla="*/ 68540 h 336550"/>
                <a:gd name="connsiteX104" fmla="*/ 182563 w 325438"/>
                <a:gd name="connsiteY104" fmla="*/ 69851 h 336550"/>
                <a:gd name="connsiteX105" fmla="*/ 175948 w 325438"/>
                <a:gd name="connsiteY105" fmla="*/ 68540 h 336550"/>
                <a:gd name="connsiteX106" fmla="*/ 174625 w 325438"/>
                <a:gd name="connsiteY106" fmla="*/ 61983 h 336550"/>
                <a:gd name="connsiteX107" fmla="*/ 174625 w 325438"/>
                <a:gd name="connsiteY107" fmla="*/ 39688 h 336550"/>
                <a:gd name="connsiteX108" fmla="*/ 115887 w 325438"/>
                <a:gd name="connsiteY108" fmla="*/ 39688 h 336550"/>
                <a:gd name="connsiteX109" fmla="*/ 124660 w 325438"/>
                <a:gd name="connsiteY109" fmla="*/ 39688 h 336550"/>
                <a:gd name="connsiteX110" fmla="*/ 124660 w 325438"/>
                <a:gd name="connsiteY110" fmla="*/ 59360 h 336550"/>
                <a:gd name="connsiteX111" fmla="*/ 125914 w 325438"/>
                <a:gd name="connsiteY111" fmla="*/ 61983 h 336550"/>
                <a:gd name="connsiteX112" fmla="*/ 127167 w 325438"/>
                <a:gd name="connsiteY112" fmla="*/ 63294 h 336550"/>
                <a:gd name="connsiteX113" fmla="*/ 129673 w 325438"/>
                <a:gd name="connsiteY113" fmla="*/ 61983 h 336550"/>
                <a:gd name="connsiteX114" fmla="*/ 130927 w 325438"/>
                <a:gd name="connsiteY114" fmla="*/ 59360 h 336550"/>
                <a:gd name="connsiteX115" fmla="*/ 130927 w 325438"/>
                <a:gd name="connsiteY115" fmla="*/ 39688 h 336550"/>
                <a:gd name="connsiteX116" fmla="*/ 139700 w 325438"/>
                <a:gd name="connsiteY116" fmla="*/ 39688 h 336550"/>
                <a:gd name="connsiteX117" fmla="*/ 139700 w 325438"/>
                <a:gd name="connsiteY117" fmla="*/ 69851 h 336550"/>
                <a:gd name="connsiteX118" fmla="*/ 130927 w 325438"/>
                <a:gd name="connsiteY118" fmla="*/ 69851 h 336550"/>
                <a:gd name="connsiteX119" fmla="*/ 130927 w 325438"/>
                <a:gd name="connsiteY119" fmla="*/ 65917 h 336550"/>
                <a:gd name="connsiteX120" fmla="*/ 128420 w 325438"/>
                <a:gd name="connsiteY120" fmla="*/ 68540 h 336550"/>
                <a:gd name="connsiteX121" fmla="*/ 123407 w 325438"/>
                <a:gd name="connsiteY121" fmla="*/ 69851 h 336550"/>
                <a:gd name="connsiteX122" fmla="*/ 118394 w 325438"/>
                <a:gd name="connsiteY122" fmla="*/ 68540 h 336550"/>
                <a:gd name="connsiteX123" fmla="*/ 115887 w 325438"/>
                <a:gd name="connsiteY123" fmla="*/ 61983 h 336550"/>
                <a:gd name="connsiteX124" fmla="*/ 115887 w 325438"/>
                <a:gd name="connsiteY124" fmla="*/ 39688 h 336550"/>
                <a:gd name="connsiteX125" fmla="*/ 213518 w 325438"/>
                <a:gd name="connsiteY125" fmla="*/ 38100 h 336550"/>
                <a:gd name="connsiteX126" fmla="*/ 218810 w 325438"/>
                <a:gd name="connsiteY126" fmla="*/ 38100 h 336550"/>
                <a:gd name="connsiteX127" fmla="*/ 222779 w 325438"/>
                <a:gd name="connsiteY127" fmla="*/ 40746 h 336550"/>
                <a:gd name="connsiteX128" fmla="*/ 224102 w 325438"/>
                <a:gd name="connsiteY128" fmla="*/ 43392 h 336550"/>
                <a:gd name="connsiteX129" fmla="*/ 225425 w 325438"/>
                <a:gd name="connsiteY129" fmla="*/ 46038 h 336550"/>
                <a:gd name="connsiteX130" fmla="*/ 225425 w 325438"/>
                <a:gd name="connsiteY130" fmla="*/ 47361 h 336550"/>
                <a:gd name="connsiteX131" fmla="*/ 216164 w 325438"/>
                <a:gd name="connsiteY131" fmla="*/ 47361 h 336550"/>
                <a:gd name="connsiteX132" fmla="*/ 216164 w 325438"/>
                <a:gd name="connsiteY132" fmla="*/ 44715 h 336550"/>
                <a:gd name="connsiteX133" fmla="*/ 213518 w 325438"/>
                <a:gd name="connsiteY133" fmla="*/ 43392 h 336550"/>
                <a:gd name="connsiteX134" fmla="*/ 210873 w 325438"/>
                <a:gd name="connsiteY134" fmla="*/ 44715 h 336550"/>
                <a:gd name="connsiteX135" fmla="*/ 210873 w 325438"/>
                <a:gd name="connsiteY135" fmla="*/ 46038 h 336550"/>
                <a:gd name="connsiteX136" fmla="*/ 212196 w 325438"/>
                <a:gd name="connsiteY136" fmla="*/ 48684 h 336550"/>
                <a:gd name="connsiteX137" fmla="*/ 214841 w 325438"/>
                <a:gd name="connsiteY137" fmla="*/ 50006 h 336550"/>
                <a:gd name="connsiteX138" fmla="*/ 217487 w 325438"/>
                <a:gd name="connsiteY138" fmla="*/ 51329 h 336550"/>
                <a:gd name="connsiteX139" fmla="*/ 221456 w 325438"/>
                <a:gd name="connsiteY139" fmla="*/ 52652 h 336550"/>
                <a:gd name="connsiteX140" fmla="*/ 224102 w 325438"/>
                <a:gd name="connsiteY140" fmla="*/ 55298 h 336550"/>
                <a:gd name="connsiteX141" fmla="*/ 225425 w 325438"/>
                <a:gd name="connsiteY141" fmla="*/ 60590 h 336550"/>
                <a:gd name="connsiteX142" fmla="*/ 222779 w 325438"/>
                <a:gd name="connsiteY142" fmla="*/ 67204 h 336550"/>
                <a:gd name="connsiteX143" fmla="*/ 213518 w 325438"/>
                <a:gd name="connsiteY143" fmla="*/ 69850 h 336550"/>
                <a:gd name="connsiteX144" fmla="*/ 204258 w 325438"/>
                <a:gd name="connsiteY144" fmla="*/ 68527 h 336550"/>
                <a:gd name="connsiteX145" fmla="*/ 201612 w 325438"/>
                <a:gd name="connsiteY145" fmla="*/ 60590 h 336550"/>
                <a:gd name="connsiteX146" fmla="*/ 201612 w 325438"/>
                <a:gd name="connsiteY146" fmla="*/ 59267 h 336550"/>
                <a:gd name="connsiteX147" fmla="*/ 209550 w 325438"/>
                <a:gd name="connsiteY147" fmla="*/ 59267 h 336550"/>
                <a:gd name="connsiteX148" fmla="*/ 209550 w 325438"/>
                <a:gd name="connsiteY148" fmla="*/ 61913 h 336550"/>
                <a:gd name="connsiteX149" fmla="*/ 210873 w 325438"/>
                <a:gd name="connsiteY149" fmla="*/ 63236 h 336550"/>
                <a:gd name="connsiteX150" fmla="*/ 212196 w 325438"/>
                <a:gd name="connsiteY150" fmla="*/ 64559 h 336550"/>
                <a:gd name="connsiteX151" fmla="*/ 213518 w 325438"/>
                <a:gd name="connsiteY151" fmla="*/ 64559 h 336550"/>
                <a:gd name="connsiteX152" fmla="*/ 216164 w 325438"/>
                <a:gd name="connsiteY152" fmla="*/ 63236 h 336550"/>
                <a:gd name="connsiteX153" fmla="*/ 216164 w 325438"/>
                <a:gd name="connsiteY153" fmla="*/ 61913 h 336550"/>
                <a:gd name="connsiteX154" fmla="*/ 216164 w 325438"/>
                <a:gd name="connsiteY154" fmla="*/ 59267 h 336550"/>
                <a:gd name="connsiteX155" fmla="*/ 213518 w 325438"/>
                <a:gd name="connsiteY155" fmla="*/ 57944 h 336550"/>
                <a:gd name="connsiteX156" fmla="*/ 208227 w 325438"/>
                <a:gd name="connsiteY156" fmla="*/ 55298 h 336550"/>
                <a:gd name="connsiteX157" fmla="*/ 204258 w 325438"/>
                <a:gd name="connsiteY157" fmla="*/ 53975 h 336550"/>
                <a:gd name="connsiteX158" fmla="*/ 202935 w 325438"/>
                <a:gd name="connsiteY158" fmla="*/ 51329 h 336550"/>
                <a:gd name="connsiteX159" fmla="*/ 201612 w 325438"/>
                <a:gd name="connsiteY159" fmla="*/ 47361 h 336550"/>
                <a:gd name="connsiteX160" fmla="*/ 205581 w 325438"/>
                <a:gd name="connsiteY160" fmla="*/ 40746 h 336550"/>
                <a:gd name="connsiteX161" fmla="*/ 213518 w 325438"/>
                <a:gd name="connsiteY161" fmla="*/ 38100 h 336550"/>
                <a:gd name="connsiteX162" fmla="*/ 153820 w 325438"/>
                <a:gd name="connsiteY162" fmla="*/ 38100 h 336550"/>
                <a:gd name="connsiteX163" fmla="*/ 157830 w 325438"/>
                <a:gd name="connsiteY163" fmla="*/ 39440 h 336550"/>
                <a:gd name="connsiteX164" fmla="*/ 160504 w 325438"/>
                <a:gd name="connsiteY164" fmla="*/ 43458 h 336550"/>
                <a:gd name="connsiteX165" fmla="*/ 160504 w 325438"/>
                <a:gd name="connsiteY165" fmla="*/ 38100 h 336550"/>
                <a:gd name="connsiteX166" fmla="*/ 169862 w 325438"/>
                <a:gd name="connsiteY166" fmla="*/ 38100 h 336550"/>
                <a:gd name="connsiteX167" fmla="*/ 169862 w 325438"/>
                <a:gd name="connsiteY167" fmla="*/ 68908 h 336550"/>
                <a:gd name="connsiteX168" fmla="*/ 168525 w 325438"/>
                <a:gd name="connsiteY168" fmla="*/ 74266 h 336550"/>
                <a:gd name="connsiteX169" fmla="*/ 167188 w 325438"/>
                <a:gd name="connsiteY169" fmla="*/ 76945 h 336550"/>
                <a:gd name="connsiteX170" fmla="*/ 163178 w 325438"/>
                <a:gd name="connsiteY170" fmla="*/ 79624 h 336550"/>
                <a:gd name="connsiteX171" fmla="*/ 156494 w 325438"/>
                <a:gd name="connsiteY171" fmla="*/ 80963 h 336550"/>
                <a:gd name="connsiteX172" fmla="*/ 151146 w 325438"/>
                <a:gd name="connsiteY172" fmla="*/ 79624 h 336550"/>
                <a:gd name="connsiteX173" fmla="*/ 147136 w 325438"/>
                <a:gd name="connsiteY173" fmla="*/ 78284 h 336550"/>
                <a:gd name="connsiteX174" fmla="*/ 145799 w 325438"/>
                <a:gd name="connsiteY174" fmla="*/ 75605 h 336550"/>
                <a:gd name="connsiteX175" fmla="*/ 144462 w 325438"/>
                <a:gd name="connsiteY175" fmla="*/ 71587 h 336550"/>
                <a:gd name="connsiteX176" fmla="*/ 153820 w 325438"/>
                <a:gd name="connsiteY176" fmla="*/ 71587 h 336550"/>
                <a:gd name="connsiteX177" fmla="*/ 155157 w 325438"/>
                <a:gd name="connsiteY177" fmla="*/ 74266 h 336550"/>
                <a:gd name="connsiteX178" fmla="*/ 156494 w 325438"/>
                <a:gd name="connsiteY178" fmla="*/ 74266 h 336550"/>
                <a:gd name="connsiteX179" fmla="*/ 159167 w 325438"/>
                <a:gd name="connsiteY179" fmla="*/ 74266 h 336550"/>
                <a:gd name="connsiteX180" fmla="*/ 160504 w 325438"/>
                <a:gd name="connsiteY180" fmla="*/ 72926 h 336550"/>
                <a:gd name="connsiteX181" fmla="*/ 160504 w 325438"/>
                <a:gd name="connsiteY181" fmla="*/ 70247 h 336550"/>
                <a:gd name="connsiteX182" fmla="*/ 160504 w 325438"/>
                <a:gd name="connsiteY182" fmla="*/ 66229 h 336550"/>
                <a:gd name="connsiteX183" fmla="*/ 160504 w 325438"/>
                <a:gd name="connsiteY183" fmla="*/ 64890 h 336550"/>
                <a:gd name="connsiteX184" fmla="*/ 157830 w 325438"/>
                <a:gd name="connsiteY184" fmla="*/ 67569 h 336550"/>
                <a:gd name="connsiteX185" fmla="*/ 153820 w 325438"/>
                <a:gd name="connsiteY185" fmla="*/ 68908 h 336550"/>
                <a:gd name="connsiteX186" fmla="*/ 148473 w 325438"/>
                <a:gd name="connsiteY186" fmla="*/ 67569 h 336550"/>
                <a:gd name="connsiteX187" fmla="*/ 145799 w 325438"/>
                <a:gd name="connsiteY187" fmla="*/ 64890 h 336550"/>
                <a:gd name="connsiteX188" fmla="*/ 144462 w 325438"/>
                <a:gd name="connsiteY188" fmla="*/ 59532 h 336550"/>
                <a:gd name="connsiteX189" fmla="*/ 144462 w 325438"/>
                <a:gd name="connsiteY189" fmla="*/ 54174 h 336550"/>
                <a:gd name="connsiteX190" fmla="*/ 144462 w 325438"/>
                <a:gd name="connsiteY190" fmla="*/ 48816 h 336550"/>
                <a:gd name="connsiteX191" fmla="*/ 145799 w 325438"/>
                <a:gd name="connsiteY191" fmla="*/ 43458 h 336550"/>
                <a:gd name="connsiteX192" fmla="*/ 148473 w 325438"/>
                <a:gd name="connsiteY192" fmla="*/ 39440 h 336550"/>
                <a:gd name="connsiteX193" fmla="*/ 153820 w 325438"/>
                <a:gd name="connsiteY193" fmla="*/ 38100 h 336550"/>
                <a:gd name="connsiteX194" fmla="*/ 96838 w 325438"/>
                <a:gd name="connsiteY194" fmla="*/ 36513 h 336550"/>
                <a:gd name="connsiteX195" fmla="*/ 92075 w 325438"/>
                <a:gd name="connsiteY195" fmla="*/ 53976 h 336550"/>
                <a:gd name="connsiteX196" fmla="*/ 100013 w 325438"/>
                <a:gd name="connsiteY196" fmla="*/ 53976 h 336550"/>
                <a:gd name="connsiteX197" fmla="*/ 231042 w 325438"/>
                <a:gd name="connsiteY197" fmla="*/ 30163 h 336550"/>
                <a:gd name="connsiteX198" fmla="*/ 240445 w 325438"/>
                <a:gd name="connsiteY198" fmla="*/ 30163 h 336550"/>
                <a:gd name="connsiteX199" fmla="*/ 240445 w 325438"/>
                <a:gd name="connsiteY199" fmla="*/ 39424 h 336550"/>
                <a:gd name="connsiteX200" fmla="*/ 244475 w 325438"/>
                <a:gd name="connsiteY200" fmla="*/ 39424 h 336550"/>
                <a:gd name="connsiteX201" fmla="*/ 244475 w 325438"/>
                <a:gd name="connsiteY201" fmla="*/ 44716 h 336550"/>
                <a:gd name="connsiteX202" fmla="*/ 240445 w 325438"/>
                <a:gd name="connsiteY202" fmla="*/ 44716 h 336550"/>
                <a:gd name="connsiteX203" fmla="*/ 240445 w 325438"/>
                <a:gd name="connsiteY203" fmla="*/ 60591 h 336550"/>
                <a:gd name="connsiteX204" fmla="*/ 240445 w 325438"/>
                <a:gd name="connsiteY204" fmla="*/ 63237 h 336550"/>
                <a:gd name="connsiteX205" fmla="*/ 243132 w 325438"/>
                <a:gd name="connsiteY205" fmla="*/ 63237 h 336550"/>
                <a:gd name="connsiteX206" fmla="*/ 244475 w 325438"/>
                <a:gd name="connsiteY206" fmla="*/ 63237 h 336550"/>
                <a:gd name="connsiteX207" fmla="*/ 244475 w 325438"/>
                <a:gd name="connsiteY207" fmla="*/ 69851 h 336550"/>
                <a:gd name="connsiteX208" fmla="*/ 239102 w 325438"/>
                <a:gd name="connsiteY208" fmla="*/ 69851 h 336550"/>
                <a:gd name="connsiteX209" fmla="*/ 235072 w 325438"/>
                <a:gd name="connsiteY209" fmla="*/ 69851 h 336550"/>
                <a:gd name="connsiteX210" fmla="*/ 232385 w 325438"/>
                <a:gd name="connsiteY210" fmla="*/ 68528 h 336550"/>
                <a:gd name="connsiteX211" fmla="*/ 231042 w 325438"/>
                <a:gd name="connsiteY211" fmla="*/ 65882 h 336550"/>
                <a:gd name="connsiteX212" fmla="*/ 231042 w 325438"/>
                <a:gd name="connsiteY212" fmla="*/ 61914 h 336550"/>
                <a:gd name="connsiteX213" fmla="*/ 231042 w 325438"/>
                <a:gd name="connsiteY213" fmla="*/ 44716 h 336550"/>
                <a:gd name="connsiteX214" fmla="*/ 227012 w 325438"/>
                <a:gd name="connsiteY214" fmla="*/ 44716 h 336550"/>
                <a:gd name="connsiteX215" fmla="*/ 227012 w 325438"/>
                <a:gd name="connsiteY215" fmla="*/ 39424 h 336550"/>
                <a:gd name="connsiteX216" fmla="*/ 231042 w 325438"/>
                <a:gd name="connsiteY216" fmla="*/ 39424 h 336550"/>
                <a:gd name="connsiteX217" fmla="*/ 231042 w 325438"/>
                <a:gd name="connsiteY217" fmla="*/ 30163 h 336550"/>
                <a:gd name="connsiteX218" fmla="*/ 90487 w 325438"/>
                <a:gd name="connsiteY218" fmla="*/ 28575 h 336550"/>
                <a:gd name="connsiteX219" fmla="*/ 101600 w 325438"/>
                <a:gd name="connsiteY219" fmla="*/ 28575 h 336550"/>
                <a:gd name="connsiteX220" fmla="*/ 112712 w 325438"/>
                <a:gd name="connsiteY220" fmla="*/ 69850 h 336550"/>
                <a:gd name="connsiteX221" fmla="*/ 103187 w 325438"/>
                <a:gd name="connsiteY221" fmla="*/ 69850 h 336550"/>
                <a:gd name="connsiteX222" fmla="*/ 100012 w 325438"/>
                <a:gd name="connsiteY222" fmla="*/ 61913 h 336550"/>
                <a:gd name="connsiteX223" fmla="*/ 92075 w 325438"/>
                <a:gd name="connsiteY223" fmla="*/ 61913 h 336550"/>
                <a:gd name="connsiteX224" fmla="*/ 90487 w 325438"/>
                <a:gd name="connsiteY224" fmla="*/ 69850 h 336550"/>
                <a:gd name="connsiteX225" fmla="*/ 80962 w 325438"/>
                <a:gd name="connsiteY225" fmla="*/ 69850 h 336550"/>
                <a:gd name="connsiteX226" fmla="*/ 25135 w 325438"/>
                <a:gd name="connsiteY226" fmla="*/ 22225 h 336550"/>
                <a:gd name="connsiteX227" fmla="*/ 15875 w 325438"/>
                <a:gd name="connsiteY227" fmla="*/ 32764 h 336550"/>
                <a:gd name="connsiteX228" fmla="*/ 15875 w 325438"/>
                <a:gd name="connsiteY228" fmla="*/ 73600 h 336550"/>
                <a:gd name="connsiteX229" fmla="*/ 25135 w 325438"/>
                <a:gd name="connsiteY229" fmla="*/ 84138 h 336550"/>
                <a:gd name="connsiteX230" fmla="*/ 300303 w 325438"/>
                <a:gd name="connsiteY230" fmla="*/ 84138 h 336550"/>
                <a:gd name="connsiteX231" fmla="*/ 309563 w 325438"/>
                <a:gd name="connsiteY231" fmla="*/ 73600 h 336550"/>
                <a:gd name="connsiteX232" fmla="*/ 309563 w 325438"/>
                <a:gd name="connsiteY232" fmla="*/ 32764 h 336550"/>
                <a:gd name="connsiteX233" fmla="*/ 300303 w 325438"/>
                <a:gd name="connsiteY233" fmla="*/ 22225 h 336550"/>
                <a:gd name="connsiteX234" fmla="*/ 25135 w 325438"/>
                <a:gd name="connsiteY234" fmla="*/ 22225 h 336550"/>
                <a:gd name="connsiteX235" fmla="*/ 48948 w 325438"/>
                <a:gd name="connsiteY235" fmla="*/ 0 h 336550"/>
                <a:gd name="connsiteX236" fmla="*/ 59531 w 325438"/>
                <a:gd name="connsiteY236" fmla="*/ 10517 h 336550"/>
                <a:gd name="connsiteX237" fmla="*/ 58208 w 325438"/>
                <a:gd name="connsiteY237" fmla="*/ 13146 h 336550"/>
                <a:gd name="connsiteX238" fmla="*/ 96573 w 325438"/>
                <a:gd name="connsiteY238" fmla="*/ 13146 h 336550"/>
                <a:gd name="connsiteX239" fmla="*/ 96573 w 325438"/>
                <a:gd name="connsiteY239" fmla="*/ 10517 h 336550"/>
                <a:gd name="connsiteX240" fmla="*/ 105834 w 325438"/>
                <a:gd name="connsiteY240" fmla="*/ 0 h 336550"/>
                <a:gd name="connsiteX241" fmla="*/ 116417 w 325438"/>
                <a:gd name="connsiteY241" fmla="*/ 10517 h 336550"/>
                <a:gd name="connsiteX242" fmla="*/ 115094 w 325438"/>
                <a:gd name="connsiteY242" fmla="*/ 13146 h 336550"/>
                <a:gd name="connsiteX243" fmla="*/ 153459 w 325438"/>
                <a:gd name="connsiteY243" fmla="*/ 13146 h 336550"/>
                <a:gd name="connsiteX244" fmla="*/ 153459 w 325438"/>
                <a:gd name="connsiteY244" fmla="*/ 10517 h 336550"/>
                <a:gd name="connsiteX245" fmla="*/ 162719 w 325438"/>
                <a:gd name="connsiteY245" fmla="*/ 0 h 336550"/>
                <a:gd name="connsiteX246" fmla="*/ 173302 w 325438"/>
                <a:gd name="connsiteY246" fmla="*/ 10517 h 336550"/>
                <a:gd name="connsiteX247" fmla="*/ 171979 w 325438"/>
                <a:gd name="connsiteY247" fmla="*/ 13146 h 336550"/>
                <a:gd name="connsiteX248" fmla="*/ 210344 w 325438"/>
                <a:gd name="connsiteY248" fmla="*/ 13146 h 336550"/>
                <a:gd name="connsiteX249" fmla="*/ 209021 w 325438"/>
                <a:gd name="connsiteY249" fmla="*/ 10517 h 336550"/>
                <a:gd name="connsiteX250" fmla="*/ 219604 w 325438"/>
                <a:gd name="connsiteY250" fmla="*/ 0 h 336550"/>
                <a:gd name="connsiteX251" fmla="*/ 228865 w 325438"/>
                <a:gd name="connsiteY251" fmla="*/ 10517 h 336550"/>
                <a:gd name="connsiteX252" fmla="*/ 228865 w 325438"/>
                <a:gd name="connsiteY252" fmla="*/ 13146 h 336550"/>
                <a:gd name="connsiteX253" fmla="*/ 267230 w 325438"/>
                <a:gd name="connsiteY253" fmla="*/ 13146 h 336550"/>
                <a:gd name="connsiteX254" fmla="*/ 265907 w 325438"/>
                <a:gd name="connsiteY254" fmla="*/ 10517 h 336550"/>
                <a:gd name="connsiteX255" fmla="*/ 276490 w 325438"/>
                <a:gd name="connsiteY255" fmla="*/ 0 h 336550"/>
                <a:gd name="connsiteX256" fmla="*/ 285750 w 325438"/>
                <a:gd name="connsiteY256" fmla="*/ 10517 h 336550"/>
                <a:gd name="connsiteX257" fmla="*/ 285750 w 325438"/>
                <a:gd name="connsiteY257" fmla="*/ 13146 h 336550"/>
                <a:gd name="connsiteX258" fmla="*/ 297657 w 325438"/>
                <a:gd name="connsiteY258" fmla="*/ 13146 h 336550"/>
                <a:gd name="connsiteX259" fmla="*/ 325438 w 325438"/>
                <a:gd name="connsiteY259" fmla="*/ 40754 h 336550"/>
                <a:gd name="connsiteX260" fmla="*/ 325438 w 325438"/>
                <a:gd name="connsiteY260" fmla="*/ 276076 h 336550"/>
                <a:gd name="connsiteX261" fmla="*/ 264584 w 325438"/>
                <a:gd name="connsiteY261" fmla="*/ 336550 h 336550"/>
                <a:gd name="connsiteX262" fmla="*/ 27781 w 325438"/>
                <a:gd name="connsiteY262" fmla="*/ 336550 h 336550"/>
                <a:gd name="connsiteX263" fmla="*/ 0 w 325438"/>
                <a:gd name="connsiteY263" fmla="*/ 308943 h 336550"/>
                <a:gd name="connsiteX264" fmla="*/ 0 w 325438"/>
                <a:gd name="connsiteY264" fmla="*/ 40754 h 336550"/>
                <a:gd name="connsiteX265" fmla="*/ 27781 w 325438"/>
                <a:gd name="connsiteY265" fmla="*/ 13146 h 336550"/>
                <a:gd name="connsiteX266" fmla="*/ 39688 w 325438"/>
                <a:gd name="connsiteY266" fmla="*/ 13146 h 336550"/>
                <a:gd name="connsiteX267" fmla="*/ 39688 w 325438"/>
                <a:gd name="connsiteY267" fmla="*/ 10517 h 336550"/>
                <a:gd name="connsiteX268" fmla="*/ 48948 w 325438"/>
                <a:gd name="connsiteY26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325438" h="336550">
                  <a:moveTo>
                    <a:pt x="216580" y="198438"/>
                  </a:moveTo>
                  <a:cubicBezTo>
                    <a:pt x="213858" y="198438"/>
                    <a:pt x="211137" y="199754"/>
                    <a:pt x="208416" y="201069"/>
                  </a:cubicBezTo>
                  <a:cubicBezTo>
                    <a:pt x="207055" y="201069"/>
                    <a:pt x="205694" y="203700"/>
                    <a:pt x="204333" y="205015"/>
                  </a:cubicBezTo>
                  <a:cubicBezTo>
                    <a:pt x="204333" y="207646"/>
                    <a:pt x="202973" y="210277"/>
                    <a:pt x="202973" y="212907"/>
                  </a:cubicBezTo>
                  <a:cubicBezTo>
                    <a:pt x="201612" y="215538"/>
                    <a:pt x="201612" y="218169"/>
                    <a:pt x="201612" y="222115"/>
                  </a:cubicBezTo>
                  <a:cubicBezTo>
                    <a:pt x="201612" y="224746"/>
                    <a:pt x="201612" y="227376"/>
                    <a:pt x="202973" y="231323"/>
                  </a:cubicBezTo>
                  <a:cubicBezTo>
                    <a:pt x="202973" y="233953"/>
                    <a:pt x="204333" y="236584"/>
                    <a:pt x="204333" y="237899"/>
                  </a:cubicBezTo>
                  <a:cubicBezTo>
                    <a:pt x="205694" y="240530"/>
                    <a:pt x="207055" y="241846"/>
                    <a:pt x="208416" y="243161"/>
                  </a:cubicBezTo>
                  <a:cubicBezTo>
                    <a:pt x="211137" y="244476"/>
                    <a:pt x="213858" y="244476"/>
                    <a:pt x="216580" y="244476"/>
                  </a:cubicBezTo>
                  <a:cubicBezTo>
                    <a:pt x="219301" y="244476"/>
                    <a:pt x="220662" y="244476"/>
                    <a:pt x="223383" y="243161"/>
                  </a:cubicBezTo>
                  <a:cubicBezTo>
                    <a:pt x="224744" y="241846"/>
                    <a:pt x="226105" y="240530"/>
                    <a:pt x="227466" y="237899"/>
                  </a:cubicBezTo>
                  <a:cubicBezTo>
                    <a:pt x="228826" y="236584"/>
                    <a:pt x="228826" y="233953"/>
                    <a:pt x="230187" y="231323"/>
                  </a:cubicBezTo>
                  <a:cubicBezTo>
                    <a:pt x="230187" y="227376"/>
                    <a:pt x="230187" y="224746"/>
                    <a:pt x="230187" y="222115"/>
                  </a:cubicBezTo>
                  <a:cubicBezTo>
                    <a:pt x="230187" y="218169"/>
                    <a:pt x="230187" y="215538"/>
                    <a:pt x="230187" y="212907"/>
                  </a:cubicBezTo>
                  <a:cubicBezTo>
                    <a:pt x="228826" y="210277"/>
                    <a:pt x="228826" y="207646"/>
                    <a:pt x="227466" y="205015"/>
                  </a:cubicBezTo>
                  <a:cubicBezTo>
                    <a:pt x="226105" y="203700"/>
                    <a:pt x="224744" y="201069"/>
                    <a:pt x="223383" y="201069"/>
                  </a:cubicBezTo>
                  <a:cubicBezTo>
                    <a:pt x="220662" y="199754"/>
                    <a:pt x="219301" y="198438"/>
                    <a:pt x="216580" y="198438"/>
                  </a:cubicBezTo>
                  <a:close/>
                  <a:moveTo>
                    <a:pt x="216568" y="139700"/>
                  </a:moveTo>
                  <a:cubicBezTo>
                    <a:pt x="211221" y="139700"/>
                    <a:pt x="208547" y="142328"/>
                    <a:pt x="205874" y="146269"/>
                  </a:cubicBezTo>
                  <a:cubicBezTo>
                    <a:pt x="204537" y="148897"/>
                    <a:pt x="203200" y="154152"/>
                    <a:pt x="203200" y="158093"/>
                  </a:cubicBezTo>
                  <a:cubicBezTo>
                    <a:pt x="203200" y="165976"/>
                    <a:pt x="204537" y="171231"/>
                    <a:pt x="207211" y="173859"/>
                  </a:cubicBezTo>
                  <a:cubicBezTo>
                    <a:pt x="208547" y="176486"/>
                    <a:pt x="212558" y="177800"/>
                    <a:pt x="216568" y="177800"/>
                  </a:cubicBezTo>
                  <a:cubicBezTo>
                    <a:pt x="220579" y="177800"/>
                    <a:pt x="223253" y="176486"/>
                    <a:pt x="225926" y="173859"/>
                  </a:cubicBezTo>
                  <a:cubicBezTo>
                    <a:pt x="227263" y="171231"/>
                    <a:pt x="228600" y="165976"/>
                    <a:pt x="228600" y="158093"/>
                  </a:cubicBezTo>
                  <a:cubicBezTo>
                    <a:pt x="228600" y="154152"/>
                    <a:pt x="227263" y="148897"/>
                    <a:pt x="225926" y="146269"/>
                  </a:cubicBezTo>
                  <a:cubicBezTo>
                    <a:pt x="224589" y="142328"/>
                    <a:pt x="220579" y="139700"/>
                    <a:pt x="216568" y="139700"/>
                  </a:cubicBezTo>
                  <a:close/>
                  <a:moveTo>
                    <a:pt x="216552" y="119063"/>
                  </a:moveTo>
                  <a:cubicBezTo>
                    <a:pt x="224381" y="119063"/>
                    <a:pt x="230905" y="120370"/>
                    <a:pt x="236124" y="121676"/>
                  </a:cubicBezTo>
                  <a:cubicBezTo>
                    <a:pt x="242648" y="122983"/>
                    <a:pt x="246563" y="125596"/>
                    <a:pt x="250477" y="129515"/>
                  </a:cubicBezTo>
                  <a:cubicBezTo>
                    <a:pt x="253087" y="132129"/>
                    <a:pt x="255696" y="136048"/>
                    <a:pt x="257001" y="141274"/>
                  </a:cubicBezTo>
                  <a:cubicBezTo>
                    <a:pt x="259611" y="145194"/>
                    <a:pt x="259611" y="150420"/>
                    <a:pt x="259611" y="156953"/>
                  </a:cubicBezTo>
                  <a:cubicBezTo>
                    <a:pt x="259611" y="164792"/>
                    <a:pt x="258306" y="171324"/>
                    <a:pt x="254391" y="176551"/>
                  </a:cubicBezTo>
                  <a:cubicBezTo>
                    <a:pt x="251782" y="181777"/>
                    <a:pt x="246563" y="185696"/>
                    <a:pt x="240039" y="187003"/>
                  </a:cubicBezTo>
                  <a:cubicBezTo>
                    <a:pt x="247867" y="188309"/>
                    <a:pt x="253087" y="192229"/>
                    <a:pt x="257001" y="197455"/>
                  </a:cubicBezTo>
                  <a:cubicBezTo>
                    <a:pt x="262220" y="203988"/>
                    <a:pt x="263525" y="211827"/>
                    <a:pt x="263525" y="220973"/>
                  </a:cubicBezTo>
                  <a:cubicBezTo>
                    <a:pt x="263525" y="227505"/>
                    <a:pt x="263525" y="232731"/>
                    <a:pt x="262220" y="239264"/>
                  </a:cubicBezTo>
                  <a:cubicBezTo>
                    <a:pt x="260915" y="244490"/>
                    <a:pt x="258306" y="248410"/>
                    <a:pt x="254391" y="253636"/>
                  </a:cubicBezTo>
                  <a:cubicBezTo>
                    <a:pt x="251782" y="257556"/>
                    <a:pt x="246563" y="260169"/>
                    <a:pt x="240039" y="262782"/>
                  </a:cubicBezTo>
                  <a:cubicBezTo>
                    <a:pt x="233515" y="265395"/>
                    <a:pt x="225686" y="266701"/>
                    <a:pt x="216552" y="266701"/>
                  </a:cubicBezTo>
                  <a:cubicBezTo>
                    <a:pt x="206114" y="266701"/>
                    <a:pt x="198285" y="265395"/>
                    <a:pt x="191761" y="262782"/>
                  </a:cubicBezTo>
                  <a:cubicBezTo>
                    <a:pt x="185237" y="261475"/>
                    <a:pt x="181323" y="257556"/>
                    <a:pt x="177409" y="253636"/>
                  </a:cubicBezTo>
                  <a:cubicBezTo>
                    <a:pt x="173494" y="249716"/>
                    <a:pt x="170885" y="244490"/>
                    <a:pt x="169580" y="239264"/>
                  </a:cubicBezTo>
                  <a:cubicBezTo>
                    <a:pt x="168275" y="234038"/>
                    <a:pt x="168275" y="227505"/>
                    <a:pt x="168275" y="220973"/>
                  </a:cubicBezTo>
                  <a:cubicBezTo>
                    <a:pt x="168275" y="217053"/>
                    <a:pt x="168275" y="213133"/>
                    <a:pt x="169580" y="209214"/>
                  </a:cubicBezTo>
                  <a:cubicBezTo>
                    <a:pt x="170885" y="205294"/>
                    <a:pt x="172189" y="202681"/>
                    <a:pt x="173494" y="198762"/>
                  </a:cubicBezTo>
                  <a:cubicBezTo>
                    <a:pt x="176104" y="196149"/>
                    <a:pt x="177409" y="193536"/>
                    <a:pt x="181323" y="190922"/>
                  </a:cubicBezTo>
                  <a:cubicBezTo>
                    <a:pt x="183933" y="189616"/>
                    <a:pt x="187847" y="188309"/>
                    <a:pt x="191761" y="187003"/>
                  </a:cubicBezTo>
                  <a:cubicBezTo>
                    <a:pt x="186542" y="185696"/>
                    <a:pt x="181323" y="181777"/>
                    <a:pt x="177409" y="176551"/>
                  </a:cubicBezTo>
                  <a:cubicBezTo>
                    <a:pt x="173494" y="171324"/>
                    <a:pt x="172189" y="164792"/>
                    <a:pt x="172189" y="156953"/>
                  </a:cubicBezTo>
                  <a:cubicBezTo>
                    <a:pt x="172189" y="150420"/>
                    <a:pt x="173494" y="146500"/>
                    <a:pt x="174799" y="141274"/>
                  </a:cubicBezTo>
                  <a:cubicBezTo>
                    <a:pt x="176104" y="137355"/>
                    <a:pt x="178713" y="133435"/>
                    <a:pt x="182628" y="129515"/>
                  </a:cubicBezTo>
                  <a:cubicBezTo>
                    <a:pt x="185237" y="125596"/>
                    <a:pt x="190456" y="122983"/>
                    <a:pt x="195676" y="121676"/>
                  </a:cubicBezTo>
                  <a:cubicBezTo>
                    <a:pt x="200895" y="120370"/>
                    <a:pt x="207419" y="119063"/>
                    <a:pt x="216552" y="119063"/>
                  </a:cubicBezTo>
                  <a:close/>
                  <a:moveTo>
                    <a:pt x="106627" y="119063"/>
                  </a:moveTo>
                  <a:cubicBezTo>
                    <a:pt x="106627" y="119063"/>
                    <a:pt x="106627" y="119063"/>
                    <a:pt x="131762" y="119063"/>
                  </a:cubicBezTo>
                  <a:cubicBezTo>
                    <a:pt x="131762" y="119063"/>
                    <a:pt x="131762" y="119063"/>
                    <a:pt x="131762" y="265113"/>
                  </a:cubicBezTo>
                  <a:cubicBezTo>
                    <a:pt x="131762" y="265113"/>
                    <a:pt x="131762" y="265113"/>
                    <a:pt x="97366" y="265113"/>
                  </a:cubicBezTo>
                  <a:lnTo>
                    <a:pt x="97366" y="163799"/>
                  </a:lnTo>
                  <a:cubicBezTo>
                    <a:pt x="97366" y="163799"/>
                    <a:pt x="97366" y="163799"/>
                    <a:pt x="68262" y="163799"/>
                  </a:cubicBezTo>
                  <a:cubicBezTo>
                    <a:pt x="68262" y="163799"/>
                    <a:pt x="68262" y="163799"/>
                    <a:pt x="68262" y="141431"/>
                  </a:cubicBezTo>
                  <a:cubicBezTo>
                    <a:pt x="68262" y="141431"/>
                    <a:pt x="68262" y="141431"/>
                    <a:pt x="73554" y="141431"/>
                  </a:cubicBezTo>
                  <a:cubicBezTo>
                    <a:pt x="80168" y="141431"/>
                    <a:pt x="85460" y="141431"/>
                    <a:pt x="89429" y="140116"/>
                  </a:cubicBezTo>
                  <a:cubicBezTo>
                    <a:pt x="93397" y="137484"/>
                    <a:pt x="97366" y="136168"/>
                    <a:pt x="98689" y="133537"/>
                  </a:cubicBezTo>
                  <a:cubicBezTo>
                    <a:pt x="101335" y="132221"/>
                    <a:pt x="103981" y="129589"/>
                    <a:pt x="105304" y="126958"/>
                  </a:cubicBezTo>
                  <a:cubicBezTo>
                    <a:pt x="105304" y="124326"/>
                    <a:pt x="106627" y="121695"/>
                    <a:pt x="106627" y="119063"/>
                  </a:cubicBezTo>
                  <a:close/>
                  <a:moveTo>
                    <a:pt x="15875" y="92075"/>
                  </a:moveTo>
                  <a:cubicBezTo>
                    <a:pt x="15875" y="92075"/>
                    <a:pt x="15875" y="92075"/>
                    <a:pt x="15875" y="308851"/>
                  </a:cubicBezTo>
                  <a:cubicBezTo>
                    <a:pt x="15875" y="315420"/>
                    <a:pt x="21167" y="320675"/>
                    <a:pt x="27781" y="320675"/>
                  </a:cubicBezTo>
                  <a:cubicBezTo>
                    <a:pt x="27781" y="320675"/>
                    <a:pt x="27781" y="320675"/>
                    <a:pt x="259292" y="320675"/>
                  </a:cubicBezTo>
                  <a:cubicBezTo>
                    <a:pt x="259292" y="320675"/>
                    <a:pt x="259292" y="320675"/>
                    <a:pt x="261938" y="318048"/>
                  </a:cubicBezTo>
                  <a:cubicBezTo>
                    <a:pt x="261938" y="318048"/>
                    <a:pt x="261938" y="318048"/>
                    <a:pt x="261938" y="293086"/>
                  </a:cubicBezTo>
                  <a:cubicBezTo>
                    <a:pt x="261938" y="282575"/>
                    <a:pt x="271198" y="273379"/>
                    <a:pt x="283105" y="273379"/>
                  </a:cubicBezTo>
                  <a:cubicBezTo>
                    <a:pt x="283105" y="273379"/>
                    <a:pt x="283105" y="273379"/>
                    <a:pt x="306917" y="273379"/>
                  </a:cubicBezTo>
                  <a:cubicBezTo>
                    <a:pt x="306917" y="273379"/>
                    <a:pt x="306917" y="273379"/>
                    <a:pt x="309563" y="269437"/>
                  </a:cubicBezTo>
                  <a:lnTo>
                    <a:pt x="309563" y="92075"/>
                  </a:lnTo>
                  <a:cubicBezTo>
                    <a:pt x="309563" y="92075"/>
                    <a:pt x="309563" y="92075"/>
                    <a:pt x="15875" y="92075"/>
                  </a:cubicBezTo>
                  <a:close/>
                  <a:moveTo>
                    <a:pt x="157797" y="44450"/>
                  </a:moveTo>
                  <a:cubicBezTo>
                    <a:pt x="156527" y="44450"/>
                    <a:pt x="156527" y="44450"/>
                    <a:pt x="155257" y="45794"/>
                  </a:cubicBezTo>
                  <a:cubicBezTo>
                    <a:pt x="155257" y="45794"/>
                    <a:pt x="155257" y="45794"/>
                    <a:pt x="153987" y="47137"/>
                  </a:cubicBezTo>
                  <a:cubicBezTo>
                    <a:pt x="153987" y="48480"/>
                    <a:pt x="153987" y="48480"/>
                    <a:pt x="153987" y="49823"/>
                  </a:cubicBezTo>
                  <a:cubicBezTo>
                    <a:pt x="153987" y="51167"/>
                    <a:pt x="153987" y="52510"/>
                    <a:pt x="153987" y="53853"/>
                  </a:cubicBezTo>
                  <a:cubicBezTo>
                    <a:pt x="153987" y="55197"/>
                    <a:pt x="153987" y="56540"/>
                    <a:pt x="153987" y="57883"/>
                  </a:cubicBezTo>
                  <a:cubicBezTo>
                    <a:pt x="153987" y="59227"/>
                    <a:pt x="153987" y="59227"/>
                    <a:pt x="155257" y="60570"/>
                  </a:cubicBezTo>
                  <a:cubicBezTo>
                    <a:pt x="155257" y="60570"/>
                    <a:pt x="155257" y="61913"/>
                    <a:pt x="155257" y="61913"/>
                  </a:cubicBezTo>
                  <a:cubicBezTo>
                    <a:pt x="156527" y="61913"/>
                    <a:pt x="156527" y="61913"/>
                    <a:pt x="157797" y="61913"/>
                  </a:cubicBezTo>
                  <a:cubicBezTo>
                    <a:pt x="157797" y="61913"/>
                    <a:pt x="157797" y="61913"/>
                    <a:pt x="159067" y="61913"/>
                  </a:cubicBezTo>
                  <a:cubicBezTo>
                    <a:pt x="159067" y="61913"/>
                    <a:pt x="159067" y="60570"/>
                    <a:pt x="160337" y="60570"/>
                  </a:cubicBezTo>
                  <a:cubicBezTo>
                    <a:pt x="160337" y="59227"/>
                    <a:pt x="160337" y="59227"/>
                    <a:pt x="160337" y="57883"/>
                  </a:cubicBezTo>
                  <a:cubicBezTo>
                    <a:pt x="160337" y="56540"/>
                    <a:pt x="160337" y="55197"/>
                    <a:pt x="160337" y="53853"/>
                  </a:cubicBezTo>
                  <a:cubicBezTo>
                    <a:pt x="160337" y="49823"/>
                    <a:pt x="160337" y="48480"/>
                    <a:pt x="160337" y="47137"/>
                  </a:cubicBezTo>
                  <a:cubicBezTo>
                    <a:pt x="159067" y="45794"/>
                    <a:pt x="159067" y="44450"/>
                    <a:pt x="157797" y="44450"/>
                  </a:cubicBezTo>
                  <a:close/>
                  <a:moveTo>
                    <a:pt x="174625" y="39688"/>
                  </a:moveTo>
                  <a:cubicBezTo>
                    <a:pt x="174625" y="39688"/>
                    <a:pt x="174625" y="39688"/>
                    <a:pt x="183886" y="39688"/>
                  </a:cubicBezTo>
                  <a:cubicBezTo>
                    <a:pt x="183886" y="39688"/>
                    <a:pt x="183886" y="39688"/>
                    <a:pt x="183886" y="59360"/>
                  </a:cubicBezTo>
                  <a:cubicBezTo>
                    <a:pt x="183886" y="60671"/>
                    <a:pt x="183886" y="61983"/>
                    <a:pt x="183886" y="61983"/>
                  </a:cubicBezTo>
                  <a:cubicBezTo>
                    <a:pt x="185209" y="63294"/>
                    <a:pt x="185209" y="63294"/>
                    <a:pt x="186531" y="63294"/>
                  </a:cubicBezTo>
                  <a:cubicBezTo>
                    <a:pt x="186531" y="63294"/>
                    <a:pt x="187854" y="63294"/>
                    <a:pt x="187854" y="61983"/>
                  </a:cubicBezTo>
                  <a:cubicBezTo>
                    <a:pt x="189177" y="61983"/>
                    <a:pt x="189177" y="60671"/>
                    <a:pt x="189177" y="59360"/>
                  </a:cubicBezTo>
                  <a:lnTo>
                    <a:pt x="189177" y="39688"/>
                  </a:lnTo>
                  <a:cubicBezTo>
                    <a:pt x="189177" y="39688"/>
                    <a:pt x="189177" y="39688"/>
                    <a:pt x="198438" y="39688"/>
                  </a:cubicBezTo>
                  <a:cubicBezTo>
                    <a:pt x="198438" y="39688"/>
                    <a:pt x="198438" y="39688"/>
                    <a:pt x="198438" y="69851"/>
                  </a:cubicBezTo>
                  <a:cubicBezTo>
                    <a:pt x="198438" y="69851"/>
                    <a:pt x="198438" y="69851"/>
                    <a:pt x="189177" y="69851"/>
                  </a:cubicBezTo>
                  <a:cubicBezTo>
                    <a:pt x="189177" y="69851"/>
                    <a:pt x="189177" y="69851"/>
                    <a:pt x="189177" y="65917"/>
                  </a:cubicBezTo>
                  <a:cubicBezTo>
                    <a:pt x="189177" y="67228"/>
                    <a:pt x="187854" y="68540"/>
                    <a:pt x="186531" y="68540"/>
                  </a:cubicBezTo>
                  <a:cubicBezTo>
                    <a:pt x="185209" y="69851"/>
                    <a:pt x="183886" y="69851"/>
                    <a:pt x="182563" y="69851"/>
                  </a:cubicBezTo>
                  <a:cubicBezTo>
                    <a:pt x="179917" y="69851"/>
                    <a:pt x="177271" y="69851"/>
                    <a:pt x="175948" y="68540"/>
                  </a:cubicBezTo>
                  <a:cubicBezTo>
                    <a:pt x="174625" y="67228"/>
                    <a:pt x="174625" y="64606"/>
                    <a:pt x="174625" y="61983"/>
                  </a:cubicBezTo>
                  <a:cubicBezTo>
                    <a:pt x="174625" y="61983"/>
                    <a:pt x="174625" y="61983"/>
                    <a:pt x="174625" y="39688"/>
                  </a:cubicBezTo>
                  <a:close/>
                  <a:moveTo>
                    <a:pt x="115887" y="39688"/>
                  </a:moveTo>
                  <a:cubicBezTo>
                    <a:pt x="115887" y="39688"/>
                    <a:pt x="115887" y="39688"/>
                    <a:pt x="124660" y="39688"/>
                  </a:cubicBezTo>
                  <a:cubicBezTo>
                    <a:pt x="124660" y="39688"/>
                    <a:pt x="124660" y="39688"/>
                    <a:pt x="124660" y="59360"/>
                  </a:cubicBezTo>
                  <a:cubicBezTo>
                    <a:pt x="124660" y="60671"/>
                    <a:pt x="124660" y="61983"/>
                    <a:pt x="125914" y="61983"/>
                  </a:cubicBezTo>
                  <a:cubicBezTo>
                    <a:pt x="125914" y="63294"/>
                    <a:pt x="125914" y="63294"/>
                    <a:pt x="127167" y="63294"/>
                  </a:cubicBezTo>
                  <a:cubicBezTo>
                    <a:pt x="128420" y="63294"/>
                    <a:pt x="128420" y="63294"/>
                    <a:pt x="129673" y="61983"/>
                  </a:cubicBezTo>
                  <a:cubicBezTo>
                    <a:pt x="129673" y="61983"/>
                    <a:pt x="130927" y="60671"/>
                    <a:pt x="130927" y="59360"/>
                  </a:cubicBezTo>
                  <a:lnTo>
                    <a:pt x="130927" y="39688"/>
                  </a:lnTo>
                  <a:cubicBezTo>
                    <a:pt x="130927" y="39688"/>
                    <a:pt x="130927" y="39688"/>
                    <a:pt x="139700" y="39688"/>
                  </a:cubicBezTo>
                  <a:cubicBezTo>
                    <a:pt x="139700" y="39688"/>
                    <a:pt x="139700" y="39688"/>
                    <a:pt x="139700" y="69851"/>
                  </a:cubicBezTo>
                  <a:cubicBezTo>
                    <a:pt x="139700" y="69851"/>
                    <a:pt x="139700" y="69851"/>
                    <a:pt x="130927" y="69851"/>
                  </a:cubicBezTo>
                  <a:cubicBezTo>
                    <a:pt x="130927" y="69851"/>
                    <a:pt x="130927" y="69851"/>
                    <a:pt x="130927" y="65917"/>
                  </a:cubicBezTo>
                  <a:cubicBezTo>
                    <a:pt x="129673" y="67228"/>
                    <a:pt x="129673" y="68540"/>
                    <a:pt x="128420" y="68540"/>
                  </a:cubicBezTo>
                  <a:cubicBezTo>
                    <a:pt x="127167" y="69851"/>
                    <a:pt x="124660" y="69851"/>
                    <a:pt x="123407" y="69851"/>
                  </a:cubicBezTo>
                  <a:cubicBezTo>
                    <a:pt x="120900" y="69851"/>
                    <a:pt x="119647" y="69851"/>
                    <a:pt x="118394" y="68540"/>
                  </a:cubicBezTo>
                  <a:cubicBezTo>
                    <a:pt x="117140" y="67228"/>
                    <a:pt x="115887" y="64606"/>
                    <a:pt x="115887" y="61983"/>
                  </a:cubicBezTo>
                  <a:cubicBezTo>
                    <a:pt x="115887" y="61983"/>
                    <a:pt x="115887" y="61983"/>
                    <a:pt x="115887" y="39688"/>
                  </a:cubicBezTo>
                  <a:close/>
                  <a:moveTo>
                    <a:pt x="213518" y="38100"/>
                  </a:moveTo>
                  <a:cubicBezTo>
                    <a:pt x="216164" y="38100"/>
                    <a:pt x="217487" y="38100"/>
                    <a:pt x="218810" y="38100"/>
                  </a:cubicBezTo>
                  <a:cubicBezTo>
                    <a:pt x="220133" y="39423"/>
                    <a:pt x="221456" y="39423"/>
                    <a:pt x="222779" y="40746"/>
                  </a:cubicBezTo>
                  <a:cubicBezTo>
                    <a:pt x="222779" y="42069"/>
                    <a:pt x="224102" y="42069"/>
                    <a:pt x="224102" y="43392"/>
                  </a:cubicBezTo>
                  <a:cubicBezTo>
                    <a:pt x="224102" y="44715"/>
                    <a:pt x="225425" y="46038"/>
                    <a:pt x="225425" y="46038"/>
                  </a:cubicBezTo>
                  <a:cubicBezTo>
                    <a:pt x="225425" y="46038"/>
                    <a:pt x="225425" y="46038"/>
                    <a:pt x="225425" y="47361"/>
                  </a:cubicBezTo>
                  <a:cubicBezTo>
                    <a:pt x="225425" y="47361"/>
                    <a:pt x="225425" y="47361"/>
                    <a:pt x="216164" y="47361"/>
                  </a:cubicBezTo>
                  <a:cubicBezTo>
                    <a:pt x="216164" y="46038"/>
                    <a:pt x="216164" y="44715"/>
                    <a:pt x="216164" y="44715"/>
                  </a:cubicBezTo>
                  <a:cubicBezTo>
                    <a:pt x="214841" y="43392"/>
                    <a:pt x="214841" y="43392"/>
                    <a:pt x="213518" y="43392"/>
                  </a:cubicBezTo>
                  <a:cubicBezTo>
                    <a:pt x="212196" y="43392"/>
                    <a:pt x="212196" y="43392"/>
                    <a:pt x="210873" y="44715"/>
                  </a:cubicBezTo>
                  <a:cubicBezTo>
                    <a:pt x="210873" y="44715"/>
                    <a:pt x="210873" y="46038"/>
                    <a:pt x="210873" y="46038"/>
                  </a:cubicBezTo>
                  <a:cubicBezTo>
                    <a:pt x="210873" y="47361"/>
                    <a:pt x="210873" y="48684"/>
                    <a:pt x="212196" y="48684"/>
                  </a:cubicBezTo>
                  <a:cubicBezTo>
                    <a:pt x="212196" y="48684"/>
                    <a:pt x="213518" y="50006"/>
                    <a:pt x="214841" y="50006"/>
                  </a:cubicBezTo>
                  <a:cubicBezTo>
                    <a:pt x="214841" y="50006"/>
                    <a:pt x="216164" y="50006"/>
                    <a:pt x="217487" y="51329"/>
                  </a:cubicBezTo>
                  <a:cubicBezTo>
                    <a:pt x="218810" y="51329"/>
                    <a:pt x="220133" y="51329"/>
                    <a:pt x="221456" y="52652"/>
                  </a:cubicBezTo>
                  <a:cubicBezTo>
                    <a:pt x="222779" y="53975"/>
                    <a:pt x="224102" y="53975"/>
                    <a:pt x="224102" y="55298"/>
                  </a:cubicBezTo>
                  <a:cubicBezTo>
                    <a:pt x="225425" y="56621"/>
                    <a:pt x="225425" y="57944"/>
                    <a:pt x="225425" y="60590"/>
                  </a:cubicBezTo>
                  <a:cubicBezTo>
                    <a:pt x="225425" y="63236"/>
                    <a:pt x="224102" y="65881"/>
                    <a:pt x="222779" y="67204"/>
                  </a:cubicBezTo>
                  <a:cubicBezTo>
                    <a:pt x="220133" y="69850"/>
                    <a:pt x="217487" y="69850"/>
                    <a:pt x="213518" y="69850"/>
                  </a:cubicBezTo>
                  <a:cubicBezTo>
                    <a:pt x="209550" y="69850"/>
                    <a:pt x="206904" y="69850"/>
                    <a:pt x="204258" y="68527"/>
                  </a:cubicBezTo>
                  <a:cubicBezTo>
                    <a:pt x="202935" y="65881"/>
                    <a:pt x="201612" y="64559"/>
                    <a:pt x="201612" y="60590"/>
                  </a:cubicBezTo>
                  <a:cubicBezTo>
                    <a:pt x="201612" y="60590"/>
                    <a:pt x="201612" y="60590"/>
                    <a:pt x="201612" y="59267"/>
                  </a:cubicBezTo>
                  <a:cubicBezTo>
                    <a:pt x="201612" y="59267"/>
                    <a:pt x="201612" y="59267"/>
                    <a:pt x="209550" y="59267"/>
                  </a:cubicBezTo>
                  <a:cubicBezTo>
                    <a:pt x="209550" y="60590"/>
                    <a:pt x="209550" y="60590"/>
                    <a:pt x="209550" y="61913"/>
                  </a:cubicBezTo>
                  <a:cubicBezTo>
                    <a:pt x="210873" y="61913"/>
                    <a:pt x="210873" y="63236"/>
                    <a:pt x="210873" y="63236"/>
                  </a:cubicBezTo>
                  <a:cubicBezTo>
                    <a:pt x="210873" y="63236"/>
                    <a:pt x="210873" y="64559"/>
                    <a:pt x="212196" y="64559"/>
                  </a:cubicBezTo>
                  <a:cubicBezTo>
                    <a:pt x="212196" y="64559"/>
                    <a:pt x="212196" y="64559"/>
                    <a:pt x="213518" y="64559"/>
                  </a:cubicBezTo>
                  <a:cubicBezTo>
                    <a:pt x="214841" y="64559"/>
                    <a:pt x="214841" y="64559"/>
                    <a:pt x="216164" y="63236"/>
                  </a:cubicBezTo>
                  <a:cubicBezTo>
                    <a:pt x="216164" y="63236"/>
                    <a:pt x="216164" y="61913"/>
                    <a:pt x="216164" y="61913"/>
                  </a:cubicBezTo>
                  <a:cubicBezTo>
                    <a:pt x="216164" y="60590"/>
                    <a:pt x="216164" y="60590"/>
                    <a:pt x="216164" y="59267"/>
                  </a:cubicBezTo>
                  <a:cubicBezTo>
                    <a:pt x="216164" y="59267"/>
                    <a:pt x="214841" y="57944"/>
                    <a:pt x="213518" y="57944"/>
                  </a:cubicBezTo>
                  <a:cubicBezTo>
                    <a:pt x="210873" y="56621"/>
                    <a:pt x="209550" y="56621"/>
                    <a:pt x="208227" y="55298"/>
                  </a:cubicBezTo>
                  <a:cubicBezTo>
                    <a:pt x="206904" y="55298"/>
                    <a:pt x="205581" y="55298"/>
                    <a:pt x="204258" y="53975"/>
                  </a:cubicBezTo>
                  <a:cubicBezTo>
                    <a:pt x="204258" y="52652"/>
                    <a:pt x="202935" y="52652"/>
                    <a:pt x="202935" y="51329"/>
                  </a:cubicBezTo>
                  <a:cubicBezTo>
                    <a:pt x="201612" y="50006"/>
                    <a:pt x="201612" y="48684"/>
                    <a:pt x="201612" y="47361"/>
                  </a:cubicBezTo>
                  <a:cubicBezTo>
                    <a:pt x="201612" y="44715"/>
                    <a:pt x="202935" y="42069"/>
                    <a:pt x="205581" y="40746"/>
                  </a:cubicBezTo>
                  <a:cubicBezTo>
                    <a:pt x="206904" y="39423"/>
                    <a:pt x="209550" y="38100"/>
                    <a:pt x="213518" y="38100"/>
                  </a:cubicBezTo>
                  <a:close/>
                  <a:moveTo>
                    <a:pt x="153820" y="38100"/>
                  </a:moveTo>
                  <a:cubicBezTo>
                    <a:pt x="155157" y="38100"/>
                    <a:pt x="157830" y="38100"/>
                    <a:pt x="157830" y="39440"/>
                  </a:cubicBezTo>
                  <a:cubicBezTo>
                    <a:pt x="159167" y="40779"/>
                    <a:pt x="160504" y="42119"/>
                    <a:pt x="160504" y="43458"/>
                  </a:cubicBezTo>
                  <a:cubicBezTo>
                    <a:pt x="160504" y="43458"/>
                    <a:pt x="160504" y="43458"/>
                    <a:pt x="160504" y="38100"/>
                  </a:cubicBezTo>
                  <a:cubicBezTo>
                    <a:pt x="160504" y="38100"/>
                    <a:pt x="160504" y="38100"/>
                    <a:pt x="169862" y="38100"/>
                  </a:cubicBezTo>
                  <a:cubicBezTo>
                    <a:pt x="169862" y="38100"/>
                    <a:pt x="169862" y="38100"/>
                    <a:pt x="169862" y="68908"/>
                  </a:cubicBezTo>
                  <a:cubicBezTo>
                    <a:pt x="169862" y="70247"/>
                    <a:pt x="169862" y="71587"/>
                    <a:pt x="168525" y="74266"/>
                  </a:cubicBezTo>
                  <a:cubicBezTo>
                    <a:pt x="168525" y="75605"/>
                    <a:pt x="168525" y="76945"/>
                    <a:pt x="167188" y="76945"/>
                  </a:cubicBezTo>
                  <a:cubicBezTo>
                    <a:pt x="165851" y="78284"/>
                    <a:pt x="164515" y="79624"/>
                    <a:pt x="163178" y="79624"/>
                  </a:cubicBezTo>
                  <a:cubicBezTo>
                    <a:pt x="161841" y="79624"/>
                    <a:pt x="159167" y="80963"/>
                    <a:pt x="156494" y="80963"/>
                  </a:cubicBezTo>
                  <a:cubicBezTo>
                    <a:pt x="153820" y="80963"/>
                    <a:pt x="152483" y="79624"/>
                    <a:pt x="151146" y="79624"/>
                  </a:cubicBezTo>
                  <a:cubicBezTo>
                    <a:pt x="149809" y="79624"/>
                    <a:pt x="148473" y="78284"/>
                    <a:pt x="147136" y="78284"/>
                  </a:cubicBezTo>
                  <a:cubicBezTo>
                    <a:pt x="147136" y="76945"/>
                    <a:pt x="145799" y="75605"/>
                    <a:pt x="145799" y="75605"/>
                  </a:cubicBezTo>
                  <a:cubicBezTo>
                    <a:pt x="145799" y="74266"/>
                    <a:pt x="144462" y="72926"/>
                    <a:pt x="144462" y="71587"/>
                  </a:cubicBezTo>
                  <a:cubicBezTo>
                    <a:pt x="144462" y="71587"/>
                    <a:pt x="144462" y="71587"/>
                    <a:pt x="153820" y="71587"/>
                  </a:cubicBezTo>
                  <a:cubicBezTo>
                    <a:pt x="153820" y="72926"/>
                    <a:pt x="153820" y="72926"/>
                    <a:pt x="155157" y="74266"/>
                  </a:cubicBezTo>
                  <a:cubicBezTo>
                    <a:pt x="155157" y="74266"/>
                    <a:pt x="156494" y="74266"/>
                    <a:pt x="156494" y="74266"/>
                  </a:cubicBezTo>
                  <a:cubicBezTo>
                    <a:pt x="157830" y="74266"/>
                    <a:pt x="157830" y="74266"/>
                    <a:pt x="159167" y="74266"/>
                  </a:cubicBezTo>
                  <a:cubicBezTo>
                    <a:pt x="159167" y="74266"/>
                    <a:pt x="159167" y="72926"/>
                    <a:pt x="160504" y="72926"/>
                  </a:cubicBezTo>
                  <a:cubicBezTo>
                    <a:pt x="160504" y="71587"/>
                    <a:pt x="160504" y="71587"/>
                    <a:pt x="160504" y="70247"/>
                  </a:cubicBezTo>
                  <a:cubicBezTo>
                    <a:pt x="160504" y="68908"/>
                    <a:pt x="160504" y="67569"/>
                    <a:pt x="160504" y="66229"/>
                  </a:cubicBezTo>
                  <a:cubicBezTo>
                    <a:pt x="160504" y="66229"/>
                    <a:pt x="160504" y="66229"/>
                    <a:pt x="160504" y="64890"/>
                  </a:cubicBezTo>
                  <a:cubicBezTo>
                    <a:pt x="160504" y="66229"/>
                    <a:pt x="159167" y="67569"/>
                    <a:pt x="157830" y="67569"/>
                  </a:cubicBezTo>
                  <a:cubicBezTo>
                    <a:pt x="156494" y="68908"/>
                    <a:pt x="155157" y="68908"/>
                    <a:pt x="153820" y="68908"/>
                  </a:cubicBezTo>
                  <a:cubicBezTo>
                    <a:pt x="151146" y="68908"/>
                    <a:pt x="149809" y="68908"/>
                    <a:pt x="148473" y="67569"/>
                  </a:cubicBezTo>
                  <a:cubicBezTo>
                    <a:pt x="148473" y="67569"/>
                    <a:pt x="147136" y="66229"/>
                    <a:pt x="145799" y="64890"/>
                  </a:cubicBezTo>
                  <a:cubicBezTo>
                    <a:pt x="145799" y="63550"/>
                    <a:pt x="145799" y="62211"/>
                    <a:pt x="144462" y="59532"/>
                  </a:cubicBezTo>
                  <a:cubicBezTo>
                    <a:pt x="144462" y="58192"/>
                    <a:pt x="144462" y="55513"/>
                    <a:pt x="144462" y="54174"/>
                  </a:cubicBezTo>
                  <a:cubicBezTo>
                    <a:pt x="144462" y="51495"/>
                    <a:pt x="144462" y="50155"/>
                    <a:pt x="144462" y="48816"/>
                  </a:cubicBezTo>
                  <a:cubicBezTo>
                    <a:pt x="144462" y="46137"/>
                    <a:pt x="145799" y="44798"/>
                    <a:pt x="145799" y="43458"/>
                  </a:cubicBezTo>
                  <a:cubicBezTo>
                    <a:pt x="147136" y="42119"/>
                    <a:pt x="147136" y="40779"/>
                    <a:pt x="148473" y="39440"/>
                  </a:cubicBezTo>
                  <a:cubicBezTo>
                    <a:pt x="149809" y="38100"/>
                    <a:pt x="151146" y="38100"/>
                    <a:pt x="153820" y="38100"/>
                  </a:cubicBezTo>
                  <a:close/>
                  <a:moveTo>
                    <a:pt x="96838" y="36513"/>
                  </a:moveTo>
                  <a:lnTo>
                    <a:pt x="92075" y="53976"/>
                  </a:lnTo>
                  <a:lnTo>
                    <a:pt x="100013" y="53976"/>
                  </a:lnTo>
                  <a:close/>
                  <a:moveTo>
                    <a:pt x="231042" y="30163"/>
                  </a:moveTo>
                  <a:cubicBezTo>
                    <a:pt x="231042" y="30163"/>
                    <a:pt x="231042" y="30163"/>
                    <a:pt x="240445" y="30163"/>
                  </a:cubicBezTo>
                  <a:lnTo>
                    <a:pt x="240445" y="39424"/>
                  </a:lnTo>
                  <a:cubicBezTo>
                    <a:pt x="240445" y="39424"/>
                    <a:pt x="240445" y="39424"/>
                    <a:pt x="244475" y="39424"/>
                  </a:cubicBezTo>
                  <a:cubicBezTo>
                    <a:pt x="244475" y="39424"/>
                    <a:pt x="244475" y="39424"/>
                    <a:pt x="244475" y="44716"/>
                  </a:cubicBezTo>
                  <a:cubicBezTo>
                    <a:pt x="244475" y="44716"/>
                    <a:pt x="244475" y="44716"/>
                    <a:pt x="240445" y="44716"/>
                  </a:cubicBezTo>
                  <a:cubicBezTo>
                    <a:pt x="240445" y="44716"/>
                    <a:pt x="240445" y="44716"/>
                    <a:pt x="240445" y="60591"/>
                  </a:cubicBezTo>
                  <a:cubicBezTo>
                    <a:pt x="240445" y="61914"/>
                    <a:pt x="240445" y="61914"/>
                    <a:pt x="240445" y="63237"/>
                  </a:cubicBezTo>
                  <a:cubicBezTo>
                    <a:pt x="241788" y="63237"/>
                    <a:pt x="241788" y="63237"/>
                    <a:pt x="243132" y="63237"/>
                  </a:cubicBezTo>
                  <a:cubicBezTo>
                    <a:pt x="243132" y="63237"/>
                    <a:pt x="243132" y="63237"/>
                    <a:pt x="244475" y="63237"/>
                  </a:cubicBezTo>
                  <a:cubicBezTo>
                    <a:pt x="244475" y="63237"/>
                    <a:pt x="244475" y="63237"/>
                    <a:pt x="244475" y="69851"/>
                  </a:cubicBezTo>
                  <a:cubicBezTo>
                    <a:pt x="243132" y="69851"/>
                    <a:pt x="240445" y="69851"/>
                    <a:pt x="239102" y="69851"/>
                  </a:cubicBezTo>
                  <a:cubicBezTo>
                    <a:pt x="237758" y="69851"/>
                    <a:pt x="236415" y="69851"/>
                    <a:pt x="235072" y="69851"/>
                  </a:cubicBezTo>
                  <a:cubicBezTo>
                    <a:pt x="233729" y="69851"/>
                    <a:pt x="233729" y="68528"/>
                    <a:pt x="232385" y="68528"/>
                  </a:cubicBezTo>
                  <a:cubicBezTo>
                    <a:pt x="232385" y="67205"/>
                    <a:pt x="231042" y="67205"/>
                    <a:pt x="231042" y="65882"/>
                  </a:cubicBezTo>
                  <a:cubicBezTo>
                    <a:pt x="231042" y="64560"/>
                    <a:pt x="231042" y="63237"/>
                    <a:pt x="231042" y="61914"/>
                  </a:cubicBezTo>
                  <a:cubicBezTo>
                    <a:pt x="231042" y="61914"/>
                    <a:pt x="231042" y="61914"/>
                    <a:pt x="231042" y="44716"/>
                  </a:cubicBezTo>
                  <a:cubicBezTo>
                    <a:pt x="231042" y="44716"/>
                    <a:pt x="231042" y="44716"/>
                    <a:pt x="227012" y="44716"/>
                  </a:cubicBezTo>
                  <a:cubicBezTo>
                    <a:pt x="227012" y="44716"/>
                    <a:pt x="227012" y="44716"/>
                    <a:pt x="227012" y="39424"/>
                  </a:cubicBezTo>
                  <a:cubicBezTo>
                    <a:pt x="227012" y="39424"/>
                    <a:pt x="227012" y="39424"/>
                    <a:pt x="231042" y="39424"/>
                  </a:cubicBezTo>
                  <a:cubicBezTo>
                    <a:pt x="231042" y="39424"/>
                    <a:pt x="231042" y="39424"/>
                    <a:pt x="231042" y="30163"/>
                  </a:cubicBezTo>
                  <a:close/>
                  <a:moveTo>
                    <a:pt x="90487" y="28575"/>
                  </a:moveTo>
                  <a:lnTo>
                    <a:pt x="101600" y="28575"/>
                  </a:lnTo>
                  <a:lnTo>
                    <a:pt x="112712" y="69850"/>
                  </a:lnTo>
                  <a:lnTo>
                    <a:pt x="103187" y="69850"/>
                  </a:lnTo>
                  <a:lnTo>
                    <a:pt x="100012" y="61913"/>
                  </a:lnTo>
                  <a:lnTo>
                    <a:pt x="92075" y="61913"/>
                  </a:lnTo>
                  <a:lnTo>
                    <a:pt x="90487" y="69850"/>
                  </a:lnTo>
                  <a:lnTo>
                    <a:pt x="80962" y="69850"/>
                  </a:lnTo>
                  <a:close/>
                  <a:moveTo>
                    <a:pt x="25135" y="22225"/>
                  </a:moveTo>
                  <a:cubicBezTo>
                    <a:pt x="19844" y="22225"/>
                    <a:pt x="15875" y="27494"/>
                    <a:pt x="15875" y="32764"/>
                  </a:cubicBezTo>
                  <a:cubicBezTo>
                    <a:pt x="15875" y="32764"/>
                    <a:pt x="15875" y="32764"/>
                    <a:pt x="15875" y="73600"/>
                  </a:cubicBezTo>
                  <a:cubicBezTo>
                    <a:pt x="15875" y="80186"/>
                    <a:pt x="19844" y="84138"/>
                    <a:pt x="25135" y="84138"/>
                  </a:cubicBezTo>
                  <a:cubicBezTo>
                    <a:pt x="25135" y="84138"/>
                    <a:pt x="25135" y="84138"/>
                    <a:pt x="300303" y="84138"/>
                  </a:cubicBezTo>
                  <a:cubicBezTo>
                    <a:pt x="305594" y="84138"/>
                    <a:pt x="309563" y="80186"/>
                    <a:pt x="309563" y="73600"/>
                  </a:cubicBezTo>
                  <a:lnTo>
                    <a:pt x="309563" y="32764"/>
                  </a:lnTo>
                  <a:cubicBezTo>
                    <a:pt x="309563" y="27494"/>
                    <a:pt x="305594" y="22225"/>
                    <a:pt x="300303" y="22225"/>
                  </a:cubicBezTo>
                  <a:cubicBezTo>
                    <a:pt x="300303" y="22225"/>
                    <a:pt x="300303" y="22225"/>
                    <a:pt x="25135" y="22225"/>
                  </a:cubicBezTo>
                  <a:close/>
                  <a:moveTo>
                    <a:pt x="48948" y="0"/>
                  </a:moveTo>
                  <a:cubicBezTo>
                    <a:pt x="54240" y="0"/>
                    <a:pt x="59531" y="3944"/>
                    <a:pt x="59531" y="10517"/>
                  </a:cubicBezTo>
                  <a:cubicBezTo>
                    <a:pt x="59531" y="10517"/>
                    <a:pt x="59531" y="11832"/>
                    <a:pt x="58208" y="13146"/>
                  </a:cubicBezTo>
                  <a:cubicBezTo>
                    <a:pt x="58208" y="13146"/>
                    <a:pt x="58208" y="13146"/>
                    <a:pt x="96573" y="13146"/>
                  </a:cubicBezTo>
                  <a:cubicBezTo>
                    <a:pt x="96573" y="11832"/>
                    <a:pt x="96573" y="10517"/>
                    <a:pt x="96573" y="10517"/>
                  </a:cubicBezTo>
                  <a:cubicBezTo>
                    <a:pt x="96573" y="3944"/>
                    <a:pt x="100542" y="0"/>
                    <a:pt x="105834" y="0"/>
                  </a:cubicBezTo>
                  <a:cubicBezTo>
                    <a:pt x="111125" y="0"/>
                    <a:pt x="116417" y="3944"/>
                    <a:pt x="116417" y="10517"/>
                  </a:cubicBezTo>
                  <a:cubicBezTo>
                    <a:pt x="116417" y="10517"/>
                    <a:pt x="115094" y="11832"/>
                    <a:pt x="115094" y="13146"/>
                  </a:cubicBezTo>
                  <a:cubicBezTo>
                    <a:pt x="115094" y="13146"/>
                    <a:pt x="115094" y="13146"/>
                    <a:pt x="153459" y="13146"/>
                  </a:cubicBezTo>
                  <a:cubicBezTo>
                    <a:pt x="153459" y="11832"/>
                    <a:pt x="153459" y="10517"/>
                    <a:pt x="153459" y="10517"/>
                  </a:cubicBezTo>
                  <a:cubicBezTo>
                    <a:pt x="153459" y="3944"/>
                    <a:pt x="157427" y="0"/>
                    <a:pt x="162719" y="0"/>
                  </a:cubicBezTo>
                  <a:cubicBezTo>
                    <a:pt x="168011" y="0"/>
                    <a:pt x="173302" y="3944"/>
                    <a:pt x="173302" y="10517"/>
                  </a:cubicBezTo>
                  <a:cubicBezTo>
                    <a:pt x="173302" y="10517"/>
                    <a:pt x="171979" y="11832"/>
                    <a:pt x="171979" y="13146"/>
                  </a:cubicBezTo>
                  <a:cubicBezTo>
                    <a:pt x="171979" y="13146"/>
                    <a:pt x="171979" y="13146"/>
                    <a:pt x="210344" y="13146"/>
                  </a:cubicBezTo>
                  <a:cubicBezTo>
                    <a:pt x="210344" y="11832"/>
                    <a:pt x="209021" y="10517"/>
                    <a:pt x="209021" y="10517"/>
                  </a:cubicBezTo>
                  <a:cubicBezTo>
                    <a:pt x="209021" y="3944"/>
                    <a:pt x="214313" y="0"/>
                    <a:pt x="219604" y="0"/>
                  </a:cubicBezTo>
                  <a:cubicBezTo>
                    <a:pt x="224896" y="0"/>
                    <a:pt x="228865" y="3944"/>
                    <a:pt x="228865" y="10517"/>
                  </a:cubicBezTo>
                  <a:cubicBezTo>
                    <a:pt x="228865" y="10517"/>
                    <a:pt x="228865" y="11832"/>
                    <a:pt x="228865" y="13146"/>
                  </a:cubicBezTo>
                  <a:cubicBezTo>
                    <a:pt x="228865" y="13146"/>
                    <a:pt x="228865" y="13146"/>
                    <a:pt x="267230" y="13146"/>
                  </a:cubicBezTo>
                  <a:cubicBezTo>
                    <a:pt x="265907" y="11832"/>
                    <a:pt x="265907" y="10517"/>
                    <a:pt x="265907" y="10517"/>
                  </a:cubicBezTo>
                  <a:cubicBezTo>
                    <a:pt x="265907" y="3944"/>
                    <a:pt x="271198" y="0"/>
                    <a:pt x="276490" y="0"/>
                  </a:cubicBezTo>
                  <a:cubicBezTo>
                    <a:pt x="281782" y="0"/>
                    <a:pt x="285750" y="3944"/>
                    <a:pt x="285750" y="10517"/>
                  </a:cubicBezTo>
                  <a:cubicBezTo>
                    <a:pt x="285750" y="10517"/>
                    <a:pt x="285750" y="11832"/>
                    <a:pt x="285750" y="13146"/>
                  </a:cubicBezTo>
                  <a:cubicBezTo>
                    <a:pt x="285750" y="13146"/>
                    <a:pt x="285750" y="13146"/>
                    <a:pt x="297657" y="13146"/>
                  </a:cubicBezTo>
                  <a:cubicBezTo>
                    <a:pt x="312209" y="13146"/>
                    <a:pt x="325438" y="24978"/>
                    <a:pt x="325438" y="40754"/>
                  </a:cubicBezTo>
                  <a:cubicBezTo>
                    <a:pt x="325438" y="40754"/>
                    <a:pt x="325438" y="40754"/>
                    <a:pt x="325438" y="276076"/>
                  </a:cubicBezTo>
                  <a:cubicBezTo>
                    <a:pt x="325438" y="276076"/>
                    <a:pt x="325438" y="276076"/>
                    <a:pt x="264584" y="336550"/>
                  </a:cubicBezTo>
                  <a:cubicBezTo>
                    <a:pt x="264584" y="336550"/>
                    <a:pt x="264584" y="336550"/>
                    <a:pt x="27781" y="336550"/>
                  </a:cubicBezTo>
                  <a:cubicBezTo>
                    <a:pt x="13229" y="336550"/>
                    <a:pt x="0" y="323404"/>
                    <a:pt x="0" y="308943"/>
                  </a:cubicBezTo>
                  <a:cubicBezTo>
                    <a:pt x="0" y="308943"/>
                    <a:pt x="0" y="308943"/>
                    <a:pt x="0" y="40754"/>
                  </a:cubicBezTo>
                  <a:cubicBezTo>
                    <a:pt x="0" y="24978"/>
                    <a:pt x="13229" y="13146"/>
                    <a:pt x="27781" y="13146"/>
                  </a:cubicBezTo>
                  <a:cubicBezTo>
                    <a:pt x="27781" y="13146"/>
                    <a:pt x="27781" y="13146"/>
                    <a:pt x="39688" y="13146"/>
                  </a:cubicBezTo>
                  <a:cubicBezTo>
                    <a:pt x="39688" y="11832"/>
                    <a:pt x="39688" y="10517"/>
                    <a:pt x="39688" y="10517"/>
                  </a:cubicBezTo>
                  <a:cubicBezTo>
                    <a:pt x="39688" y="3944"/>
                    <a:pt x="43656" y="0"/>
                    <a:pt x="48948" y="0"/>
                  </a:cubicBezTo>
                  <a:close/>
                </a:path>
              </a:pathLst>
            </a:custGeom>
            <a:solidFill>
              <a:schemeClr val="bg1"/>
            </a:solidFill>
            <a:ln>
              <a:noFill/>
            </a:ln>
          </p:spPr>
          <p:txBody>
            <a:bodyPr anchor="ctr"/>
            <a:lstStyle/>
            <a:p>
              <a:pPr algn="ctr"/>
              <a:endParaRPr sz="1200">
                <a:latin typeface="微软雅黑" panose="020B0503020204020204" pitchFamily="34" charset="-122"/>
                <a:ea typeface="微软雅黑" panose="020B0503020204020204" pitchFamily="34" charset="-122"/>
              </a:endParaRPr>
            </a:p>
          </p:txBody>
        </p:sp>
      </p:grpSp>
      <p:pic>
        <p:nvPicPr>
          <p:cNvPr id="210" name="图片 2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3049" y="1857030"/>
            <a:ext cx="2113121" cy="2145052"/>
          </a:xfrm>
          <a:prstGeom prst="rect">
            <a:avLst/>
          </a:prstGeom>
        </p:spPr>
      </p:pic>
      <p:sp>
        <p:nvSpPr>
          <p:cNvPr id="211" name="文本框 210"/>
          <p:cNvSpPr txBox="1"/>
          <p:nvPr/>
        </p:nvSpPr>
        <p:spPr>
          <a:xfrm>
            <a:off x="2402374" y="3578517"/>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2" name="矩形 211"/>
          <p:cNvSpPr/>
          <p:nvPr/>
        </p:nvSpPr>
        <p:spPr>
          <a:xfrm>
            <a:off x="1803447" y="3907167"/>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213" name="文本框 212"/>
          <p:cNvSpPr txBox="1"/>
          <p:nvPr/>
        </p:nvSpPr>
        <p:spPr>
          <a:xfrm>
            <a:off x="5578319" y="3559941"/>
            <a:ext cx="1090987" cy="279757"/>
          </a:xfrm>
          <a:prstGeom prst="rect">
            <a:avLst/>
          </a:prstGeom>
          <a:no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添加标题</a:t>
            </a:r>
          </a:p>
        </p:txBody>
      </p:sp>
      <p:sp>
        <p:nvSpPr>
          <p:cNvPr id="214" name="矩形 213"/>
          <p:cNvSpPr/>
          <p:nvPr/>
        </p:nvSpPr>
        <p:spPr>
          <a:xfrm>
            <a:off x="4979391" y="3888591"/>
            <a:ext cx="2113914" cy="41549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08" name="组合 207"/>
          <p:cNvGrpSpPr/>
          <p:nvPr/>
        </p:nvGrpSpPr>
        <p:grpSpPr>
          <a:xfrm>
            <a:off x="699330" y="371662"/>
            <a:ext cx="7882750" cy="421654"/>
            <a:chOff x="-2462352" y="673807"/>
            <a:chExt cx="10508965" cy="562132"/>
          </a:xfrm>
        </p:grpSpPr>
        <p:sp>
          <p:nvSpPr>
            <p:cNvPr id="215" name="矩形 214"/>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16"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17" name="矩形 216"/>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500" fill="hold"/>
                                        <p:tgtEl>
                                          <p:spTgt spid="195"/>
                                        </p:tgtEl>
                                        <p:attrNameLst>
                                          <p:attrName>ppt_x</p:attrName>
                                        </p:attrNameLst>
                                      </p:cBhvr>
                                      <p:tavLst>
                                        <p:tav tm="0">
                                          <p:val>
                                            <p:strVal val="0-#ppt_w/2"/>
                                          </p:val>
                                        </p:tav>
                                        <p:tav tm="100000">
                                          <p:val>
                                            <p:strVal val="#ppt_x"/>
                                          </p:val>
                                        </p:tav>
                                      </p:tavLst>
                                    </p:anim>
                                    <p:anim calcmode="lin" valueType="num">
                                      <p:cBhvr additive="base">
                                        <p:cTn id="8" dur="500" fill="hold"/>
                                        <p:tgtEl>
                                          <p:spTgt spid="1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additive="base">
                                        <p:cTn id="12" dur="500" fill="hold"/>
                                        <p:tgtEl>
                                          <p:spTgt spid="205"/>
                                        </p:tgtEl>
                                        <p:attrNameLst>
                                          <p:attrName>ppt_x</p:attrName>
                                        </p:attrNameLst>
                                      </p:cBhvr>
                                      <p:tavLst>
                                        <p:tav tm="0">
                                          <p:val>
                                            <p:strVal val="0-#ppt_w/2"/>
                                          </p:val>
                                        </p:tav>
                                        <p:tav tm="100000">
                                          <p:val>
                                            <p:strVal val="#ppt_x"/>
                                          </p:val>
                                        </p:tav>
                                      </p:tavLst>
                                    </p:anim>
                                    <p:anim calcmode="lin" valueType="num">
                                      <p:cBhvr additive="base">
                                        <p:cTn id="13" dur="500" fill="hold"/>
                                        <p:tgtEl>
                                          <p:spTgt spid="20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210"/>
                                        </p:tgtEl>
                                        <p:attrNameLst>
                                          <p:attrName>style.visibility</p:attrName>
                                        </p:attrNameLst>
                                      </p:cBhvr>
                                      <p:to>
                                        <p:strVal val="visible"/>
                                      </p:to>
                                    </p:set>
                                    <p:animEffect transition="in" filter="randombar(horizontal)">
                                      <p:cBhvr>
                                        <p:cTn id="17" dur="500"/>
                                        <p:tgtEl>
                                          <p:spTgt spid="210"/>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1"/>
                                        </p:tgtEl>
                                        <p:attrNameLst>
                                          <p:attrName>style.visibility</p:attrName>
                                        </p:attrNameLst>
                                      </p:cBhvr>
                                      <p:to>
                                        <p:strVal val="visible"/>
                                      </p:to>
                                    </p:set>
                                    <p:animEffect transition="in" filter="wipe(down)">
                                      <p:cBhvr>
                                        <p:cTn id="21" dur="500"/>
                                        <p:tgtEl>
                                          <p:spTgt spid="21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wipe(down)">
                                      <p:cBhvr>
                                        <p:cTn id="25" dur="500"/>
                                        <p:tgtEl>
                                          <p:spTgt spid="212"/>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3"/>
                                        </p:tgtEl>
                                        <p:attrNameLst>
                                          <p:attrName>style.visibility</p:attrName>
                                        </p:attrNameLst>
                                      </p:cBhvr>
                                      <p:to>
                                        <p:strVal val="visible"/>
                                      </p:to>
                                    </p:set>
                                    <p:animEffect transition="in" filter="wipe(down)">
                                      <p:cBhvr>
                                        <p:cTn id="29" dur="500"/>
                                        <p:tgtEl>
                                          <p:spTgt spid="213"/>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14"/>
                                        </p:tgtEl>
                                        <p:attrNameLst>
                                          <p:attrName>style.visibility</p:attrName>
                                        </p:attrNameLst>
                                      </p:cBhvr>
                                      <p:to>
                                        <p:strVal val="visible"/>
                                      </p:to>
                                    </p:set>
                                    <p:animEffect transition="in" filter="wipe(down)">
                                      <p:cBhvr>
                                        <p:cTn id="33" dur="500"/>
                                        <p:tgtEl>
                                          <p:spTgt spid="214"/>
                                        </p:tgtEl>
                                      </p:cBhvr>
                                    </p:animEffect>
                                  </p:childTnLst>
                                </p:cTn>
                              </p:par>
                              <p:par>
                                <p:cTn id="34" presetID="16" presetClass="entr" presetSubtype="21" fill="hold" nodeType="with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barn(inVertical)">
                                      <p:cBhvr>
                                        <p:cTn id="3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12" grpId="0"/>
      <p:bldP spid="213" grpId="0"/>
      <p:bldP spid="2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9968" r="8035"/>
          <a:stretch>
            <a:fillRect/>
          </a:stretch>
        </p:blipFill>
        <p:spPr>
          <a:xfrm>
            <a:off x="0" y="-7554"/>
            <a:ext cx="9278938" cy="5227254"/>
          </a:xfrm>
          <a:prstGeom prst="rect">
            <a:avLst/>
          </a:prstGeom>
        </p:spPr>
      </p:pic>
      <p:sp>
        <p:nvSpPr>
          <p:cNvPr id="8" name="矩形 7"/>
          <p:cNvSpPr/>
          <p:nvPr/>
        </p:nvSpPr>
        <p:spPr>
          <a:xfrm>
            <a:off x="1984334" y="2284585"/>
            <a:ext cx="5310273" cy="710707"/>
          </a:xfrm>
          <a:prstGeom prst="rect">
            <a:avLst/>
          </a:prstGeom>
        </p:spPr>
        <p:txBody>
          <a:bodyPr wrap="square">
            <a:spAutoFit/>
          </a:bodyPr>
          <a:lstStyle/>
          <a:p>
            <a:pPr algn="ctr">
              <a:lnSpc>
                <a:spcPct val="90000"/>
              </a:lnSpc>
              <a:buNone/>
            </a:pPr>
            <a:r>
              <a:rPr lang="zh-CN" altLang="en-US" sz="44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非常感谢您的观赏</a:t>
            </a:r>
            <a:endParaRPr lang="en-US" altLang="zh-CN" sz="44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9" name="直接连接符 8"/>
          <p:cNvCxnSpPr/>
          <p:nvPr/>
        </p:nvCxnSpPr>
        <p:spPr>
          <a:xfrm>
            <a:off x="2988356" y="3076212"/>
            <a:ext cx="33513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412210" y="1915251"/>
            <a:ext cx="2489464" cy="373500"/>
          </a:xfrm>
          <a:prstGeom prst="rect">
            <a:avLst/>
          </a:prstGeom>
        </p:spPr>
        <p:txBody>
          <a:bodyPr wrap="none">
            <a:spAutoFit/>
          </a:bodyPr>
          <a:lstStyle/>
          <a:p>
            <a:r>
              <a:rPr lang="zh-CN" altLang="en-US" sz="1800" spc="300" dirty="0">
                <a:solidFill>
                  <a:schemeClr val="bg1"/>
                </a:solidFill>
                <a:latin typeface="Arial" panose="020B0604020202020204" pitchFamily="34" charset="0"/>
                <a:ea typeface="微软雅黑" panose="020B0503020204020204" pitchFamily="34" charset="-122"/>
                <a:cs typeface="Arial" panose="020B0604020202020204" pitchFamily="34" charset="0"/>
              </a:rPr>
              <a:t>Merry Christmas</a:t>
            </a:r>
          </a:p>
        </p:txBody>
      </p:sp>
      <p:sp>
        <p:nvSpPr>
          <p:cNvPr id="12" name="文本框 11"/>
          <p:cNvSpPr txBox="1"/>
          <p:nvPr/>
        </p:nvSpPr>
        <p:spPr>
          <a:xfrm>
            <a:off x="3412210" y="3076214"/>
            <a:ext cx="2568332" cy="310983"/>
          </a:xfrm>
          <a:prstGeom prst="rect">
            <a:avLst/>
          </a:prstGeom>
          <a:noFill/>
        </p:spPr>
        <p:txBody>
          <a:bodyPr wrap="none" rtlCol="0">
            <a:spAutoFit/>
          </a:bodyPr>
          <a:lstStyle/>
          <a:p>
            <a:r>
              <a:rPr lang="zh-CN" altLang="en-US" sz="1400" dirty="0">
                <a:solidFill>
                  <a:schemeClr val="bg1"/>
                </a:solidFill>
                <a:ea typeface="微软雅黑" panose="020B0503020204020204" pitchFamily="34" charset="-122"/>
              </a:rPr>
              <a:t>汇报人：</a:t>
            </a:r>
            <a:r>
              <a:rPr lang="en-US" altLang="zh-CN" sz="1400" dirty="0">
                <a:solidFill>
                  <a:schemeClr val="bg1"/>
                </a:solidFill>
                <a:ea typeface="微软雅黑" panose="020B0503020204020204" pitchFamily="34" charset="-122"/>
              </a:rPr>
              <a:t>xxx</a:t>
            </a:r>
            <a:r>
              <a:rPr lang="zh-CN" altLang="en-US" sz="1400" dirty="0">
                <a:solidFill>
                  <a:schemeClr val="bg1"/>
                </a:solidFill>
                <a:ea typeface="微软雅黑" panose="020B0503020204020204" pitchFamily="34" charset="-122"/>
              </a:rPr>
              <a:t>   时间：</a:t>
            </a:r>
            <a:r>
              <a:rPr lang="en-US" altLang="zh-CN" sz="1400" dirty="0">
                <a:solidFill>
                  <a:schemeClr val="bg1"/>
                </a:solidFill>
                <a:ea typeface="微软雅黑" panose="020B0503020204020204" pitchFamily="34" charset="-122"/>
              </a:rPr>
              <a:t>XX</a:t>
            </a:r>
            <a:r>
              <a:rPr lang="zh-CN" altLang="en-US" sz="1400" dirty="0">
                <a:solidFill>
                  <a:schemeClr val="bg1"/>
                </a:solidFill>
                <a:ea typeface="微软雅黑" panose="020B0503020204020204" pitchFamily="34" charset="-122"/>
              </a:rPr>
              <a:t>年</a:t>
            </a:r>
            <a:r>
              <a:rPr lang="en-US" altLang="zh-CN" sz="1400" dirty="0">
                <a:solidFill>
                  <a:schemeClr val="bg1"/>
                </a:solidFill>
                <a:ea typeface="微软雅黑" panose="020B0503020204020204" pitchFamily="34" charset="-122"/>
              </a:rPr>
              <a:t>XX</a:t>
            </a:r>
            <a:r>
              <a:rPr lang="zh-CN" altLang="en-US" sz="1400" dirty="0">
                <a:solidFill>
                  <a:schemeClr val="bg1"/>
                </a:solidFill>
                <a:ea typeface="微软雅黑" panose="020B0503020204020204" pitchFamily="34" charset="-122"/>
              </a:rPr>
              <a:t>月</a:t>
            </a:r>
          </a:p>
        </p:txBody>
      </p:sp>
      <p:sp>
        <p:nvSpPr>
          <p:cNvPr id="10" name="矩形 9"/>
          <p:cNvSpPr/>
          <p:nvPr/>
        </p:nvSpPr>
        <p:spPr>
          <a:xfrm>
            <a:off x="2476844" y="3692778"/>
            <a:ext cx="4396813" cy="710707"/>
          </a:xfrm>
          <a:prstGeom prst="rect">
            <a:avLst/>
          </a:prstGeom>
        </p:spPr>
        <p:txBody>
          <a:bodyPr wrap="square">
            <a:spAutoFit/>
          </a:bodyPr>
          <a:lstStyle/>
          <a:p>
            <a:pPr algn="ctr">
              <a:lnSpc>
                <a:spcPct val="90000"/>
              </a:lnSpc>
              <a:buNone/>
            </a:pPr>
            <a:r>
              <a:rPr lang="zh-CN" altLang="en-US"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欢 乐 圣 诞</a:t>
            </a:r>
            <a:endParaRPr lang="en-US" altLang="zh-CN"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968" r="8035"/>
          <a:stretch>
            <a:fillRect/>
          </a:stretch>
        </p:blipFill>
        <p:spPr>
          <a:xfrm>
            <a:off x="0" y="-7554"/>
            <a:ext cx="9278938" cy="5227254"/>
          </a:xfrm>
          <a:prstGeom prst="rect">
            <a:avLst/>
          </a:prstGeom>
        </p:spPr>
      </p:pic>
      <p:sp>
        <p:nvSpPr>
          <p:cNvPr id="10" name="矩形 9"/>
          <p:cNvSpPr/>
          <p:nvPr/>
        </p:nvSpPr>
        <p:spPr>
          <a:xfrm>
            <a:off x="2476844" y="3692778"/>
            <a:ext cx="4396813" cy="710707"/>
          </a:xfrm>
          <a:prstGeom prst="rect">
            <a:avLst/>
          </a:prstGeom>
        </p:spPr>
        <p:txBody>
          <a:bodyPr wrap="square">
            <a:spAutoFit/>
          </a:bodyPr>
          <a:lstStyle/>
          <a:p>
            <a:pPr algn="ctr">
              <a:lnSpc>
                <a:spcPct val="90000"/>
              </a:lnSpc>
              <a:buNone/>
            </a:pPr>
            <a:r>
              <a:rPr lang="zh-CN" altLang="en-US"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欢 乐 圣 诞</a:t>
            </a:r>
            <a:endParaRPr lang="en-US" altLang="zh-CN"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3792023" y="2180792"/>
            <a:ext cx="2898501" cy="562013"/>
          </a:xfrm>
          <a:prstGeom prst="rect">
            <a:avLst/>
          </a:prstGeom>
        </p:spPr>
        <p:txBody>
          <a:bodyPr lIns="0" tIns="0" rIns="0" bIns="0">
            <a:spAutoFit/>
          </a:bodyPr>
          <a:lstStyle/>
          <a:p>
            <a:pPr eaLnBrk="1" hangingPunct="1">
              <a:defRPr/>
            </a:pPr>
            <a:r>
              <a:rPr lang="zh-CN" altLang="en-US" sz="3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p>
        </p:txBody>
      </p:sp>
      <p:sp>
        <p:nvSpPr>
          <p:cNvPr id="15" name="TextBox 11"/>
          <p:cNvSpPr txBox="1"/>
          <p:nvPr/>
        </p:nvSpPr>
        <p:spPr>
          <a:xfrm>
            <a:off x="3711080" y="2734661"/>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3711080" y="2927022"/>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1"/>
          <p:cNvSpPr txBox="1"/>
          <p:nvPr>
            <p:custDataLst>
              <p:tags r:id="rId1"/>
            </p:custDataLst>
          </p:nvPr>
        </p:nvSpPr>
        <p:spPr>
          <a:xfrm>
            <a:off x="2275213" y="2105073"/>
            <a:ext cx="1516808" cy="1030731"/>
          </a:xfrm>
          <a:prstGeom prst="rect">
            <a:avLst/>
          </a:prstGeom>
          <a:noFill/>
        </p:spPr>
        <p:txBody>
          <a:bodyPr vert="horz" wrap="square" lIns="0" tIns="0" rIns="0" bIns="0" anchor="ctr">
            <a:spAutoFit/>
          </a:bodyPr>
          <a:lstStyle/>
          <a:p>
            <a:pPr algn="ctr" eaLnBrk="1" hangingPunct="1">
              <a:defRPr/>
            </a:pPr>
            <a:r>
              <a:rPr lang="en-US" altLang="zh-CN" sz="6600" b="1" noProof="1">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6600"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4*#ppt_w"/>
                                          </p:val>
                                        </p:tav>
                                        <p:tav tm="100000">
                                          <p:val>
                                            <p:strVal val="#ppt_w"/>
                                          </p:val>
                                        </p:tav>
                                      </p:tavLst>
                                    </p:anim>
                                    <p:anim calcmode="lin" valueType="num">
                                      <p:cBhvr>
                                        <p:cTn id="12" dur="500" fill="hold"/>
                                        <p:tgtEl>
                                          <p:spTgt spid="14"/>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p:tgtEl>
                                          <p:spTgt spid="16"/>
                                        </p:tgtEl>
                                        <p:attrNameLst>
                                          <p:attrName>ppt_x</p:attrName>
                                        </p:attrNameLst>
                                      </p:cBhvr>
                                      <p:tavLst>
                                        <p:tav tm="0">
                                          <p:val>
                                            <p:strVal val="#ppt_x-#ppt_w*1.125000"/>
                                          </p:val>
                                        </p:tav>
                                        <p:tav tm="100000">
                                          <p:val>
                                            <p:strVal val="#ppt_x"/>
                                          </p:val>
                                        </p:tav>
                                      </p:tavLst>
                                    </p:anim>
                                    <p:animEffect transition="in" filter="wipe(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pic>
        <p:nvPicPr>
          <p:cNvPr id="194" name="图片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206" y="1383220"/>
            <a:ext cx="2146196" cy="2146196"/>
          </a:xfrm>
          <a:prstGeom prst="rect">
            <a:avLst/>
          </a:prstGeom>
        </p:spPr>
      </p:pic>
      <p:pic>
        <p:nvPicPr>
          <p:cNvPr id="195" name="图片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7538" y="1383220"/>
            <a:ext cx="2146196" cy="2146196"/>
          </a:xfrm>
          <a:prstGeom prst="rect">
            <a:avLst/>
          </a:prstGeom>
        </p:spPr>
      </p:pic>
      <p:sp>
        <p:nvSpPr>
          <p:cNvPr id="196" name="文本框 195"/>
          <p:cNvSpPr txBox="1"/>
          <p:nvPr/>
        </p:nvSpPr>
        <p:spPr>
          <a:xfrm>
            <a:off x="2806293" y="1636184"/>
            <a:ext cx="3902617" cy="2216184"/>
          </a:xfrm>
          <a:prstGeom prst="rect">
            <a:avLst/>
          </a:prstGeom>
          <a:noFill/>
        </p:spPr>
        <p:txBody>
          <a:bodyPr wrap="square" rtlCol="0">
            <a:spAutoFit/>
          </a:bodyPr>
          <a:lstStyle/>
          <a:p>
            <a:pPr>
              <a:lnSpc>
                <a:spcPct val="150000"/>
              </a:lnSpc>
            </a:pPr>
            <a:r>
              <a:rPr lang="zh-CN" altLang="en-US" sz="2000" b="1" spc="300" dirty="0">
                <a:solidFill>
                  <a:srgbClr val="283F19"/>
                </a:solidFill>
                <a:latin typeface="微软雅黑" panose="020B0503020204020204" pitchFamily="34" charset="-122"/>
                <a:ea typeface="微软雅黑" panose="020B0503020204020204" pitchFamily="34" charset="-122"/>
              </a:rPr>
              <a:t>圣诞树</a:t>
            </a:r>
            <a:r>
              <a:rPr lang="zh-CN" altLang="en-US" sz="1200" dirty="0">
                <a:solidFill>
                  <a:schemeClr val="bg1"/>
                </a:solidFill>
                <a:latin typeface="微软雅黑" panose="020B0503020204020204" pitchFamily="34" charset="-122"/>
                <a:ea typeface="微软雅黑" panose="020B0503020204020204" pitchFamily="34" charset="-122"/>
              </a:rPr>
              <a:t>（Christmas tree）是用灯烛和装饰品把枞树或洋松装点起来的常青树，作为圣诞节庆祝活动的一部分。近代圣诞树起源于德国。德国人于每年12月24日，即亚当和夏娃节，在家里布置一株枞树(伊甸园之树)，将薄饼干挂在上面，象征圣饼(基督徒赎罪的标记)。近代改用各式小甜饼代替圣饼，还常加上象征基督的蜡烛。</a:t>
            </a:r>
          </a:p>
        </p:txBody>
      </p:sp>
      <p:grpSp>
        <p:nvGrpSpPr>
          <p:cNvPr id="198" name="组合 197"/>
          <p:cNvGrpSpPr/>
          <p:nvPr/>
        </p:nvGrpSpPr>
        <p:grpSpPr>
          <a:xfrm>
            <a:off x="699330" y="371662"/>
            <a:ext cx="7882750" cy="421654"/>
            <a:chOff x="-2462352" y="673807"/>
            <a:chExt cx="10508965" cy="562132"/>
          </a:xfrm>
        </p:grpSpPr>
        <p:sp>
          <p:nvSpPr>
            <p:cNvPr id="199" name="矩形 198"/>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0"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1" name="矩形 200"/>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randombar(horizontal)">
                                      <p:cBhvr>
                                        <p:cTn id="7" dur="500"/>
                                        <p:tgtEl>
                                          <p:spTgt spid="19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randombar(horizontal)">
                                      <p:cBhvr>
                                        <p:cTn id="11" dur="500"/>
                                        <p:tgtEl>
                                          <p:spTgt spid="19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6"/>
                                        </p:tgtEl>
                                        <p:attrNameLst>
                                          <p:attrName>style.visibility</p:attrName>
                                        </p:attrNameLst>
                                      </p:cBhvr>
                                      <p:to>
                                        <p:strVal val="visible"/>
                                      </p:to>
                                    </p:set>
                                    <p:animEffect transition="in" filter="fade">
                                      <p:cBhvr>
                                        <p:cTn id="15" dur="1000"/>
                                        <p:tgtEl>
                                          <p:spTgt spid="196"/>
                                        </p:tgtEl>
                                      </p:cBhvr>
                                    </p:animEffect>
                                    <p:anim calcmode="lin" valueType="num">
                                      <p:cBhvr>
                                        <p:cTn id="16" dur="1000" fill="hold"/>
                                        <p:tgtEl>
                                          <p:spTgt spid="196"/>
                                        </p:tgtEl>
                                        <p:attrNameLst>
                                          <p:attrName>ppt_x</p:attrName>
                                        </p:attrNameLst>
                                      </p:cBhvr>
                                      <p:tavLst>
                                        <p:tav tm="0">
                                          <p:val>
                                            <p:strVal val="#ppt_x"/>
                                          </p:val>
                                        </p:tav>
                                        <p:tav tm="100000">
                                          <p:val>
                                            <p:strVal val="#ppt_x"/>
                                          </p:val>
                                        </p:tav>
                                      </p:tavLst>
                                    </p:anim>
                                    <p:anim calcmode="lin" valueType="num">
                                      <p:cBhvr>
                                        <p:cTn id="17" dur="1000" fill="hold"/>
                                        <p:tgtEl>
                                          <p:spTgt spid="19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98"/>
                                        </p:tgtEl>
                                        <p:attrNameLst>
                                          <p:attrName>style.visibility</p:attrName>
                                        </p:attrNameLst>
                                      </p:cBhvr>
                                      <p:to>
                                        <p:strVal val="visible"/>
                                      </p:to>
                                    </p:set>
                                    <p:animEffect transition="in" filter="barn(inVertical)">
                                      <p:cBhvr>
                                        <p:cTn id="2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sp>
        <p:nvSpPr>
          <p:cNvPr id="393" name="文本框 392"/>
          <p:cNvSpPr txBox="1"/>
          <p:nvPr/>
        </p:nvSpPr>
        <p:spPr>
          <a:xfrm>
            <a:off x="813174" y="1645413"/>
            <a:ext cx="3077286" cy="1341906"/>
          </a:xfrm>
          <a:prstGeom prst="rect">
            <a:avLst/>
          </a:prstGeom>
          <a:noFill/>
        </p:spPr>
        <p:txBody>
          <a:bodyPr wrap="square" rtlCol="0">
            <a:spAutoFit/>
          </a:bodyPr>
          <a:lstStyle/>
          <a:p>
            <a:pPr>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         圣诞节这个名称是“基督悒撒”的缩写。很长时间以来圣诞节的日期都是没有确定的，直到西元</a:t>
            </a:r>
            <a:r>
              <a:rPr lang="en-US" altLang="zh-CN" sz="1000" dirty="0">
                <a:solidFill>
                  <a:schemeClr val="bg1"/>
                </a:solidFill>
                <a:latin typeface="微软雅黑" panose="020B0503020204020204" pitchFamily="34" charset="-122"/>
                <a:ea typeface="微软雅黑" panose="020B0503020204020204" pitchFamily="34" charset="-122"/>
              </a:rPr>
              <a:t>3</a:t>
            </a:r>
            <a:r>
              <a:rPr lang="zh-CN" altLang="en-US" sz="1000" dirty="0">
                <a:solidFill>
                  <a:schemeClr val="bg1"/>
                </a:solidFill>
                <a:latin typeface="微软雅黑" panose="020B0503020204020204" pitchFamily="34" charset="-122"/>
                <a:ea typeface="微软雅黑" panose="020B0503020204020204" pitchFamily="34" charset="-122"/>
              </a:rPr>
              <a:t>世纪中期，基督教在罗马合法化以后，西元</a:t>
            </a:r>
            <a:r>
              <a:rPr lang="en-US" altLang="zh-CN" sz="1000" dirty="0">
                <a:solidFill>
                  <a:schemeClr val="bg1"/>
                </a:solidFill>
                <a:latin typeface="微软雅黑" panose="020B0503020204020204" pitchFamily="34" charset="-122"/>
                <a:ea typeface="微软雅黑" panose="020B0503020204020204" pitchFamily="34" charset="-122"/>
              </a:rPr>
              <a:t>354</a:t>
            </a:r>
            <a:r>
              <a:rPr lang="zh-CN" altLang="en-US" sz="1000" dirty="0">
                <a:solidFill>
                  <a:schemeClr val="bg1"/>
                </a:solidFill>
                <a:latin typeface="微软雅黑" panose="020B0503020204020204" pitchFamily="34" charset="-122"/>
                <a:ea typeface="微软雅黑" panose="020B0503020204020204" pitchFamily="34" charset="-122"/>
              </a:rPr>
              <a:t>年罗马主教指定儒略历</a:t>
            </a:r>
            <a:r>
              <a:rPr lang="en-US" altLang="zh-CN" sz="1000" b="1" dirty="0">
                <a:solidFill>
                  <a:schemeClr val="bg1"/>
                </a:solidFill>
                <a:latin typeface="微软雅黑" panose="020B0503020204020204" pitchFamily="34" charset="-122"/>
                <a:ea typeface="微软雅黑" panose="020B0503020204020204" pitchFamily="34" charset="-122"/>
              </a:rPr>
              <a:t>12</a:t>
            </a:r>
            <a:r>
              <a:rPr lang="zh-CN" altLang="en-US" sz="1000" b="1" dirty="0">
                <a:solidFill>
                  <a:schemeClr val="bg1"/>
                </a:solidFill>
                <a:latin typeface="微软雅黑" panose="020B0503020204020204" pitchFamily="34" charset="-122"/>
                <a:ea typeface="微软雅黑" panose="020B0503020204020204" pitchFamily="34" charset="-122"/>
              </a:rPr>
              <a:t>月</a:t>
            </a:r>
            <a:r>
              <a:rPr lang="en-US" altLang="zh-CN" sz="1000" b="1" dirty="0">
                <a:solidFill>
                  <a:schemeClr val="bg1"/>
                </a:solidFill>
                <a:latin typeface="微软雅黑" panose="020B0503020204020204" pitchFamily="34" charset="-122"/>
                <a:ea typeface="微软雅黑" panose="020B0503020204020204" pitchFamily="34" charset="-122"/>
              </a:rPr>
              <a:t>25</a:t>
            </a:r>
            <a:r>
              <a:rPr lang="zh-CN" altLang="en-US" sz="1000" b="1" dirty="0">
                <a:solidFill>
                  <a:schemeClr val="bg1"/>
                </a:solidFill>
                <a:latin typeface="微软雅黑" panose="020B0503020204020204" pitchFamily="34" charset="-122"/>
                <a:ea typeface="微软雅黑" panose="020B0503020204020204" pitchFamily="34" charset="-122"/>
              </a:rPr>
              <a:t>日为耶稣诞生日</a:t>
            </a:r>
            <a:r>
              <a:rPr lang="zh-CN" altLang="en-US" sz="1000" dirty="0">
                <a:solidFill>
                  <a:schemeClr val="bg1"/>
                </a:solidFill>
                <a:latin typeface="微软雅黑" panose="020B0503020204020204" pitchFamily="34" charset="-122"/>
                <a:ea typeface="微软雅黑" panose="020B0503020204020204" pitchFamily="34" charset="-122"/>
              </a:rPr>
              <a:t>。</a:t>
            </a:r>
          </a:p>
        </p:txBody>
      </p:sp>
      <p:sp>
        <p:nvSpPr>
          <p:cNvPr id="394" name="矩形 393"/>
          <p:cNvSpPr/>
          <p:nvPr/>
        </p:nvSpPr>
        <p:spPr>
          <a:xfrm>
            <a:off x="770568" y="3159840"/>
            <a:ext cx="3575715" cy="873316"/>
          </a:xfrm>
          <a:prstGeom prst="rect">
            <a:avLst/>
          </a:prstGeom>
        </p:spPr>
        <p:txBody>
          <a:bodyPr wrap="square">
            <a:spAutoFit/>
          </a:bodyPr>
          <a:lstStyle/>
          <a:p>
            <a:r>
              <a:rPr lang="zh-CN" altLang="en-US" sz="1000" dirty="0">
                <a:solidFill>
                  <a:schemeClr val="bg1"/>
                </a:solidFill>
                <a:ea typeface="微软雅黑" panose="020B0503020204020204" pitchFamily="34" charset="-122"/>
              </a:rPr>
              <a:t>The name Christmas is the abbreviation of "Christ and sad". For a long time since the date of Christmas is not certain, until the mid third Century, Rome after the legalization of Christianity in the year 354, the bishop of Rome appointed Julian calendar in December 25th as Jesus was born</a:t>
            </a:r>
          </a:p>
        </p:txBody>
      </p:sp>
      <p:pic>
        <p:nvPicPr>
          <p:cNvPr id="395" name="图片 3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905" y="1033767"/>
            <a:ext cx="2894212" cy="3345099"/>
          </a:xfrm>
          <a:prstGeom prst="rect">
            <a:avLst/>
          </a:prstGeom>
        </p:spPr>
      </p:pic>
      <p:grpSp>
        <p:nvGrpSpPr>
          <p:cNvPr id="198" name="组合 197"/>
          <p:cNvGrpSpPr/>
          <p:nvPr/>
        </p:nvGrpSpPr>
        <p:grpSpPr>
          <a:xfrm>
            <a:off x="699330" y="371662"/>
            <a:ext cx="7882750" cy="421654"/>
            <a:chOff x="-2462352" y="673807"/>
            <a:chExt cx="10508965" cy="562132"/>
          </a:xfrm>
        </p:grpSpPr>
        <p:sp>
          <p:nvSpPr>
            <p:cNvPr id="385" name="矩形 384"/>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387"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396" name="矩形 395"/>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wipe(down)">
                                      <p:cBhvr>
                                        <p:cTn id="7" dur="500"/>
                                        <p:tgtEl>
                                          <p:spTgt spid="39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94"/>
                                        </p:tgtEl>
                                        <p:attrNameLst>
                                          <p:attrName>style.visibility</p:attrName>
                                        </p:attrNameLst>
                                      </p:cBhvr>
                                      <p:to>
                                        <p:strVal val="visible"/>
                                      </p:to>
                                    </p:set>
                                    <p:animEffect transition="in" filter="wipe(down)">
                                      <p:cBhvr>
                                        <p:cTn id="11" dur="500"/>
                                        <p:tgtEl>
                                          <p:spTgt spid="39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95"/>
                                        </p:tgtEl>
                                        <p:attrNameLst>
                                          <p:attrName>style.visibility</p:attrName>
                                        </p:attrNameLst>
                                      </p:cBhvr>
                                      <p:to>
                                        <p:strVal val="visible"/>
                                      </p:to>
                                    </p:set>
                                    <p:animEffect transition="in" filter="barn(inVertical)">
                                      <p:cBhvr>
                                        <p:cTn id="15" dur="500"/>
                                        <p:tgtEl>
                                          <p:spTgt spid="395"/>
                                        </p:tgtEl>
                                      </p:cBhvr>
                                    </p:animEffect>
                                  </p:childTnLst>
                                </p:cTn>
                              </p:par>
                              <p:par>
                                <p:cTn id="16" presetID="16" presetClass="entr" presetSubtype="21" fill="hold" nodeType="with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barn(inVertical)">
                                      <p:cBhvr>
                                        <p:cTn id="18"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p:bldP spid="39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sp>
        <p:nvSpPr>
          <p:cNvPr id="195" name="Freeform 4427"/>
          <p:cNvSpPr>
            <a:spLocks noEditPoints="1"/>
          </p:cNvSpPr>
          <p:nvPr/>
        </p:nvSpPr>
        <p:spPr bwMode="auto">
          <a:xfrm>
            <a:off x="3432089" y="1225068"/>
            <a:ext cx="2414763" cy="2943840"/>
          </a:xfrm>
          <a:custGeom>
            <a:avLst/>
            <a:gdLst>
              <a:gd name="T0" fmla="*/ 37 w 178"/>
              <a:gd name="T1" fmla="*/ 150 h 217"/>
              <a:gd name="T2" fmla="*/ 52 w 178"/>
              <a:gd name="T3" fmla="*/ 161 h 217"/>
              <a:gd name="T4" fmla="*/ 67 w 178"/>
              <a:gd name="T5" fmla="*/ 0 h 217"/>
              <a:gd name="T6" fmla="*/ 69 w 178"/>
              <a:gd name="T7" fmla="*/ 8 h 217"/>
              <a:gd name="T8" fmla="*/ 74 w 178"/>
              <a:gd name="T9" fmla="*/ 11 h 217"/>
              <a:gd name="T10" fmla="*/ 63 w 178"/>
              <a:gd name="T11" fmla="*/ 16 h 217"/>
              <a:gd name="T12" fmla="*/ 58 w 178"/>
              <a:gd name="T13" fmla="*/ 40 h 217"/>
              <a:gd name="T14" fmla="*/ 67 w 178"/>
              <a:gd name="T15" fmla="*/ 49 h 217"/>
              <a:gd name="T16" fmla="*/ 87 w 178"/>
              <a:gd name="T17" fmla="*/ 21 h 217"/>
              <a:gd name="T18" fmla="*/ 90 w 178"/>
              <a:gd name="T19" fmla="*/ 33 h 217"/>
              <a:gd name="T20" fmla="*/ 101 w 178"/>
              <a:gd name="T21" fmla="*/ 31 h 217"/>
              <a:gd name="T22" fmla="*/ 102 w 178"/>
              <a:gd name="T23" fmla="*/ 8 h 217"/>
              <a:gd name="T24" fmla="*/ 106 w 178"/>
              <a:gd name="T25" fmla="*/ 16 h 217"/>
              <a:gd name="T26" fmla="*/ 111 w 178"/>
              <a:gd name="T27" fmla="*/ 16 h 217"/>
              <a:gd name="T28" fmla="*/ 111 w 178"/>
              <a:gd name="T29" fmla="*/ 24 h 217"/>
              <a:gd name="T30" fmla="*/ 107 w 178"/>
              <a:gd name="T31" fmla="*/ 29 h 217"/>
              <a:gd name="T32" fmla="*/ 106 w 178"/>
              <a:gd name="T33" fmla="*/ 29 h 217"/>
              <a:gd name="T34" fmla="*/ 81 w 178"/>
              <a:gd name="T35" fmla="*/ 51 h 217"/>
              <a:gd name="T36" fmla="*/ 58 w 178"/>
              <a:gd name="T37" fmla="*/ 54 h 217"/>
              <a:gd name="T38" fmla="*/ 67 w 178"/>
              <a:gd name="T39" fmla="*/ 74 h 217"/>
              <a:gd name="T40" fmla="*/ 142 w 178"/>
              <a:gd name="T41" fmla="*/ 105 h 217"/>
              <a:gd name="T42" fmla="*/ 176 w 178"/>
              <a:gd name="T43" fmla="*/ 112 h 217"/>
              <a:gd name="T44" fmla="*/ 162 w 178"/>
              <a:gd name="T45" fmla="*/ 125 h 217"/>
              <a:gd name="T46" fmla="*/ 155 w 178"/>
              <a:gd name="T47" fmla="*/ 151 h 217"/>
              <a:gd name="T48" fmla="*/ 163 w 178"/>
              <a:gd name="T49" fmla="*/ 165 h 217"/>
              <a:gd name="T50" fmla="*/ 160 w 178"/>
              <a:gd name="T51" fmla="*/ 213 h 217"/>
              <a:gd name="T52" fmla="*/ 150 w 178"/>
              <a:gd name="T53" fmla="*/ 207 h 217"/>
              <a:gd name="T54" fmla="*/ 148 w 178"/>
              <a:gd name="T55" fmla="*/ 175 h 217"/>
              <a:gd name="T56" fmla="*/ 126 w 178"/>
              <a:gd name="T57" fmla="*/ 215 h 217"/>
              <a:gd name="T58" fmla="*/ 135 w 178"/>
              <a:gd name="T59" fmla="*/ 179 h 217"/>
              <a:gd name="T60" fmla="*/ 75 w 178"/>
              <a:gd name="T61" fmla="*/ 154 h 217"/>
              <a:gd name="T62" fmla="*/ 38 w 178"/>
              <a:gd name="T63" fmla="*/ 211 h 217"/>
              <a:gd name="T64" fmla="*/ 26 w 178"/>
              <a:gd name="T65" fmla="*/ 217 h 217"/>
              <a:gd name="T66" fmla="*/ 33 w 178"/>
              <a:gd name="T67" fmla="*/ 167 h 217"/>
              <a:gd name="T68" fmla="*/ 24 w 178"/>
              <a:gd name="T69" fmla="*/ 145 h 217"/>
              <a:gd name="T70" fmla="*/ 40 w 178"/>
              <a:gd name="T71" fmla="*/ 124 h 217"/>
              <a:gd name="T72" fmla="*/ 45 w 178"/>
              <a:gd name="T73" fmla="*/ 84 h 217"/>
              <a:gd name="T74" fmla="*/ 29 w 178"/>
              <a:gd name="T75" fmla="*/ 89 h 217"/>
              <a:gd name="T76" fmla="*/ 21 w 178"/>
              <a:gd name="T77" fmla="*/ 74 h 217"/>
              <a:gd name="T78" fmla="*/ 29 w 178"/>
              <a:gd name="T79" fmla="*/ 56 h 217"/>
              <a:gd name="T80" fmla="*/ 4 w 178"/>
              <a:gd name="T81" fmla="*/ 53 h 217"/>
              <a:gd name="T82" fmla="*/ 8 w 178"/>
              <a:gd name="T83" fmla="*/ 49 h 217"/>
              <a:gd name="T84" fmla="*/ 12 w 178"/>
              <a:gd name="T85" fmla="*/ 48 h 217"/>
              <a:gd name="T86" fmla="*/ 25 w 178"/>
              <a:gd name="T87" fmla="*/ 54 h 217"/>
              <a:gd name="T88" fmla="*/ 22 w 178"/>
              <a:gd name="T89" fmla="*/ 44 h 217"/>
              <a:gd name="T90" fmla="*/ 2 w 178"/>
              <a:gd name="T91" fmla="*/ 32 h 217"/>
              <a:gd name="T92" fmla="*/ 8 w 178"/>
              <a:gd name="T93" fmla="*/ 28 h 217"/>
              <a:gd name="T94" fmla="*/ 10 w 178"/>
              <a:gd name="T95" fmla="*/ 36 h 217"/>
              <a:gd name="T96" fmla="*/ 26 w 178"/>
              <a:gd name="T97" fmla="*/ 43 h 217"/>
              <a:gd name="T98" fmla="*/ 46 w 178"/>
              <a:gd name="T99" fmla="*/ 48 h 217"/>
              <a:gd name="T100" fmla="*/ 33 w 178"/>
              <a:gd name="T101" fmla="*/ 31 h 217"/>
              <a:gd name="T102" fmla="*/ 32 w 178"/>
              <a:gd name="T103" fmla="*/ 19 h 217"/>
              <a:gd name="T104" fmla="*/ 38 w 178"/>
              <a:gd name="T105" fmla="*/ 25 h 217"/>
              <a:gd name="T106" fmla="*/ 42 w 178"/>
              <a:gd name="T107" fmla="*/ 24 h 217"/>
              <a:gd name="T108" fmla="*/ 53 w 178"/>
              <a:gd name="T109" fmla="*/ 41 h 217"/>
              <a:gd name="T110" fmla="*/ 53 w 178"/>
              <a:gd name="T111" fmla="*/ 15 h 217"/>
              <a:gd name="T112" fmla="*/ 54 w 178"/>
              <a:gd name="T113" fmla="*/ 9 h 217"/>
              <a:gd name="T114" fmla="*/ 59 w 178"/>
              <a:gd name="T115" fmla="*/ 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217">
                <a:moveTo>
                  <a:pt x="53" y="147"/>
                </a:moveTo>
                <a:lnTo>
                  <a:pt x="49" y="147"/>
                </a:lnTo>
                <a:lnTo>
                  <a:pt x="46" y="147"/>
                </a:lnTo>
                <a:lnTo>
                  <a:pt x="44" y="147"/>
                </a:lnTo>
                <a:lnTo>
                  <a:pt x="41" y="147"/>
                </a:lnTo>
                <a:lnTo>
                  <a:pt x="38" y="149"/>
                </a:lnTo>
                <a:lnTo>
                  <a:pt x="37" y="150"/>
                </a:lnTo>
                <a:lnTo>
                  <a:pt x="37" y="153"/>
                </a:lnTo>
                <a:lnTo>
                  <a:pt x="37" y="155"/>
                </a:lnTo>
                <a:lnTo>
                  <a:pt x="38" y="159"/>
                </a:lnTo>
                <a:lnTo>
                  <a:pt x="41" y="165"/>
                </a:lnTo>
                <a:lnTo>
                  <a:pt x="44" y="170"/>
                </a:lnTo>
                <a:lnTo>
                  <a:pt x="46" y="175"/>
                </a:lnTo>
                <a:lnTo>
                  <a:pt x="52" y="161"/>
                </a:lnTo>
                <a:lnTo>
                  <a:pt x="53" y="147"/>
                </a:lnTo>
                <a:close/>
                <a:moveTo>
                  <a:pt x="49" y="56"/>
                </a:moveTo>
                <a:lnTo>
                  <a:pt x="48" y="57"/>
                </a:lnTo>
                <a:lnTo>
                  <a:pt x="49" y="57"/>
                </a:lnTo>
                <a:lnTo>
                  <a:pt x="49" y="56"/>
                </a:lnTo>
                <a:close/>
                <a:moveTo>
                  <a:pt x="66" y="0"/>
                </a:moveTo>
                <a:lnTo>
                  <a:pt x="67" y="0"/>
                </a:lnTo>
                <a:lnTo>
                  <a:pt x="67" y="1"/>
                </a:lnTo>
                <a:lnTo>
                  <a:pt x="67" y="3"/>
                </a:lnTo>
                <a:lnTo>
                  <a:pt x="67" y="4"/>
                </a:lnTo>
                <a:lnTo>
                  <a:pt x="66" y="5"/>
                </a:lnTo>
                <a:lnTo>
                  <a:pt x="66" y="7"/>
                </a:lnTo>
                <a:lnTo>
                  <a:pt x="67" y="8"/>
                </a:lnTo>
                <a:lnTo>
                  <a:pt x="69" y="8"/>
                </a:lnTo>
                <a:lnTo>
                  <a:pt x="70" y="8"/>
                </a:lnTo>
                <a:lnTo>
                  <a:pt x="71" y="7"/>
                </a:lnTo>
                <a:lnTo>
                  <a:pt x="73" y="7"/>
                </a:lnTo>
                <a:lnTo>
                  <a:pt x="74" y="7"/>
                </a:lnTo>
                <a:lnTo>
                  <a:pt x="75" y="8"/>
                </a:lnTo>
                <a:lnTo>
                  <a:pt x="75" y="9"/>
                </a:lnTo>
                <a:lnTo>
                  <a:pt x="74" y="11"/>
                </a:lnTo>
                <a:lnTo>
                  <a:pt x="73" y="12"/>
                </a:lnTo>
                <a:lnTo>
                  <a:pt x="70" y="12"/>
                </a:lnTo>
                <a:lnTo>
                  <a:pt x="70" y="13"/>
                </a:lnTo>
                <a:lnTo>
                  <a:pt x="70" y="13"/>
                </a:lnTo>
                <a:lnTo>
                  <a:pt x="67" y="13"/>
                </a:lnTo>
                <a:lnTo>
                  <a:pt x="66" y="15"/>
                </a:lnTo>
                <a:lnTo>
                  <a:pt x="63" y="16"/>
                </a:lnTo>
                <a:lnTo>
                  <a:pt x="62" y="19"/>
                </a:lnTo>
                <a:lnTo>
                  <a:pt x="61" y="23"/>
                </a:lnTo>
                <a:lnTo>
                  <a:pt x="61" y="27"/>
                </a:lnTo>
                <a:lnTo>
                  <a:pt x="61" y="31"/>
                </a:lnTo>
                <a:lnTo>
                  <a:pt x="59" y="35"/>
                </a:lnTo>
                <a:lnTo>
                  <a:pt x="59" y="37"/>
                </a:lnTo>
                <a:lnTo>
                  <a:pt x="58" y="40"/>
                </a:lnTo>
                <a:lnTo>
                  <a:pt x="57" y="43"/>
                </a:lnTo>
                <a:lnTo>
                  <a:pt x="57" y="44"/>
                </a:lnTo>
                <a:lnTo>
                  <a:pt x="55" y="47"/>
                </a:lnTo>
                <a:lnTo>
                  <a:pt x="57" y="48"/>
                </a:lnTo>
                <a:lnTo>
                  <a:pt x="59" y="49"/>
                </a:lnTo>
                <a:lnTo>
                  <a:pt x="63" y="49"/>
                </a:lnTo>
                <a:lnTo>
                  <a:pt x="67" y="49"/>
                </a:lnTo>
                <a:lnTo>
                  <a:pt x="71" y="49"/>
                </a:lnTo>
                <a:lnTo>
                  <a:pt x="75" y="48"/>
                </a:lnTo>
                <a:lnTo>
                  <a:pt x="82" y="45"/>
                </a:lnTo>
                <a:lnTo>
                  <a:pt x="86" y="40"/>
                </a:lnTo>
                <a:lnTo>
                  <a:pt x="86" y="35"/>
                </a:lnTo>
                <a:lnTo>
                  <a:pt x="86" y="28"/>
                </a:lnTo>
                <a:lnTo>
                  <a:pt x="87" y="21"/>
                </a:lnTo>
                <a:lnTo>
                  <a:pt x="89" y="20"/>
                </a:lnTo>
                <a:lnTo>
                  <a:pt x="89" y="20"/>
                </a:lnTo>
                <a:lnTo>
                  <a:pt x="90" y="21"/>
                </a:lnTo>
                <a:lnTo>
                  <a:pt x="90" y="24"/>
                </a:lnTo>
                <a:lnTo>
                  <a:pt x="90" y="28"/>
                </a:lnTo>
                <a:lnTo>
                  <a:pt x="90" y="31"/>
                </a:lnTo>
                <a:lnTo>
                  <a:pt x="90" y="33"/>
                </a:lnTo>
                <a:lnTo>
                  <a:pt x="90" y="36"/>
                </a:lnTo>
                <a:lnTo>
                  <a:pt x="93" y="37"/>
                </a:lnTo>
                <a:lnTo>
                  <a:pt x="94" y="39"/>
                </a:lnTo>
                <a:lnTo>
                  <a:pt x="97" y="37"/>
                </a:lnTo>
                <a:lnTo>
                  <a:pt x="98" y="36"/>
                </a:lnTo>
                <a:lnTo>
                  <a:pt x="99" y="33"/>
                </a:lnTo>
                <a:lnTo>
                  <a:pt x="101" y="31"/>
                </a:lnTo>
                <a:lnTo>
                  <a:pt x="101" y="28"/>
                </a:lnTo>
                <a:lnTo>
                  <a:pt x="101" y="24"/>
                </a:lnTo>
                <a:lnTo>
                  <a:pt x="101" y="19"/>
                </a:lnTo>
                <a:lnTo>
                  <a:pt x="101" y="15"/>
                </a:lnTo>
                <a:lnTo>
                  <a:pt x="101" y="12"/>
                </a:lnTo>
                <a:lnTo>
                  <a:pt x="101" y="9"/>
                </a:lnTo>
                <a:lnTo>
                  <a:pt x="102" y="8"/>
                </a:lnTo>
                <a:lnTo>
                  <a:pt x="103" y="7"/>
                </a:lnTo>
                <a:lnTo>
                  <a:pt x="105" y="8"/>
                </a:lnTo>
                <a:lnTo>
                  <a:pt x="106" y="9"/>
                </a:lnTo>
                <a:lnTo>
                  <a:pt x="106" y="11"/>
                </a:lnTo>
                <a:lnTo>
                  <a:pt x="106" y="13"/>
                </a:lnTo>
                <a:lnTo>
                  <a:pt x="106" y="15"/>
                </a:lnTo>
                <a:lnTo>
                  <a:pt x="106" y="16"/>
                </a:lnTo>
                <a:lnTo>
                  <a:pt x="106" y="17"/>
                </a:lnTo>
                <a:lnTo>
                  <a:pt x="106" y="19"/>
                </a:lnTo>
                <a:lnTo>
                  <a:pt x="106" y="20"/>
                </a:lnTo>
                <a:lnTo>
                  <a:pt x="107" y="20"/>
                </a:lnTo>
                <a:lnTo>
                  <a:pt x="110" y="19"/>
                </a:lnTo>
                <a:lnTo>
                  <a:pt x="110" y="17"/>
                </a:lnTo>
                <a:lnTo>
                  <a:pt x="111" y="16"/>
                </a:lnTo>
                <a:lnTo>
                  <a:pt x="113" y="15"/>
                </a:lnTo>
                <a:lnTo>
                  <a:pt x="114" y="13"/>
                </a:lnTo>
                <a:lnTo>
                  <a:pt x="115" y="15"/>
                </a:lnTo>
                <a:lnTo>
                  <a:pt x="117" y="16"/>
                </a:lnTo>
                <a:lnTo>
                  <a:pt x="115" y="17"/>
                </a:lnTo>
                <a:lnTo>
                  <a:pt x="114" y="21"/>
                </a:lnTo>
                <a:lnTo>
                  <a:pt x="111" y="24"/>
                </a:lnTo>
                <a:lnTo>
                  <a:pt x="107" y="28"/>
                </a:lnTo>
                <a:lnTo>
                  <a:pt x="107" y="28"/>
                </a:lnTo>
                <a:lnTo>
                  <a:pt x="107" y="29"/>
                </a:lnTo>
                <a:lnTo>
                  <a:pt x="107" y="29"/>
                </a:lnTo>
                <a:lnTo>
                  <a:pt x="107" y="29"/>
                </a:lnTo>
                <a:lnTo>
                  <a:pt x="106" y="29"/>
                </a:lnTo>
                <a:lnTo>
                  <a:pt x="107" y="29"/>
                </a:lnTo>
                <a:lnTo>
                  <a:pt x="107" y="29"/>
                </a:lnTo>
                <a:lnTo>
                  <a:pt x="107" y="29"/>
                </a:lnTo>
                <a:lnTo>
                  <a:pt x="107" y="31"/>
                </a:lnTo>
                <a:lnTo>
                  <a:pt x="107" y="31"/>
                </a:lnTo>
                <a:lnTo>
                  <a:pt x="106" y="31"/>
                </a:lnTo>
                <a:lnTo>
                  <a:pt x="106" y="29"/>
                </a:lnTo>
                <a:lnTo>
                  <a:pt x="106" y="29"/>
                </a:lnTo>
                <a:lnTo>
                  <a:pt x="105" y="31"/>
                </a:lnTo>
                <a:lnTo>
                  <a:pt x="102" y="35"/>
                </a:lnTo>
                <a:lnTo>
                  <a:pt x="101" y="37"/>
                </a:lnTo>
                <a:lnTo>
                  <a:pt x="98" y="40"/>
                </a:lnTo>
                <a:lnTo>
                  <a:pt x="95" y="43"/>
                </a:lnTo>
                <a:lnTo>
                  <a:pt x="91" y="45"/>
                </a:lnTo>
                <a:lnTo>
                  <a:pt x="81" y="51"/>
                </a:lnTo>
                <a:lnTo>
                  <a:pt x="69" y="53"/>
                </a:lnTo>
                <a:lnTo>
                  <a:pt x="65" y="53"/>
                </a:lnTo>
                <a:lnTo>
                  <a:pt x="59" y="53"/>
                </a:lnTo>
                <a:lnTo>
                  <a:pt x="55" y="53"/>
                </a:lnTo>
                <a:lnTo>
                  <a:pt x="52" y="54"/>
                </a:lnTo>
                <a:lnTo>
                  <a:pt x="55" y="54"/>
                </a:lnTo>
                <a:lnTo>
                  <a:pt x="58" y="54"/>
                </a:lnTo>
                <a:lnTo>
                  <a:pt x="62" y="56"/>
                </a:lnTo>
                <a:lnTo>
                  <a:pt x="66" y="56"/>
                </a:lnTo>
                <a:lnTo>
                  <a:pt x="69" y="56"/>
                </a:lnTo>
                <a:lnTo>
                  <a:pt x="66" y="60"/>
                </a:lnTo>
                <a:lnTo>
                  <a:pt x="62" y="62"/>
                </a:lnTo>
                <a:lnTo>
                  <a:pt x="59" y="65"/>
                </a:lnTo>
                <a:lnTo>
                  <a:pt x="67" y="74"/>
                </a:lnTo>
                <a:lnTo>
                  <a:pt x="74" y="85"/>
                </a:lnTo>
                <a:lnTo>
                  <a:pt x="79" y="96"/>
                </a:lnTo>
                <a:lnTo>
                  <a:pt x="83" y="101"/>
                </a:lnTo>
                <a:lnTo>
                  <a:pt x="87" y="105"/>
                </a:lnTo>
                <a:lnTo>
                  <a:pt x="114" y="108"/>
                </a:lnTo>
                <a:lnTo>
                  <a:pt x="129" y="105"/>
                </a:lnTo>
                <a:lnTo>
                  <a:pt x="142" y="105"/>
                </a:lnTo>
                <a:lnTo>
                  <a:pt x="154" y="108"/>
                </a:lnTo>
                <a:lnTo>
                  <a:pt x="155" y="109"/>
                </a:lnTo>
                <a:lnTo>
                  <a:pt x="160" y="109"/>
                </a:lnTo>
                <a:lnTo>
                  <a:pt x="166" y="110"/>
                </a:lnTo>
                <a:lnTo>
                  <a:pt x="171" y="112"/>
                </a:lnTo>
                <a:lnTo>
                  <a:pt x="178" y="110"/>
                </a:lnTo>
                <a:lnTo>
                  <a:pt x="176" y="112"/>
                </a:lnTo>
                <a:lnTo>
                  <a:pt x="174" y="114"/>
                </a:lnTo>
                <a:lnTo>
                  <a:pt x="171" y="114"/>
                </a:lnTo>
                <a:lnTo>
                  <a:pt x="167" y="116"/>
                </a:lnTo>
                <a:lnTo>
                  <a:pt x="163" y="116"/>
                </a:lnTo>
                <a:lnTo>
                  <a:pt x="159" y="116"/>
                </a:lnTo>
                <a:lnTo>
                  <a:pt x="160" y="120"/>
                </a:lnTo>
                <a:lnTo>
                  <a:pt x="162" y="125"/>
                </a:lnTo>
                <a:lnTo>
                  <a:pt x="162" y="128"/>
                </a:lnTo>
                <a:lnTo>
                  <a:pt x="162" y="132"/>
                </a:lnTo>
                <a:lnTo>
                  <a:pt x="160" y="136"/>
                </a:lnTo>
                <a:lnTo>
                  <a:pt x="159" y="139"/>
                </a:lnTo>
                <a:lnTo>
                  <a:pt x="156" y="145"/>
                </a:lnTo>
                <a:lnTo>
                  <a:pt x="155" y="147"/>
                </a:lnTo>
                <a:lnTo>
                  <a:pt x="155" y="151"/>
                </a:lnTo>
                <a:lnTo>
                  <a:pt x="155" y="154"/>
                </a:lnTo>
                <a:lnTo>
                  <a:pt x="155" y="157"/>
                </a:lnTo>
                <a:lnTo>
                  <a:pt x="158" y="159"/>
                </a:lnTo>
                <a:lnTo>
                  <a:pt x="159" y="161"/>
                </a:lnTo>
                <a:lnTo>
                  <a:pt x="162" y="162"/>
                </a:lnTo>
                <a:lnTo>
                  <a:pt x="162" y="162"/>
                </a:lnTo>
                <a:lnTo>
                  <a:pt x="163" y="165"/>
                </a:lnTo>
                <a:lnTo>
                  <a:pt x="163" y="167"/>
                </a:lnTo>
                <a:lnTo>
                  <a:pt x="163" y="173"/>
                </a:lnTo>
                <a:lnTo>
                  <a:pt x="163" y="178"/>
                </a:lnTo>
                <a:lnTo>
                  <a:pt x="160" y="203"/>
                </a:lnTo>
                <a:lnTo>
                  <a:pt x="160" y="206"/>
                </a:lnTo>
                <a:lnTo>
                  <a:pt x="160" y="210"/>
                </a:lnTo>
                <a:lnTo>
                  <a:pt x="160" y="213"/>
                </a:lnTo>
                <a:lnTo>
                  <a:pt x="159" y="215"/>
                </a:lnTo>
                <a:lnTo>
                  <a:pt x="158" y="217"/>
                </a:lnTo>
                <a:lnTo>
                  <a:pt x="155" y="217"/>
                </a:lnTo>
                <a:lnTo>
                  <a:pt x="152" y="217"/>
                </a:lnTo>
                <a:lnTo>
                  <a:pt x="150" y="217"/>
                </a:lnTo>
                <a:lnTo>
                  <a:pt x="147" y="217"/>
                </a:lnTo>
                <a:lnTo>
                  <a:pt x="150" y="207"/>
                </a:lnTo>
                <a:lnTo>
                  <a:pt x="154" y="195"/>
                </a:lnTo>
                <a:lnTo>
                  <a:pt x="155" y="185"/>
                </a:lnTo>
                <a:lnTo>
                  <a:pt x="154" y="175"/>
                </a:lnTo>
                <a:lnTo>
                  <a:pt x="151" y="173"/>
                </a:lnTo>
                <a:lnTo>
                  <a:pt x="148" y="170"/>
                </a:lnTo>
                <a:lnTo>
                  <a:pt x="148" y="173"/>
                </a:lnTo>
                <a:lnTo>
                  <a:pt x="148" y="175"/>
                </a:lnTo>
                <a:lnTo>
                  <a:pt x="144" y="185"/>
                </a:lnTo>
                <a:lnTo>
                  <a:pt x="138" y="194"/>
                </a:lnTo>
                <a:lnTo>
                  <a:pt x="131" y="202"/>
                </a:lnTo>
                <a:lnTo>
                  <a:pt x="130" y="206"/>
                </a:lnTo>
                <a:lnTo>
                  <a:pt x="129" y="210"/>
                </a:lnTo>
                <a:lnTo>
                  <a:pt x="127" y="214"/>
                </a:lnTo>
                <a:lnTo>
                  <a:pt x="126" y="215"/>
                </a:lnTo>
                <a:lnTo>
                  <a:pt x="125" y="217"/>
                </a:lnTo>
                <a:lnTo>
                  <a:pt x="121" y="217"/>
                </a:lnTo>
                <a:lnTo>
                  <a:pt x="113" y="217"/>
                </a:lnTo>
                <a:lnTo>
                  <a:pt x="117" y="206"/>
                </a:lnTo>
                <a:lnTo>
                  <a:pt x="123" y="198"/>
                </a:lnTo>
                <a:lnTo>
                  <a:pt x="131" y="189"/>
                </a:lnTo>
                <a:lnTo>
                  <a:pt x="135" y="179"/>
                </a:lnTo>
                <a:lnTo>
                  <a:pt x="134" y="170"/>
                </a:lnTo>
                <a:lnTo>
                  <a:pt x="127" y="161"/>
                </a:lnTo>
                <a:lnTo>
                  <a:pt x="123" y="150"/>
                </a:lnTo>
                <a:lnTo>
                  <a:pt x="121" y="151"/>
                </a:lnTo>
                <a:lnTo>
                  <a:pt x="118" y="153"/>
                </a:lnTo>
                <a:lnTo>
                  <a:pt x="97" y="155"/>
                </a:lnTo>
                <a:lnTo>
                  <a:pt x="75" y="154"/>
                </a:lnTo>
                <a:lnTo>
                  <a:pt x="66" y="166"/>
                </a:lnTo>
                <a:lnTo>
                  <a:pt x="55" y="177"/>
                </a:lnTo>
                <a:lnTo>
                  <a:pt x="48" y="189"/>
                </a:lnTo>
                <a:lnTo>
                  <a:pt x="44" y="197"/>
                </a:lnTo>
                <a:lnTo>
                  <a:pt x="41" y="202"/>
                </a:lnTo>
                <a:lnTo>
                  <a:pt x="40" y="206"/>
                </a:lnTo>
                <a:lnTo>
                  <a:pt x="38" y="211"/>
                </a:lnTo>
                <a:lnTo>
                  <a:pt x="37" y="213"/>
                </a:lnTo>
                <a:lnTo>
                  <a:pt x="36" y="214"/>
                </a:lnTo>
                <a:lnTo>
                  <a:pt x="34" y="215"/>
                </a:lnTo>
                <a:lnTo>
                  <a:pt x="34" y="217"/>
                </a:lnTo>
                <a:lnTo>
                  <a:pt x="32" y="217"/>
                </a:lnTo>
                <a:lnTo>
                  <a:pt x="29" y="217"/>
                </a:lnTo>
                <a:lnTo>
                  <a:pt x="26" y="217"/>
                </a:lnTo>
                <a:lnTo>
                  <a:pt x="22" y="217"/>
                </a:lnTo>
                <a:lnTo>
                  <a:pt x="26" y="210"/>
                </a:lnTo>
                <a:lnTo>
                  <a:pt x="29" y="205"/>
                </a:lnTo>
                <a:lnTo>
                  <a:pt x="33" y="199"/>
                </a:lnTo>
                <a:lnTo>
                  <a:pt x="36" y="194"/>
                </a:lnTo>
                <a:lnTo>
                  <a:pt x="38" y="189"/>
                </a:lnTo>
                <a:lnTo>
                  <a:pt x="33" y="167"/>
                </a:lnTo>
                <a:lnTo>
                  <a:pt x="32" y="165"/>
                </a:lnTo>
                <a:lnTo>
                  <a:pt x="29" y="162"/>
                </a:lnTo>
                <a:lnTo>
                  <a:pt x="28" y="158"/>
                </a:lnTo>
                <a:lnTo>
                  <a:pt x="25" y="154"/>
                </a:lnTo>
                <a:lnTo>
                  <a:pt x="24" y="151"/>
                </a:lnTo>
                <a:lnTo>
                  <a:pt x="24" y="149"/>
                </a:lnTo>
                <a:lnTo>
                  <a:pt x="24" y="145"/>
                </a:lnTo>
                <a:lnTo>
                  <a:pt x="26" y="142"/>
                </a:lnTo>
                <a:lnTo>
                  <a:pt x="30" y="139"/>
                </a:lnTo>
                <a:lnTo>
                  <a:pt x="34" y="138"/>
                </a:lnTo>
                <a:lnTo>
                  <a:pt x="38" y="136"/>
                </a:lnTo>
                <a:lnTo>
                  <a:pt x="42" y="134"/>
                </a:lnTo>
                <a:lnTo>
                  <a:pt x="45" y="133"/>
                </a:lnTo>
                <a:lnTo>
                  <a:pt x="40" y="124"/>
                </a:lnTo>
                <a:lnTo>
                  <a:pt x="38" y="113"/>
                </a:lnTo>
                <a:lnTo>
                  <a:pt x="40" y="101"/>
                </a:lnTo>
                <a:lnTo>
                  <a:pt x="41" y="98"/>
                </a:lnTo>
                <a:lnTo>
                  <a:pt x="42" y="94"/>
                </a:lnTo>
                <a:lnTo>
                  <a:pt x="44" y="90"/>
                </a:lnTo>
                <a:lnTo>
                  <a:pt x="45" y="86"/>
                </a:lnTo>
                <a:lnTo>
                  <a:pt x="45" y="84"/>
                </a:lnTo>
                <a:lnTo>
                  <a:pt x="44" y="82"/>
                </a:lnTo>
                <a:lnTo>
                  <a:pt x="41" y="82"/>
                </a:lnTo>
                <a:lnTo>
                  <a:pt x="40" y="82"/>
                </a:lnTo>
                <a:lnTo>
                  <a:pt x="37" y="84"/>
                </a:lnTo>
                <a:lnTo>
                  <a:pt x="34" y="85"/>
                </a:lnTo>
                <a:lnTo>
                  <a:pt x="32" y="86"/>
                </a:lnTo>
                <a:lnTo>
                  <a:pt x="29" y="89"/>
                </a:lnTo>
                <a:lnTo>
                  <a:pt x="26" y="90"/>
                </a:lnTo>
                <a:lnTo>
                  <a:pt x="22" y="90"/>
                </a:lnTo>
                <a:lnTo>
                  <a:pt x="20" y="89"/>
                </a:lnTo>
                <a:lnTo>
                  <a:pt x="18" y="88"/>
                </a:lnTo>
                <a:lnTo>
                  <a:pt x="17" y="85"/>
                </a:lnTo>
                <a:lnTo>
                  <a:pt x="17" y="81"/>
                </a:lnTo>
                <a:lnTo>
                  <a:pt x="21" y="74"/>
                </a:lnTo>
                <a:lnTo>
                  <a:pt x="25" y="69"/>
                </a:lnTo>
                <a:lnTo>
                  <a:pt x="29" y="62"/>
                </a:lnTo>
                <a:lnTo>
                  <a:pt x="30" y="60"/>
                </a:lnTo>
                <a:lnTo>
                  <a:pt x="34" y="58"/>
                </a:lnTo>
                <a:lnTo>
                  <a:pt x="37" y="57"/>
                </a:lnTo>
                <a:lnTo>
                  <a:pt x="33" y="57"/>
                </a:lnTo>
                <a:lnTo>
                  <a:pt x="29" y="56"/>
                </a:lnTo>
                <a:lnTo>
                  <a:pt x="25" y="56"/>
                </a:lnTo>
                <a:lnTo>
                  <a:pt x="22" y="56"/>
                </a:lnTo>
                <a:lnTo>
                  <a:pt x="18" y="56"/>
                </a:lnTo>
                <a:lnTo>
                  <a:pt x="14" y="56"/>
                </a:lnTo>
                <a:lnTo>
                  <a:pt x="10" y="56"/>
                </a:lnTo>
                <a:lnTo>
                  <a:pt x="6" y="54"/>
                </a:lnTo>
                <a:lnTo>
                  <a:pt x="4" y="53"/>
                </a:lnTo>
                <a:lnTo>
                  <a:pt x="2" y="53"/>
                </a:lnTo>
                <a:lnTo>
                  <a:pt x="1" y="52"/>
                </a:lnTo>
                <a:lnTo>
                  <a:pt x="1" y="49"/>
                </a:lnTo>
                <a:lnTo>
                  <a:pt x="2" y="48"/>
                </a:lnTo>
                <a:lnTo>
                  <a:pt x="4" y="48"/>
                </a:lnTo>
                <a:lnTo>
                  <a:pt x="5" y="48"/>
                </a:lnTo>
                <a:lnTo>
                  <a:pt x="8" y="49"/>
                </a:lnTo>
                <a:lnTo>
                  <a:pt x="9" y="51"/>
                </a:lnTo>
                <a:lnTo>
                  <a:pt x="10" y="51"/>
                </a:lnTo>
                <a:lnTo>
                  <a:pt x="12" y="51"/>
                </a:lnTo>
                <a:lnTo>
                  <a:pt x="12" y="51"/>
                </a:lnTo>
                <a:lnTo>
                  <a:pt x="12" y="51"/>
                </a:lnTo>
                <a:lnTo>
                  <a:pt x="12" y="49"/>
                </a:lnTo>
                <a:lnTo>
                  <a:pt x="12" y="48"/>
                </a:lnTo>
                <a:lnTo>
                  <a:pt x="12" y="48"/>
                </a:lnTo>
                <a:lnTo>
                  <a:pt x="14" y="49"/>
                </a:lnTo>
                <a:lnTo>
                  <a:pt x="16" y="49"/>
                </a:lnTo>
                <a:lnTo>
                  <a:pt x="18" y="51"/>
                </a:lnTo>
                <a:lnTo>
                  <a:pt x="21" y="52"/>
                </a:lnTo>
                <a:lnTo>
                  <a:pt x="24" y="53"/>
                </a:lnTo>
                <a:lnTo>
                  <a:pt x="25" y="54"/>
                </a:lnTo>
                <a:lnTo>
                  <a:pt x="29" y="54"/>
                </a:lnTo>
                <a:lnTo>
                  <a:pt x="32" y="54"/>
                </a:lnTo>
                <a:lnTo>
                  <a:pt x="33" y="53"/>
                </a:lnTo>
                <a:lnTo>
                  <a:pt x="33" y="52"/>
                </a:lnTo>
                <a:lnTo>
                  <a:pt x="32" y="49"/>
                </a:lnTo>
                <a:lnTo>
                  <a:pt x="29" y="47"/>
                </a:lnTo>
                <a:lnTo>
                  <a:pt x="22" y="44"/>
                </a:lnTo>
                <a:lnTo>
                  <a:pt x="13" y="43"/>
                </a:lnTo>
                <a:lnTo>
                  <a:pt x="4" y="39"/>
                </a:lnTo>
                <a:lnTo>
                  <a:pt x="0" y="35"/>
                </a:lnTo>
                <a:lnTo>
                  <a:pt x="0" y="33"/>
                </a:lnTo>
                <a:lnTo>
                  <a:pt x="0" y="32"/>
                </a:lnTo>
                <a:lnTo>
                  <a:pt x="1" y="32"/>
                </a:lnTo>
                <a:lnTo>
                  <a:pt x="2" y="32"/>
                </a:lnTo>
                <a:lnTo>
                  <a:pt x="4" y="33"/>
                </a:lnTo>
                <a:lnTo>
                  <a:pt x="5" y="33"/>
                </a:lnTo>
                <a:lnTo>
                  <a:pt x="6" y="32"/>
                </a:lnTo>
                <a:lnTo>
                  <a:pt x="6" y="32"/>
                </a:lnTo>
                <a:lnTo>
                  <a:pt x="6" y="31"/>
                </a:lnTo>
                <a:lnTo>
                  <a:pt x="6" y="29"/>
                </a:lnTo>
                <a:lnTo>
                  <a:pt x="8" y="28"/>
                </a:lnTo>
                <a:lnTo>
                  <a:pt x="9" y="28"/>
                </a:lnTo>
                <a:lnTo>
                  <a:pt x="10" y="29"/>
                </a:lnTo>
                <a:lnTo>
                  <a:pt x="10" y="31"/>
                </a:lnTo>
                <a:lnTo>
                  <a:pt x="10" y="31"/>
                </a:lnTo>
                <a:lnTo>
                  <a:pt x="12" y="33"/>
                </a:lnTo>
                <a:lnTo>
                  <a:pt x="10" y="35"/>
                </a:lnTo>
                <a:lnTo>
                  <a:pt x="10" y="36"/>
                </a:lnTo>
                <a:lnTo>
                  <a:pt x="12" y="37"/>
                </a:lnTo>
                <a:lnTo>
                  <a:pt x="12" y="39"/>
                </a:lnTo>
                <a:lnTo>
                  <a:pt x="14" y="40"/>
                </a:lnTo>
                <a:lnTo>
                  <a:pt x="21" y="41"/>
                </a:lnTo>
                <a:lnTo>
                  <a:pt x="24" y="43"/>
                </a:lnTo>
                <a:lnTo>
                  <a:pt x="26" y="43"/>
                </a:lnTo>
                <a:lnTo>
                  <a:pt x="26" y="43"/>
                </a:lnTo>
                <a:lnTo>
                  <a:pt x="30" y="45"/>
                </a:lnTo>
                <a:lnTo>
                  <a:pt x="36" y="47"/>
                </a:lnTo>
                <a:lnTo>
                  <a:pt x="38" y="48"/>
                </a:lnTo>
                <a:lnTo>
                  <a:pt x="41" y="49"/>
                </a:lnTo>
                <a:lnTo>
                  <a:pt x="42" y="49"/>
                </a:lnTo>
                <a:lnTo>
                  <a:pt x="45" y="49"/>
                </a:lnTo>
                <a:lnTo>
                  <a:pt x="46" y="48"/>
                </a:lnTo>
                <a:lnTo>
                  <a:pt x="48" y="45"/>
                </a:lnTo>
                <a:lnTo>
                  <a:pt x="46" y="43"/>
                </a:lnTo>
                <a:lnTo>
                  <a:pt x="45" y="40"/>
                </a:lnTo>
                <a:lnTo>
                  <a:pt x="42" y="37"/>
                </a:lnTo>
                <a:lnTo>
                  <a:pt x="40" y="35"/>
                </a:lnTo>
                <a:lnTo>
                  <a:pt x="36" y="32"/>
                </a:lnTo>
                <a:lnTo>
                  <a:pt x="33" y="31"/>
                </a:lnTo>
                <a:lnTo>
                  <a:pt x="32" y="28"/>
                </a:lnTo>
                <a:lnTo>
                  <a:pt x="30" y="27"/>
                </a:lnTo>
                <a:lnTo>
                  <a:pt x="29" y="25"/>
                </a:lnTo>
                <a:lnTo>
                  <a:pt x="29" y="24"/>
                </a:lnTo>
                <a:lnTo>
                  <a:pt x="29" y="21"/>
                </a:lnTo>
                <a:lnTo>
                  <a:pt x="30" y="20"/>
                </a:lnTo>
                <a:lnTo>
                  <a:pt x="32" y="19"/>
                </a:lnTo>
                <a:lnTo>
                  <a:pt x="33" y="20"/>
                </a:lnTo>
                <a:lnTo>
                  <a:pt x="34" y="21"/>
                </a:lnTo>
                <a:lnTo>
                  <a:pt x="36" y="24"/>
                </a:lnTo>
                <a:lnTo>
                  <a:pt x="37" y="25"/>
                </a:lnTo>
                <a:lnTo>
                  <a:pt x="37" y="27"/>
                </a:lnTo>
                <a:lnTo>
                  <a:pt x="38" y="27"/>
                </a:lnTo>
                <a:lnTo>
                  <a:pt x="38" y="25"/>
                </a:lnTo>
                <a:lnTo>
                  <a:pt x="38" y="24"/>
                </a:lnTo>
                <a:lnTo>
                  <a:pt x="38" y="23"/>
                </a:lnTo>
                <a:lnTo>
                  <a:pt x="37" y="23"/>
                </a:lnTo>
                <a:lnTo>
                  <a:pt x="38" y="21"/>
                </a:lnTo>
                <a:lnTo>
                  <a:pt x="38" y="21"/>
                </a:lnTo>
                <a:lnTo>
                  <a:pt x="40" y="21"/>
                </a:lnTo>
                <a:lnTo>
                  <a:pt x="42" y="24"/>
                </a:lnTo>
                <a:lnTo>
                  <a:pt x="44" y="28"/>
                </a:lnTo>
                <a:lnTo>
                  <a:pt x="46" y="33"/>
                </a:lnTo>
                <a:lnTo>
                  <a:pt x="48" y="37"/>
                </a:lnTo>
                <a:lnTo>
                  <a:pt x="49" y="41"/>
                </a:lnTo>
                <a:lnTo>
                  <a:pt x="50" y="43"/>
                </a:lnTo>
                <a:lnTo>
                  <a:pt x="52" y="43"/>
                </a:lnTo>
                <a:lnTo>
                  <a:pt x="53" y="41"/>
                </a:lnTo>
                <a:lnTo>
                  <a:pt x="53" y="41"/>
                </a:lnTo>
                <a:lnTo>
                  <a:pt x="55" y="37"/>
                </a:lnTo>
                <a:lnTo>
                  <a:pt x="57" y="32"/>
                </a:lnTo>
                <a:lnTo>
                  <a:pt x="57" y="27"/>
                </a:lnTo>
                <a:lnTo>
                  <a:pt x="55" y="21"/>
                </a:lnTo>
                <a:lnTo>
                  <a:pt x="55" y="19"/>
                </a:lnTo>
                <a:lnTo>
                  <a:pt x="53" y="15"/>
                </a:lnTo>
                <a:lnTo>
                  <a:pt x="52" y="12"/>
                </a:lnTo>
                <a:lnTo>
                  <a:pt x="52" y="11"/>
                </a:lnTo>
                <a:lnTo>
                  <a:pt x="50" y="9"/>
                </a:lnTo>
                <a:lnTo>
                  <a:pt x="50" y="9"/>
                </a:lnTo>
                <a:lnTo>
                  <a:pt x="52" y="8"/>
                </a:lnTo>
                <a:lnTo>
                  <a:pt x="52" y="8"/>
                </a:lnTo>
                <a:lnTo>
                  <a:pt x="54" y="9"/>
                </a:lnTo>
                <a:lnTo>
                  <a:pt x="55" y="11"/>
                </a:lnTo>
                <a:lnTo>
                  <a:pt x="55" y="13"/>
                </a:lnTo>
                <a:lnTo>
                  <a:pt x="55" y="15"/>
                </a:lnTo>
                <a:lnTo>
                  <a:pt x="57" y="16"/>
                </a:lnTo>
                <a:lnTo>
                  <a:pt x="57" y="15"/>
                </a:lnTo>
                <a:lnTo>
                  <a:pt x="58" y="13"/>
                </a:lnTo>
                <a:lnTo>
                  <a:pt x="59" y="12"/>
                </a:lnTo>
                <a:lnTo>
                  <a:pt x="59" y="8"/>
                </a:lnTo>
                <a:lnTo>
                  <a:pt x="62" y="4"/>
                </a:lnTo>
                <a:lnTo>
                  <a:pt x="63" y="3"/>
                </a:lnTo>
                <a:lnTo>
                  <a:pt x="65" y="1"/>
                </a:lnTo>
                <a:lnTo>
                  <a:pt x="66" y="0"/>
                </a:lnTo>
                <a:close/>
              </a:path>
            </a:pathLst>
          </a:custGeom>
          <a:solidFill>
            <a:srgbClr val="F7FBFA"/>
          </a:solidFill>
          <a:ln w="0">
            <a:solidFill>
              <a:srgbClr val="F7FBFA"/>
            </a:solidFill>
            <a:prstDash val="solid"/>
            <a:round/>
          </a:ln>
        </p:spPr>
        <p:txBody>
          <a:bodyPr vert="horz" wrap="square" lIns="91440" tIns="45720" rIns="91440" bIns="45720" numCol="1" anchor="t" anchorCtr="0" compatLnSpc="1"/>
          <a:lstStyle/>
          <a:p>
            <a:endParaRPr lang="zh-CN" altLang="en-US" sz="1800" dirty="0">
              <a:ea typeface="微软雅黑" panose="020B0503020204020204" pitchFamily="34" charset="-122"/>
            </a:endParaRPr>
          </a:p>
        </p:txBody>
      </p:sp>
      <p:sp>
        <p:nvSpPr>
          <p:cNvPr id="196" name="文本框 195"/>
          <p:cNvSpPr txBox="1"/>
          <p:nvPr/>
        </p:nvSpPr>
        <p:spPr>
          <a:xfrm>
            <a:off x="1615059" y="2332853"/>
            <a:ext cx="1178518" cy="279757"/>
          </a:xfrm>
          <a:prstGeom prst="rect">
            <a:avLst/>
          </a:prstGeom>
          <a:solidFill>
            <a:srgbClr val="283F19"/>
          </a:solid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  添加标题</a:t>
            </a:r>
          </a:p>
        </p:txBody>
      </p:sp>
      <p:sp>
        <p:nvSpPr>
          <p:cNvPr id="197" name="矩形 196"/>
          <p:cNvSpPr/>
          <p:nvPr/>
        </p:nvSpPr>
        <p:spPr>
          <a:xfrm>
            <a:off x="1262666" y="2781143"/>
            <a:ext cx="2113914" cy="81560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199" name="文本框 198"/>
          <p:cNvSpPr txBox="1"/>
          <p:nvPr/>
        </p:nvSpPr>
        <p:spPr>
          <a:xfrm>
            <a:off x="6591331" y="2161560"/>
            <a:ext cx="1178518" cy="279757"/>
          </a:xfrm>
          <a:prstGeom prst="rect">
            <a:avLst/>
          </a:prstGeom>
          <a:solidFill>
            <a:srgbClr val="283F19"/>
          </a:solidFill>
        </p:spPr>
        <p:txBody>
          <a:bodyPr wrap="square" rtlCol="0">
            <a:spAutoFit/>
          </a:bodyPr>
          <a:lstStyle/>
          <a:p>
            <a:r>
              <a:rPr lang="zh-CN" altLang="en-US" sz="1200" b="1" spc="300" dirty="0">
                <a:solidFill>
                  <a:schemeClr val="bg1"/>
                </a:solidFill>
                <a:latin typeface="微软雅黑" panose="020B0503020204020204" pitchFamily="34" charset="-122"/>
                <a:ea typeface="微软雅黑" panose="020B0503020204020204" pitchFamily="34" charset="-122"/>
              </a:rPr>
              <a:t>  添加标题</a:t>
            </a:r>
          </a:p>
        </p:txBody>
      </p:sp>
      <p:sp>
        <p:nvSpPr>
          <p:cNvPr id="200" name="矩形 199"/>
          <p:cNvSpPr/>
          <p:nvPr/>
        </p:nvSpPr>
        <p:spPr>
          <a:xfrm>
            <a:off x="6238936" y="2609850"/>
            <a:ext cx="2113914" cy="815608"/>
          </a:xfrm>
          <a:prstGeom prst="rect">
            <a:avLst/>
          </a:prstGeom>
        </p:spPr>
        <p:txBody>
          <a:bodyPr wrap="square">
            <a:spAutoFit/>
          </a:bodyPr>
          <a:lstStyle/>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a:p>
            <a:pPr algn="ctr">
              <a:spcBef>
                <a:spcPts val="600"/>
              </a:spcBef>
            </a:pPr>
            <a:r>
              <a:rPr lang="zh-CN" altLang="en-US" sz="800" spc="300" dirty="0">
                <a:solidFill>
                  <a:schemeClr val="bg1"/>
                </a:solidFill>
                <a:latin typeface="微软雅黑" panose="020B0503020204020204" pitchFamily="34" charset="-122"/>
                <a:ea typeface="微软雅黑" panose="020B0503020204020204" pitchFamily="34" charset="-122"/>
                <a:cs typeface="Hiragino Sans GB W3" charset="-122"/>
              </a:rPr>
              <a:t>输入替换内容</a:t>
            </a:r>
            <a:endParaRPr lang="en-US" altLang="zh-CN" sz="800" spc="3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nvGrpSpPr>
          <p:cNvPr id="202" name="组合 201"/>
          <p:cNvGrpSpPr/>
          <p:nvPr/>
        </p:nvGrpSpPr>
        <p:grpSpPr>
          <a:xfrm>
            <a:off x="699330" y="371662"/>
            <a:ext cx="7882750" cy="421654"/>
            <a:chOff x="-2462352" y="673807"/>
            <a:chExt cx="10508965" cy="562132"/>
          </a:xfrm>
        </p:grpSpPr>
        <p:sp>
          <p:nvSpPr>
            <p:cNvPr id="203" name="矩形 202"/>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4"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5" name="矩形 204"/>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down)">
                                      <p:cBhvr>
                                        <p:cTn id="7" dur="500"/>
                                        <p:tgtEl>
                                          <p:spTgt spid="19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wipe(down)">
                                      <p:cBhvr>
                                        <p:cTn id="11" dur="500"/>
                                        <p:tgtEl>
                                          <p:spTgt spid="19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wipe(down)">
                                      <p:cBhvr>
                                        <p:cTn id="15" dur="500"/>
                                        <p:tgtEl>
                                          <p:spTgt spid="19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0"/>
                                        </p:tgtEl>
                                        <p:attrNameLst>
                                          <p:attrName>style.visibility</p:attrName>
                                        </p:attrNameLst>
                                      </p:cBhvr>
                                      <p:to>
                                        <p:strVal val="visible"/>
                                      </p:to>
                                    </p:set>
                                    <p:animEffect transition="in" filter="wipe(down)">
                                      <p:cBhvr>
                                        <p:cTn id="19" dur="500"/>
                                        <p:tgtEl>
                                          <p:spTgt spid="200"/>
                                        </p:tgtEl>
                                      </p:cBhvr>
                                    </p:animEffect>
                                  </p:childTnLst>
                                </p:cTn>
                              </p:par>
                              <p:par>
                                <p:cTn id="20" presetID="16" presetClass="entr" presetSubtype="21" fill="hold" nodeType="with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barn(inVertical)">
                                      <p:cBhvr>
                                        <p:cTn id="22"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7" grpId="0"/>
      <p:bldP spid="199" grpId="0" animBg="1"/>
      <p:bldP spid="2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grpSp>
        <p:nvGrpSpPr>
          <p:cNvPr id="194" name="组合 193"/>
          <p:cNvGrpSpPr/>
          <p:nvPr/>
        </p:nvGrpSpPr>
        <p:grpSpPr>
          <a:xfrm>
            <a:off x="1101591" y="1205497"/>
            <a:ext cx="5682866" cy="3198476"/>
            <a:chOff x="1773" y="2234"/>
            <a:chExt cx="12956" cy="7292"/>
          </a:xfrm>
        </p:grpSpPr>
        <p:sp>
          <p:nvSpPr>
            <p:cNvPr id="195" name="矩形 15"/>
            <p:cNvSpPr>
              <a:spLocks noChangeArrowheads="1"/>
            </p:cNvSpPr>
            <p:nvPr/>
          </p:nvSpPr>
          <p:spPr bwMode="auto">
            <a:xfrm rot="5400000">
              <a:off x="8444" y="-2868"/>
              <a:ext cx="207" cy="12153"/>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6" name="矩形 18"/>
            <p:cNvSpPr>
              <a:spLocks noChangeArrowheads="1"/>
            </p:cNvSpPr>
            <p:nvPr/>
          </p:nvSpPr>
          <p:spPr bwMode="auto">
            <a:xfrm flipH="1">
              <a:off x="14457" y="3106"/>
              <a:ext cx="273" cy="642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7" name="矩形 19"/>
            <p:cNvSpPr>
              <a:spLocks noChangeArrowheads="1"/>
            </p:cNvSpPr>
            <p:nvPr/>
          </p:nvSpPr>
          <p:spPr bwMode="auto">
            <a:xfrm rot="5400000">
              <a:off x="8442" y="3345"/>
              <a:ext cx="210" cy="12153"/>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8" name="矩形 24"/>
            <p:cNvSpPr>
              <a:spLocks noChangeArrowheads="1"/>
            </p:cNvSpPr>
            <p:nvPr/>
          </p:nvSpPr>
          <p:spPr bwMode="auto">
            <a:xfrm flipH="1">
              <a:off x="2443" y="3313"/>
              <a:ext cx="270" cy="604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99" name="图片 198" descr="9f864bacc6a43efdfc8c12c46d773962"/>
            <p:cNvPicPr>
              <a:picLocks noChangeAspect="1"/>
            </p:cNvPicPr>
            <p:nvPr/>
          </p:nvPicPr>
          <p:blipFill>
            <a:blip r:embed="rId6"/>
            <a:stretch>
              <a:fillRect/>
            </a:stretch>
          </p:blipFill>
          <p:spPr>
            <a:xfrm>
              <a:off x="1773" y="2234"/>
              <a:ext cx="5625" cy="5952"/>
            </a:xfrm>
            <a:prstGeom prst="rect">
              <a:avLst/>
            </a:prstGeom>
          </p:spPr>
        </p:pic>
      </p:grpSp>
      <p:sp>
        <p:nvSpPr>
          <p:cNvPr id="200" name="文本框 199"/>
          <p:cNvSpPr txBox="1"/>
          <p:nvPr/>
        </p:nvSpPr>
        <p:spPr>
          <a:xfrm>
            <a:off x="2021538" y="2168975"/>
            <a:ext cx="1616847" cy="310983"/>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圣诞节的习俗</a:t>
            </a:r>
          </a:p>
        </p:txBody>
      </p:sp>
      <p:cxnSp>
        <p:nvCxnSpPr>
          <p:cNvPr id="201" name="直接连接符 200"/>
          <p:cNvCxnSpPr/>
          <p:nvPr/>
        </p:nvCxnSpPr>
        <p:spPr>
          <a:xfrm>
            <a:off x="2027911" y="2675035"/>
            <a:ext cx="24145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03" name="图片 202" descr="84a60553b3cec1db619c244dff34e9ad"/>
          <p:cNvPicPr>
            <a:picLocks noChangeAspect="1"/>
          </p:cNvPicPr>
          <p:nvPr/>
        </p:nvPicPr>
        <p:blipFill>
          <a:blip r:embed="rId7"/>
          <a:stretch>
            <a:fillRect/>
          </a:stretch>
        </p:blipFill>
        <p:spPr>
          <a:xfrm>
            <a:off x="6255204" y="1180847"/>
            <a:ext cx="1209577" cy="1209577"/>
          </a:xfrm>
          <a:prstGeom prst="rect">
            <a:avLst/>
          </a:prstGeom>
        </p:spPr>
      </p:pic>
      <p:sp>
        <p:nvSpPr>
          <p:cNvPr id="204" name="文本框 203"/>
          <p:cNvSpPr txBox="1"/>
          <p:nvPr/>
        </p:nvSpPr>
        <p:spPr>
          <a:xfrm>
            <a:off x="1940867" y="2782969"/>
            <a:ext cx="3763653" cy="1466812"/>
          </a:xfrm>
          <a:prstGeom prst="rect">
            <a:avLst/>
          </a:prstGeom>
          <a:noFill/>
        </p:spPr>
        <p:txBody>
          <a:bodyPr wrap="square" rtlCol="0">
            <a:spAutoFit/>
          </a:bodyPr>
          <a:lstStyle/>
          <a:p>
            <a:pPr>
              <a:lnSpc>
                <a:spcPct val="200000"/>
              </a:lnSpc>
            </a:pPr>
            <a:r>
              <a:rPr lang="zh-CN" altLang="en-US" sz="1000" dirty="0">
                <a:solidFill>
                  <a:schemeClr val="bg1"/>
                </a:solidFill>
                <a:latin typeface="微软雅黑" panose="020B0503020204020204" pitchFamily="34" charset="-122"/>
                <a:ea typeface="微软雅黑" panose="020B0503020204020204" pitchFamily="34" charset="-122"/>
              </a:rPr>
              <a:t>红色与白色相映成趣的是</a:t>
            </a:r>
            <a:r>
              <a:rPr lang="zh-CN" altLang="en-US" sz="1400" b="1" spc="300" dirty="0">
                <a:solidFill>
                  <a:srgbClr val="156C37"/>
                </a:solidFill>
                <a:latin typeface="微软雅黑" panose="020B0503020204020204" pitchFamily="34" charset="-122"/>
                <a:ea typeface="微软雅黑" panose="020B0503020204020204" pitchFamily="34" charset="-122"/>
              </a:rPr>
              <a:t>圣诞老人</a:t>
            </a:r>
            <a:r>
              <a:rPr lang="zh-CN" altLang="en-US" sz="1000" dirty="0">
                <a:solidFill>
                  <a:schemeClr val="bg1"/>
                </a:solidFill>
                <a:latin typeface="微软雅黑" panose="020B0503020204020204" pitchFamily="34" charset="-122"/>
                <a:ea typeface="微软雅黑" panose="020B0503020204020204" pitchFamily="34" charset="-122"/>
              </a:rPr>
              <a:t>，他是圣诞节活动中最受欢迎的人物。西方儿童在圣诞夜临睡之前，要在壁炉前或枕头旁放上一只袜子，等候圣诞老人在他们入睡后把礼物放在袜子内。在西方，扮演圣诞老人也是一种习俗。</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grpSp>
        <p:nvGrpSpPr>
          <p:cNvPr id="206" name="组合 205"/>
          <p:cNvGrpSpPr/>
          <p:nvPr/>
        </p:nvGrpSpPr>
        <p:grpSpPr>
          <a:xfrm>
            <a:off x="699330" y="371662"/>
            <a:ext cx="7882750" cy="421654"/>
            <a:chOff x="-2462352" y="673807"/>
            <a:chExt cx="10508965" cy="562132"/>
          </a:xfrm>
        </p:grpSpPr>
        <p:sp>
          <p:nvSpPr>
            <p:cNvPr id="207" name="矩形 206"/>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8"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9" name="矩形 208"/>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wipe(down)">
                                      <p:cBhvr>
                                        <p:cTn id="11" dur="500"/>
                                        <p:tgtEl>
                                          <p:spTgt spid="20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wipe(down)">
                                      <p:cBhvr>
                                        <p:cTn id="15" dur="500"/>
                                        <p:tgtEl>
                                          <p:spTgt spid="20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3"/>
                                        </p:tgtEl>
                                        <p:attrNameLst>
                                          <p:attrName>style.visibility</p:attrName>
                                        </p:attrNameLst>
                                      </p:cBhvr>
                                      <p:to>
                                        <p:strVal val="visible"/>
                                      </p:to>
                                    </p:set>
                                    <p:animEffect transition="in" filter="fade">
                                      <p:cBhvr>
                                        <p:cTn id="19" dur="500"/>
                                        <p:tgtEl>
                                          <p:spTgt spid="203"/>
                                        </p:tgtEl>
                                      </p:cBhvr>
                                    </p:animEffect>
                                  </p:childTnLst>
                                </p:cTn>
                              </p:par>
                            </p:childTnLst>
                          </p:cTn>
                        </p:par>
                        <p:par>
                          <p:cTn id="20" fill="hold">
                            <p:stCondLst>
                              <p:cond delay="2000"/>
                            </p:stCondLst>
                            <p:childTnLst>
                              <p:par>
                                <p:cTn id="21" presetID="32" presetClass="emph" presetSubtype="0" fill="hold" nodeType="afterEffect">
                                  <p:stCondLst>
                                    <p:cond delay="0"/>
                                  </p:stCondLst>
                                  <p:childTnLst>
                                    <p:animRot by="120000">
                                      <p:cBhvr>
                                        <p:cTn id="22" dur="100" fill="hold">
                                          <p:stCondLst>
                                            <p:cond delay="0"/>
                                          </p:stCondLst>
                                        </p:cTn>
                                        <p:tgtEl>
                                          <p:spTgt spid="203"/>
                                        </p:tgtEl>
                                        <p:attrNameLst>
                                          <p:attrName>r</p:attrName>
                                        </p:attrNameLst>
                                      </p:cBhvr>
                                    </p:animRot>
                                    <p:animRot by="-240000">
                                      <p:cBhvr>
                                        <p:cTn id="23" dur="200" fill="hold">
                                          <p:stCondLst>
                                            <p:cond delay="200"/>
                                          </p:stCondLst>
                                        </p:cTn>
                                        <p:tgtEl>
                                          <p:spTgt spid="203"/>
                                        </p:tgtEl>
                                        <p:attrNameLst>
                                          <p:attrName>r</p:attrName>
                                        </p:attrNameLst>
                                      </p:cBhvr>
                                    </p:animRot>
                                    <p:animRot by="240000">
                                      <p:cBhvr>
                                        <p:cTn id="24" dur="200" fill="hold">
                                          <p:stCondLst>
                                            <p:cond delay="400"/>
                                          </p:stCondLst>
                                        </p:cTn>
                                        <p:tgtEl>
                                          <p:spTgt spid="203"/>
                                        </p:tgtEl>
                                        <p:attrNameLst>
                                          <p:attrName>r</p:attrName>
                                        </p:attrNameLst>
                                      </p:cBhvr>
                                    </p:animRot>
                                    <p:animRot by="-240000">
                                      <p:cBhvr>
                                        <p:cTn id="25" dur="200" fill="hold">
                                          <p:stCondLst>
                                            <p:cond delay="600"/>
                                          </p:stCondLst>
                                        </p:cTn>
                                        <p:tgtEl>
                                          <p:spTgt spid="203"/>
                                        </p:tgtEl>
                                        <p:attrNameLst>
                                          <p:attrName>r</p:attrName>
                                        </p:attrNameLst>
                                      </p:cBhvr>
                                    </p:animRot>
                                    <p:animRot by="120000">
                                      <p:cBhvr>
                                        <p:cTn id="26" dur="200" fill="hold">
                                          <p:stCondLst>
                                            <p:cond delay="800"/>
                                          </p:stCondLst>
                                        </p:cTn>
                                        <p:tgtEl>
                                          <p:spTgt spid="203"/>
                                        </p:tgtEl>
                                        <p:attrNameLst>
                                          <p:attrName>r</p:attrName>
                                        </p:attrNameLst>
                                      </p:cBhvr>
                                    </p:animRot>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204"/>
                                        </p:tgtEl>
                                        <p:attrNameLst>
                                          <p:attrName>style.visibility</p:attrName>
                                        </p:attrNameLst>
                                      </p:cBhvr>
                                      <p:to>
                                        <p:strVal val="visible"/>
                                      </p:to>
                                    </p:set>
                                    <p:animEffect transition="in" filter="wipe(down)">
                                      <p:cBhvr>
                                        <p:cTn id="30" dur="500"/>
                                        <p:tgtEl>
                                          <p:spTgt spid="204"/>
                                        </p:tgtEl>
                                      </p:cBhvr>
                                    </p:animEffect>
                                  </p:childTnLst>
                                </p:cTn>
                              </p:par>
                              <p:par>
                                <p:cTn id="31" presetID="16" presetClass="entr" presetSubtype="21" fill="hold" nodeType="withEffect">
                                  <p:stCondLst>
                                    <p:cond delay="0"/>
                                  </p:stCondLst>
                                  <p:childTnLst>
                                    <p:set>
                                      <p:cBhvr>
                                        <p:cTn id="32" dur="1" fill="hold">
                                          <p:stCondLst>
                                            <p:cond delay="0"/>
                                          </p:stCondLst>
                                        </p:cTn>
                                        <p:tgtEl>
                                          <p:spTgt spid="206"/>
                                        </p:tgtEl>
                                        <p:attrNameLst>
                                          <p:attrName>style.visibility</p:attrName>
                                        </p:attrNameLst>
                                      </p:cBhvr>
                                      <p:to>
                                        <p:strVal val="visible"/>
                                      </p:to>
                                    </p:set>
                                    <p:animEffect transition="in" filter="barn(inVertical)">
                                      <p:cBhvr>
                                        <p:cTn id="3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968" r="8035"/>
          <a:stretch>
            <a:fillRect/>
          </a:stretch>
        </p:blipFill>
        <p:spPr>
          <a:xfrm>
            <a:off x="0" y="-7554"/>
            <a:ext cx="9278938" cy="5227254"/>
          </a:xfrm>
          <a:prstGeom prst="rect">
            <a:avLst/>
          </a:prstGeom>
        </p:spPr>
      </p:pic>
      <p:sp>
        <p:nvSpPr>
          <p:cNvPr id="10" name="矩形 9"/>
          <p:cNvSpPr/>
          <p:nvPr/>
        </p:nvSpPr>
        <p:spPr>
          <a:xfrm>
            <a:off x="2476844" y="3692778"/>
            <a:ext cx="4396813" cy="710707"/>
          </a:xfrm>
          <a:prstGeom prst="rect">
            <a:avLst/>
          </a:prstGeom>
        </p:spPr>
        <p:txBody>
          <a:bodyPr wrap="square">
            <a:spAutoFit/>
          </a:bodyPr>
          <a:lstStyle/>
          <a:p>
            <a:pPr algn="ctr">
              <a:lnSpc>
                <a:spcPct val="90000"/>
              </a:lnSpc>
              <a:buNone/>
            </a:pPr>
            <a:r>
              <a:rPr lang="zh-CN" altLang="en-US"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欢 乐 圣 诞</a:t>
            </a:r>
            <a:endParaRPr lang="en-US" altLang="zh-CN" sz="4400" b="1" cap="all" dirty="0">
              <a:solidFill>
                <a:srgbClr val="C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3876106" y="2055981"/>
            <a:ext cx="2898501" cy="1124026"/>
          </a:xfrm>
          <a:prstGeom prst="rect">
            <a:avLst/>
          </a:prstGeom>
        </p:spPr>
        <p:txBody>
          <a:bodyPr lIns="0" tIns="0" rIns="0" bIns="0">
            <a:spAutoFit/>
          </a:bodyPr>
          <a:lstStyle/>
          <a:p>
            <a:pPr>
              <a:defRPr/>
            </a:pPr>
            <a:r>
              <a:rPr lang="zh-CN" altLang="en-US" sz="3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p>
          <a:p>
            <a:pPr eaLnBrk="1" hangingPunct="1">
              <a:defRPr/>
            </a:pPr>
            <a:endParaRPr lang="zh-CN" altLang="en-US" sz="3600" b="1"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1"/>
          <p:cNvSpPr txBox="1"/>
          <p:nvPr/>
        </p:nvSpPr>
        <p:spPr>
          <a:xfrm>
            <a:off x="3795162" y="2609851"/>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795162" y="2802212"/>
            <a:ext cx="2890535" cy="232821"/>
          </a:xfrm>
          <a:prstGeom prst="rect">
            <a:avLst/>
          </a:prstGeom>
          <a:noFill/>
        </p:spPr>
        <p:txBody>
          <a:bodyPr wrap="none">
            <a:spAutoFit/>
          </a:bodyPr>
          <a:lstStyle/>
          <a:p>
            <a:pPr marL="128270" lvl="1" indent="-128270">
              <a:buFont typeface="Arial" panose="020B0604020202020204" pitchFamily="34" charset="0"/>
              <a:buChar char="•"/>
              <a:defRPr/>
            </a:pPr>
            <a:r>
              <a:rPr lang="zh-CN" altLang="en-US" sz="900" noProof="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添加相关标题文字添加相关标题文字相关标题文字</a:t>
            </a:r>
            <a:endParaRPr lang="en-US" altLang="zh-CN" sz="900"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s_1"/>
          <p:cNvSpPr txBox="1"/>
          <p:nvPr>
            <p:custDataLst>
              <p:tags r:id="rId1"/>
            </p:custDataLst>
          </p:nvPr>
        </p:nvSpPr>
        <p:spPr>
          <a:xfrm>
            <a:off x="2359297" y="1980263"/>
            <a:ext cx="1516808" cy="1030731"/>
          </a:xfrm>
          <a:prstGeom prst="rect">
            <a:avLst/>
          </a:prstGeom>
          <a:noFill/>
        </p:spPr>
        <p:txBody>
          <a:bodyPr vert="horz" wrap="square" lIns="0" tIns="0" rIns="0" bIns="0" anchor="ctr">
            <a:spAutoFit/>
          </a:bodyPr>
          <a:lstStyle/>
          <a:p>
            <a:pPr algn="ctr" eaLnBrk="1" hangingPunct="1">
              <a:defRPr/>
            </a:pPr>
            <a:r>
              <a:rPr lang="en-US" altLang="zh-CN" sz="6600" b="1" noProof="1">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6600" b="1"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4*#ppt_w"/>
                                          </p:val>
                                        </p:tav>
                                        <p:tav tm="100000">
                                          <p:val>
                                            <p:strVal val="#ppt_w"/>
                                          </p:val>
                                        </p:tav>
                                      </p:tavLst>
                                    </p:anim>
                                    <p:anim calcmode="lin" valueType="num">
                                      <p:cBhvr>
                                        <p:cTn id="12" dur="500" fill="hold"/>
                                        <p:tgtEl>
                                          <p:spTgt spid="8"/>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p:tgtEl>
                                          <p:spTgt spid="9"/>
                                        </p:tgtEl>
                                        <p:attrNameLst>
                                          <p:attrName>ppt_x</p:attrName>
                                        </p:attrNameLst>
                                      </p:cBhvr>
                                      <p:tavLst>
                                        <p:tav tm="0">
                                          <p:val>
                                            <p:strVal val="#ppt_x-#ppt_w*1.125000"/>
                                          </p:val>
                                        </p:tav>
                                        <p:tav tm="100000">
                                          <p:val>
                                            <p:strVal val="#ppt_x"/>
                                          </p:val>
                                        </p:tav>
                                      </p:tavLst>
                                    </p:anim>
                                    <p:animEffect transition="in" filter="wipe(right)">
                                      <p:cBhvr>
                                        <p:cTn id="17" dur="500"/>
                                        <p:tgtEl>
                                          <p:spTgt spid="9"/>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0010"/>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27972" t="31505" r="32142" b="28011"/>
          <a:stretch>
            <a:fillRect/>
          </a:stretch>
        </p:blipFill>
        <p:spPr>
          <a:xfrm>
            <a:off x="0" y="2"/>
            <a:ext cx="9278937" cy="5219700"/>
          </a:xfrm>
          <a:prstGeom prst="rect">
            <a:avLst/>
          </a:prstGeom>
        </p:spPr>
      </p:pic>
      <p:pic>
        <p:nvPicPr>
          <p:cNvPr id="193" name="图片 192" descr="6.png"/>
          <p:cNvPicPr>
            <a:picLocks noChangeAspect="1"/>
          </p:cNvPicPr>
          <p:nvPr/>
        </p:nvPicPr>
        <p:blipFill>
          <a:blip r:embed="rId4"/>
          <a:stretch>
            <a:fillRect/>
          </a:stretch>
        </p:blipFill>
        <p:spPr>
          <a:xfrm>
            <a:off x="569730" y="187669"/>
            <a:ext cx="8356970" cy="4837721"/>
          </a:xfrm>
          <a:prstGeom prst="rect">
            <a:avLst/>
          </a:prstGeom>
          <a:noFill/>
          <a:ln w="9525">
            <a:noFill/>
          </a:ln>
        </p:spPr>
      </p:pic>
      <p:grpSp>
        <p:nvGrpSpPr>
          <p:cNvPr id="194" name="组合 193"/>
          <p:cNvGrpSpPr/>
          <p:nvPr/>
        </p:nvGrpSpPr>
        <p:grpSpPr>
          <a:xfrm flipH="1">
            <a:off x="1633270" y="1314087"/>
            <a:ext cx="5792129" cy="3198476"/>
            <a:chOff x="1773" y="2234"/>
            <a:chExt cx="12956" cy="7292"/>
          </a:xfrm>
        </p:grpSpPr>
        <p:sp>
          <p:nvSpPr>
            <p:cNvPr id="195" name="矩形 15"/>
            <p:cNvSpPr>
              <a:spLocks noChangeArrowheads="1"/>
            </p:cNvSpPr>
            <p:nvPr/>
          </p:nvSpPr>
          <p:spPr bwMode="auto">
            <a:xfrm rot="5400000">
              <a:off x="8444" y="-2868"/>
              <a:ext cx="207" cy="12153"/>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6" name="矩形 18"/>
            <p:cNvSpPr>
              <a:spLocks noChangeArrowheads="1"/>
            </p:cNvSpPr>
            <p:nvPr/>
          </p:nvSpPr>
          <p:spPr bwMode="auto">
            <a:xfrm flipH="1">
              <a:off x="14457" y="3106"/>
              <a:ext cx="273" cy="642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7" name="矩形 19"/>
            <p:cNvSpPr>
              <a:spLocks noChangeArrowheads="1"/>
            </p:cNvSpPr>
            <p:nvPr/>
          </p:nvSpPr>
          <p:spPr bwMode="auto">
            <a:xfrm rot="5400000">
              <a:off x="8442" y="3345"/>
              <a:ext cx="210" cy="12153"/>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8" name="矩形 24"/>
            <p:cNvSpPr>
              <a:spLocks noChangeArrowheads="1"/>
            </p:cNvSpPr>
            <p:nvPr/>
          </p:nvSpPr>
          <p:spPr bwMode="auto">
            <a:xfrm flipH="1">
              <a:off x="2443" y="3313"/>
              <a:ext cx="270" cy="604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4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99" name="图片 198" descr="9f864bacc6a43efdfc8c12c46d773962"/>
            <p:cNvPicPr>
              <a:picLocks noChangeAspect="1"/>
            </p:cNvPicPr>
            <p:nvPr/>
          </p:nvPicPr>
          <p:blipFill>
            <a:blip r:embed="rId6"/>
            <a:stretch>
              <a:fillRect/>
            </a:stretch>
          </p:blipFill>
          <p:spPr>
            <a:xfrm>
              <a:off x="1773" y="2234"/>
              <a:ext cx="5625" cy="5952"/>
            </a:xfrm>
            <a:prstGeom prst="rect">
              <a:avLst/>
            </a:prstGeom>
          </p:spPr>
        </p:pic>
      </p:grpSp>
      <p:sp>
        <p:nvSpPr>
          <p:cNvPr id="200" name="文本框 199"/>
          <p:cNvSpPr txBox="1"/>
          <p:nvPr/>
        </p:nvSpPr>
        <p:spPr>
          <a:xfrm>
            <a:off x="2021538" y="2168975"/>
            <a:ext cx="1616847" cy="310983"/>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圣诞节的习俗</a:t>
            </a:r>
          </a:p>
        </p:txBody>
      </p:sp>
      <p:cxnSp>
        <p:nvCxnSpPr>
          <p:cNvPr id="201" name="直接连接符 200"/>
          <p:cNvCxnSpPr/>
          <p:nvPr/>
        </p:nvCxnSpPr>
        <p:spPr>
          <a:xfrm>
            <a:off x="2027911" y="2675035"/>
            <a:ext cx="24145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2" name="文本框 201"/>
          <p:cNvSpPr txBox="1"/>
          <p:nvPr/>
        </p:nvSpPr>
        <p:spPr>
          <a:xfrm>
            <a:off x="1913613" y="2880479"/>
            <a:ext cx="4714875" cy="156966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西方人以</a:t>
            </a:r>
            <a:r>
              <a:rPr lang="zh-CN" altLang="en-US" sz="1200" b="1" dirty="0">
                <a:solidFill>
                  <a:schemeClr val="bg1"/>
                </a:solidFill>
                <a:latin typeface="微软雅黑" panose="020B0503020204020204" pitchFamily="34" charset="-122"/>
                <a:ea typeface="微软雅黑" panose="020B0503020204020204" pitchFamily="34" charset="-122"/>
              </a:rPr>
              <a:t>红、绿、白</a:t>
            </a:r>
            <a:r>
              <a:rPr lang="zh-CN" altLang="en-US" sz="1200" dirty="0">
                <a:solidFill>
                  <a:schemeClr val="bg1"/>
                </a:solidFill>
                <a:latin typeface="微软雅黑" panose="020B0503020204020204" pitchFamily="34" charset="-122"/>
                <a:ea typeface="微软雅黑" panose="020B0503020204020204" pitchFamily="34" charset="-122"/>
              </a:rPr>
              <a:t>三色为</a:t>
            </a:r>
            <a:r>
              <a:rPr lang="zh-CN" altLang="en-US" sz="1600" b="1" dirty="0">
                <a:solidFill>
                  <a:srgbClr val="156C37"/>
                </a:solidFill>
                <a:latin typeface="微软雅黑" panose="020B0503020204020204" pitchFamily="34" charset="-122"/>
                <a:ea typeface="微软雅黑" panose="020B0503020204020204" pitchFamily="34" charset="-122"/>
              </a:rPr>
              <a:t>圣 诞 色</a:t>
            </a:r>
            <a:r>
              <a:rPr lang="zh-CN" altLang="en-US" sz="1200" dirty="0">
                <a:solidFill>
                  <a:schemeClr val="bg1"/>
                </a:solidFill>
                <a:latin typeface="微软雅黑" panose="020B0503020204020204" pitchFamily="34" charset="-122"/>
                <a:ea typeface="微软雅黑" panose="020B0503020204020204" pitchFamily="34" charset="-122"/>
              </a:rPr>
              <a:t>，圣诞节来临时家家户户都要用圣诞色来装饰。红色的有圣诞花和圣诞蜡烛。绿色的是圣诞树。它是圣诞节的主要装饰品，用砍伐来的杉、柏一类呈塔形的常青树装饰而成。上面悬挂着五颜六色的彩灯、礼物和纸花，还点燃着圣诞蜡烛。</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pic>
        <p:nvPicPr>
          <p:cNvPr id="203" name="图片 202" descr="84a60553b3cec1db619c244dff34e9ad"/>
          <p:cNvPicPr>
            <a:picLocks noChangeAspect="1"/>
          </p:cNvPicPr>
          <p:nvPr/>
        </p:nvPicPr>
        <p:blipFill>
          <a:blip r:embed="rId7"/>
          <a:stretch>
            <a:fillRect/>
          </a:stretch>
        </p:blipFill>
        <p:spPr>
          <a:xfrm flipH="1">
            <a:off x="1062320" y="1091345"/>
            <a:ext cx="1171764" cy="1209577"/>
          </a:xfrm>
          <a:prstGeom prst="rect">
            <a:avLst/>
          </a:prstGeom>
        </p:spPr>
      </p:pic>
      <p:grpSp>
        <p:nvGrpSpPr>
          <p:cNvPr id="205" name="组合 204"/>
          <p:cNvGrpSpPr/>
          <p:nvPr/>
        </p:nvGrpSpPr>
        <p:grpSpPr>
          <a:xfrm>
            <a:off x="699330" y="371662"/>
            <a:ext cx="7882750" cy="421654"/>
            <a:chOff x="-2462352" y="673807"/>
            <a:chExt cx="10508965" cy="562132"/>
          </a:xfrm>
        </p:grpSpPr>
        <p:sp>
          <p:nvSpPr>
            <p:cNvPr id="206" name="矩形 205"/>
            <p:cNvSpPr/>
            <p:nvPr/>
          </p:nvSpPr>
          <p:spPr>
            <a:xfrm flipV="1">
              <a:off x="4460697" y="954978"/>
              <a:ext cx="358591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华文新魏" panose="02010800040101010101" pitchFamily="2" charset="-122"/>
                <a:ea typeface="华文新魏" panose="02010800040101010101" pitchFamily="2" charset="-122"/>
              </a:endParaRPr>
            </a:p>
          </p:txBody>
        </p:sp>
        <p:sp>
          <p:nvSpPr>
            <p:cNvPr id="207" name="TextBox 8"/>
            <p:cNvSpPr txBox="1">
              <a:spLocks noChangeArrowheads="1"/>
            </p:cNvSpPr>
            <p:nvPr/>
          </p:nvSpPr>
          <p:spPr bwMode="auto">
            <a:xfrm>
              <a:off x="1173344" y="673807"/>
              <a:ext cx="3255323" cy="5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2700" dirty="0">
                  <a:solidFill>
                    <a:schemeClr val="bg1"/>
                  </a:solidFill>
                  <a:latin typeface="华文新魏" panose="02010800040101010101" pitchFamily="2" charset="-122"/>
                  <a:ea typeface="华文新魏" panose="02010800040101010101" pitchFamily="2" charset="-122"/>
                  <a:sym typeface="Arial" panose="020B0604020202020204" pitchFamily="34" charset="0"/>
                </a:rPr>
                <a:t>点击输入标题</a:t>
              </a:r>
            </a:p>
          </p:txBody>
        </p:sp>
        <p:sp>
          <p:nvSpPr>
            <p:cNvPr id="208" name="矩形 207"/>
            <p:cNvSpPr/>
            <p:nvPr/>
          </p:nvSpPr>
          <p:spPr>
            <a:xfrm flipV="1">
              <a:off x="-2462352" y="954978"/>
              <a:ext cx="358591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wipe(down)">
                                      <p:cBhvr>
                                        <p:cTn id="11" dur="500"/>
                                        <p:tgtEl>
                                          <p:spTgt spid="20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wipe(down)">
                                      <p:cBhvr>
                                        <p:cTn id="15" dur="500"/>
                                        <p:tgtEl>
                                          <p:spTgt spid="20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wipe(down)">
                                      <p:cBhvr>
                                        <p:cTn id="19" dur="500"/>
                                        <p:tgtEl>
                                          <p:spTgt spid="20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500"/>
                                        <p:tgtEl>
                                          <p:spTgt spid="203"/>
                                        </p:tgtEl>
                                      </p:cBhvr>
                                    </p:animEffect>
                                  </p:childTnLst>
                                </p:cTn>
                              </p:par>
                            </p:childTnLst>
                          </p:cTn>
                        </p:par>
                        <p:par>
                          <p:cTn id="24" fill="hold">
                            <p:stCondLst>
                              <p:cond delay="2500"/>
                            </p:stCondLst>
                            <p:childTnLst>
                              <p:par>
                                <p:cTn id="25" presetID="32" presetClass="emph" presetSubtype="0" fill="hold" nodeType="afterEffect">
                                  <p:stCondLst>
                                    <p:cond delay="0"/>
                                  </p:stCondLst>
                                  <p:childTnLst>
                                    <p:animRot by="120000">
                                      <p:cBhvr>
                                        <p:cTn id="26" dur="100" fill="hold">
                                          <p:stCondLst>
                                            <p:cond delay="0"/>
                                          </p:stCondLst>
                                        </p:cTn>
                                        <p:tgtEl>
                                          <p:spTgt spid="203"/>
                                        </p:tgtEl>
                                        <p:attrNameLst>
                                          <p:attrName>r</p:attrName>
                                        </p:attrNameLst>
                                      </p:cBhvr>
                                    </p:animRot>
                                    <p:animRot by="-240000">
                                      <p:cBhvr>
                                        <p:cTn id="27" dur="200" fill="hold">
                                          <p:stCondLst>
                                            <p:cond delay="200"/>
                                          </p:stCondLst>
                                        </p:cTn>
                                        <p:tgtEl>
                                          <p:spTgt spid="203"/>
                                        </p:tgtEl>
                                        <p:attrNameLst>
                                          <p:attrName>r</p:attrName>
                                        </p:attrNameLst>
                                      </p:cBhvr>
                                    </p:animRot>
                                    <p:animRot by="240000">
                                      <p:cBhvr>
                                        <p:cTn id="28" dur="200" fill="hold">
                                          <p:stCondLst>
                                            <p:cond delay="400"/>
                                          </p:stCondLst>
                                        </p:cTn>
                                        <p:tgtEl>
                                          <p:spTgt spid="203"/>
                                        </p:tgtEl>
                                        <p:attrNameLst>
                                          <p:attrName>r</p:attrName>
                                        </p:attrNameLst>
                                      </p:cBhvr>
                                    </p:animRot>
                                    <p:animRot by="-240000">
                                      <p:cBhvr>
                                        <p:cTn id="29" dur="200" fill="hold">
                                          <p:stCondLst>
                                            <p:cond delay="600"/>
                                          </p:stCondLst>
                                        </p:cTn>
                                        <p:tgtEl>
                                          <p:spTgt spid="203"/>
                                        </p:tgtEl>
                                        <p:attrNameLst>
                                          <p:attrName>r</p:attrName>
                                        </p:attrNameLst>
                                      </p:cBhvr>
                                    </p:animRot>
                                    <p:animRot by="120000">
                                      <p:cBhvr>
                                        <p:cTn id="30" dur="200" fill="hold">
                                          <p:stCondLst>
                                            <p:cond delay="800"/>
                                          </p:stCondLst>
                                        </p:cTn>
                                        <p:tgtEl>
                                          <p:spTgt spid="203"/>
                                        </p:tgtEl>
                                        <p:attrNameLst>
                                          <p:attrName>r</p:attrName>
                                        </p:attrNameLst>
                                      </p:cBhvr>
                                    </p:animRot>
                                  </p:childTnLst>
                                </p:cTn>
                              </p:par>
                              <p:par>
                                <p:cTn id="31" presetID="16" presetClass="entr" presetSubtype="21"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Effect transition="in" filter="barn(inVertical)">
                                      <p:cBhvr>
                                        <p:cTn id="33"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1092</Words>
  <Application>Microsoft Office PowerPoint</Application>
  <PresentationFormat>自定义</PresentationFormat>
  <Paragraphs>201</Paragraphs>
  <Slides>24</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方正喵呜体</vt:lpstr>
      <vt:lpstr>华文新魏</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61</cp:revision>
  <dcterms:created xsi:type="dcterms:W3CDTF">2017-11-21T07:22:00Z</dcterms:created>
  <dcterms:modified xsi:type="dcterms:W3CDTF">2021-01-06T09:19:16Z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