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70" r:id="rId9"/>
    <p:sldId id="261" r:id="rId10"/>
    <p:sldId id="262" r:id="rId11"/>
    <p:sldId id="269" r:id="rId12"/>
    <p:sldId id="271" r:id="rId13"/>
    <p:sldId id="263" r:id="rId14"/>
    <p:sldId id="264" r:id="rId15"/>
    <p:sldId id="266" r:id="rId16"/>
    <p:sldId id="272" r:id="rId17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822"/>
    <a:srgbClr val="3B7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954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B793-3441-4858-A956-A8A48F77CCE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8FF6-7B62-4B7B-9BEB-C467C475021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89623-8E44-4415-90F1-DA466A236E1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F5AB4-4238-4BBC-90B4-FCE121BFA33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3.em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.jpe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46" y="1774507"/>
            <a:ext cx="1062589" cy="140006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8542" y="1774507"/>
            <a:ext cx="11626813" cy="5084763"/>
            <a:chOff x="118542" y="1774507"/>
            <a:chExt cx="11626813" cy="50847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2" y="1774507"/>
              <a:ext cx="8628063" cy="508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83139">
              <a:off x="10451542" y="1821454"/>
              <a:ext cx="1293813" cy="4005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144">
              <a:off x="9380812" y="5013177"/>
              <a:ext cx="1117500" cy="1701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42" y="116632"/>
            <a:ext cx="5322064" cy="29551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45" y="2205500"/>
            <a:ext cx="1135556" cy="13772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21069" y="3016995"/>
            <a:ext cx="7384446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rgbClr val="3B7C29"/>
                </a:solidFill>
                <a:cs typeface="+mn-ea"/>
                <a:sym typeface="+mn-lt"/>
              </a:rPr>
              <a:t>单击此处添加您的标题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92" y="3824085"/>
            <a:ext cx="3975322" cy="119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ripple dir="r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449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949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449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46" y="561194"/>
            <a:ext cx="13177464" cy="3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1767" y="10283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D62822"/>
                </a:solidFill>
                <a:cs typeface="+mn-ea"/>
                <a:sym typeface="+mn-lt"/>
              </a:rPr>
              <a:t>单击添加文字标题</a:t>
            </a: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14084" y="564503"/>
            <a:ext cx="12182215" cy="6120927"/>
            <a:chOff x="172" y="427"/>
            <a:chExt cx="7115" cy="357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72" y="427"/>
              <a:ext cx="7115" cy="35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Freeform 7"/>
            <p:cNvSpPr/>
            <p:nvPr/>
          </p:nvSpPr>
          <p:spPr bwMode="auto">
            <a:xfrm>
              <a:off x="172" y="2066"/>
              <a:ext cx="7115" cy="243"/>
            </a:xfrm>
            <a:custGeom>
              <a:avLst/>
              <a:gdLst>
                <a:gd name="T0" fmla="*/ 7076 w 2381"/>
                <a:gd name="T1" fmla="*/ 99 h 81"/>
                <a:gd name="T2" fmla="*/ 6936 w 2381"/>
                <a:gd name="T3" fmla="*/ 117 h 81"/>
                <a:gd name="T4" fmla="*/ 6822 w 2381"/>
                <a:gd name="T5" fmla="*/ 126 h 81"/>
                <a:gd name="T6" fmla="*/ 6634 w 2381"/>
                <a:gd name="T7" fmla="*/ 132 h 81"/>
                <a:gd name="T8" fmla="*/ 6272 w 2381"/>
                <a:gd name="T9" fmla="*/ 150 h 81"/>
                <a:gd name="T10" fmla="*/ 3308 w 2381"/>
                <a:gd name="T11" fmla="*/ 69 h 81"/>
                <a:gd name="T12" fmla="*/ 2887 w 2381"/>
                <a:gd name="T13" fmla="*/ 54 h 81"/>
                <a:gd name="T14" fmla="*/ 227 w 2381"/>
                <a:gd name="T15" fmla="*/ 66 h 81"/>
                <a:gd name="T16" fmla="*/ 6 w 2381"/>
                <a:gd name="T17" fmla="*/ 93 h 81"/>
                <a:gd name="T18" fmla="*/ 0 w 2381"/>
                <a:gd name="T19" fmla="*/ 93 h 81"/>
                <a:gd name="T20" fmla="*/ 0 w 2381"/>
                <a:gd name="T21" fmla="*/ 141 h 81"/>
                <a:gd name="T22" fmla="*/ 6 w 2381"/>
                <a:gd name="T23" fmla="*/ 141 h 81"/>
                <a:gd name="T24" fmla="*/ 589 w 2381"/>
                <a:gd name="T25" fmla="*/ 99 h 81"/>
                <a:gd name="T26" fmla="*/ 885 w 2381"/>
                <a:gd name="T27" fmla="*/ 81 h 81"/>
                <a:gd name="T28" fmla="*/ 3117 w 2381"/>
                <a:gd name="T29" fmla="*/ 114 h 81"/>
                <a:gd name="T30" fmla="*/ 3341 w 2381"/>
                <a:gd name="T31" fmla="*/ 120 h 81"/>
                <a:gd name="T32" fmla="*/ 3571 w 2381"/>
                <a:gd name="T33" fmla="*/ 129 h 81"/>
                <a:gd name="T34" fmla="*/ 6897 w 2381"/>
                <a:gd name="T35" fmla="*/ 165 h 81"/>
                <a:gd name="T36" fmla="*/ 6897 w 2381"/>
                <a:gd name="T37" fmla="*/ 165 h 81"/>
                <a:gd name="T38" fmla="*/ 6966 w 2381"/>
                <a:gd name="T39" fmla="*/ 156 h 81"/>
                <a:gd name="T40" fmla="*/ 7076 w 2381"/>
                <a:gd name="T41" fmla="*/ 144 h 81"/>
                <a:gd name="T42" fmla="*/ 7115 w 2381"/>
                <a:gd name="T43" fmla="*/ 141 h 81"/>
                <a:gd name="T44" fmla="*/ 7115 w 2381"/>
                <a:gd name="T45" fmla="*/ 93 h 81"/>
                <a:gd name="T46" fmla="*/ 7076 w 2381"/>
                <a:gd name="T47" fmla="*/ 99 h 8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81"/>
                <a:gd name="T73" fmla="*/ 0 h 81"/>
                <a:gd name="T74" fmla="*/ 2381 w 2381"/>
                <a:gd name="T75" fmla="*/ 81 h 8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81" h="81">
                  <a:moveTo>
                    <a:pt x="2368" y="33"/>
                  </a:moveTo>
                  <a:cubicBezTo>
                    <a:pt x="2352" y="36"/>
                    <a:pt x="2337" y="37"/>
                    <a:pt x="2321" y="39"/>
                  </a:cubicBezTo>
                  <a:cubicBezTo>
                    <a:pt x="2308" y="40"/>
                    <a:pt x="2296" y="42"/>
                    <a:pt x="2283" y="42"/>
                  </a:cubicBezTo>
                  <a:cubicBezTo>
                    <a:pt x="2269" y="42"/>
                    <a:pt x="2238" y="41"/>
                    <a:pt x="2220" y="44"/>
                  </a:cubicBezTo>
                  <a:cubicBezTo>
                    <a:pt x="2180" y="44"/>
                    <a:pt x="2138" y="48"/>
                    <a:pt x="2099" y="50"/>
                  </a:cubicBezTo>
                  <a:cubicBezTo>
                    <a:pt x="1763" y="72"/>
                    <a:pt x="1439" y="32"/>
                    <a:pt x="1107" y="23"/>
                  </a:cubicBezTo>
                  <a:cubicBezTo>
                    <a:pt x="1060" y="22"/>
                    <a:pt x="1013" y="20"/>
                    <a:pt x="966" y="18"/>
                  </a:cubicBezTo>
                  <a:cubicBezTo>
                    <a:pt x="674" y="0"/>
                    <a:pt x="371" y="6"/>
                    <a:pt x="76" y="22"/>
                  </a:cubicBezTo>
                  <a:cubicBezTo>
                    <a:pt x="51" y="24"/>
                    <a:pt x="26" y="27"/>
                    <a:pt x="2" y="31"/>
                  </a:cubicBezTo>
                  <a:cubicBezTo>
                    <a:pt x="1" y="31"/>
                    <a:pt x="1" y="31"/>
                    <a:pt x="0" y="31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2" y="47"/>
                    <a:pt x="2" y="47"/>
                  </a:cubicBezTo>
                  <a:cubicBezTo>
                    <a:pt x="71" y="43"/>
                    <a:pt x="128" y="35"/>
                    <a:pt x="197" y="33"/>
                  </a:cubicBezTo>
                  <a:cubicBezTo>
                    <a:pt x="230" y="31"/>
                    <a:pt x="263" y="29"/>
                    <a:pt x="296" y="27"/>
                  </a:cubicBezTo>
                  <a:cubicBezTo>
                    <a:pt x="545" y="14"/>
                    <a:pt x="789" y="23"/>
                    <a:pt x="1043" y="38"/>
                  </a:cubicBezTo>
                  <a:cubicBezTo>
                    <a:pt x="1068" y="39"/>
                    <a:pt x="1093" y="40"/>
                    <a:pt x="1118" y="40"/>
                  </a:cubicBezTo>
                  <a:cubicBezTo>
                    <a:pt x="1143" y="41"/>
                    <a:pt x="1169" y="42"/>
                    <a:pt x="1195" y="43"/>
                  </a:cubicBezTo>
                  <a:cubicBezTo>
                    <a:pt x="1565" y="64"/>
                    <a:pt x="1937" y="81"/>
                    <a:pt x="2308" y="55"/>
                  </a:cubicBezTo>
                  <a:cubicBezTo>
                    <a:pt x="2308" y="55"/>
                    <a:pt x="2308" y="55"/>
                    <a:pt x="2308" y="55"/>
                  </a:cubicBezTo>
                  <a:cubicBezTo>
                    <a:pt x="2315" y="54"/>
                    <a:pt x="2323" y="53"/>
                    <a:pt x="2331" y="52"/>
                  </a:cubicBezTo>
                  <a:cubicBezTo>
                    <a:pt x="2343" y="51"/>
                    <a:pt x="2355" y="49"/>
                    <a:pt x="2368" y="48"/>
                  </a:cubicBezTo>
                  <a:cubicBezTo>
                    <a:pt x="2373" y="48"/>
                    <a:pt x="2378" y="47"/>
                    <a:pt x="2381" y="47"/>
                  </a:cubicBezTo>
                  <a:cubicBezTo>
                    <a:pt x="2381" y="31"/>
                    <a:pt x="2381" y="31"/>
                    <a:pt x="2381" y="31"/>
                  </a:cubicBezTo>
                  <a:cubicBezTo>
                    <a:pt x="2377" y="32"/>
                    <a:pt x="2372" y="33"/>
                    <a:pt x="2368" y="33"/>
                  </a:cubicBezTo>
                </a:path>
              </a:pathLst>
            </a:custGeom>
            <a:solidFill>
              <a:srgbClr val="EBBFB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3118" y="2078"/>
              <a:ext cx="150" cy="159"/>
            </a:xfrm>
            <a:custGeom>
              <a:avLst/>
              <a:gdLst>
                <a:gd name="T0" fmla="*/ 78 w 50"/>
                <a:gd name="T1" fmla="*/ 156 h 53"/>
                <a:gd name="T2" fmla="*/ 99 w 50"/>
                <a:gd name="T3" fmla="*/ 111 h 53"/>
                <a:gd name="T4" fmla="*/ 105 w 50"/>
                <a:gd name="T5" fmla="*/ 108 h 53"/>
                <a:gd name="T6" fmla="*/ 147 w 50"/>
                <a:gd name="T7" fmla="*/ 111 h 53"/>
                <a:gd name="T8" fmla="*/ 150 w 50"/>
                <a:gd name="T9" fmla="*/ 111 h 53"/>
                <a:gd name="T10" fmla="*/ 150 w 50"/>
                <a:gd name="T11" fmla="*/ 105 h 53"/>
                <a:gd name="T12" fmla="*/ 120 w 50"/>
                <a:gd name="T13" fmla="*/ 75 h 53"/>
                <a:gd name="T14" fmla="*/ 120 w 50"/>
                <a:gd name="T15" fmla="*/ 69 h 53"/>
                <a:gd name="T16" fmla="*/ 135 w 50"/>
                <a:gd name="T17" fmla="*/ 30 h 53"/>
                <a:gd name="T18" fmla="*/ 135 w 50"/>
                <a:gd name="T19" fmla="*/ 24 h 53"/>
                <a:gd name="T20" fmla="*/ 132 w 50"/>
                <a:gd name="T21" fmla="*/ 24 h 53"/>
                <a:gd name="T22" fmla="*/ 93 w 50"/>
                <a:gd name="T23" fmla="*/ 42 h 53"/>
                <a:gd name="T24" fmla="*/ 87 w 50"/>
                <a:gd name="T25" fmla="*/ 42 h 53"/>
                <a:gd name="T26" fmla="*/ 54 w 50"/>
                <a:gd name="T27" fmla="*/ 3 h 53"/>
                <a:gd name="T28" fmla="*/ 54 w 50"/>
                <a:gd name="T29" fmla="*/ 0 h 53"/>
                <a:gd name="T30" fmla="*/ 54 w 50"/>
                <a:gd name="T31" fmla="*/ 0 h 53"/>
                <a:gd name="T32" fmla="*/ 48 w 50"/>
                <a:gd name="T33" fmla="*/ 0 h 53"/>
                <a:gd name="T34" fmla="*/ 45 w 50"/>
                <a:gd name="T35" fmla="*/ 6 h 53"/>
                <a:gd name="T36" fmla="*/ 54 w 50"/>
                <a:gd name="T37" fmla="*/ 57 h 53"/>
                <a:gd name="T38" fmla="*/ 51 w 50"/>
                <a:gd name="T39" fmla="*/ 66 h 53"/>
                <a:gd name="T40" fmla="*/ 3 w 50"/>
                <a:gd name="T41" fmla="*/ 84 h 53"/>
                <a:gd name="T42" fmla="*/ 3 w 50"/>
                <a:gd name="T43" fmla="*/ 84 h 53"/>
                <a:gd name="T44" fmla="*/ 3 w 50"/>
                <a:gd name="T45" fmla="*/ 84 h 53"/>
                <a:gd name="T46" fmla="*/ 0 w 50"/>
                <a:gd name="T47" fmla="*/ 90 h 53"/>
                <a:gd name="T48" fmla="*/ 6 w 50"/>
                <a:gd name="T49" fmla="*/ 93 h 53"/>
                <a:gd name="T50" fmla="*/ 57 w 50"/>
                <a:gd name="T51" fmla="*/ 99 h 53"/>
                <a:gd name="T52" fmla="*/ 63 w 50"/>
                <a:gd name="T53" fmla="*/ 105 h 53"/>
                <a:gd name="T54" fmla="*/ 69 w 50"/>
                <a:gd name="T55" fmla="*/ 153 h 53"/>
                <a:gd name="T56" fmla="*/ 72 w 50"/>
                <a:gd name="T57" fmla="*/ 159 h 53"/>
                <a:gd name="T58" fmla="*/ 78 w 50"/>
                <a:gd name="T59" fmla="*/ 156 h 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0"/>
                <a:gd name="T91" fmla="*/ 0 h 53"/>
                <a:gd name="T92" fmla="*/ 50 w 50"/>
                <a:gd name="T93" fmla="*/ 53 h 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0" h="53">
                  <a:moveTo>
                    <a:pt x="26" y="52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36"/>
                    <a:pt x="34" y="36"/>
                    <a:pt x="35" y="36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0" y="38"/>
                    <a:pt x="50" y="37"/>
                    <a:pt x="50" y="37"/>
                  </a:cubicBezTo>
                  <a:cubicBezTo>
                    <a:pt x="50" y="36"/>
                    <a:pt x="50" y="36"/>
                    <a:pt x="50" y="35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39" y="25"/>
                    <a:pt x="39" y="23"/>
                    <a:pt x="40" y="23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6" y="9"/>
                    <a:pt x="46" y="8"/>
                    <a:pt x="45" y="8"/>
                  </a:cubicBezTo>
                  <a:cubicBezTo>
                    <a:pt x="45" y="8"/>
                    <a:pt x="45" y="8"/>
                    <a:pt x="44" y="8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0" y="15"/>
                    <a:pt x="29" y="15"/>
                    <a:pt x="29" y="14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8" y="21"/>
                    <a:pt x="17" y="22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29"/>
                    <a:pt x="0" y="30"/>
                  </a:cubicBezTo>
                  <a:cubicBezTo>
                    <a:pt x="0" y="30"/>
                    <a:pt x="0" y="31"/>
                    <a:pt x="2" y="31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0" y="33"/>
                    <a:pt x="21" y="34"/>
                    <a:pt x="21" y="35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3" y="52"/>
                    <a:pt x="24" y="53"/>
                    <a:pt x="24" y="53"/>
                  </a:cubicBezTo>
                  <a:cubicBezTo>
                    <a:pt x="25" y="53"/>
                    <a:pt x="25" y="53"/>
                    <a:pt x="26" y="52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Freeform 9"/>
            <p:cNvSpPr/>
            <p:nvPr/>
          </p:nvSpPr>
          <p:spPr bwMode="auto">
            <a:xfrm>
              <a:off x="3253" y="2189"/>
              <a:ext cx="72" cy="75"/>
            </a:xfrm>
            <a:custGeom>
              <a:avLst/>
              <a:gdLst>
                <a:gd name="T0" fmla="*/ 69 w 24"/>
                <a:gd name="T1" fmla="*/ 30 h 25"/>
                <a:gd name="T2" fmla="*/ 51 w 24"/>
                <a:gd name="T3" fmla="*/ 27 h 25"/>
                <a:gd name="T4" fmla="*/ 48 w 24"/>
                <a:gd name="T5" fmla="*/ 24 h 25"/>
                <a:gd name="T6" fmla="*/ 42 w 24"/>
                <a:gd name="T7" fmla="*/ 3 h 25"/>
                <a:gd name="T8" fmla="*/ 39 w 24"/>
                <a:gd name="T9" fmla="*/ 0 h 25"/>
                <a:gd name="T10" fmla="*/ 39 w 24"/>
                <a:gd name="T11" fmla="*/ 3 h 25"/>
                <a:gd name="T12" fmla="*/ 27 w 24"/>
                <a:gd name="T13" fmla="*/ 21 h 25"/>
                <a:gd name="T14" fmla="*/ 24 w 24"/>
                <a:gd name="T15" fmla="*/ 24 h 25"/>
                <a:gd name="T16" fmla="*/ 3 w 24"/>
                <a:gd name="T17" fmla="*/ 21 h 25"/>
                <a:gd name="T18" fmla="*/ 0 w 24"/>
                <a:gd name="T19" fmla="*/ 24 h 25"/>
                <a:gd name="T20" fmla="*/ 0 w 24"/>
                <a:gd name="T21" fmla="*/ 27 h 25"/>
                <a:gd name="T22" fmla="*/ 15 w 24"/>
                <a:gd name="T23" fmla="*/ 42 h 25"/>
                <a:gd name="T24" fmla="*/ 18 w 24"/>
                <a:gd name="T25" fmla="*/ 45 h 25"/>
                <a:gd name="T26" fmla="*/ 6 w 24"/>
                <a:gd name="T27" fmla="*/ 66 h 25"/>
                <a:gd name="T28" fmla="*/ 6 w 24"/>
                <a:gd name="T29" fmla="*/ 66 h 25"/>
                <a:gd name="T30" fmla="*/ 6 w 24"/>
                <a:gd name="T31" fmla="*/ 66 h 25"/>
                <a:gd name="T32" fmla="*/ 6 w 24"/>
                <a:gd name="T33" fmla="*/ 69 h 25"/>
                <a:gd name="T34" fmla="*/ 9 w 24"/>
                <a:gd name="T35" fmla="*/ 69 h 25"/>
                <a:gd name="T36" fmla="*/ 30 w 24"/>
                <a:gd name="T37" fmla="*/ 60 h 25"/>
                <a:gd name="T38" fmla="*/ 36 w 24"/>
                <a:gd name="T39" fmla="*/ 60 h 25"/>
                <a:gd name="T40" fmla="*/ 51 w 24"/>
                <a:gd name="T41" fmla="*/ 75 h 25"/>
                <a:gd name="T42" fmla="*/ 51 w 24"/>
                <a:gd name="T43" fmla="*/ 75 h 25"/>
                <a:gd name="T44" fmla="*/ 51 w 24"/>
                <a:gd name="T45" fmla="*/ 75 h 25"/>
                <a:gd name="T46" fmla="*/ 54 w 24"/>
                <a:gd name="T47" fmla="*/ 75 h 25"/>
                <a:gd name="T48" fmla="*/ 54 w 24"/>
                <a:gd name="T49" fmla="*/ 72 h 25"/>
                <a:gd name="T50" fmla="*/ 51 w 24"/>
                <a:gd name="T51" fmla="*/ 51 h 25"/>
                <a:gd name="T52" fmla="*/ 54 w 24"/>
                <a:gd name="T53" fmla="*/ 45 h 25"/>
                <a:gd name="T54" fmla="*/ 72 w 24"/>
                <a:gd name="T55" fmla="*/ 36 h 25"/>
                <a:gd name="T56" fmla="*/ 72 w 24"/>
                <a:gd name="T57" fmla="*/ 33 h 25"/>
                <a:gd name="T58" fmla="*/ 69 w 24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25"/>
                <a:gd name="T92" fmla="*/ 24 w 24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25">
                  <a:moveTo>
                    <a:pt x="23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3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3"/>
                    <a:pt x="3" y="23"/>
                    <a:pt x="3" y="2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9"/>
                    <a:pt x="11" y="19"/>
                    <a:pt x="12" y="20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8" y="1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0"/>
                    <a:pt x="23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3115" y="2306"/>
              <a:ext cx="72" cy="75"/>
            </a:xfrm>
            <a:custGeom>
              <a:avLst/>
              <a:gdLst>
                <a:gd name="T0" fmla="*/ 72 w 24"/>
                <a:gd name="T1" fmla="*/ 30 h 25"/>
                <a:gd name="T2" fmla="*/ 51 w 24"/>
                <a:gd name="T3" fmla="*/ 27 h 25"/>
                <a:gd name="T4" fmla="*/ 48 w 24"/>
                <a:gd name="T5" fmla="*/ 24 h 25"/>
                <a:gd name="T6" fmla="*/ 42 w 24"/>
                <a:gd name="T7" fmla="*/ 3 h 25"/>
                <a:gd name="T8" fmla="*/ 42 w 24"/>
                <a:gd name="T9" fmla="*/ 0 h 25"/>
                <a:gd name="T10" fmla="*/ 39 w 24"/>
                <a:gd name="T11" fmla="*/ 3 h 25"/>
                <a:gd name="T12" fmla="*/ 27 w 24"/>
                <a:gd name="T13" fmla="*/ 21 h 25"/>
                <a:gd name="T14" fmla="*/ 24 w 24"/>
                <a:gd name="T15" fmla="*/ 24 h 25"/>
                <a:gd name="T16" fmla="*/ 3 w 24"/>
                <a:gd name="T17" fmla="*/ 21 h 25"/>
                <a:gd name="T18" fmla="*/ 0 w 24"/>
                <a:gd name="T19" fmla="*/ 24 h 25"/>
                <a:gd name="T20" fmla="*/ 0 w 24"/>
                <a:gd name="T21" fmla="*/ 27 h 25"/>
                <a:gd name="T22" fmla="*/ 18 w 24"/>
                <a:gd name="T23" fmla="*/ 42 h 25"/>
                <a:gd name="T24" fmla="*/ 18 w 24"/>
                <a:gd name="T25" fmla="*/ 45 h 25"/>
                <a:gd name="T26" fmla="*/ 6 w 24"/>
                <a:gd name="T27" fmla="*/ 66 h 25"/>
                <a:gd name="T28" fmla="*/ 6 w 24"/>
                <a:gd name="T29" fmla="*/ 66 h 25"/>
                <a:gd name="T30" fmla="*/ 6 w 24"/>
                <a:gd name="T31" fmla="*/ 66 h 25"/>
                <a:gd name="T32" fmla="*/ 6 w 24"/>
                <a:gd name="T33" fmla="*/ 69 h 25"/>
                <a:gd name="T34" fmla="*/ 9 w 24"/>
                <a:gd name="T35" fmla="*/ 69 h 25"/>
                <a:gd name="T36" fmla="*/ 33 w 24"/>
                <a:gd name="T37" fmla="*/ 60 h 25"/>
                <a:gd name="T38" fmla="*/ 36 w 24"/>
                <a:gd name="T39" fmla="*/ 60 h 25"/>
                <a:gd name="T40" fmla="*/ 51 w 24"/>
                <a:gd name="T41" fmla="*/ 75 h 25"/>
                <a:gd name="T42" fmla="*/ 51 w 24"/>
                <a:gd name="T43" fmla="*/ 75 h 25"/>
                <a:gd name="T44" fmla="*/ 51 w 24"/>
                <a:gd name="T45" fmla="*/ 75 h 25"/>
                <a:gd name="T46" fmla="*/ 54 w 24"/>
                <a:gd name="T47" fmla="*/ 75 h 25"/>
                <a:gd name="T48" fmla="*/ 54 w 24"/>
                <a:gd name="T49" fmla="*/ 72 h 25"/>
                <a:gd name="T50" fmla="*/ 51 w 24"/>
                <a:gd name="T51" fmla="*/ 51 h 25"/>
                <a:gd name="T52" fmla="*/ 54 w 24"/>
                <a:gd name="T53" fmla="*/ 45 h 25"/>
                <a:gd name="T54" fmla="*/ 72 w 24"/>
                <a:gd name="T55" fmla="*/ 36 h 25"/>
                <a:gd name="T56" fmla="*/ 72 w 24"/>
                <a:gd name="T57" fmla="*/ 33 h 25"/>
                <a:gd name="T58" fmla="*/ 72 w 24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"/>
                <a:gd name="T91" fmla="*/ 0 h 25"/>
                <a:gd name="T92" fmla="*/ 24 w 24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" h="25">
                  <a:moveTo>
                    <a:pt x="24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6" y="9"/>
                    <a:pt x="16" y="9"/>
                    <a:pt x="16" y="8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5"/>
                    <a:pt x="6" y="15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9"/>
                    <a:pt x="12" y="19"/>
                    <a:pt x="12" y="20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8" y="16"/>
                    <a:pt x="18" y="1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0"/>
                    <a:pt x="24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3011" y="2372"/>
              <a:ext cx="74" cy="75"/>
            </a:xfrm>
            <a:custGeom>
              <a:avLst/>
              <a:gdLst>
                <a:gd name="T0" fmla="*/ 71 w 25"/>
                <a:gd name="T1" fmla="*/ 30 h 25"/>
                <a:gd name="T2" fmla="*/ 50 w 25"/>
                <a:gd name="T3" fmla="*/ 27 h 25"/>
                <a:gd name="T4" fmla="*/ 47 w 25"/>
                <a:gd name="T5" fmla="*/ 24 h 25"/>
                <a:gd name="T6" fmla="*/ 44 w 25"/>
                <a:gd name="T7" fmla="*/ 3 h 25"/>
                <a:gd name="T8" fmla="*/ 41 w 25"/>
                <a:gd name="T9" fmla="*/ 0 h 25"/>
                <a:gd name="T10" fmla="*/ 38 w 25"/>
                <a:gd name="T11" fmla="*/ 3 h 25"/>
                <a:gd name="T12" fmla="*/ 30 w 25"/>
                <a:gd name="T13" fmla="*/ 21 h 25"/>
                <a:gd name="T14" fmla="*/ 27 w 25"/>
                <a:gd name="T15" fmla="*/ 24 h 25"/>
                <a:gd name="T16" fmla="*/ 3 w 25"/>
                <a:gd name="T17" fmla="*/ 21 h 25"/>
                <a:gd name="T18" fmla="*/ 0 w 25"/>
                <a:gd name="T19" fmla="*/ 24 h 25"/>
                <a:gd name="T20" fmla="*/ 3 w 25"/>
                <a:gd name="T21" fmla="*/ 27 h 25"/>
                <a:gd name="T22" fmla="*/ 18 w 25"/>
                <a:gd name="T23" fmla="*/ 42 h 25"/>
                <a:gd name="T24" fmla="*/ 18 w 25"/>
                <a:gd name="T25" fmla="*/ 45 h 25"/>
                <a:gd name="T26" fmla="*/ 9 w 25"/>
                <a:gd name="T27" fmla="*/ 66 h 25"/>
                <a:gd name="T28" fmla="*/ 9 w 25"/>
                <a:gd name="T29" fmla="*/ 66 h 25"/>
                <a:gd name="T30" fmla="*/ 9 w 25"/>
                <a:gd name="T31" fmla="*/ 66 h 25"/>
                <a:gd name="T32" fmla="*/ 9 w 25"/>
                <a:gd name="T33" fmla="*/ 69 h 25"/>
                <a:gd name="T34" fmla="*/ 12 w 25"/>
                <a:gd name="T35" fmla="*/ 69 h 25"/>
                <a:gd name="T36" fmla="*/ 33 w 25"/>
                <a:gd name="T37" fmla="*/ 57 h 25"/>
                <a:gd name="T38" fmla="*/ 36 w 25"/>
                <a:gd name="T39" fmla="*/ 60 h 25"/>
                <a:gd name="T40" fmla="*/ 53 w 25"/>
                <a:gd name="T41" fmla="*/ 75 h 25"/>
                <a:gd name="T42" fmla="*/ 53 w 25"/>
                <a:gd name="T43" fmla="*/ 75 h 25"/>
                <a:gd name="T44" fmla="*/ 53 w 25"/>
                <a:gd name="T45" fmla="*/ 75 h 25"/>
                <a:gd name="T46" fmla="*/ 56 w 25"/>
                <a:gd name="T47" fmla="*/ 75 h 25"/>
                <a:gd name="T48" fmla="*/ 56 w 25"/>
                <a:gd name="T49" fmla="*/ 72 h 25"/>
                <a:gd name="T50" fmla="*/ 53 w 25"/>
                <a:gd name="T51" fmla="*/ 51 h 25"/>
                <a:gd name="T52" fmla="*/ 56 w 25"/>
                <a:gd name="T53" fmla="*/ 45 h 25"/>
                <a:gd name="T54" fmla="*/ 71 w 25"/>
                <a:gd name="T55" fmla="*/ 36 h 25"/>
                <a:gd name="T56" fmla="*/ 74 w 25"/>
                <a:gd name="T57" fmla="*/ 33 h 25"/>
                <a:gd name="T58" fmla="*/ 71 w 25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"/>
                <a:gd name="T91" fmla="*/ 0 h 25"/>
                <a:gd name="T92" fmla="*/ 25 w 25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" h="25">
                  <a:moveTo>
                    <a:pt x="24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6" y="9"/>
                    <a:pt x="16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6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3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2" y="19"/>
                    <a:pt x="12" y="2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9" y="1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0"/>
                    <a:pt x="24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3047" y="2159"/>
              <a:ext cx="74" cy="75"/>
            </a:xfrm>
            <a:custGeom>
              <a:avLst/>
              <a:gdLst>
                <a:gd name="T0" fmla="*/ 71 w 25"/>
                <a:gd name="T1" fmla="*/ 30 h 25"/>
                <a:gd name="T2" fmla="*/ 50 w 25"/>
                <a:gd name="T3" fmla="*/ 27 h 25"/>
                <a:gd name="T4" fmla="*/ 47 w 25"/>
                <a:gd name="T5" fmla="*/ 24 h 25"/>
                <a:gd name="T6" fmla="*/ 44 w 25"/>
                <a:gd name="T7" fmla="*/ 3 h 25"/>
                <a:gd name="T8" fmla="*/ 41 w 25"/>
                <a:gd name="T9" fmla="*/ 0 h 25"/>
                <a:gd name="T10" fmla="*/ 38 w 25"/>
                <a:gd name="T11" fmla="*/ 3 h 25"/>
                <a:gd name="T12" fmla="*/ 30 w 25"/>
                <a:gd name="T13" fmla="*/ 24 h 25"/>
                <a:gd name="T14" fmla="*/ 27 w 25"/>
                <a:gd name="T15" fmla="*/ 24 h 25"/>
                <a:gd name="T16" fmla="*/ 3 w 25"/>
                <a:gd name="T17" fmla="*/ 24 h 25"/>
                <a:gd name="T18" fmla="*/ 0 w 25"/>
                <a:gd name="T19" fmla="*/ 24 h 25"/>
                <a:gd name="T20" fmla="*/ 3 w 25"/>
                <a:gd name="T21" fmla="*/ 27 h 25"/>
                <a:gd name="T22" fmla="*/ 18 w 25"/>
                <a:gd name="T23" fmla="*/ 42 h 25"/>
                <a:gd name="T24" fmla="*/ 18 w 25"/>
                <a:gd name="T25" fmla="*/ 45 h 25"/>
                <a:gd name="T26" fmla="*/ 9 w 25"/>
                <a:gd name="T27" fmla="*/ 66 h 25"/>
                <a:gd name="T28" fmla="*/ 9 w 25"/>
                <a:gd name="T29" fmla="*/ 66 h 25"/>
                <a:gd name="T30" fmla="*/ 9 w 25"/>
                <a:gd name="T31" fmla="*/ 66 h 25"/>
                <a:gd name="T32" fmla="*/ 9 w 25"/>
                <a:gd name="T33" fmla="*/ 69 h 25"/>
                <a:gd name="T34" fmla="*/ 12 w 25"/>
                <a:gd name="T35" fmla="*/ 69 h 25"/>
                <a:gd name="T36" fmla="*/ 33 w 25"/>
                <a:gd name="T37" fmla="*/ 60 h 25"/>
                <a:gd name="T38" fmla="*/ 36 w 25"/>
                <a:gd name="T39" fmla="*/ 60 h 25"/>
                <a:gd name="T40" fmla="*/ 53 w 25"/>
                <a:gd name="T41" fmla="*/ 75 h 25"/>
                <a:gd name="T42" fmla="*/ 53 w 25"/>
                <a:gd name="T43" fmla="*/ 75 h 25"/>
                <a:gd name="T44" fmla="*/ 53 w 25"/>
                <a:gd name="T45" fmla="*/ 75 h 25"/>
                <a:gd name="T46" fmla="*/ 56 w 25"/>
                <a:gd name="T47" fmla="*/ 75 h 25"/>
                <a:gd name="T48" fmla="*/ 56 w 25"/>
                <a:gd name="T49" fmla="*/ 72 h 25"/>
                <a:gd name="T50" fmla="*/ 53 w 25"/>
                <a:gd name="T51" fmla="*/ 51 h 25"/>
                <a:gd name="T52" fmla="*/ 56 w 25"/>
                <a:gd name="T53" fmla="*/ 48 h 25"/>
                <a:gd name="T54" fmla="*/ 71 w 25"/>
                <a:gd name="T55" fmla="*/ 36 h 25"/>
                <a:gd name="T56" fmla="*/ 74 w 25"/>
                <a:gd name="T57" fmla="*/ 33 h 25"/>
                <a:gd name="T58" fmla="*/ 71 w 25"/>
                <a:gd name="T59" fmla="*/ 30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5"/>
                <a:gd name="T91" fmla="*/ 0 h 25"/>
                <a:gd name="T92" fmla="*/ 25 w 25"/>
                <a:gd name="T93" fmla="*/ 25 h 2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5" h="25">
                  <a:moveTo>
                    <a:pt x="24" y="10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6" y="9"/>
                    <a:pt x="16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4" y="0"/>
                    <a:pt x="14" y="0"/>
                    <a:pt x="13" y="1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7" y="15"/>
                    <a:pt x="6" y="15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3"/>
                    <a:pt x="4" y="23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2" y="20"/>
                    <a:pt x="12" y="20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8" y="25"/>
                    <a:pt x="19" y="25"/>
                  </a:cubicBezTo>
                  <a:cubicBezTo>
                    <a:pt x="19" y="25"/>
                    <a:pt x="19" y="25"/>
                    <a:pt x="19" y="24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8" y="16"/>
                    <a:pt x="19" y="16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1"/>
                    <a:pt x="25" y="11"/>
                  </a:cubicBezTo>
                  <a:cubicBezTo>
                    <a:pt x="25" y="11"/>
                    <a:pt x="25" y="11"/>
                    <a:pt x="24" y="1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2978" y="2162"/>
              <a:ext cx="57" cy="57"/>
            </a:xfrm>
            <a:custGeom>
              <a:avLst/>
              <a:gdLst>
                <a:gd name="T0" fmla="*/ 18 w 19"/>
                <a:gd name="T1" fmla="*/ 3 h 19"/>
                <a:gd name="T2" fmla="*/ 18 w 19"/>
                <a:gd name="T3" fmla="*/ 18 h 19"/>
                <a:gd name="T4" fmla="*/ 18 w 19"/>
                <a:gd name="T5" fmla="*/ 21 h 19"/>
                <a:gd name="T6" fmla="*/ 0 w 19"/>
                <a:gd name="T7" fmla="*/ 27 h 19"/>
                <a:gd name="T8" fmla="*/ 0 w 19"/>
                <a:gd name="T9" fmla="*/ 30 h 19"/>
                <a:gd name="T10" fmla="*/ 0 w 19"/>
                <a:gd name="T11" fmla="*/ 30 h 19"/>
                <a:gd name="T12" fmla="*/ 18 w 19"/>
                <a:gd name="T13" fmla="*/ 36 h 19"/>
                <a:gd name="T14" fmla="*/ 21 w 19"/>
                <a:gd name="T15" fmla="*/ 39 h 19"/>
                <a:gd name="T16" fmla="*/ 24 w 19"/>
                <a:gd name="T17" fmla="*/ 54 h 19"/>
                <a:gd name="T18" fmla="*/ 24 w 19"/>
                <a:gd name="T19" fmla="*/ 57 h 19"/>
                <a:gd name="T20" fmla="*/ 27 w 19"/>
                <a:gd name="T21" fmla="*/ 57 h 19"/>
                <a:gd name="T22" fmla="*/ 36 w 19"/>
                <a:gd name="T23" fmla="*/ 42 h 19"/>
                <a:gd name="T24" fmla="*/ 39 w 19"/>
                <a:gd name="T25" fmla="*/ 39 h 19"/>
                <a:gd name="T26" fmla="*/ 54 w 19"/>
                <a:gd name="T27" fmla="*/ 45 h 19"/>
                <a:gd name="T28" fmla="*/ 54 w 19"/>
                <a:gd name="T29" fmla="*/ 45 h 19"/>
                <a:gd name="T30" fmla="*/ 54 w 19"/>
                <a:gd name="T31" fmla="*/ 45 h 19"/>
                <a:gd name="T32" fmla="*/ 57 w 19"/>
                <a:gd name="T33" fmla="*/ 45 h 19"/>
                <a:gd name="T34" fmla="*/ 57 w 19"/>
                <a:gd name="T35" fmla="*/ 42 h 19"/>
                <a:gd name="T36" fmla="*/ 45 w 19"/>
                <a:gd name="T37" fmla="*/ 27 h 19"/>
                <a:gd name="T38" fmla="*/ 45 w 19"/>
                <a:gd name="T39" fmla="*/ 24 h 19"/>
                <a:gd name="T40" fmla="*/ 54 w 19"/>
                <a:gd name="T41" fmla="*/ 9 h 19"/>
                <a:gd name="T42" fmla="*/ 54 w 19"/>
                <a:gd name="T43" fmla="*/ 9 h 19"/>
                <a:gd name="T44" fmla="*/ 54 w 19"/>
                <a:gd name="T45" fmla="*/ 9 h 19"/>
                <a:gd name="T46" fmla="*/ 54 w 19"/>
                <a:gd name="T47" fmla="*/ 6 h 19"/>
                <a:gd name="T48" fmla="*/ 54 w 19"/>
                <a:gd name="T49" fmla="*/ 6 h 19"/>
                <a:gd name="T50" fmla="*/ 36 w 19"/>
                <a:gd name="T51" fmla="*/ 12 h 19"/>
                <a:gd name="T52" fmla="*/ 33 w 19"/>
                <a:gd name="T53" fmla="*/ 12 h 19"/>
                <a:gd name="T54" fmla="*/ 21 w 19"/>
                <a:gd name="T55" fmla="*/ 0 h 19"/>
                <a:gd name="T56" fmla="*/ 18 w 19"/>
                <a:gd name="T57" fmla="*/ 0 h 19"/>
                <a:gd name="T58" fmla="*/ 18 w 19"/>
                <a:gd name="T59" fmla="*/ 3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9"/>
                <a:gd name="T92" fmla="*/ 19 w 19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9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4"/>
                    <a:pt x="19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3041" y="2294"/>
              <a:ext cx="56" cy="57"/>
            </a:xfrm>
            <a:custGeom>
              <a:avLst/>
              <a:gdLst>
                <a:gd name="T0" fmla="*/ 18 w 19"/>
                <a:gd name="T1" fmla="*/ 3 h 19"/>
                <a:gd name="T2" fmla="*/ 18 w 19"/>
                <a:gd name="T3" fmla="*/ 18 h 19"/>
                <a:gd name="T4" fmla="*/ 18 w 19"/>
                <a:gd name="T5" fmla="*/ 21 h 19"/>
                <a:gd name="T6" fmla="*/ 0 w 19"/>
                <a:gd name="T7" fmla="*/ 30 h 19"/>
                <a:gd name="T8" fmla="*/ 0 w 19"/>
                <a:gd name="T9" fmla="*/ 30 h 19"/>
                <a:gd name="T10" fmla="*/ 3 w 19"/>
                <a:gd name="T11" fmla="*/ 33 h 19"/>
                <a:gd name="T12" fmla="*/ 18 w 19"/>
                <a:gd name="T13" fmla="*/ 36 h 19"/>
                <a:gd name="T14" fmla="*/ 21 w 19"/>
                <a:gd name="T15" fmla="*/ 39 h 19"/>
                <a:gd name="T16" fmla="*/ 24 w 19"/>
                <a:gd name="T17" fmla="*/ 57 h 19"/>
                <a:gd name="T18" fmla="*/ 24 w 19"/>
                <a:gd name="T19" fmla="*/ 57 h 19"/>
                <a:gd name="T20" fmla="*/ 27 w 19"/>
                <a:gd name="T21" fmla="*/ 57 h 19"/>
                <a:gd name="T22" fmla="*/ 35 w 19"/>
                <a:gd name="T23" fmla="*/ 42 h 19"/>
                <a:gd name="T24" fmla="*/ 38 w 19"/>
                <a:gd name="T25" fmla="*/ 42 h 19"/>
                <a:gd name="T26" fmla="*/ 53 w 19"/>
                <a:gd name="T27" fmla="*/ 45 h 19"/>
                <a:gd name="T28" fmla="*/ 53 w 19"/>
                <a:gd name="T29" fmla="*/ 45 h 19"/>
                <a:gd name="T30" fmla="*/ 53 w 19"/>
                <a:gd name="T31" fmla="*/ 45 h 19"/>
                <a:gd name="T32" fmla="*/ 56 w 19"/>
                <a:gd name="T33" fmla="*/ 45 h 19"/>
                <a:gd name="T34" fmla="*/ 56 w 19"/>
                <a:gd name="T35" fmla="*/ 42 h 19"/>
                <a:gd name="T36" fmla="*/ 44 w 19"/>
                <a:gd name="T37" fmla="*/ 27 h 19"/>
                <a:gd name="T38" fmla="*/ 44 w 19"/>
                <a:gd name="T39" fmla="*/ 24 h 19"/>
                <a:gd name="T40" fmla="*/ 53 w 19"/>
                <a:gd name="T41" fmla="*/ 9 h 19"/>
                <a:gd name="T42" fmla="*/ 53 w 19"/>
                <a:gd name="T43" fmla="*/ 9 h 19"/>
                <a:gd name="T44" fmla="*/ 53 w 19"/>
                <a:gd name="T45" fmla="*/ 9 h 19"/>
                <a:gd name="T46" fmla="*/ 53 w 19"/>
                <a:gd name="T47" fmla="*/ 9 h 19"/>
                <a:gd name="T48" fmla="*/ 53 w 19"/>
                <a:gd name="T49" fmla="*/ 9 h 19"/>
                <a:gd name="T50" fmla="*/ 35 w 19"/>
                <a:gd name="T51" fmla="*/ 12 h 19"/>
                <a:gd name="T52" fmla="*/ 32 w 19"/>
                <a:gd name="T53" fmla="*/ 12 h 19"/>
                <a:gd name="T54" fmla="*/ 21 w 19"/>
                <a:gd name="T55" fmla="*/ 0 h 19"/>
                <a:gd name="T56" fmla="*/ 18 w 19"/>
                <a:gd name="T57" fmla="*/ 0 h 19"/>
                <a:gd name="T58" fmla="*/ 18 w 19"/>
                <a:gd name="T59" fmla="*/ 3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9"/>
                <a:gd name="T92" fmla="*/ 19 w 19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9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9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8" y="3"/>
                    <a:pt x="18" y="3"/>
                  </a:cubicBezTo>
                  <a:cubicBezTo>
                    <a:pt x="18" y="3"/>
                    <a:pt x="18" y="2"/>
                    <a:pt x="18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3094" y="2234"/>
              <a:ext cx="60" cy="57"/>
            </a:xfrm>
            <a:custGeom>
              <a:avLst/>
              <a:gdLst>
                <a:gd name="T0" fmla="*/ 18 w 20"/>
                <a:gd name="T1" fmla="*/ 0 h 19"/>
                <a:gd name="T2" fmla="*/ 21 w 20"/>
                <a:gd name="T3" fmla="*/ 18 h 19"/>
                <a:gd name="T4" fmla="*/ 18 w 20"/>
                <a:gd name="T5" fmla="*/ 21 h 19"/>
                <a:gd name="T6" fmla="*/ 3 w 20"/>
                <a:gd name="T7" fmla="*/ 27 h 19"/>
                <a:gd name="T8" fmla="*/ 0 w 20"/>
                <a:gd name="T9" fmla="*/ 30 h 19"/>
                <a:gd name="T10" fmla="*/ 3 w 20"/>
                <a:gd name="T11" fmla="*/ 30 h 19"/>
                <a:gd name="T12" fmla="*/ 21 w 20"/>
                <a:gd name="T13" fmla="*/ 36 h 19"/>
                <a:gd name="T14" fmla="*/ 21 w 20"/>
                <a:gd name="T15" fmla="*/ 36 h 19"/>
                <a:gd name="T16" fmla="*/ 24 w 20"/>
                <a:gd name="T17" fmla="*/ 54 h 19"/>
                <a:gd name="T18" fmla="*/ 24 w 20"/>
                <a:gd name="T19" fmla="*/ 57 h 19"/>
                <a:gd name="T20" fmla="*/ 27 w 20"/>
                <a:gd name="T21" fmla="*/ 57 h 19"/>
                <a:gd name="T22" fmla="*/ 36 w 20"/>
                <a:gd name="T23" fmla="*/ 42 h 19"/>
                <a:gd name="T24" fmla="*/ 39 w 20"/>
                <a:gd name="T25" fmla="*/ 39 h 19"/>
                <a:gd name="T26" fmla="*/ 57 w 20"/>
                <a:gd name="T27" fmla="*/ 45 h 19"/>
                <a:gd name="T28" fmla="*/ 57 w 20"/>
                <a:gd name="T29" fmla="*/ 45 h 19"/>
                <a:gd name="T30" fmla="*/ 57 w 20"/>
                <a:gd name="T31" fmla="*/ 45 h 19"/>
                <a:gd name="T32" fmla="*/ 57 w 20"/>
                <a:gd name="T33" fmla="*/ 45 h 19"/>
                <a:gd name="T34" fmla="*/ 57 w 20"/>
                <a:gd name="T35" fmla="*/ 42 h 19"/>
                <a:gd name="T36" fmla="*/ 48 w 20"/>
                <a:gd name="T37" fmla="*/ 27 h 19"/>
                <a:gd name="T38" fmla="*/ 48 w 20"/>
                <a:gd name="T39" fmla="*/ 24 h 19"/>
                <a:gd name="T40" fmla="*/ 57 w 20"/>
                <a:gd name="T41" fmla="*/ 9 h 19"/>
                <a:gd name="T42" fmla="*/ 57 w 20"/>
                <a:gd name="T43" fmla="*/ 9 h 19"/>
                <a:gd name="T44" fmla="*/ 57 w 20"/>
                <a:gd name="T45" fmla="*/ 9 h 19"/>
                <a:gd name="T46" fmla="*/ 57 w 20"/>
                <a:gd name="T47" fmla="*/ 6 h 19"/>
                <a:gd name="T48" fmla="*/ 54 w 20"/>
                <a:gd name="T49" fmla="*/ 6 h 19"/>
                <a:gd name="T50" fmla="*/ 36 w 20"/>
                <a:gd name="T51" fmla="*/ 12 h 19"/>
                <a:gd name="T52" fmla="*/ 33 w 20"/>
                <a:gd name="T53" fmla="*/ 12 h 19"/>
                <a:gd name="T54" fmla="*/ 24 w 20"/>
                <a:gd name="T55" fmla="*/ 0 h 19"/>
                <a:gd name="T56" fmla="*/ 21 w 20"/>
                <a:gd name="T57" fmla="*/ 0 h 19"/>
                <a:gd name="T58" fmla="*/ 18 w 20"/>
                <a:gd name="T59" fmla="*/ 0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"/>
                <a:gd name="T91" fmla="*/ 0 h 19"/>
                <a:gd name="T92" fmla="*/ 20 w 20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" h="19">
                  <a:moveTo>
                    <a:pt x="6" y="0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1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9" y="19"/>
                    <a:pt x="9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4"/>
                    <a:pt x="20" y="14"/>
                    <a:pt x="19" y="14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2"/>
                    <a:pt x="18" y="2"/>
                    <a:pt x="18" y="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3307" y="2276"/>
              <a:ext cx="56" cy="57"/>
            </a:xfrm>
            <a:custGeom>
              <a:avLst/>
              <a:gdLst>
                <a:gd name="T0" fmla="*/ 18 w 19"/>
                <a:gd name="T1" fmla="*/ 3 h 19"/>
                <a:gd name="T2" fmla="*/ 18 w 19"/>
                <a:gd name="T3" fmla="*/ 18 h 19"/>
                <a:gd name="T4" fmla="*/ 18 w 19"/>
                <a:gd name="T5" fmla="*/ 21 h 19"/>
                <a:gd name="T6" fmla="*/ 0 w 19"/>
                <a:gd name="T7" fmla="*/ 30 h 19"/>
                <a:gd name="T8" fmla="*/ 0 w 19"/>
                <a:gd name="T9" fmla="*/ 30 h 19"/>
                <a:gd name="T10" fmla="*/ 0 w 19"/>
                <a:gd name="T11" fmla="*/ 33 h 19"/>
                <a:gd name="T12" fmla="*/ 18 w 19"/>
                <a:gd name="T13" fmla="*/ 36 h 19"/>
                <a:gd name="T14" fmla="*/ 21 w 19"/>
                <a:gd name="T15" fmla="*/ 39 h 19"/>
                <a:gd name="T16" fmla="*/ 21 w 19"/>
                <a:gd name="T17" fmla="*/ 57 h 19"/>
                <a:gd name="T18" fmla="*/ 24 w 19"/>
                <a:gd name="T19" fmla="*/ 57 h 19"/>
                <a:gd name="T20" fmla="*/ 24 w 19"/>
                <a:gd name="T21" fmla="*/ 57 h 19"/>
                <a:gd name="T22" fmla="*/ 35 w 19"/>
                <a:gd name="T23" fmla="*/ 42 h 19"/>
                <a:gd name="T24" fmla="*/ 35 w 19"/>
                <a:gd name="T25" fmla="*/ 42 h 19"/>
                <a:gd name="T26" fmla="*/ 53 w 19"/>
                <a:gd name="T27" fmla="*/ 45 h 19"/>
                <a:gd name="T28" fmla="*/ 53 w 19"/>
                <a:gd name="T29" fmla="*/ 45 h 19"/>
                <a:gd name="T30" fmla="*/ 53 w 19"/>
                <a:gd name="T31" fmla="*/ 45 h 19"/>
                <a:gd name="T32" fmla="*/ 56 w 19"/>
                <a:gd name="T33" fmla="*/ 45 h 19"/>
                <a:gd name="T34" fmla="*/ 56 w 19"/>
                <a:gd name="T35" fmla="*/ 42 h 19"/>
                <a:gd name="T36" fmla="*/ 44 w 19"/>
                <a:gd name="T37" fmla="*/ 27 h 19"/>
                <a:gd name="T38" fmla="*/ 44 w 19"/>
                <a:gd name="T39" fmla="*/ 24 h 19"/>
                <a:gd name="T40" fmla="*/ 53 w 19"/>
                <a:gd name="T41" fmla="*/ 9 h 19"/>
                <a:gd name="T42" fmla="*/ 53 w 19"/>
                <a:gd name="T43" fmla="*/ 9 h 19"/>
                <a:gd name="T44" fmla="*/ 53 w 19"/>
                <a:gd name="T45" fmla="*/ 9 h 19"/>
                <a:gd name="T46" fmla="*/ 53 w 19"/>
                <a:gd name="T47" fmla="*/ 9 h 19"/>
                <a:gd name="T48" fmla="*/ 50 w 19"/>
                <a:gd name="T49" fmla="*/ 9 h 19"/>
                <a:gd name="T50" fmla="*/ 35 w 19"/>
                <a:gd name="T51" fmla="*/ 15 h 19"/>
                <a:gd name="T52" fmla="*/ 32 w 19"/>
                <a:gd name="T53" fmla="*/ 12 h 19"/>
                <a:gd name="T54" fmla="*/ 21 w 19"/>
                <a:gd name="T55" fmla="*/ 0 h 19"/>
                <a:gd name="T56" fmla="*/ 18 w 19"/>
                <a:gd name="T57" fmla="*/ 0 h 19"/>
                <a:gd name="T58" fmla="*/ 18 w 19"/>
                <a:gd name="T59" fmla="*/ 3 h 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"/>
                <a:gd name="T91" fmla="*/ 0 h 19"/>
                <a:gd name="T92" fmla="*/ 19 w 19"/>
                <a:gd name="T93" fmla="*/ 19 h 1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" h="19">
                  <a:moveTo>
                    <a:pt x="6" y="1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19" y="15"/>
                    <a:pt x="19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2"/>
                    <a:pt x="17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6" y="0"/>
                    <a:pt x="6" y="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7042" y="2111"/>
              <a:ext cx="245" cy="390"/>
            </a:xfrm>
            <a:custGeom>
              <a:avLst/>
              <a:gdLst>
                <a:gd name="T0" fmla="*/ 239 w 82"/>
                <a:gd name="T1" fmla="*/ 279 h 130"/>
                <a:gd name="T2" fmla="*/ 245 w 82"/>
                <a:gd name="T3" fmla="*/ 273 h 130"/>
                <a:gd name="T4" fmla="*/ 224 w 82"/>
                <a:gd name="T5" fmla="*/ 36 h 130"/>
                <a:gd name="T6" fmla="*/ 182 w 82"/>
                <a:gd name="T7" fmla="*/ 0 h 130"/>
                <a:gd name="T8" fmla="*/ 179 w 82"/>
                <a:gd name="T9" fmla="*/ 54 h 130"/>
                <a:gd name="T10" fmla="*/ 140 w 82"/>
                <a:gd name="T11" fmla="*/ 78 h 130"/>
                <a:gd name="T12" fmla="*/ 188 w 82"/>
                <a:gd name="T13" fmla="*/ 144 h 130"/>
                <a:gd name="T14" fmla="*/ 221 w 82"/>
                <a:gd name="T15" fmla="*/ 102 h 130"/>
                <a:gd name="T16" fmla="*/ 245 w 82"/>
                <a:gd name="T17" fmla="*/ 69 h 130"/>
                <a:gd name="T18" fmla="*/ 224 w 82"/>
                <a:gd name="T19" fmla="*/ 36 h 130"/>
                <a:gd name="T20" fmla="*/ 227 w 82"/>
                <a:gd name="T21" fmla="*/ 168 h 130"/>
                <a:gd name="T22" fmla="*/ 227 w 82"/>
                <a:gd name="T23" fmla="*/ 171 h 130"/>
                <a:gd name="T24" fmla="*/ 212 w 82"/>
                <a:gd name="T25" fmla="*/ 198 h 130"/>
                <a:gd name="T26" fmla="*/ 212 w 82"/>
                <a:gd name="T27" fmla="*/ 201 h 130"/>
                <a:gd name="T28" fmla="*/ 233 w 82"/>
                <a:gd name="T29" fmla="*/ 207 h 130"/>
                <a:gd name="T30" fmla="*/ 239 w 82"/>
                <a:gd name="T31" fmla="*/ 225 h 130"/>
                <a:gd name="T32" fmla="*/ 242 w 82"/>
                <a:gd name="T33" fmla="*/ 180 h 130"/>
                <a:gd name="T34" fmla="*/ 203 w 82"/>
                <a:gd name="T35" fmla="*/ 255 h 130"/>
                <a:gd name="T36" fmla="*/ 197 w 82"/>
                <a:gd name="T37" fmla="*/ 225 h 130"/>
                <a:gd name="T38" fmla="*/ 176 w 82"/>
                <a:gd name="T39" fmla="*/ 246 h 130"/>
                <a:gd name="T40" fmla="*/ 155 w 82"/>
                <a:gd name="T41" fmla="*/ 246 h 130"/>
                <a:gd name="T42" fmla="*/ 155 w 82"/>
                <a:gd name="T43" fmla="*/ 288 h 130"/>
                <a:gd name="T44" fmla="*/ 158 w 82"/>
                <a:gd name="T45" fmla="*/ 291 h 130"/>
                <a:gd name="T46" fmla="*/ 182 w 82"/>
                <a:gd name="T47" fmla="*/ 282 h 130"/>
                <a:gd name="T48" fmla="*/ 203 w 82"/>
                <a:gd name="T49" fmla="*/ 300 h 130"/>
                <a:gd name="T50" fmla="*/ 200 w 82"/>
                <a:gd name="T51" fmla="*/ 276 h 130"/>
                <a:gd name="T52" fmla="*/ 227 w 82"/>
                <a:gd name="T53" fmla="*/ 261 h 130"/>
                <a:gd name="T54" fmla="*/ 117 w 82"/>
                <a:gd name="T55" fmla="*/ 90 h 130"/>
                <a:gd name="T56" fmla="*/ 114 w 82"/>
                <a:gd name="T57" fmla="*/ 66 h 130"/>
                <a:gd name="T58" fmla="*/ 75 w 82"/>
                <a:gd name="T59" fmla="*/ 81 h 130"/>
                <a:gd name="T60" fmla="*/ 84 w 82"/>
                <a:gd name="T61" fmla="*/ 102 h 130"/>
                <a:gd name="T62" fmla="*/ 75 w 82"/>
                <a:gd name="T63" fmla="*/ 129 h 130"/>
                <a:gd name="T64" fmla="*/ 78 w 82"/>
                <a:gd name="T65" fmla="*/ 129 h 130"/>
                <a:gd name="T66" fmla="*/ 117 w 82"/>
                <a:gd name="T67" fmla="*/ 141 h 130"/>
                <a:gd name="T68" fmla="*/ 123 w 82"/>
                <a:gd name="T69" fmla="*/ 138 h 130"/>
                <a:gd name="T70" fmla="*/ 123 w 82"/>
                <a:gd name="T71" fmla="*/ 111 h 130"/>
                <a:gd name="T72" fmla="*/ 140 w 82"/>
                <a:gd name="T73" fmla="*/ 99 h 130"/>
                <a:gd name="T74" fmla="*/ 236 w 82"/>
                <a:gd name="T75" fmla="*/ 363 h 130"/>
                <a:gd name="T76" fmla="*/ 227 w 82"/>
                <a:gd name="T77" fmla="*/ 390 h 130"/>
                <a:gd name="T78" fmla="*/ 245 w 82"/>
                <a:gd name="T79" fmla="*/ 384 h 130"/>
                <a:gd name="T80" fmla="*/ 224 w 82"/>
                <a:gd name="T81" fmla="*/ 342 h 130"/>
                <a:gd name="T82" fmla="*/ 51 w 82"/>
                <a:gd name="T83" fmla="*/ 135 h 130"/>
                <a:gd name="T84" fmla="*/ 36 w 82"/>
                <a:gd name="T85" fmla="*/ 141 h 130"/>
                <a:gd name="T86" fmla="*/ 15 w 82"/>
                <a:gd name="T87" fmla="*/ 126 h 130"/>
                <a:gd name="T88" fmla="*/ 15 w 82"/>
                <a:gd name="T89" fmla="*/ 129 h 130"/>
                <a:gd name="T90" fmla="*/ 0 w 82"/>
                <a:gd name="T91" fmla="*/ 159 h 130"/>
                <a:gd name="T92" fmla="*/ 3 w 82"/>
                <a:gd name="T93" fmla="*/ 162 h 130"/>
                <a:gd name="T94" fmla="*/ 21 w 82"/>
                <a:gd name="T95" fmla="*/ 165 h 130"/>
                <a:gd name="T96" fmla="*/ 27 w 82"/>
                <a:gd name="T97" fmla="*/ 183 h 130"/>
                <a:gd name="T98" fmla="*/ 57 w 82"/>
                <a:gd name="T99" fmla="*/ 168 h 130"/>
                <a:gd name="T100" fmla="*/ 45 w 82"/>
                <a:gd name="T101" fmla="*/ 153 h 1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2"/>
                <a:gd name="T154" fmla="*/ 0 h 130"/>
                <a:gd name="T155" fmla="*/ 82 w 82"/>
                <a:gd name="T156" fmla="*/ 130 h 1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2" h="130">
                  <a:moveTo>
                    <a:pt x="80" y="93"/>
                  </a:move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0" y="93"/>
                    <a:pt x="80" y="93"/>
                    <a:pt x="80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1"/>
                    <a:pt x="82" y="91"/>
                    <a:pt x="82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3"/>
                    <a:pt x="80" y="93"/>
                  </a:cubicBezTo>
                  <a:close/>
                  <a:moveTo>
                    <a:pt x="75" y="12"/>
                  </a:moveTo>
                  <a:cubicBezTo>
                    <a:pt x="74" y="12"/>
                    <a:pt x="73" y="12"/>
                    <a:pt x="72" y="1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2" y="0"/>
                    <a:pt x="62" y="0"/>
                    <a:pt x="61" y="0"/>
                  </a:cubicBezTo>
                  <a:cubicBezTo>
                    <a:pt x="61" y="0"/>
                    <a:pt x="61" y="1"/>
                    <a:pt x="61" y="2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7"/>
                    <a:pt x="60" y="18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6" y="24"/>
                    <a:pt x="46" y="24"/>
                    <a:pt x="46" y="25"/>
                  </a:cubicBezTo>
                  <a:cubicBezTo>
                    <a:pt x="46" y="25"/>
                    <a:pt x="46" y="25"/>
                    <a:pt x="47" y="26"/>
                  </a:cubicBezTo>
                  <a:cubicBezTo>
                    <a:pt x="61" y="29"/>
                    <a:pt x="61" y="29"/>
                    <a:pt x="61" y="29"/>
                  </a:cubicBezTo>
                  <a:cubicBezTo>
                    <a:pt x="62" y="30"/>
                    <a:pt x="62" y="31"/>
                    <a:pt x="62" y="31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4" y="49"/>
                    <a:pt x="65" y="49"/>
                    <a:pt x="66" y="4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74" y="34"/>
                    <a:pt x="75" y="33"/>
                    <a:pt x="76" y="33"/>
                  </a:cubicBezTo>
                  <a:cubicBezTo>
                    <a:pt x="76" y="33"/>
                    <a:pt x="79" y="34"/>
                    <a:pt x="82" y="35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82" y="22"/>
                    <a:pt x="82" y="22"/>
                    <a:pt x="82" y="21"/>
                  </a:cubicBezTo>
                  <a:cubicBezTo>
                    <a:pt x="82" y="8"/>
                    <a:pt x="82" y="8"/>
                    <a:pt x="82" y="8"/>
                  </a:cubicBezTo>
                  <a:lnTo>
                    <a:pt x="75" y="12"/>
                  </a:lnTo>
                  <a:close/>
                  <a:moveTo>
                    <a:pt x="81" y="60"/>
                  </a:moveTo>
                  <a:cubicBezTo>
                    <a:pt x="77" y="56"/>
                    <a:pt x="77" y="56"/>
                    <a:pt x="77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6" y="56"/>
                    <a:pt x="76" y="57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1" y="67"/>
                    <a:pt x="70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8" y="69"/>
                    <a:pt x="78" y="69"/>
                    <a:pt x="78" y="69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79" y="75"/>
                    <a:pt x="79" y="75"/>
                  </a:cubicBezTo>
                  <a:cubicBezTo>
                    <a:pt x="79" y="75"/>
                    <a:pt x="80" y="75"/>
                    <a:pt x="80" y="75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2" y="60"/>
                    <a:pt x="82" y="60"/>
                    <a:pt x="82" y="60"/>
                  </a:cubicBezTo>
                  <a:lnTo>
                    <a:pt x="81" y="60"/>
                  </a:lnTo>
                  <a:close/>
                  <a:moveTo>
                    <a:pt x="76" y="87"/>
                  </a:moveTo>
                  <a:cubicBezTo>
                    <a:pt x="76" y="87"/>
                    <a:pt x="76" y="87"/>
                    <a:pt x="75" y="87"/>
                  </a:cubicBezTo>
                  <a:cubicBezTo>
                    <a:pt x="68" y="85"/>
                    <a:pt x="68" y="85"/>
                    <a:pt x="68" y="8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6" y="75"/>
                    <a:pt x="65" y="75"/>
                    <a:pt x="65" y="76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0" y="82"/>
                    <a:pt x="60" y="82"/>
                    <a:pt x="59" y="82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1"/>
                    <a:pt x="52" y="81"/>
                    <a:pt x="52" y="82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6" y="88"/>
                    <a:pt x="56" y="89"/>
                    <a:pt x="56" y="89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2" y="96"/>
                    <a:pt x="52" y="96"/>
                    <a:pt x="52" y="97"/>
                  </a:cubicBezTo>
                  <a:cubicBezTo>
                    <a:pt x="52" y="97"/>
                    <a:pt x="53" y="97"/>
                    <a:pt x="53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53" y="97"/>
                    <a:pt x="53" y="97"/>
                    <a:pt x="53" y="9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0" y="94"/>
                    <a:pt x="61" y="94"/>
                    <a:pt x="61" y="94"/>
                  </a:cubicBezTo>
                  <a:cubicBezTo>
                    <a:pt x="67" y="100"/>
                    <a:pt x="67" y="100"/>
                    <a:pt x="67" y="100"/>
                  </a:cubicBezTo>
                  <a:cubicBezTo>
                    <a:pt x="67" y="101"/>
                    <a:pt x="67" y="101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8" y="100"/>
                    <a:pt x="68" y="100"/>
                    <a:pt x="68" y="100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67" y="92"/>
                    <a:pt x="68" y="91"/>
                    <a:pt x="68" y="91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lose/>
                  <a:moveTo>
                    <a:pt x="47" y="33"/>
                  </a:move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39" y="30"/>
                    <a:pt x="39" y="30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22"/>
                    <a:pt x="39" y="22"/>
                    <a:pt x="38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29"/>
                    <a:pt x="32" y="29"/>
                    <a:pt x="32" y="29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4" y="27"/>
                    <a:pt x="24" y="27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9" y="34"/>
                    <a:pt x="29" y="35"/>
                    <a:pt x="28" y="36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4" y="43"/>
                    <a:pt x="25" y="43"/>
                    <a:pt x="25" y="43"/>
                  </a:cubicBezTo>
                  <a:cubicBezTo>
                    <a:pt x="25" y="43"/>
                    <a:pt x="25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3" y="40"/>
                    <a:pt x="34" y="41"/>
                    <a:pt x="34" y="41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1" y="47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1" y="46"/>
                    <a:pt x="41" y="46"/>
                    <a:pt x="41" y="46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40" y="38"/>
                    <a:pt x="40" y="38"/>
                    <a:pt x="41" y="37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8" y="34"/>
                    <a:pt x="48" y="33"/>
                    <a:pt x="47" y="33"/>
                  </a:cubicBezTo>
                  <a:close/>
                  <a:moveTo>
                    <a:pt x="75" y="114"/>
                  </a:moveTo>
                  <a:cubicBezTo>
                    <a:pt x="75" y="115"/>
                    <a:pt x="75" y="115"/>
                    <a:pt x="75" y="115"/>
                  </a:cubicBezTo>
                  <a:cubicBezTo>
                    <a:pt x="79" y="121"/>
                    <a:pt x="79" y="121"/>
                    <a:pt x="79" y="121"/>
                  </a:cubicBezTo>
                  <a:cubicBezTo>
                    <a:pt x="80" y="121"/>
                    <a:pt x="80" y="122"/>
                    <a:pt x="79" y="122"/>
                  </a:cubicBezTo>
                  <a:cubicBezTo>
                    <a:pt x="76" y="129"/>
                    <a:pt x="76" y="129"/>
                    <a:pt x="76" y="129"/>
                  </a:cubicBezTo>
                  <a:cubicBezTo>
                    <a:pt x="75" y="130"/>
                    <a:pt x="75" y="130"/>
                    <a:pt x="76" y="130"/>
                  </a:cubicBezTo>
                  <a:cubicBezTo>
                    <a:pt x="76" y="130"/>
                    <a:pt x="76" y="130"/>
                    <a:pt x="77" y="130"/>
                  </a:cubicBezTo>
                  <a:cubicBezTo>
                    <a:pt x="77" y="130"/>
                    <a:pt x="77" y="130"/>
                    <a:pt x="77" y="130"/>
                  </a:cubicBezTo>
                  <a:cubicBezTo>
                    <a:pt x="82" y="128"/>
                    <a:pt x="82" y="128"/>
                    <a:pt x="82" y="128"/>
                  </a:cubicBezTo>
                  <a:cubicBezTo>
                    <a:pt x="82" y="116"/>
                    <a:pt x="82" y="116"/>
                    <a:pt x="82" y="116"/>
                  </a:cubicBezTo>
                  <a:cubicBezTo>
                    <a:pt x="80" y="115"/>
                    <a:pt x="76" y="114"/>
                    <a:pt x="76" y="114"/>
                  </a:cubicBezTo>
                  <a:cubicBezTo>
                    <a:pt x="76" y="114"/>
                    <a:pt x="75" y="114"/>
                    <a:pt x="75" y="114"/>
                  </a:cubicBezTo>
                  <a:close/>
                  <a:moveTo>
                    <a:pt x="15" y="51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8" y="45"/>
                    <a:pt x="17" y="45"/>
                    <a:pt x="17" y="45"/>
                  </a:cubicBezTo>
                  <a:cubicBezTo>
                    <a:pt x="17" y="44"/>
                    <a:pt x="17" y="44"/>
                    <a:pt x="17" y="4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0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2"/>
                    <a:pt x="8" y="62"/>
                    <a:pt x="9" y="62"/>
                  </a:cubicBezTo>
                  <a:cubicBezTo>
                    <a:pt x="9" y="62"/>
                    <a:pt x="9" y="62"/>
                    <a:pt x="9" y="61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7"/>
                    <a:pt x="19" y="56"/>
                    <a:pt x="19" y="56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5" y="51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172" y="2120"/>
              <a:ext cx="161" cy="393"/>
            </a:xfrm>
            <a:custGeom>
              <a:avLst/>
              <a:gdLst>
                <a:gd name="T0" fmla="*/ 24 w 54"/>
                <a:gd name="T1" fmla="*/ 201 h 131"/>
                <a:gd name="T2" fmla="*/ 12 w 54"/>
                <a:gd name="T3" fmla="*/ 183 h 131"/>
                <a:gd name="T4" fmla="*/ 15 w 54"/>
                <a:gd name="T5" fmla="*/ 165 h 131"/>
                <a:gd name="T6" fmla="*/ 0 w 54"/>
                <a:gd name="T7" fmla="*/ 201 h 131"/>
                <a:gd name="T8" fmla="*/ 95 w 54"/>
                <a:gd name="T9" fmla="*/ 141 h 131"/>
                <a:gd name="T10" fmla="*/ 72 w 54"/>
                <a:gd name="T11" fmla="*/ 111 h 131"/>
                <a:gd name="T12" fmla="*/ 54 w 54"/>
                <a:gd name="T13" fmla="*/ 126 h 131"/>
                <a:gd name="T14" fmla="*/ 27 w 54"/>
                <a:gd name="T15" fmla="*/ 126 h 131"/>
                <a:gd name="T16" fmla="*/ 39 w 54"/>
                <a:gd name="T17" fmla="*/ 150 h 131"/>
                <a:gd name="T18" fmla="*/ 30 w 54"/>
                <a:gd name="T19" fmla="*/ 171 h 131"/>
                <a:gd name="T20" fmla="*/ 51 w 54"/>
                <a:gd name="T21" fmla="*/ 165 h 131"/>
                <a:gd name="T22" fmla="*/ 75 w 54"/>
                <a:gd name="T23" fmla="*/ 183 h 131"/>
                <a:gd name="T24" fmla="*/ 75 w 54"/>
                <a:gd name="T25" fmla="*/ 180 h 131"/>
                <a:gd name="T26" fmla="*/ 95 w 54"/>
                <a:gd name="T27" fmla="*/ 147 h 131"/>
                <a:gd name="T28" fmla="*/ 39 w 54"/>
                <a:gd name="T29" fmla="*/ 264 h 131"/>
                <a:gd name="T30" fmla="*/ 45 w 54"/>
                <a:gd name="T31" fmla="*/ 243 h 131"/>
                <a:gd name="T32" fmla="*/ 24 w 54"/>
                <a:gd name="T33" fmla="*/ 249 h 131"/>
                <a:gd name="T34" fmla="*/ 9 w 54"/>
                <a:gd name="T35" fmla="*/ 237 h 131"/>
                <a:gd name="T36" fmla="*/ 12 w 54"/>
                <a:gd name="T37" fmla="*/ 255 h 131"/>
                <a:gd name="T38" fmla="*/ 0 w 54"/>
                <a:gd name="T39" fmla="*/ 270 h 131"/>
                <a:gd name="T40" fmla="*/ 18 w 54"/>
                <a:gd name="T41" fmla="*/ 291 h 131"/>
                <a:gd name="T42" fmla="*/ 30 w 54"/>
                <a:gd name="T43" fmla="*/ 276 h 131"/>
                <a:gd name="T44" fmla="*/ 51 w 54"/>
                <a:gd name="T45" fmla="*/ 279 h 131"/>
                <a:gd name="T46" fmla="*/ 48 w 54"/>
                <a:gd name="T47" fmla="*/ 351 h 131"/>
                <a:gd name="T48" fmla="*/ 24 w 54"/>
                <a:gd name="T49" fmla="*/ 318 h 131"/>
                <a:gd name="T50" fmla="*/ 6 w 54"/>
                <a:gd name="T51" fmla="*/ 336 h 131"/>
                <a:gd name="T52" fmla="*/ 0 w 54"/>
                <a:gd name="T53" fmla="*/ 375 h 131"/>
                <a:gd name="T54" fmla="*/ 24 w 54"/>
                <a:gd name="T55" fmla="*/ 390 h 131"/>
                <a:gd name="T56" fmla="*/ 27 w 54"/>
                <a:gd name="T57" fmla="*/ 390 h 131"/>
                <a:gd name="T58" fmla="*/ 27 w 54"/>
                <a:gd name="T59" fmla="*/ 363 h 131"/>
                <a:gd name="T60" fmla="*/ 48 w 54"/>
                <a:gd name="T61" fmla="*/ 351 h 131"/>
                <a:gd name="T62" fmla="*/ 39 w 54"/>
                <a:gd name="T63" fmla="*/ 96 h 131"/>
                <a:gd name="T64" fmla="*/ 0 w 54"/>
                <a:gd name="T65" fmla="*/ 60 h 131"/>
                <a:gd name="T66" fmla="*/ 39 w 54"/>
                <a:gd name="T67" fmla="*/ 102 h 131"/>
                <a:gd name="T68" fmla="*/ 146 w 54"/>
                <a:gd name="T69" fmla="*/ 162 h 131"/>
                <a:gd name="T70" fmla="*/ 152 w 54"/>
                <a:gd name="T71" fmla="*/ 144 h 131"/>
                <a:gd name="T72" fmla="*/ 119 w 54"/>
                <a:gd name="T73" fmla="*/ 138 h 131"/>
                <a:gd name="T74" fmla="*/ 116 w 54"/>
                <a:gd name="T75" fmla="*/ 138 h 131"/>
                <a:gd name="T76" fmla="*/ 119 w 54"/>
                <a:gd name="T77" fmla="*/ 159 h 131"/>
                <a:gd name="T78" fmla="*/ 104 w 54"/>
                <a:gd name="T79" fmla="*/ 171 h 131"/>
                <a:gd name="T80" fmla="*/ 119 w 54"/>
                <a:gd name="T81" fmla="*/ 174 h 131"/>
                <a:gd name="T82" fmla="*/ 128 w 54"/>
                <a:gd name="T83" fmla="*/ 195 h 131"/>
                <a:gd name="T84" fmla="*/ 140 w 54"/>
                <a:gd name="T85" fmla="*/ 177 h 131"/>
                <a:gd name="T86" fmla="*/ 158 w 54"/>
                <a:gd name="T87" fmla="*/ 177 h 131"/>
                <a:gd name="T88" fmla="*/ 24 w 54"/>
                <a:gd name="T89" fmla="*/ 0 h 131"/>
                <a:gd name="T90" fmla="*/ 0 w 54"/>
                <a:gd name="T91" fmla="*/ 15 h 131"/>
                <a:gd name="T92" fmla="*/ 30 w 54"/>
                <a:gd name="T93" fmla="*/ 6 h 13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"/>
                <a:gd name="T142" fmla="*/ 0 h 131"/>
                <a:gd name="T143" fmla="*/ 54 w 54"/>
                <a:gd name="T144" fmla="*/ 131 h 13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" h="131">
                  <a:moveTo>
                    <a:pt x="1" y="66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5" y="55"/>
                    <a:pt x="5" y="5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1" y="66"/>
                  </a:lnTo>
                  <a:close/>
                  <a:moveTo>
                    <a:pt x="32" y="47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45"/>
                    <a:pt x="24" y="44"/>
                    <a:pt x="24" y="44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6"/>
                    <a:pt x="23" y="36"/>
                    <a:pt x="23" y="36"/>
                  </a:cubicBezTo>
                  <a:cubicBezTo>
                    <a:pt x="23" y="36"/>
                    <a:pt x="23" y="36"/>
                    <a:pt x="22" y="36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3"/>
                    <a:pt x="17" y="43"/>
                    <a:pt x="17" y="43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1"/>
                    <a:pt x="9" y="41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8"/>
                    <a:pt x="14" y="49"/>
                    <a:pt x="13" y="50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18" y="54"/>
                    <a:pt x="18" y="55"/>
                    <a:pt x="19" y="55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2"/>
                    <a:pt x="25" y="52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7"/>
                    <a:pt x="32" y="47"/>
                  </a:cubicBezTo>
                  <a:close/>
                  <a:moveTo>
                    <a:pt x="13" y="88"/>
                  </a:moveTo>
                  <a:cubicBezTo>
                    <a:pt x="13" y="86"/>
                    <a:pt x="13" y="86"/>
                    <a:pt x="13" y="86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5" y="81"/>
                    <a:pt x="14" y="81"/>
                  </a:cubicBezTo>
                  <a:cubicBezTo>
                    <a:pt x="9" y="83"/>
                    <a:pt x="9" y="83"/>
                    <a:pt x="9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4" y="85"/>
                    <a:pt x="4" y="85"/>
                    <a:pt x="4" y="85"/>
                  </a:cubicBezTo>
                  <a:cubicBezTo>
                    <a:pt x="3" y="86"/>
                    <a:pt x="3" y="86"/>
                    <a:pt x="3" y="86"/>
                  </a:cubicBezTo>
                  <a:cubicBezTo>
                    <a:pt x="3" y="86"/>
                    <a:pt x="1" y="87"/>
                    <a:pt x="0" y="8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7" y="98"/>
                    <a:pt x="7" y="98"/>
                  </a:cubicBezTo>
                  <a:cubicBezTo>
                    <a:pt x="10" y="92"/>
                    <a:pt x="10" y="92"/>
                    <a:pt x="10" y="92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17" y="92"/>
                    <a:pt x="17" y="92"/>
                    <a:pt x="17" y="92"/>
                  </a:cubicBezTo>
                  <a:lnTo>
                    <a:pt x="13" y="88"/>
                  </a:lnTo>
                  <a:close/>
                  <a:moveTo>
                    <a:pt x="16" y="117"/>
                  </a:move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8" y="114"/>
                    <a:pt x="8" y="114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8" y="106"/>
                    <a:pt x="7" y="106"/>
                    <a:pt x="7" y="106"/>
                  </a:cubicBezTo>
                  <a:cubicBezTo>
                    <a:pt x="7" y="106"/>
                    <a:pt x="7" y="106"/>
                    <a:pt x="6" y="106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1" y="113"/>
                    <a:pt x="1" y="113"/>
                  </a:cubicBezTo>
                  <a:cubicBezTo>
                    <a:pt x="1" y="113"/>
                    <a:pt x="0" y="113"/>
                    <a:pt x="0" y="11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2" y="124"/>
                    <a:pt x="2" y="124"/>
                    <a:pt x="3" y="125"/>
                  </a:cubicBezTo>
                  <a:cubicBezTo>
                    <a:pt x="8" y="130"/>
                    <a:pt x="8" y="130"/>
                    <a:pt x="8" y="130"/>
                  </a:cubicBezTo>
                  <a:cubicBezTo>
                    <a:pt x="8" y="131"/>
                    <a:pt x="9" y="131"/>
                    <a:pt x="9" y="131"/>
                  </a:cubicBezTo>
                  <a:cubicBezTo>
                    <a:pt x="9" y="131"/>
                    <a:pt x="9" y="131"/>
                    <a:pt x="9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30"/>
                    <a:pt x="9" y="130"/>
                    <a:pt x="9" y="130"/>
                  </a:cubicBezTo>
                  <a:cubicBezTo>
                    <a:pt x="9" y="123"/>
                    <a:pt x="9" y="123"/>
                    <a:pt x="9" y="123"/>
                  </a:cubicBezTo>
                  <a:cubicBezTo>
                    <a:pt x="9" y="122"/>
                    <a:pt x="9" y="122"/>
                    <a:pt x="9" y="121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7" y="118"/>
                    <a:pt x="17" y="117"/>
                    <a:pt x="16" y="117"/>
                  </a:cubicBezTo>
                  <a:close/>
                  <a:moveTo>
                    <a:pt x="13" y="34"/>
                  </a:moveTo>
                  <a:cubicBezTo>
                    <a:pt x="13" y="34"/>
                    <a:pt x="13" y="33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5" y="33"/>
                    <a:pt x="11" y="35"/>
                    <a:pt x="11" y="35"/>
                  </a:cubicBezTo>
                  <a:cubicBezTo>
                    <a:pt x="12" y="35"/>
                    <a:pt x="13" y="34"/>
                    <a:pt x="13" y="34"/>
                  </a:cubicBezTo>
                  <a:close/>
                  <a:moveTo>
                    <a:pt x="53" y="59"/>
                  </a:moveTo>
                  <a:cubicBezTo>
                    <a:pt x="49" y="55"/>
                    <a:pt x="49" y="55"/>
                    <a:pt x="49" y="55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2" y="48"/>
                    <a:pt x="51" y="48"/>
                    <a:pt x="51" y="48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7"/>
                    <a:pt x="34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7" y="59"/>
                    <a:pt x="47" y="59"/>
                    <a:pt x="47" y="59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3" y="60"/>
                    <a:pt x="53" y="60"/>
                    <a:pt x="54" y="60"/>
                  </a:cubicBezTo>
                  <a:lnTo>
                    <a:pt x="53" y="59"/>
                  </a:lnTo>
                  <a:close/>
                  <a:moveTo>
                    <a:pt x="10" y="2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4750" y="1000"/>
              <a:ext cx="323" cy="322"/>
            </a:xfrm>
            <a:custGeom>
              <a:avLst/>
              <a:gdLst>
                <a:gd name="T0" fmla="*/ 156 w 108"/>
                <a:gd name="T1" fmla="*/ 69 h 107"/>
                <a:gd name="T2" fmla="*/ 60 w 108"/>
                <a:gd name="T3" fmla="*/ 12 h 107"/>
                <a:gd name="T4" fmla="*/ 39 w 108"/>
                <a:gd name="T5" fmla="*/ 12 h 107"/>
                <a:gd name="T6" fmla="*/ 36 w 108"/>
                <a:gd name="T7" fmla="*/ 33 h 107"/>
                <a:gd name="T8" fmla="*/ 87 w 108"/>
                <a:gd name="T9" fmla="*/ 135 h 107"/>
                <a:gd name="T10" fmla="*/ 6 w 108"/>
                <a:gd name="T11" fmla="*/ 208 h 107"/>
                <a:gd name="T12" fmla="*/ 0 w 108"/>
                <a:gd name="T13" fmla="*/ 223 h 107"/>
                <a:gd name="T14" fmla="*/ 21 w 108"/>
                <a:gd name="T15" fmla="*/ 238 h 107"/>
                <a:gd name="T16" fmla="*/ 126 w 108"/>
                <a:gd name="T17" fmla="*/ 217 h 107"/>
                <a:gd name="T18" fmla="*/ 132 w 108"/>
                <a:gd name="T19" fmla="*/ 220 h 107"/>
                <a:gd name="T20" fmla="*/ 176 w 108"/>
                <a:gd name="T21" fmla="*/ 310 h 107"/>
                <a:gd name="T22" fmla="*/ 209 w 108"/>
                <a:gd name="T23" fmla="*/ 307 h 107"/>
                <a:gd name="T24" fmla="*/ 224 w 108"/>
                <a:gd name="T25" fmla="*/ 202 h 107"/>
                <a:gd name="T26" fmla="*/ 323 w 108"/>
                <a:gd name="T27" fmla="*/ 172 h 107"/>
                <a:gd name="T28" fmla="*/ 236 w 108"/>
                <a:gd name="T29" fmla="*/ 114 h 107"/>
                <a:gd name="T30" fmla="*/ 245 w 108"/>
                <a:gd name="T31" fmla="*/ 24 h 107"/>
                <a:gd name="T32" fmla="*/ 215 w 108"/>
                <a:gd name="T33" fmla="*/ 9 h 107"/>
                <a:gd name="T34" fmla="*/ 227 w 108"/>
                <a:gd name="T35" fmla="*/ 21 h 107"/>
                <a:gd name="T36" fmla="*/ 227 w 108"/>
                <a:gd name="T37" fmla="*/ 21 h 107"/>
                <a:gd name="T38" fmla="*/ 218 w 108"/>
                <a:gd name="T39" fmla="*/ 108 h 107"/>
                <a:gd name="T40" fmla="*/ 305 w 108"/>
                <a:gd name="T41" fmla="*/ 169 h 107"/>
                <a:gd name="T42" fmla="*/ 305 w 108"/>
                <a:gd name="T43" fmla="*/ 169 h 107"/>
                <a:gd name="T44" fmla="*/ 203 w 108"/>
                <a:gd name="T45" fmla="*/ 205 h 107"/>
                <a:gd name="T46" fmla="*/ 191 w 108"/>
                <a:gd name="T47" fmla="*/ 304 h 107"/>
                <a:gd name="T48" fmla="*/ 147 w 108"/>
                <a:gd name="T49" fmla="*/ 214 h 107"/>
                <a:gd name="T50" fmla="*/ 126 w 108"/>
                <a:gd name="T51" fmla="*/ 202 h 107"/>
                <a:gd name="T52" fmla="*/ 18 w 108"/>
                <a:gd name="T53" fmla="*/ 220 h 107"/>
                <a:gd name="T54" fmla="*/ 18 w 108"/>
                <a:gd name="T55" fmla="*/ 220 h 107"/>
                <a:gd name="T56" fmla="*/ 99 w 108"/>
                <a:gd name="T57" fmla="*/ 150 h 107"/>
                <a:gd name="T58" fmla="*/ 102 w 108"/>
                <a:gd name="T59" fmla="*/ 126 h 107"/>
                <a:gd name="T60" fmla="*/ 51 w 108"/>
                <a:gd name="T61" fmla="*/ 27 h 107"/>
                <a:gd name="T62" fmla="*/ 141 w 108"/>
                <a:gd name="T63" fmla="*/ 84 h 107"/>
                <a:gd name="T64" fmla="*/ 167 w 108"/>
                <a:gd name="T65" fmla="*/ 81 h 107"/>
                <a:gd name="T66" fmla="*/ 132 w 108"/>
                <a:gd name="T67" fmla="*/ 217 h 107"/>
                <a:gd name="T68" fmla="*/ 36 w 108"/>
                <a:gd name="T69" fmla="*/ 33 h 107"/>
                <a:gd name="T70" fmla="*/ 36 w 108"/>
                <a:gd name="T71" fmla="*/ 33 h 107"/>
                <a:gd name="T72" fmla="*/ 36 w 108"/>
                <a:gd name="T73" fmla="*/ 33 h 107"/>
                <a:gd name="T74" fmla="*/ 126 w 108"/>
                <a:gd name="T75" fmla="*/ 202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8"/>
                <a:gd name="T115" fmla="*/ 0 h 107"/>
                <a:gd name="T116" fmla="*/ 108 w 108"/>
                <a:gd name="T117" fmla="*/ 107 h 10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8" h="107">
                  <a:moveTo>
                    <a:pt x="72" y="3"/>
                  </a:moveTo>
                  <a:cubicBezTo>
                    <a:pt x="52" y="23"/>
                    <a:pt x="52" y="23"/>
                    <a:pt x="52" y="23"/>
                  </a:cubicBezTo>
                  <a:cubicBezTo>
                    <a:pt x="51" y="23"/>
                    <a:pt x="50" y="24"/>
                    <a:pt x="50" y="23"/>
                  </a:cubicBezTo>
                  <a:cubicBezTo>
                    <a:pt x="49" y="23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2"/>
                    <a:pt x="13" y="4"/>
                    <a:pt x="13" y="4"/>
                  </a:cubicBezTo>
                  <a:cubicBezTo>
                    <a:pt x="12" y="5"/>
                    <a:pt x="11" y="6"/>
                    <a:pt x="11" y="8"/>
                  </a:cubicBezTo>
                  <a:cubicBezTo>
                    <a:pt x="11" y="9"/>
                    <a:pt x="11" y="10"/>
                    <a:pt x="12" y="11"/>
                  </a:cubicBezTo>
                  <a:cubicBezTo>
                    <a:pt x="13" y="12"/>
                    <a:pt x="15" y="17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9" y="45"/>
                    <a:pt x="29" y="46"/>
                    <a:pt x="29" y="46"/>
                  </a:cubicBezTo>
                  <a:cubicBezTo>
                    <a:pt x="28" y="47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0" y="71"/>
                    <a:pt x="0" y="73"/>
                    <a:pt x="0" y="74"/>
                  </a:cubicBezTo>
                  <a:cubicBezTo>
                    <a:pt x="0" y="75"/>
                    <a:pt x="0" y="76"/>
                    <a:pt x="0" y="76"/>
                  </a:cubicBezTo>
                  <a:cubicBezTo>
                    <a:pt x="1" y="77"/>
                    <a:pt x="2" y="79"/>
                    <a:pt x="7" y="79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3" y="72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4"/>
                    <a:pt x="45" y="75"/>
                    <a:pt x="47" y="7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61" y="107"/>
                    <a:pt x="64" y="107"/>
                    <a:pt x="65" y="107"/>
                  </a:cubicBezTo>
                  <a:cubicBezTo>
                    <a:pt x="66" y="107"/>
                    <a:pt x="69" y="106"/>
                    <a:pt x="70" y="102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73" y="68"/>
                    <a:pt x="74" y="67"/>
                    <a:pt x="75" y="67"/>
                  </a:cubicBezTo>
                  <a:cubicBezTo>
                    <a:pt x="103" y="62"/>
                    <a:pt x="103" y="62"/>
                    <a:pt x="103" y="62"/>
                  </a:cubicBezTo>
                  <a:cubicBezTo>
                    <a:pt x="107" y="61"/>
                    <a:pt x="108" y="58"/>
                    <a:pt x="108" y="57"/>
                  </a:cubicBezTo>
                  <a:cubicBezTo>
                    <a:pt x="108" y="56"/>
                    <a:pt x="108" y="53"/>
                    <a:pt x="104" y="51"/>
                  </a:cubicBezTo>
                  <a:cubicBezTo>
                    <a:pt x="79" y="38"/>
                    <a:pt x="79" y="38"/>
                    <a:pt x="79" y="38"/>
                  </a:cubicBezTo>
                  <a:cubicBezTo>
                    <a:pt x="79" y="38"/>
                    <a:pt x="78" y="37"/>
                    <a:pt x="78" y="36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3"/>
                    <a:pt x="80" y="2"/>
                    <a:pt x="79" y="1"/>
                  </a:cubicBezTo>
                  <a:cubicBezTo>
                    <a:pt x="78" y="1"/>
                    <a:pt x="75" y="0"/>
                    <a:pt x="72" y="3"/>
                  </a:cubicBezTo>
                  <a:close/>
                  <a:moveTo>
                    <a:pt x="56" y="27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36"/>
                    <a:pt x="73" y="36"/>
                    <a:pt x="73" y="36"/>
                  </a:cubicBezTo>
                  <a:cubicBezTo>
                    <a:pt x="73" y="39"/>
                    <a:pt x="74" y="42"/>
                    <a:pt x="76" y="43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1" y="62"/>
                    <a:pt x="68" y="65"/>
                    <a:pt x="68" y="68"/>
                  </a:cubicBezTo>
                  <a:cubicBezTo>
                    <a:pt x="68" y="68"/>
                    <a:pt x="64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8" y="68"/>
                    <a:pt x="45" y="67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1" y="67"/>
                    <a:pt x="38" y="68"/>
                    <a:pt x="34" y="68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4" y="49"/>
                    <a:pt x="35" y="47"/>
                    <a:pt x="35" y="45"/>
                  </a:cubicBezTo>
                  <a:cubicBezTo>
                    <a:pt x="35" y="44"/>
                    <a:pt x="35" y="43"/>
                    <a:pt x="34" y="42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50" y="30"/>
                    <a:pt x="54" y="29"/>
                    <a:pt x="56" y="27"/>
                  </a:cubicBezTo>
                  <a:close/>
                  <a:moveTo>
                    <a:pt x="44" y="72"/>
                  </a:move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4" y="72"/>
                    <a:pt x="44" y="72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lose/>
                  <a:moveTo>
                    <a:pt x="42" y="67"/>
                  </a:moveTo>
                  <a:cubicBezTo>
                    <a:pt x="42" y="67"/>
                    <a:pt x="42" y="67"/>
                    <a:pt x="42" y="6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2882" y="1273"/>
              <a:ext cx="320" cy="352"/>
            </a:xfrm>
            <a:custGeom>
              <a:avLst/>
              <a:gdLst>
                <a:gd name="T0" fmla="*/ 108 w 107"/>
                <a:gd name="T1" fmla="*/ 244 h 117"/>
                <a:gd name="T2" fmla="*/ 161 w 107"/>
                <a:gd name="T3" fmla="*/ 340 h 117"/>
                <a:gd name="T4" fmla="*/ 179 w 107"/>
                <a:gd name="T5" fmla="*/ 349 h 117"/>
                <a:gd name="T6" fmla="*/ 191 w 107"/>
                <a:gd name="T7" fmla="*/ 334 h 117"/>
                <a:gd name="T8" fmla="*/ 197 w 107"/>
                <a:gd name="T9" fmla="*/ 220 h 117"/>
                <a:gd name="T10" fmla="*/ 305 w 107"/>
                <a:gd name="T11" fmla="*/ 199 h 117"/>
                <a:gd name="T12" fmla="*/ 317 w 107"/>
                <a:gd name="T13" fmla="*/ 190 h 117"/>
                <a:gd name="T14" fmla="*/ 308 w 107"/>
                <a:gd name="T15" fmla="*/ 165 h 117"/>
                <a:gd name="T16" fmla="*/ 206 w 107"/>
                <a:gd name="T17" fmla="*/ 126 h 117"/>
                <a:gd name="T18" fmla="*/ 200 w 107"/>
                <a:gd name="T19" fmla="*/ 126 h 117"/>
                <a:gd name="T20" fmla="*/ 209 w 107"/>
                <a:gd name="T21" fmla="*/ 21 h 117"/>
                <a:gd name="T22" fmla="*/ 179 w 107"/>
                <a:gd name="T23" fmla="*/ 12 h 117"/>
                <a:gd name="T24" fmla="*/ 114 w 107"/>
                <a:gd name="T25" fmla="*/ 93 h 117"/>
                <a:gd name="T26" fmla="*/ 12 w 107"/>
                <a:gd name="T27" fmla="*/ 69 h 117"/>
                <a:gd name="T28" fmla="*/ 60 w 107"/>
                <a:gd name="T29" fmla="*/ 162 h 117"/>
                <a:gd name="T30" fmla="*/ 6 w 107"/>
                <a:gd name="T31" fmla="*/ 238 h 117"/>
                <a:gd name="T32" fmla="*/ 24 w 107"/>
                <a:gd name="T33" fmla="*/ 265 h 117"/>
                <a:gd name="T34" fmla="*/ 21 w 107"/>
                <a:gd name="T35" fmla="*/ 247 h 117"/>
                <a:gd name="T36" fmla="*/ 21 w 107"/>
                <a:gd name="T37" fmla="*/ 247 h 117"/>
                <a:gd name="T38" fmla="*/ 72 w 107"/>
                <a:gd name="T39" fmla="*/ 178 h 117"/>
                <a:gd name="T40" fmla="*/ 27 w 107"/>
                <a:gd name="T41" fmla="*/ 81 h 117"/>
                <a:gd name="T42" fmla="*/ 27 w 107"/>
                <a:gd name="T43" fmla="*/ 81 h 117"/>
                <a:gd name="T44" fmla="*/ 132 w 107"/>
                <a:gd name="T45" fmla="*/ 102 h 117"/>
                <a:gd name="T46" fmla="*/ 194 w 107"/>
                <a:gd name="T47" fmla="*/ 21 h 117"/>
                <a:gd name="T48" fmla="*/ 185 w 107"/>
                <a:gd name="T49" fmla="*/ 120 h 117"/>
                <a:gd name="T50" fmla="*/ 197 w 107"/>
                <a:gd name="T51" fmla="*/ 141 h 117"/>
                <a:gd name="T52" fmla="*/ 302 w 107"/>
                <a:gd name="T53" fmla="*/ 181 h 117"/>
                <a:gd name="T54" fmla="*/ 302 w 107"/>
                <a:gd name="T55" fmla="*/ 181 h 117"/>
                <a:gd name="T56" fmla="*/ 197 w 107"/>
                <a:gd name="T57" fmla="*/ 202 h 117"/>
                <a:gd name="T58" fmla="*/ 179 w 107"/>
                <a:gd name="T59" fmla="*/ 220 h 117"/>
                <a:gd name="T60" fmla="*/ 176 w 107"/>
                <a:gd name="T61" fmla="*/ 331 h 117"/>
                <a:gd name="T62" fmla="*/ 129 w 107"/>
                <a:gd name="T63" fmla="*/ 235 h 117"/>
                <a:gd name="T64" fmla="*/ 102 w 107"/>
                <a:gd name="T65" fmla="*/ 226 h 117"/>
                <a:gd name="T66" fmla="*/ 200 w 107"/>
                <a:gd name="T67" fmla="*/ 126 h 117"/>
                <a:gd name="T68" fmla="*/ 191 w 107"/>
                <a:gd name="T69" fmla="*/ 334 h 117"/>
                <a:gd name="T70" fmla="*/ 191 w 107"/>
                <a:gd name="T71" fmla="*/ 334 h 117"/>
                <a:gd name="T72" fmla="*/ 191 w 107"/>
                <a:gd name="T73" fmla="*/ 334 h 117"/>
                <a:gd name="T74" fmla="*/ 197 w 107"/>
                <a:gd name="T75" fmla="*/ 144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7"/>
                <a:gd name="T115" fmla="*/ 0 h 117"/>
                <a:gd name="T116" fmla="*/ 107 w 107"/>
                <a:gd name="T117" fmla="*/ 117 h 1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7" h="117">
                  <a:moveTo>
                    <a:pt x="8" y="88"/>
                  </a:moveTo>
                  <a:cubicBezTo>
                    <a:pt x="36" y="81"/>
                    <a:pt x="36" y="81"/>
                    <a:pt x="36" y="81"/>
                  </a:cubicBezTo>
                  <a:cubicBezTo>
                    <a:pt x="36" y="80"/>
                    <a:pt x="37" y="81"/>
                    <a:pt x="38" y="81"/>
                  </a:cubicBezTo>
                  <a:cubicBezTo>
                    <a:pt x="38" y="82"/>
                    <a:pt x="54" y="113"/>
                    <a:pt x="54" y="113"/>
                  </a:cubicBezTo>
                  <a:cubicBezTo>
                    <a:pt x="54" y="114"/>
                    <a:pt x="54" y="114"/>
                    <a:pt x="54" y="114"/>
                  </a:cubicBezTo>
                  <a:cubicBezTo>
                    <a:pt x="56" y="117"/>
                    <a:pt x="59" y="117"/>
                    <a:pt x="60" y="116"/>
                  </a:cubicBezTo>
                  <a:cubicBezTo>
                    <a:pt x="61" y="116"/>
                    <a:pt x="62" y="116"/>
                    <a:pt x="63" y="114"/>
                  </a:cubicBezTo>
                  <a:cubicBezTo>
                    <a:pt x="64" y="113"/>
                    <a:pt x="64" y="112"/>
                    <a:pt x="64" y="111"/>
                  </a:cubicBezTo>
                  <a:cubicBezTo>
                    <a:pt x="64" y="110"/>
                    <a:pt x="65" y="104"/>
                    <a:pt x="66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8" y="72"/>
                    <a:pt x="102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4" y="65"/>
                    <a:pt x="106" y="64"/>
                    <a:pt x="106" y="63"/>
                  </a:cubicBezTo>
                  <a:cubicBezTo>
                    <a:pt x="107" y="62"/>
                    <a:pt x="107" y="61"/>
                    <a:pt x="107" y="61"/>
                  </a:cubicBezTo>
                  <a:cubicBezTo>
                    <a:pt x="107" y="60"/>
                    <a:pt x="107" y="57"/>
                    <a:pt x="103" y="55"/>
                  </a:cubicBezTo>
                  <a:cubicBezTo>
                    <a:pt x="90" y="50"/>
                    <a:pt x="90" y="50"/>
                    <a:pt x="90" y="50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8" y="42"/>
                    <a:pt x="68" y="41"/>
                    <a:pt x="68" y="41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8" y="40"/>
                    <a:pt x="68" y="39"/>
                    <a:pt x="68" y="3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3"/>
                    <a:pt x="68" y="2"/>
                    <a:pt x="67" y="1"/>
                  </a:cubicBezTo>
                  <a:cubicBezTo>
                    <a:pt x="66" y="1"/>
                    <a:pt x="63" y="0"/>
                    <a:pt x="60" y="4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39" y="31"/>
                    <a:pt x="38" y="3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4" y="24"/>
                    <a:pt x="2" y="26"/>
                    <a:pt x="4" y="3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20" y="54"/>
                    <a:pt x="20" y="56"/>
                    <a:pt x="20" y="56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82"/>
                    <a:pt x="1" y="85"/>
                    <a:pt x="1" y="86"/>
                  </a:cubicBezTo>
                  <a:cubicBezTo>
                    <a:pt x="2" y="86"/>
                    <a:pt x="4" y="89"/>
                    <a:pt x="8" y="88"/>
                  </a:cubicBezTo>
                  <a:close/>
                  <a:moveTo>
                    <a:pt x="34" y="75"/>
                  </a:move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6" y="56"/>
                    <a:pt x="26" y="53"/>
                    <a:pt x="24" y="5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9" y="37"/>
                    <a:pt x="42" y="36"/>
                    <a:pt x="44" y="34"/>
                  </a:cubicBezTo>
                  <a:cubicBezTo>
                    <a:pt x="44" y="34"/>
                    <a:pt x="64" y="8"/>
                    <a:pt x="64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3"/>
                    <a:pt x="64" y="46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7" y="48"/>
                    <a:pt x="70" y="49"/>
                    <a:pt x="74" y="5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101" y="60"/>
                    <a:pt x="101" y="60"/>
                    <a:pt x="101" y="60"/>
                  </a:cubicBezTo>
                  <a:cubicBezTo>
                    <a:pt x="66" y="66"/>
                    <a:pt x="66" y="66"/>
                    <a:pt x="66" y="66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4" y="67"/>
                    <a:pt x="62" y="68"/>
                    <a:pt x="61" y="70"/>
                  </a:cubicBezTo>
                  <a:cubicBezTo>
                    <a:pt x="61" y="71"/>
                    <a:pt x="61" y="72"/>
                    <a:pt x="60" y="73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9" y="110"/>
                    <a:pt x="59" y="110"/>
                    <a:pt x="59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6"/>
                    <a:pt x="37" y="74"/>
                    <a:pt x="34" y="75"/>
                  </a:cubicBezTo>
                  <a:close/>
                  <a:moveTo>
                    <a:pt x="67" y="42"/>
                  </a:moveTo>
                  <a:cubicBezTo>
                    <a:pt x="67" y="42"/>
                    <a:pt x="67" y="42"/>
                    <a:pt x="67" y="42"/>
                  </a:cubicBezTo>
                  <a:cubicBezTo>
                    <a:pt x="67" y="42"/>
                    <a:pt x="67" y="42"/>
                    <a:pt x="67" y="42"/>
                  </a:cubicBezTo>
                  <a:close/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lose/>
                  <a:moveTo>
                    <a:pt x="64" y="111"/>
                  </a:moveTo>
                  <a:cubicBezTo>
                    <a:pt x="64" y="111"/>
                    <a:pt x="64" y="111"/>
                    <a:pt x="64" y="111"/>
                  </a:cubicBezTo>
                  <a:cubicBezTo>
                    <a:pt x="64" y="111"/>
                    <a:pt x="64" y="111"/>
                    <a:pt x="64" y="111"/>
                  </a:cubicBezTo>
                  <a:close/>
                  <a:moveTo>
                    <a:pt x="67" y="48"/>
                  </a:moveTo>
                  <a:cubicBezTo>
                    <a:pt x="66" y="48"/>
                    <a:pt x="66" y="48"/>
                    <a:pt x="66" y="48"/>
                  </a:cubicBezTo>
                  <a:lnTo>
                    <a:pt x="67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1669" y="880"/>
              <a:ext cx="329" cy="330"/>
            </a:xfrm>
            <a:custGeom>
              <a:avLst/>
              <a:gdLst>
                <a:gd name="T0" fmla="*/ 129 w 110"/>
                <a:gd name="T1" fmla="*/ 21 h 110"/>
                <a:gd name="T2" fmla="*/ 120 w 110"/>
                <a:gd name="T3" fmla="*/ 111 h 110"/>
                <a:gd name="T4" fmla="*/ 15 w 110"/>
                <a:gd name="T5" fmla="*/ 129 h 110"/>
                <a:gd name="T6" fmla="*/ 0 w 110"/>
                <a:gd name="T7" fmla="*/ 144 h 110"/>
                <a:gd name="T8" fmla="*/ 117 w 110"/>
                <a:gd name="T9" fmla="*/ 198 h 110"/>
                <a:gd name="T10" fmla="*/ 108 w 110"/>
                <a:gd name="T11" fmla="*/ 309 h 110"/>
                <a:gd name="T12" fmla="*/ 108 w 110"/>
                <a:gd name="T13" fmla="*/ 309 h 110"/>
                <a:gd name="T14" fmla="*/ 138 w 110"/>
                <a:gd name="T15" fmla="*/ 321 h 110"/>
                <a:gd name="T16" fmla="*/ 209 w 110"/>
                <a:gd name="T17" fmla="*/ 234 h 110"/>
                <a:gd name="T18" fmla="*/ 224 w 110"/>
                <a:gd name="T19" fmla="*/ 240 h 110"/>
                <a:gd name="T20" fmla="*/ 323 w 110"/>
                <a:gd name="T21" fmla="*/ 267 h 110"/>
                <a:gd name="T22" fmla="*/ 263 w 110"/>
                <a:gd name="T23" fmla="*/ 162 h 110"/>
                <a:gd name="T24" fmla="*/ 314 w 110"/>
                <a:gd name="T25" fmla="*/ 90 h 110"/>
                <a:gd name="T26" fmla="*/ 296 w 110"/>
                <a:gd name="T27" fmla="*/ 63 h 110"/>
                <a:gd name="T28" fmla="*/ 209 w 110"/>
                <a:gd name="T29" fmla="*/ 81 h 110"/>
                <a:gd name="T30" fmla="*/ 141 w 110"/>
                <a:gd name="T31" fmla="*/ 3 h 110"/>
                <a:gd name="T32" fmla="*/ 126 w 110"/>
                <a:gd name="T33" fmla="*/ 126 h 110"/>
                <a:gd name="T34" fmla="*/ 147 w 110"/>
                <a:gd name="T35" fmla="*/ 21 h 110"/>
                <a:gd name="T36" fmla="*/ 147 w 110"/>
                <a:gd name="T37" fmla="*/ 21 h 110"/>
                <a:gd name="T38" fmla="*/ 218 w 110"/>
                <a:gd name="T39" fmla="*/ 99 h 110"/>
                <a:gd name="T40" fmla="*/ 302 w 110"/>
                <a:gd name="T41" fmla="*/ 78 h 110"/>
                <a:gd name="T42" fmla="*/ 251 w 110"/>
                <a:gd name="T43" fmla="*/ 147 h 110"/>
                <a:gd name="T44" fmla="*/ 251 w 110"/>
                <a:gd name="T45" fmla="*/ 171 h 110"/>
                <a:gd name="T46" fmla="*/ 308 w 110"/>
                <a:gd name="T47" fmla="*/ 255 h 110"/>
                <a:gd name="T48" fmla="*/ 215 w 110"/>
                <a:gd name="T49" fmla="*/ 216 h 110"/>
                <a:gd name="T50" fmla="*/ 191 w 110"/>
                <a:gd name="T51" fmla="*/ 222 h 110"/>
                <a:gd name="T52" fmla="*/ 123 w 110"/>
                <a:gd name="T53" fmla="*/ 309 h 110"/>
                <a:gd name="T54" fmla="*/ 123 w 110"/>
                <a:gd name="T55" fmla="*/ 309 h 110"/>
                <a:gd name="T56" fmla="*/ 138 w 110"/>
                <a:gd name="T57" fmla="*/ 204 h 110"/>
                <a:gd name="T58" fmla="*/ 123 w 110"/>
                <a:gd name="T59" fmla="*/ 183 h 110"/>
                <a:gd name="T60" fmla="*/ 18 w 110"/>
                <a:gd name="T61" fmla="*/ 144 h 110"/>
                <a:gd name="T62" fmla="*/ 126 w 110"/>
                <a:gd name="T63" fmla="*/ 12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0"/>
                <a:gd name="T97" fmla="*/ 0 h 110"/>
                <a:gd name="T98" fmla="*/ 110 w 110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0" h="110">
                  <a:moveTo>
                    <a:pt x="47" y="1"/>
                  </a:moveTo>
                  <a:cubicBezTo>
                    <a:pt x="46" y="1"/>
                    <a:pt x="43" y="3"/>
                    <a:pt x="43" y="7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6"/>
                    <a:pt x="41" y="37"/>
                    <a:pt x="40" y="37"/>
                  </a:cubicBezTo>
                  <a:cubicBezTo>
                    <a:pt x="40" y="37"/>
                    <a:pt x="5" y="43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1" y="44"/>
                    <a:pt x="0" y="47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1" y="52"/>
                    <a:pt x="4" y="53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0" y="67"/>
                    <a:pt x="40" y="68"/>
                    <a:pt x="40" y="68"/>
                  </a:cubicBezTo>
                  <a:cubicBezTo>
                    <a:pt x="40" y="69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3"/>
                    <a:pt x="36" y="103"/>
                    <a:pt x="36" y="103"/>
                  </a:cubicBezTo>
                  <a:cubicBezTo>
                    <a:pt x="36" y="108"/>
                    <a:pt x="38" y="109"/>
                    <a:pt x="39" y="109"/>
                  </a:cubicBezTo>
                  <a:cubicBezTo>
                    <a:pt x="40" y="110"/>
                    <a:pt x="43" y="110"/>
                    <a:pt x="46" y="107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70" y="77"/>
                    <a:pt x="70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1" y="78"/>
                    <a:pt x="73" y="79"/>
                    <a:pt x="75" y="80"/>
                  </a:cubicBezTo>
                  <a:cubicBezTo>
                    <a:pt x="101" y="90"/>
                    <a:pt x="101" y="90"/>
                    <a:pt x="101" y="90"/>
                  </a:cubicBezTo>
                  <a:cubicBezTo>
                    <a:pt x="105" y="91"/>
                    <a:pt x="107" y="90"/>
                    <a:pt x="108" y="89"/>
                  </a:cubicBezTo>
                  <a:cubicBezTo>
                    <a:pt x="109" y="88"/>
                    <a:pt x="110" y="85"/>
                    <a:pt x="108" y="82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88" y="54"/>
                    <a:pt x="88" y="53"/>
                    <a:pt x="88" y="52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8" y="26"/>
                    <a:pt x="107" y="23"/>
                    <a:pt x="106" y="23"/>
                  </a:cubicBezTo>
                  <a:cubicBezTo>
                    <a:pt x="106" y="22"/>
                    <a:pt x="104" y="20"/>
                    <a:pt x="99" y="21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8"/>
                    <a:pt x="70" y="28"/>
                    <a:pt x="70" y="27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1" y="0"/>
                    <a:pt x="48" y="1"/>
                    <a:pt x="47" y="1"/>
                  </a:cubicBezTo>
                  <a:close/>
                  <a:moveTo>
                    <a:pt x="42" y="42"/>
                  </a:moveTo>
                  <a:cubicBezTo>
                    <a:pt x="42" y="42"/>
                    <a:pt x="42" y="42"/>
                    <a:pt x="42" y="42"/>
                  </a:cubicBezTo>
                  <a:cubicBezTo>
                    <a:pt x="45" y="41"/>
                    <a:pt x="47" y="39"/>
                    <a:pt x="47" y="36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67" y="33"/>
                    <a:pt x="71" y="34"/>
                    <a:pt x="73" y="33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3" y="50"/>
                    <a:pt x="82" y="52"/>
                    <a:pt x="82" y="54"/>
                  </a:cubicBezTo>
                  <a:cubicBezTo>
                    <a:pt x="82" y="55"/>
                    <a:pt x="83" y="56"/>
                    <a:pt x="84" y="57"/>
                  </a:cubicBezTo>
                  <a:cubicBezTo>
                    <a:pt x="84" y="58"/>
                    <a:pt x="103" y="84"/>
                    <a:pt x="103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69" y="71"/>
                    <a:pt x="66" y="72"/>
                    <a:pt x="64" y="75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62" y="77"/>
                    <a:pt x="56" y="84"/>
                    <a:pt x="42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8"/>
                    <a:pt x="46" y="68"/>
                    <a:pt x="46" y="68"/>
                  </a:cubicBezTo>
                  <a:cubicBezTo>
                    <a:pt x="46" y="65"/>
                    <a:pt x="44" y="62"/>
                    <a:pt x="41" y="61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lnTo>
                    <a:pt x="42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5419" y="1547"/>
              <a:ext cx="350" cy="321"/>
            </a:xfrm>
            <a:custGeom>
              <a:avLst/>
              <a:gdLst>
                <a:gd name="T0" fmla="*/ 78 w 117"/>
                <a:gd name="T1" fmla="*/ 30 h 107"/>
                <a:gd name="T2" fmla="*/ 102 w 117"/>
                <a:gd name="T3" fmla="*/ 117 h 107"/>
                <a:gd name="T4" fmla="*/ 9 w 117"/>
                <a:gd name="T5" fmla="*/ 174 h 107"/>
                <a:gd name="T6" fmla="*/ 3 w 117"/>
                <a:gd name="T7" fmla="*/ 195 h 107"/>
                <a:gd name="T8" fmla="*/ 132 w 117"/>
                <a:gd name="T9" fmla="*/ 201 h 107"/>
                <a:gd name="T10" fmla="*/ 162 w 117"/>
                <a:gd name="T11" fmla="*/ 306 h 107"/>
                <a:gd name="T12" fmla="*/ 162 w 117"/>
                <a:gd name="T13" fmla="*/ 309 h 107"/>
                <a:gd name="T14" fmla="*/ 194 w 117"/>
                <a:gd name="T15" fmla="*/ 309 h 107"/>
                <a:gd name="T16" fmla="*/ 230 w 117"/>
                <a:gd name="T17" fmla="*/ 198 h 107"/>
                <a:gd name="T18" fmla="*/ 245 w 117"/>
                <a:gd name="T19" fmla="*/ 198 h 107"/>
                <a:gd name="T20" fmla="*/ 347 w 117"/>
                <a:gd name="T21" fmla="*/ 189 h 107"/>
                <a:gd name="T22" fmla="*/ 254 w 117"/>
                <a:gd name="T23" fmla="*/ 114 h 107"/>
                <a:gd name="T24" fmla="*/ 275 w 117"/>
                <a:gd name="T25" fmla="*/ 27 h 107"/>
                <a:gd name="T26" fmla="*/ 248 w 117"/>
                <a:gd name="T27" fmla="*/ 9 h 107"/>
                <a:gd name="T28" fmla="*/ 174 w 117"/>
                <a:gd name="T29" fmla="*/ 60 h 107"/>
                <a:gd name="T30" fmla="*/ 84 w 117"/>
                <a:gd name="T31" fmla="*/ 12 h 107"/>
                <a:gd name="T32" fmla="*/ 114 w 117"/>
                <a:gd name="T33" fmla="*/ 132 h 107"/>
                <a:gd name="T34" fmla="*/ 93 w 117"/>
                <a:gd name="T35" fmla="*/ 27 h 107"/>
                <a:gd name="T36" fmla="*/ 93 w 117"/>
                <a:gd name="T37" fmla="*/ 27 h 107"/>
                <a:gd name="T38" fmla="*/ 191 w 117"/>
                <a:gd name="T39" fmla="*/ 72 h 107"/>
                <a:gd name="T40" fmla="*/ 260 w 117"/>
                <a:gd name="T41" fmla="*/ 21 h 107"/>
                <a:gd name="T42" fmla="*/ 236 w 117"/>
                <a:gd name="T43" fmla="*/ 105 h 107"/>
                <a:gd name="T44" fmla="*/ 245 w 117"/>
                <a:gd name="T45" fmla="*/ 129 h 107"/>
                <a:gd name="T46" fmla="*/ 329 w 117"/>
                <a:gd name="T47" fmla="*/ 183 h 107"/>
                <a:gd name="T48" fmla="*/ 230 w 117"/>
                <a:gd name="T49" fmla="*/ 183 h 107"/>
                <a:gd name="T50" fmla="*/ 209 w 117"/>
                <a:gd name="T51" fmla="*/ 198 h 107"/>
                <a:gd name="T52" fmla="*/ 179 w 117"/>
                <a:gd name="T53" fmla="*/ 303 h 107"/>
                <a:gd name="T54" fmla="*/ 179 w 117"/>
                <a:gd name="T55" fmla="*/ 303 h 107"/>
                <a:gd name="T56" fmla="*/ 153 w 117"/>
                <a:gd name="T57" fmla="*/ 198 h 107"/>
                <a:gd name="T58" fmla="*/ 132 w 117"/>
                <a:gd name="T59" fmla="*/ 186 h 107"/>
                <a:gd name="T60" fmla="*/ 21 w 117"/>
                <a:gd name="T61" fmla="*/ 186 h 107"/>
                <a:gd name="T62" fmla="*/ 114 w 117"/>
                <a:gd name="T63" fmla="*/ 132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07"/>
                <a:gd name="T98" fmla="*/ 117 w 117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07">
                  <a:moveTo>
                    <a:pt x="28" y="4"/>
                  </a:moveTo>
                  <a:cubicBezTo>
                    <a:pt x="27" y="4"/>
                    <a:pt x="25" y="6"/>
                    <a:pt x="26" y="10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39"/>
                    <a:pt x="34" y="39"/>
                  </a:cubicBezTo>
                  <a:cubicBezTo>
                    <a:pt x="34" y="40"/>
                    <a:pt x="4" y="58"/>
                    <a:pt x="4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0"/>
                    <a:pt x="1" y="63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3" y="68"/>
                    <a:pt x="7" y="68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5" y="67"/>
                    <a:pt x="46" y="68"/>
                    <a:pt x="46" y="68"/>
                  </a:cubicBezTo>
                  <a:cubicBezTo>
                    <a:pt x="46" y="69"/>
                    <a:pt x="54" y="102"/>
                    <a:pt x="54" y="102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6" y="107"/>
                    <a:pt x="59" y="107"/>
                    <a:pt x="60" y="107"/>
                  </a:cubicBezTo>
                  <a:cubicBezTo>
                    <a:pt x="61" y="107"/>
                    <a:pt x="64" y="107"/>
                    <a:pt x="65" y="103"/>
                  </a:cubicBezTo>
                  <a:cubicBezTo>
                    <a:pt x="75" y="68"/>
                    <a:pt x="75" y="68"/>
                    <a:pt x="75" y="68"/>
                  </a:cubicBezTo>
                  <a:cubicBezTo>
                    <a:pt x="75" y="67"/>
                    <a:pt x="76" y="66"/>
                    <a:pt x="77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8" y="66"/>
                    <a:pt x="79" y="66"/>
                    <a:pt x="82" y="6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5" y="66"/>
                    <a:pt x="116" y="64"/>
                    <a:pt x="116" y="63"/>
                  </a:cubicBezTo>
                  <a:cubicBezTo>
                    <a:pt x="117" y="62"/>
                    <a:pt x="117" y="59"/>
                    <a:pt x="114" y="56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8"/>
                    <a:pt x="85" y="37"/>
                    <a:pt x="85" y="36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3" y="5"/>
                    <a:pt x="91" y="3"/>
                    <a:pt x="90" y="2"/>
                  </a:cubicBezTo>
                  <a:cubicBezTo>
                    <a:pt x="90" y="2"/>
                    <a:pt x="87" y="0"/>
                    <a:pt x="83" y="3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59" y="20"/>
                    <a:pt x="58" y="20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2"/>
                    <a:pt x="29" y="3"/>
                    <a:pt x="28" y="4"/>
                  </a:cubicBezTo>
                  <a:close/>
                  <a:moveTo>
                    <a:pt x="38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40" y="42"/>
                    <a:pt x="41" y="38"/>
                    <a:pt x="40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8" y="26"/>
                    <a:pt x="61" y="26"/>
                    <a:pt x="64" y="24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79" y="35"/>
                    <a:pt x="79" y="35"/>
                    <a:pt x="79" y="35"/>
                  </a:cubicBezTo>
                  <a:cubicBezTo>
                    <a:pt x="79" y="36"/>
                    <a:pt x="79" y="38"/>
                    <a:pt x="80" y="39"/>
                  </a:cubicBezTo>
                  <a:cubicBezTo>
                    <a:pt x="80" y="41"/>
                    <a:pt x="81" y="42"/>
                    <a:pt x="82" y="43"/>
                  </a:cubicBezTo>
                  <a:cubicBezTo>
                    <a:pt x="82" y="43"/>
                    <a:pt x="109" y="60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110" y="61"/>
                    <a:pt x="110" y="61"/>
                    <a:pt x="110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4" y="61"/>
                    <a:pt x="71" y="63"/>
                    <a:pt x="70" y="66"/>
                  </a:cubicBezTo>
                  <a:cubicBezTo>
                    <a:pt x="70" y="66"/>
                    <a:pt x="70" y="66"/>
                    <a:pt x="70" y="66"/>
                  </a:cubicBezTo>
                  <a:cubicBezTo>
                    <a:pt x="69" y="69"/>
                    <a:pt x="66" y="78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0" y="64"/>
                    <a:pt x="47" y="62"/>
                    <a:pt x="44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7" y="62"/>
                    <a:pt x="7" y="62"/>
                    <a:pt x="7" y="62"/>
                  </a:cubicBezTo>
                  <a:lnTo>
                    <a:pt x="38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2500" y="1910"/>
              <a:ext cx="370" cy="204"/>
            </a:xfrm>
            <a:custGeom>
              <a:avLst/>
              <a:gdLst>
                <a:gd name="T0" fmla="*/ 6 w 124"/>
                <a:gd name="T1" fmla="*/ 126 h 68"/>
                <a:gd name="T2" fmla="*/ 12 w 124"/>
                <a:gd name="T3" fmla="*/ 36 h 68"/>
                <a:gd name="T4" fmla="*/ 125 w 124"/>
                <a:gd name="T5" fmla="*/ 21 h 68"/>
                <a:gd name="T6" fmla="*/ 280 w 124"/>
                <a:gd name="T7" fmla="*/ 21 h 68"/>
                <a:gd name="T8" fmla="*/ 364 w 124"/>
                <a:gd name="T9" fmla="*/ 60 h 68"/>
                <a:gd name="T10" fmla="*/ 355 w 124"/>
                <a:gd name="T11" fmla="*/ 159 h 68"/>
                <a:gd name="T12" fmla="*/ 245 w 124"/>
                <a:gd name="T13" fmla="*/ 201 h 68"/>
                <a:gd name="T14" fmla="*/ 84 w 124"/>
                <a:gd name="T15" fmla="*/ 201 h 68"/>
                <a:gd name="T16" fmla="*/ 6 w 124"/>
                <a:gd name="T17" fmla="*/ 126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68"/>
                <a:gd name="T29" fmla="*/ 124 w 124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68">
                  <a:moveTo>
                    <a:pt x="2" y="42"/>
                  </a:moveTo>
                  <a:cubicBezTo>
                    <a:pt x="3" y="32"/>
                    <a:pt x="0" y="22"/>
                    <a:pt x="4" y="12"/>
                  </a:cubicBezTo>
                  <a:cubicBezTo>
                    <a:pt x="10" y="0"/>
                    <a:pt x="31" y="6"/>
                    <a:pt x="42" y="7"/>
                  </a:cubicBezTo>
                  <a:cubicBezTo>
                    <a:pt x="59" y="8"/>
                    <a:pt x="76" y="7"/>
                    <a:pt x="94" y="7"/>
                  </a:cubicBezTo>
                  <a:cubicBezTo>
                    <a:pt x="107" y="7"/>
                    <a:pt x="120" y="3"/>
                    <a:pt x="122" y="20"/>
                  </a:cubicBezTo>
                  <a:cubicBezTo>
                    <a:pt x="124" y="31"/>
                    <a:pt x="124" y="43"/>
                    <a:pt x="119" y="53"/>
                  </a:cubicBezTo>
                  <a:cubicBezTo>
                    <a:pt x="113" y="68"/>
                    <a:pt x="96" y="68"/>
                    <a:pt x="82" y="67"/>
                  </a:cubicBezTo>
                  <a:cubicBezTo>
                    <a:pt x="64" y="67"/>
                    <a:pt x="46" y="67"/>
                    <a:pt x="28" y="67"/>
                  </a:cubicBezTo>
                  <a:cubicBezTo>
                    <a:pt x="8" y="67"/>
                    <a:pt x="0" y="63"/>
                    <a:pt x="2" y="42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2506" y="1817"/>
              <a:ext cx="361" cy="294"/>
            </a:xfrm>
            <a:custGeom>
              <a:avLst/>
              <a:gdLst>
                <a:gd name="T0" fmla="*/ 283 w 121"/>
                <a:gd name="T1" fmla="*/ 207 h 98"/>
                <a:gd name="T2" fmla="*/ 203 w 121"/>
                <a:gd name="T3" fmla="*/ 207 h 98"/>
                <a:gd name="T4" fmla="*/ 191 w 121"/>
                <a:gd name="T5" fmla="*/ 171 h 98"/>
                <a:gd name="T6" fmla="*/ 194 w 121"/>
                <a:gd name="T7" fmla="*/ 129 h 98"/>
                <a:gd name="T8" fmla="*/ 274 w 121"/>
                <a:gd name="T9" fmla="*/ 162 h 98"/>
                <a:gd name="T10" fmla="*/ 266 w 121"/>
                <a:gd name="T11" fmla="*/ 156 h 98"/>
                <a:gd name="T12" fmla="*/ 203 w 121"/>
                <a:gd name="T13" fmla="*/ 123 h 98"/>
                <a:gd name="T14" fmla="*/ 206 w 121"/>
                <a:gd name="T15" fmla="*/ 114 h 98"/>
                <a:gd name="T16" fmla="*/ 283 w 121"/>
                <a:gd name="T17" fmla="*/ 54 h 98"/>
                <a:gd name="T18" fmla="*/ 212 w 121"/>
                <a:gd name="T19" fmla="*/ 30 h 98"/>
                <a:gd name="T20" fmla="*/ 158 w 121"/>
                <a:gd name="T21" fmla="*/ 9 h 98"/>
                <a:gd name="T22" fmla="*/ 92 w 121"/>
                <a:gd name="T23" fmla="*/ 60 h 98"/>
                <a:gd name="T24" fmla="*/ 176 w 121"/>
                <a:gd name="T25" fmla="*/ 117 h 98"/>
                <a:gd name="T26" fmla="*/ 173 w 121"/>
                <a:gd name="T27" fmla="*/ 129 h 98"/>
                <a:gd name="T28" fmla="*/ 116 w 121"/>
                <a:gd name="T29" fmla="*/ 159 h 98"/>
                <a:gd name="T30" fmla="*/ 140 w 121"/>
                <a:gd name="T31" fmla="*/ 153 h 98"/>
                <a:gd name="T32" fmla="*/ 149 w 121"/>
                <a:gd name="T33" fmla="*/ 150 h 98"/>
                <a:gd name="T34" fmla="*/ 104 w 121"/>
                <a:gd name="T35" fmla="*/ 159 h 98"/>
                <a:gd name="T36" fmla="*/ 185 w 121"/>
                <a:gd name="T37" fmla="*/ 132 h 98"/>
                <a:gd name="T38" fmla="*/ 182 w 121"/>
                <a:gd name="T39" fmla="*/ 150 h 98"/>
                <a:gd name="T40" fmla="*/ 179 w 121"/>
                <a:gd name="T41" fmla="*/ 204 h 98"/>
                <a:gd name="T42" fmla="*/ 27 w 121"/>
                <a:gd name="T43" fmla="*/ 189 h 98"/>
                <a:gd name="T44" fmla="*/ 0 w 121"/>
                <a:gd name="T45" fmla="*/ 198 h 98"/>
                <a:gd name="T46" fmla="*/ 164 w 121"/>
                <a:gd name="T47" fmla="*/ 213 h 98"/>
                <a:gd name="T48" fmla="*/ 179 w 121"/>
                <a:gd name="T49" fmla="*/ 222 h 98"/>
                <a:gd name="T50" fmla="*/ 194 w 121"/>
                <a:gd name="T51" fmla="*/ 294 h 98"/>
                <a:gd name="T52" fmla="*/ 203 w 121"/>
                <a:gd name="T53" fmla="*/ 294 h 98"/>
                <a:gd name="T54" fmla="*/ 188 w 121"/>
                <a:gd name="T55" fmla="*/ 222 h 98"/>
                <a:gd name="T56" fmla="*/ 203 w 121"/>
                <a:gd name="T57" fmla="*/ 216 h 98"/>
                <a:gd name="T58" fmla="*/ 283 w 121"/>
                <a:gd name="T59" fmla="*/ 219 h 98"/>
                <a:gd name="T60" fmla="*/ 358 w 121"/>
                <a:gd name="T61" fmla="*/ 219 h 98"/>
                <a:gd name="T62" fmla="*/ 292 w 121"/>
                <a:gd name="T63" fmla="*/ 207 h 98"/>
                <a:gd name="T64" fmla="*/ 218 w 121"/>
                <a:gd name="T65" fmla="*/ 39 h 98"/>
                <a:gd name="T66" fmla="*/ 271 w 121"/>
                <a:gd name="T67" fmla="*/ 54 h 98"/>
                <a:gd name="T68" fmla="*/ 200 w 121"/>
                <a:gd name="T69" fmla="*/ 102 h 98"/>
                <a:gd name="T70" fmla="*/ 200 w 121"/>
                <a:gd name="T71" fmla="*/ 93 h 98"/>
                <a:gd name="T72" fmla="*/ 101 w 121"/>
                <a:gd name="T73" fmla="*/ 57 h 98"/>
                <a:gd name="T74" fmla="*/ 155 w 121"/>
                <a:gd name="T75" fmla="*/ 18 h 98"/>
                <a:gd name="T76" fmla="*/ 188 w 121"/>
                <a:gd name="T77" fmla="*/ 99 h 98"/>
                <a:gd name="T78" fmla="*/ 161 w 121"/>
                <a:gd name="T79" fmla="*/ 99 h 9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1"/>
                <a:gd name="T121" fmla="*/ 0 h 98"/>
                <a:gd name="T122" fmla="*/ 121 w 121"/>
                <a:gd name="T123" fmla="*/ 98 h 9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1" h="98">
                  <a:moveTo>
                    <a:pt x="98" y="69"/>
                  </a:moveTo>
                  <a:cubicBezTo>
                    <a:pt x="95" y="69"/>
                    <a:pt x="95" y="69"/>
                    <a:pt x="95" y="69"/>
                  </a:cubicBezTo>
                  <a:cubicBezTo>
                    <a:pt x="87" y="69"/>
                    <a:pt x="79" y="70"/>
                    <a:pt x="72" y="69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7" y="69"/>
                    <a:pt x="65" y="68"/>
                    <a:pt x="63" y="68"/>
                  </a:cubicBezTo>
                  <a:cubicBezTo>
                    <a:pt x="63" y="65"/>
                    <a:pt x="63" y="61"/>
                    <a:pt x="64" y="57"/>
                  </a:cubicBezTo>
                  <a:cubicBezTo>
                    <a:pt x="64" y="55"/>
                    <a:pt x="64" y="53"/>
                    <a:pt x="64" y="50"/>
                  </a:cubicBezTo>
                  <a:cubicBezTo>
                    <a:pt x="65" y="48"/>
                    <a:pt x="65" y="46"/>
                    <a:pt x="65" y="43"/>
                  </a:cubicBezTo>
                  <a:cubicBezTo>
                    <a:pt x="69" y="50"/>
                    <a:pt x="76" y="58"/>
                    <a:pt x="83" y="59"/>
                  </a:cubicBezTo>
                  <a:cubicBezTo>
                    <a:pt x="87" y="59"/>
                    <a:pt x="90" y="58"/>
                    <a:pt x="92" y="54"/>
                  </a:cubicBezTo>
                  <a:cubicBezTo>
                    <a:pt x="93" y="53"/>
                    <a:pt x="92" y="52"/>
                    <a:pt x="92" y="51"/>
                  </a:cubicBezTo>
                  <a:cubicBezTo>
                    <a:pt x="91" y="51"/>
                    <a:pt x="90" y="51"/>
                    <a:pt x="89" y="52"/>
                  </a:cubicBezTo>
                  <a:cubicBezTo>
                    <a:pt x="88" y="55"/>
                    <a:pt x="86" y="56"/>
                    <a:pt x="84" y="55"/>
                  </a:cubicBezTo>
                  <a:cubicBezTo>
                    <a:pt x="78" y="54"/>
                    <a:pt x="71" y="46"/>
                    <a:pt x="68" y="41"/>
                  </a:cubicBezTo>
                  <a:cubicBezTo>
                    <a:pt x="69" y="40"/>
                    <a:pt x="69" y="39"/>
                    <a:pt x="69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82" y="34"/>
                    <a:pt x="95" y="29"/>
                    <a:pt x="95" y="18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5" y="10"/>
                    <a:pt x="91" y="7"/>
                    <a:pt x="88" y="6"/>
                  </a:cubicBezTo>
                  <a:cubicBezTo>
                    <a:pt x="83" y="4"/>
                    <a:pt x="76" y="5"/>
                    <a:pt x="71" y="10"/>
                  </a:cubicBezTo>
                  <a:cubicBezTo>
                    <a:pt x="68" y="12"/>
                    <a:pt x="67" y="16"/>
                    <a:pt x="65" y="21"/>
                  </a:cubicBezTo>
                  <a:cubicBezTo>
                    <a:pt x="63" y="13"/>
                    <a:pt x="59" y="6"/>
                    <a:pt x="53" y="3"/>
                  </a:cubicBezTo>
                  <a:cubicBezTo>
                    <a:pt x="46" y="0"/>
                    <a:pt x="39" y="1"/>
                    <a:pt x="34" y="5"/>
                  </a:cubicBezTo>
                  <a:cubicBezTo>
                    <a:pt x="30" y="8"/>
                    <a:pt x="29" y="14"/>
                    <a:pt x="31" y="20"/>
                  </a:cubicBezTo>
                  <a:cubicBezTo>
                    <a:pt x="33" y="29"/>
                    <a:pt x="43" y="33"/>
                    <a:pt x="53" y="36"/>
                  </a:cubicBezTo>
                  <a:cubicBezTo>
                    <a:pt x="55" y="37"/>
                    <a:pt x="57" y="38"/>
                    <a:pt x="59" y="39"/>
                  </a:cubicBezTo>
                  <a:cubicBezTo>
                    <a:pt x="59" y="39"/>
                    <a:pt x="59" y="40"/>
                    <a:pt x="59" y="41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4" y="54"/>
                    <a:pt x="50" y="62"/>
                    <a:pt x="42" y="59"/>
                  </a:cubicBezTo>
                  <a:cubicBezTo>
                    <a:pt x="39" y="58"/>
                    <a:pt x="38" y="55"/>
                    <a:pt x="39" y="53"/>
                  </a:cubicBezTo>
                  <a:cubicBezTo>
                    <a:pt x="39" y="49"/>
                    <a:pt x="41" y="46"/>
                    <a:pt x="43" y="46"/>
                  </a:cubicBezTo>
                  <a:cubicBezTo>
                    <a:pt x="44" y="46"/>
                    <a:pt x="45" y="48"/>
                    <a:pt x="47" y="51"/>
                  </a:cubicBezTo>
                  <a:cubicBezTo>
                    <a:pt x="47" y="52"/>
                    <a:pt x="48" y="53"/>
                    <a:pt x="49" y="52"/>
                  </a:cubicBezTo>
                  <a:cubicBezTo>
                    <a:pt x="50" y="52"/>
                    <a:pt x="50" y="51"/>
                    <a:pt x="50" y="50"/>
                  </a:cubicBezTo>
                  <a:cubicBezTo>
                    <a:pt x="48" y="43"/>
                    <a:pt x="45" y="42"/>
                    <a:pt x="42" y="43"/>
                  </a:cubicBezTo>
                  <a:cubicBezTo>
                    <a:pt x="38" y="43"/>
                    <a:pt x="36" y="48"/>
                    <a:pt x="35" y="53"/>
                  </a:cubicBezTo>
                  <a:cubicBezTo>
                    <a:pt x="35" y="58"/>
                    <a:pt x="37" y="61"/>
                    <a:pt x="41" y="63"/>
                  </a:cubicBezTo>
                  <a:cubicBezTo>
                    <a:pt x="53" y="67"/>
                    <a:pt x="58" y="53"/>
                    <a:pt x="62" y="44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2" y="46"/>
                    <a:pt x="61" y="48"/>
                    <a:pt x="61" y="50"/>
                  </a:cubicBezTo>
                  <a:cubicBezTo>
                    <a:pt x="61" y="52"/>
                    <a:pt x="60" y="54"/>
                    <a:pt x="60" y="57"/>
                  </a:cubicBezTo>
                  <a:cubicBezTo>
                    <a:pt x="60" y="61"/>
                    <a:pt x="60" y="64"/>
                    <a:pt x="60" y="68"/>
                  </a:cubicBezTo>
                  <a:cubicBezTo>
                    <a:pt x="58" y="68"/>
                    <a:pt x="57" y="68"/>
                    <a:pt x="56" y="68"/>
                  </a:cubicBezTo>
                  <a:cubicBezTo>
                    <a:pt x="40" y="67"/>
                    <a:pt x="24" y="65"/>
                    <a:pt x="9" y="63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4"/>
                    <a:pt x="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24" y="69"/>
                    <a:pt x="40" y="71"/>
                    <a:pt x="55" y="71"/>
                  </a:cubicBezTo>
                  <a:cubicBezTo>
                    <a:pt x="57" y="71"/>
                    <a:pt x="58" y="72"/>
                    <a:pt x="60" y="72"/>
                  </a:cubicBezTo>
                  <a:cubicBezTo>
                    <a:pt x="60" y="73"/>
                    <a:pt x="60" y="74"/>
                    <a:pt x="60" y="74"/>
                  </a:cubicBezTo>
                  <a:cubicBezTo>
                    <a:pt x="60" y="80"/>
                    <a:pt x="62" y="85"/>
                    <a:pt x="63" y="91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66" y="98"/>
                    <a:pt x="67" y="98"/>
                    <a:pt x="68" y="98"/>
                  </a:cubicBezTo>
                  <a:cubicBezTo>
                    <a:pt x="68" y="98"/>
                    <a:pt x="68" y="98"/>
                    <a:pt x="68" y="98"/>
                  </a:cubicBezTo>
                  <a:cubicBezTo>
                    <a:pt x="66" y="90"/>
                    <a:pt x="66" y="90"/>
                    <a:pt x="66" y="90"/>
                  </a:cubicBezTo>
                  <a:cubicBezTo>
                    <a:pt x="65" y="84"/>
                    <a:pt x="64" y="79"/>
                    <a:pt x="63" y="74"/>
                  </a:cubicBezTo>
                  <a:cubicBezTo>
                    <a:pt x="63" y="73"/>
                    <a:pt x="63" y="73"/>
                    <a:pt x="63" y="72"/>
                  </a:cubicBezTo>
                  <a:cubicBezTo>
                    <a:pt x="65" y="72"/>
                    <a:pt x="67" y="72"/>
                    <a:pt x="68" y="72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9" y="73"/>
                    <a:pt x="87" y="73"/>
                    <a:pt x="95" y="73"/>
                  </a:cubicBezTo>
                  <a:cubicBezTo>
                    <a:pt x="98" y="73"/>
                    <a:pt x="98" y="73"/>
                    <a:pt x="98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1" y="72"/>
                    <a:pt x="121" y="71"/>
                    <a:pt x="121" y="70"/>
                  </a:cubicBezTo>
                  <a:lnTo>
                    <a:pt x="98" y="69"/>
                  </a:lnTo>
                  <a:close/>
                  <a:moveTo>
                    <a:pt x="67" y="29"/>
                  </a:moveTo>
                  <a:cubicBezTo>
                    <a:pt x="69" y="22"/>
                    <a:pt x="70" y="15"/>
                    <a:pt x="73" y="13"/>
                  </a:cubicBezTo>
                  <a:cubicBezTo>
                    <a:pt x="77" y="9"/>
                    <a:pt x="83" y="7"/>
                    <a:pt x="87" y="9"/>
                  </a:cubicBezTo>
                  <a:cubicBezTo>
                    <a:pt x="90" y="11"/>
                    <a:pt x="91" y="15"/>
                    <a:pt x="91" y="18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91" y="27"/>
                    <a:pt x="80" y="31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2"/>
                    <a:pt x="67" y="31"/>
                  </a:cubicBezTo>
                  <a:cubicBezTo>
                    <a:pt x="67" y="30"/>
                    <a:pt x="67" y="30"/>
                    <a:pt x="67" y="29"/>
                  </a:cubicBezTo>
                  <a:close/>
                  <a:moveTo>
                    <a:pt x="34" y="19"/>
                  </a:moveTo>
                  <a:cubicBezTo>
                    <a:pt x="33" y="14"/>
                    <a:pt x="34" y="10"/>
                    <a:pt x="37" y="7"/>
                  </a:cubicBezTo>
                  <a:cubicBezTo>
                    <a:pt x="40" y="4"/>
                    <a:pt x="46" y="4"/>
                    <a:pt x="52" y="6"/>
                  </a:cubicBezTo>
                  <a:cubicBezTo>
                    <a:pt x="59" y="10"/>
                    <a:pt x="63" y="22"/>
                    <a:pt x="63" y="31"/>
                  </a:cubicBezTo>
                  <a:cubicBezTo>
                    <a:pt x="63" y="32"/>
                    <a:pt x="63" y="32"/>
                    <a:pt x="63" y="33"/>
                  </a:cubicBezTo>
                  <a:cubicBezTo>
                    <a:pt x="61" y="33"/>
                    <a:pt x="60" y="34"/>
                    <a:pt x="60" y="35"/>
                  </a:cubicBezTo>
                  <a:cubicBezTo>
                    <a:pt x="58" y="35"/>
                    <a:pt x="56" y="34"/>
                    <a:pt x="54" y="33"/>
                  </a:cubicBezTo>
                  <a:cubicBezTo>
                    <a:pt x="46" y="30"/>
                    <a:pt x="36" y="26"/>
                    <a:pt x="34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172" y="1388"/>
              <a:ext cx="194" cy="351"/>
            </a:xfrm>
            <a:custGeom>
              <a:avLst/>
              <a:gdLst>
                <a:gd name="T0" fmla="*/ 66 w 65"/>
                <a:gd name="T1" fmla="*/ 330 h 117"/>
                <a:gd name="T2" fmla="*/ 66 w 65"/>
                <a:gd name="T3" fmla="*/ 330 h 117"/>
                <a:gd name="T4" fmla="*/ 66 w 65"/>
                <a:gd name="T5" fmla="*/ 333 h 117"/>
                <a:gd name="T6" fmla="*/ 66 w 65"/>
                <a:gd name="T7" fmla="*/ 330 h 117"/>
                <a:gd name="T8" fmla="*/ 179 w 65"/>
                <a:gd name="T9" fmla="*/ 165 h 117"/>
                <a:gd name="T10" fmla="*/ 143 w 65"/>
                <a:gd name="T11" fmla="*/ 150 h 117"/>
                <a:gd name="T12" fmla="*/ 78 w 65"/>
                <a:gd name="T13" fmla="*/ 126 h 117"/>
                <a:gd name="T14" fmla="*/ 75 w 65"/>
                <a:gd name="T15" fmla="*/ 120 h 117"/>
                <a:gd name="T16" fmla="*/ 75 w 65"/>
                <a:gd name="T17" fmla="*/ 123 h 117"/>
                <a:gd name="T18" fmla="*/ 78 w 65"/>
                <a:gd name="T19" fmla="*/ 105 h 117"/>
                <a:gd name="T20" fmla="*/ 84 w 65"/>
                <a:gd name="T21" fmla="*/ 21 h 117"/>
                <a:gd name="T22" fmla="*/ 72 w 65"/>
                <a:gd name="T23" fmla="*/ 3 h 117"/>
                <a:gd name="T24" fmla="*/ 54 w 65"/>
                <a:gd name="T25" fmla="*/ 9 h 117"/>
                <a:gd name="T26" fmla="*/ 0 w 65"/>
                <a:gd name="T27" fmla="*/ 81 h 117"/>
                <a:gd name="T28" fmla="*/ 0 w 65"/>
                <a:gd name="T29" fmla="*/ 105 h 117"/>
                <a:gd name="T30" fmla="*/ 6 w 65"/>
                <a:gd name="T31" fmla="*/ 102 h 117"/>
                <a:gd name="T32" fmla="*/ 66 w 65"/>
                <a:gd name="T33" fmla="*/ 21 h 117"/>
                <a:gd name="T34" fmla="*/ 66 w 65"/>
                <a:gd name="T35" fmla="*/ 21 h 117"/>
                <a:gd name="T36" fmla="*/ 66 w 65"/>
                <a:gd name="T37" fmla="*/ 21 h 117"/>
                <a:gd name="T38" fmla="*/ 60 w 65"/>
                <a:gd name="T39" fmla="*/ 120 h 117"/>
                <a:gd name="T40" fmla="*/ 72 w 65"/>
                <a:gd name="T41" fmla="*/ 141 h 117"/>
                <a:gd name="T42" fmla="*/ 72 w 65"/>
                <a:gd name="T43" fmla="*/ 141 h 117"/>
                <a:gd name="T44" fmla="*/ 96 w 65"/>
                <a:gd name="T45" fmla="*/ 150 h 117"/>
                <a:gd name="T46" fmla="*/ 173 w 65"/>
                <a:gd name="T47" fmla="*/ 180 h 117"/>
                <a:gd name="T48" fmla="*/ 176 w 65"/>
                <a:gd name="T49" fmla="*/ 180 h 117"/>
                <a:gd name="T50" fmla="*/ 173 w 65"/>
                <a:gd name="T51" fmla="*/ 180 h 117"/>
                <a:gd name="T52" fmla="*/ 72 w 65"/>
                <a:gd name="T53" fmla="*/ 198 h 117"/>
                <a:gd name="T54" fmla="*/ 69 w 65"/>
                <a:gd name="T55" fmla="*/ 198 h 117"/>
                <a:gd name="T56" fmla="*/ 57 w 65"/>
                <a:gd name="T57" fmla="*/ 210 h 117"/>
                <a:gd name="T58" fmla="*/ 54 w 65"/>
                <a:gd name="T59" fmla="*/ 219 h 117"/>
                <a:gd name="T60" fmla="*/ 48 w 65"/>
                <a:gd name="T61" fmla="*/ 330 h 117"/>
                <a:gd name="T62" fmla="*/ 48 w 65"/>
                <a:gd name="T63" fmla="*/ 330 h 117"/>
                <a:gd name="T64" fmla="*/ 48 w 65"/>
                <a:gd name="T65" fmla="*/ 330 h 117"/>
                <a:gd name="T66" fmla="*/ 0 w 65"/>
                <a:gd name="T67" fmla="*/ 234 h 117"/>
                <a:gd name="T68" fmla="*/ 0 w 65"/>
                <a:gd name="T69" fmla="*/ 234 h 117"/>
                <a:gd name="T70" fmla="*/ 0 w 65"/>
                <a:gd name="T71" fmla="*/ 234 h 117"/>
                <a:gd name="T72" fmla="*/ 0 w 65"/>
                <a:gd name="T73" fmla="*/ 270 h 117"/>
                <a:gd name="T74" fmla="*/ 33 w 65"/>
                <a:gd name="T75" fmla="*/ 339 h 117"/>
                <a:gd name="T76" fmla="*/ 36 w 65"/>
                <a:gd name="T77" fmla="*/ 339 h 117"/>
                <a:gd name="T78" fmla="*/ 54 w 65"/>
                <a:gd name="T79" fmla="*/ 348 h 117"/>
                <a:gd name="T80" fmla="*/ 63 w 65"/>
                <a:gd name="T81" fmla="*/ 342 h 117"/>
                <a:gd name="T82" fmla="*/ 66 w 65"/>
                <a:gd name="T83" fmla="*/ 330 h 117"/>
                <a:gd name="T84" fmla="*/ 72 w 65"/>
                <a:gd name="T85" fmla="*/ 219 h 117"/>
                <a:gd name="T86" fmla="*/ 72 w 65"/>
                <a:gd name="T87" fmla="*/ 219 h 117"/>
                <a:gd name="T88" fmla="*/ 75 w 65"/>
                <a:gd name="T89" fmla="*/ 216 h 117"/>
                <a:gd name="T90" fmla="*/ 179 w 65"/>
                <a:gd name="T91" fmla="*/ 198 h 117"/>
                <a:gd name="T92" fmla="*/ 179 w 65"/>
                <a:gd name="T93" fmla="*/ 195 h 117"/>
                <a:gd name="T94" fmla="*/ 191 w 65"/>
                <a:gd name="T95" fmla="*/ 189 h 117"/>
                <a:gd name="T96" fmla="*/ 194 w 65"/>
                <a:gd name="T97" fmla="*/ 180 h 117"/>
                <a:gd name="T98" fmla="*/ 179 w 65"/>
                <a:gd name="T99" fmla="*/ 165 h 117"/>
                <a:gd name="T100" fmla="*/ 75 w 65"/>
                <a:gd name="T101" fmla="*/ 126 h 117"/>
                <a:gd name="T102" fmla="*/ 75 w 65"/>
                <a:gd name="T103" fmla="*/ 126 h 117"/>
                <a:gd name="T104" fmla="*/ 75 w 65"/>
                <a:gd name="T105" fmla="*/ 123 h 117"/>
                <a:gd name="T106" fmla="*/ 75 w 65"/>
                <a:gd name="T107" fmla="*/ 126 h 11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5"/>
                <a:gd name="T163" fmla="*/ 0 h 117"/>
                <a:gd name="T164" fmla="*/ 65 w 65"/>
                <a:gd name="T165" fmla="*/ 117 h 11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5" h="117">
                  <a:moveTo>
                    <a:pt x="22" y="110"/>
                  </a:moveTo>
                  <a:cubicBezTo>
                    <a:pt x="22" y="110"/>
                    <a:pt x="22" y="110"/>
                    <a:pt x="22" y="110"/>
                  </a:cubicBezTo>
                  <a:cubicBezTo>
                    <a:pt x="22" y="111"/>
                    <a:pt x="22" y="111"/>
                    <a:pt x="22" y="111"/>
                  </a:cubicBezTo>
                  <a:lnTo>
                    <a:pt x="22" y="110"/>
                  </a:lnTo>
                  <a:close/>
                  <a:moveTo>
                    <a:pt x="60" y="55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5" y="41"/>
                    <a:pt x="25" y="40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5" y="38"/>
                    <a:pt x="26" y="3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3"/>
                    <a:pt x="25" y="1"/>
                    <a:pt x="24" y="1"/>
                  </a:cubicBezTo>
                  <a:cubicBezTo>
                    <a:pt x="23" y="0"/>
                    <a:pt x="21" y="0"/>
                    <a:pt x="18" y="3"/>
                  </a:cubicBezTo>
                  <a:cubicBezTo>
                    <a:pt x="18" y="3"/>
                    <a:pt x="5" y="20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1" y="34"/>
                    <a:pt x="2" y="34"/>
                  </a:cubicBezTo>
                  <a:cubicBezTo>
                    <a:pt x="2" y="34"/>
                    <a:pt x="21" y="8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3"/>
                    <a:pt x="22" y="46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5" y="48"/>
                    <a:pt x="27" y="48"/>
                    <a:pt x="32" y="5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8" y="60"/>
                    <a:pt x="58" y="60"/>
                    <a:pt x="58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2" y="67"/>
                    <a:pt x="20" y="68"/>
                    <a:pt x="19" y="70"/>
                  </a:cubicBezTo>
                  <a:cubicBezTo>
                    <a:pt x="19" y="71"/>
                    <a:pt x="18" y="72"/>
                    <a:pt x="18" y="73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5" y="100"/>
                    <a:pt x="11" y="113"/>
                    <a:pt x="11" y="113"/>
                  </a:cubicBezTo>
                  <a:cubicBezTo>
                    <a:pt x="12" y="113"/>
                    <a:pt x="12" y="113"/>
                    <a:pt x="12" y="113"/>
                  </a:cubicBezTo>
                  <a:cubicBezTo>
                    <a:pt x="14" y="117"/>
                    <a:pt x="17" y="116"/>
                    <a:pt x="18" y="116"/>
                  </a:cubicBezTo>
                  <a:cubicBezTo>
                    <a:pt x="18" y="116"/>
                    <a:pt x="20" y="115"/>
                    <a:pt x="21" y="114"/>
                  </a:cubicBezTo>
                  <a:cubicBezTo>
                    <a:pt x="21" y="113"/>
                    <a:pt x="22" y="112"/>
                    <a:pt x="22" y="110"/>
                  </a:cubicBezTo>
                  <a:cubicBezTo>
                    <a:pt x="22" y="109"/>
                    <a:pt x="22" y="10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2"/>
                    <a:pt x="25" y="72"/>
                    <a:pt x="25" y="72"/>
                  </a:cubicBezTo>
                  <a:cubicBezTo>
                    <a:pt x="26" y="71"/>
                    <a:pt x="60" y="66"/>
                    <a:pt x="60" y="66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62" y="65"/>
                    <a:pt x="63" y="64"/>
                    <a:pt x="64" y="63"/>
                  </a:cubicBezTo>
                  <a:cubicBezTo>
                    <a:pt x="65" y="62"/>
                    <a:pt x="65" y="61"/>
                    <a:pt x="65" y="60"/>
                  </a:cubicBezTo>
                  <a:cubicBezTo>
                    <a:pt x="65" y="59"/>
                    <a:pt x="65" y="56"/>
                    <a:pt x="60" y="55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2"/>
                    <a:pt x="25" y="42"/>
                  </a:cubicBezTo>
                  <a:cubicBezTo>
                    <a:pt x="25" y="41"/>
                    <a:pt x="25" y="41"/>
                    <a:pt x="25" y="41"/>
                  </a:cubicBezTo>
                  <a:lnTo>
                    <a:pt x="25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7158" y="1448"/>
              <a:ext cx="129" cy="210"/>
            </a:xfrm>
            <a:custGeom>
              <a:avLst/>
              <a:gdLst>
                <a:gd name="T0" fmla="*/ 129 w 43"/>
                <a:gd name="T1" fmla="*/ 174 h 70"/>
                <a:gd name="T2" fmla="*/ 105 w 43"/>
                <a:gd name="T3" fmla="*/ 165 h 70"/>
                <a:gd name="T4" fmla="*/ 24 w 43"/>
                <a:gd name="T5" fmla="*/ 186 h 70"/>
                <a:gd name="T6" fmla="*/ 21 w 43"/>
                <a:gd name="T7" fmla="*/ 186 h 70"/>
                <a:gd name="T8" fmla="*/ 24 w 43"/>
                <a:gd name="T9" fmla="*/ 186 h 70"/>
                <a:gd name="T10" fmla="*/ 75 w 43"/>
                <a:gd name="T11" fmla="*/ 117 h 70"/>
                <a:gd name="T12" fmla="*/ 75 w 43"/>
                <a:gd name="T13" fmla="*/ 114 h 70"/>
                <a:gd name="T14" fmla="*/ 75 w 43"/>
                <a:gd name="T15" fmla="*/ 93 h 70"/>
                <a:gd name="T16" fmla="*/ 30 w 43"/>
                <a:gd name="T17" fmla="*/ 18 h 70"/>
                <a:gd name="T18" fmla="*/ 30 w 43"/>
                <a:gd name="T19" fmla="*/ 18 h 70"/>
                <a:gd name="T20" fmla="*/ 30 w 43"/>
                <a:gd name="T21" fmla="*/ 18 h 70"/>
                <a:gd name="T22" fmla="*/ 111 w 43"/>
                <a:gd name="T23" fmla="*/ 48 h 70"/>
                <a:gd name="T24" fmla="*/ 129 w 43"/>
                <a:gd name="T25" fmla="*/ 45 h 70"/>
                <a:gd name="T26" fmla="*/ 129 w 43"/>
                <a:gd name="T27" fmla="*/ 21 h 70"/>
                <a:gd name="T28" fmla="*/ 123 w 43"/>
                <a:gd name="T29" fmla="*/ 30 h 70"/>
                <a:gd name="T30" fmla="*/ 117 w 43"/>
                <a:gd name="T31" fmla="*/ 33 h 70"/>
                <a:gd name="T32" fmla="*/ 36 w 43"/>
                <a:gd name="T33" fmla="*/ 3 h 70"/>
                <a:gd name="T34" fmla="*/ 15 w 43"/>
                <a:gd name="T35" fmla="*/ 9 h 70"/>
                <a:gd name="T36" fmla="*/ 15 w 43"/>
                <a:gd name="T37" fmla="*/ 27 h 70"/>
                <a:gd name="T38" fmla="*/ 60 w 43"/>
                <a:gd name="T39" fmla="*/ 102 h 70"/>
                <a:gd name="T40" fmla="*/ 60 w 43"/>
                <a:gd name="T41" fmla="*/ 108 h 70"/>
                <a:gd name="T42" fmla="*/ 9 w 43"/>
                <a:gd name="T43" fmla="*/ 174 h 70"/>
                <a:gd name="T44" fmla="*/ 6 w 43"/>
                <a:gd name="T45" fmla="*/ 195 h 70"/>
                <a:gd name="T46" fmla="*/ 27 w 43"/>
                <a:gd name="T47" fmla="*/ 201 h 70"/>
                <a:gd name="T48" fmla="*/ 111 w 43"/>
                <a:gd name="T49" fmla="*/ 180 h 70"/>
                <a:gd name="T50" fmla="*/ 114 w 43"/>
                <a:gd name="T51" fmla="*/ 183 h 70"/>
                <a:gd name="T52" fmla="*/ 129 w 43"/>
                <a:gd name="T53" fmla="*/ 210 h 70"/>
                <a:gd name="T54" fmla="*/ 129 w 43"/>
                <a:gd name="T55" fmla="*/ 174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3"/>
                <a:gd name="T85" fmla="*/ 0 h 70"/>
                <a:gd name="T86" fmla="*/ 43 w 43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3" h="70">
                  <a:moveTo>
                    <a:pt x="43" y="58"/>
                  </a:moveTo>
                  <a:cubicBezTo>
                    <a:pt x="41" y="55"/>
                    <a:pt x="38" y="54"/>
                    <a:pt x="35" y="55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7" y="36"/>
                    <a:pt x="27" y="33"/>
                    <a:pt x="25" y="31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9" y="17"/>
                    <a:pt x="41" y="16"/>
                    <a:pt x="43" y="15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42" y="9"/>
                    <a:pt x="41" y="10"/>
                    <a:pt x="41" y="10"/>
                  </a:cubicBezTo>
                  <a:cubicBezTo>
                    <a:pt x="41" y="10"/>
                    <a:pt x="39" y="11"/>
                    <a:pt x="39" y="1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6" y="2"/>
                    <a:pt x="5" y="3"/>
                  </a:cubicBezTo>
                  <a:cubicBezTo>
                    <a:pt x="5" y="3"/>
                    <a:pt x="3" y="6"/>
                    <a:pt x="5" y="9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1" y="35"/>
                    <a:pt x="20" y="36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2" y="64"/>
                    <a:pt x="2" y="65"/>
                  </a:cubicBezTo>
                  <a:cubicBezTo>
                    <a:pt x="3" y="66"/>
                    <a:pt x="5" y="68"/>
                    <a:pt x="9" y="67"/>
                  </a:cubicBezTo>
                  <a:cubicBezTo>
                    <a:pt x="37" y="60"/>
                    <a:pt x="37" y="60"/>
                    <a:pt x="37" y="60"/>
                  </a:cubicBezTo>
                  <a:cubicBezTo>
                    <a:pt x="37" y="60"/>
                    <a:pt x="38" y="60"/>
                    <a:pt x="38" y="61"/>
                  </a:cubicBezTo>
                  <a:cubicBezTo>
                    <a:pt x="39" y="61"/>
                    <a:pt x="41" y="65"/>
                    <a:pt x="43" y="70"/>
                  </a:cubicBezTo>
                  <a:cubicBezTo>
                    <a:pt x="43" y="58"/>
                    <a:pt x="43" y="58"/>
                    <a:pt x="43" y="5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4529" y="1853"/>
              <a:ext cx="633" cy="369"/>
            </a:xfrm>
            <a:custGeom>
              <a:avLst/>
              <a:gdLst>
                <a:gd name="T0" fmla="*/ 621 w 212"/>
                <a:gd name="T1" fmla="*/ 213 h 123"/>
                <a:gd name="T2" fmla="*/ 564 w 212"/>
                <a:gd name="T3" fmla="*/ 216 h 123"/>
                <a:gd name="T4" fmla="*/ 137 w 212"/>
                <a:gd name="T5" fmla="*/ 207 h 123"/>
                <a:gd name="T6" fmla="*/ 24 w 212"/>
                <a:gd name="T7" fmla="*/ 93 h 123"/>
                <a:gd name="T8" fmla="*/ 87 w 212"/>
                <a:gd name="T9" fmla="*/ 24 h 123"/>
                <a:gd name="T10" fmla="*/ 158 w 212"/>
                <a:gd name="T11" fmla="*/ 72 h 123"/>
                <a:gd name="T12" fmla="*/ 102 w 212"/>
                <a:gd name="T13" fmla="*/ 132 h 123"/>
                <a:gd name="T14" fmla="*/ 84 w 212"/>
                <a:gd name="T15" fmla="*/ 102 h 123"/>
                <a:gd name="T16" fmla="*/ 72 w 212"/>
                <a:gd name="T17" fmla="*/ 90 h 123"/>
                <a:gd name="T18" fmla="*/ 60 w 212"/>
                <a:gd name="T19" fmla="*/ 105 h 123"/>
                <a:gd name="T20" fmla="*/ 102 w 212"/>
                <a:gd name="T21" fmla="*/ 156 h 123"/>
                <a:gd name="T22" fmla="*/ 182 w 212"/>
                <a:gd name="T23" fmla="*/ 75 h 123"/>
                <a:gd name="T24" fmla="*/ 87 w 212"/>
                <a:gd name="T25" fmla="*/ 0 h 123"/>
                <a:gd name="T26" fmla="*/ 0 w 212"/>
                <a:gd name="T27" fmla="*/ 93 h 123"/>
                <a:gd name="T28" fmla="*/ 134 w 212"/>
                <a:gd name="T29" fmla="*/ 228 h 123"/>
                <a:gd name="T30" fmla="*/ 164 w 212"/>
                <a:gd name="T31" fmla="*/ 282 h 123"/>
                <a:gd name="T32" fmla="*/ 102 w 212"/>
                <a:gd name="T33" fmla="*/ 321 h 123"/>
                <a:gd name="T34" fmla="*/ 87 w 212"/>
                <a:gd name="T35" fmla="*/ 333 h 123"/>
                <a:gd name="T36" fmla="*/ 99 w 212"/>
                <a:gd name="T37" fmla="*/ 345 h 123"/>
                <a:gd name="T38" fmla="*/ 352 w 212"/>
                <a:gd name="T39" fmla="*/ 357 h 123"/>
                <a:gd name="T40" fmla="*/ 570 w 212"/>
                <a:gd name="T41" fmla="*/ 366 h 123"/>
                <a:gd name="T42" fmla="*/ 585 w 212"/>
                <a:gd name="T43" fmla="*/ 357 h 123"/>
                <a:gd name="T44" fmla="*/ 573 w 212"/>
                <a:gd name="T45" fmla="*/ 342 h 123"/>
                <a:gd name="T46" fmla="*/ 478 w 212"/>
                <a:gd name="T47" fmla="*/ 279 h 123"/>
                <a:gd name="T48" fmla="*/ 567 w 212"/>
                <a:gd name="T49" fmla="*/ 240 h 123"/>
                <a:gd name="T50" fmla="*/ 633 w 212"/>
                <a:gd name="T51" fmla="*/ 228 h 123"/>
                <a:gd name="T52" fmla="*/ 352 w 212"/>
                <a:gd name="T53" fmla="*/ 333 h 123"/>
                <a:gd name="T54" fmla="*/ 194 w 212"/>
                <a:gd name="T55" fmla="*/ 330 h 123"/>
                <a:gd name="T56" fmla="*/ 188 w 212"/>
                <a:gd name="T57" fmla="*/ 285 h 123"/>
                <a:gd name="T58" fmla="*/ 197 w 212"/>
                <a:gd name="T59" fmla="*/ 240 h 123"/>
                <a:gd name="T60" fmla="*/ 451 w 212"/>
                <a:gd name="T61" fmla="*/ 246 h 123"/>
                <a:gd name="T62" fmla="*/ 439 w 212"/>
                <a:gd name="T63" fmla="*/ 336 h 123"/>
                <a:gd name="T64" fmla="*/ 90 w 212"/>
                <a:gd name="T65" fmla="*/ 333 h 1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12"/>
                <a:gd name="T100" fmla="*/ 0 h 123"/>
                <a:gd name="T101" fmla="*/ 212 w 212"/>
                <a:gd name="T102" fmla="*/ 123 h 1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12" h="123">
                  <a:moveTo>
                    <a:pt x="212" y="75"/>
                  </a:moveTo>
                  <a:cubicBezTo>
                    <a:pt x="212" y="73"/>
                    <a:pt x="211" y="71"/>
                    <a:pt x="208" y="71"/>
                  </a:cubicBezTo>
                  <a:cubicBezTo>
                    <a:pt x="208" y="71"/>
                    <a:pt x="208" y="71"/>
                    <a:pt x="208" y="71"/>
                  </a:cubicBezTo>
                  <a:cubicBezTo>
                    <a:pt x="189" y="72"/>
                    <a:pt x="189" y="72"/>
                    <a:pt x="189" y="72"/>
                  </a:cubicBezTo>
                  <a:cubicBezTo>
                    <a:pt x="162" y="74"/>
                    <a:pt x="130" y="76"/>
                    <a:pt x="100" y="75"/>
                  </a:cubicBezTo>
                  <a:cubicBezTo>
                    <a:pt x="81" y="74"/>
                    <a:pt x="63" y="72"/>
                    <a:pt x="46" y="69"/>
                  </a:cubicBezTo>
                  <a:cubicBezTo>
                    <a:pt x="22" y="63"/>
                    <a:pt x="9" y="52"/>
                    <a:pt x="8" y="35"/>
                  </a:cubicBezTo>
                  <a:cubicBezTo>
                    <a:pt x="8" y="34"/>
                    <a:pt x="8" y="32"/>
                    <a:pt x="8" y="31"/>
                  </a:cubicBezTo>
                  <a:cubicBezTo>
                    <a:pt x="8" y="23"/>
                    <a:pt x="11" y="17"/>
                    <a:pt x="16" y="13"/>
                  </a:cubicBezTo>
                  <a:cubicBezTo>
                    <a:pt x="19" y="9"/>
                    <a:pt x="24" y="8"/>
                    <a:pt x="29" y="8"/>
                  </a:cubicBezTo>
                  <a:cubicBezTo>
                    <a:pt x="31" y="8"/>
                    <a:pt x="33" y="9"/>
                    <a:pt x="35" y="9"/>
                  </a:cubicBezTo>
                  <a:cubicBezTo>
                    <a:pt x="44" y="11"/>
                    <a:pt x="53" y="16"/>
                    <a:pt x="53" y="24"/>
                  </a:cubicBezTo>
                  <a:cubicBezTo>
                    <a:pt x="53" y="25"/>
                    <a:pt x="53" y="25"/>
                    <a:pt x="53" y="26"/>
                  </a:cubicBezTo>
                  <a:cubicBezTo>
                    <a:pt x="51" y="35"/>
                    <a:pt x="40" y="44"/>
                    <a:pt x="34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0" y="44"/>
                    <a:pt x="28" y="41"/>
                    <a:pt x="28" y="34"/>
                  </a:cubicBezTo>
                  <a:cubicBezTo>
                    <a:pt x="28" y="32"/>
                    <a:pt x="26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2" y="31"/>
                    <a:pt x="20" y="32"/>
                    <a:pt x="20" y="34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49"/>
                    <a:pt x="30" y="52"/>
                    <a:pt x="33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45" y="52"/>
                    <a:pt x="59" y="40"/>
                    <a:pt x="61" y="27"/>
                  </a:cubicBezTo>
                  <a:cubicBezTo>
                    <a:pt x="61" y="27"/>
                    <a:pt x="61" y="26"/>
                    <a:pt x="61" y="25"/>
                  </a:cubicBezTo>
                  <a:cubicBezTo>
                    <a:pt x="61" y="18"/>
                    <a:pt x="58" y="6"/>
                    <a:pt x="37" y="1"/>
                  </a:cubicBezTo>
                  <a:cubicBezTo>
                    <a:pt x="34" y="1"/>
                    <a:pt x="32" y="0"/>
                    <a:pt x="29" y="0"/>
                  </a:cubicBezTo>
                  <a:cubicBezTo>
                    <a:pt x="22" y="0"/>
                    <a:pt x="16" y="2"/>
                    <a:pt x="10" y="6"/>
                  </a:cubicBezTo>
                  <a:cubicBezTo>
                    <a:pt x="4" y="12"/>
                    <a:pt x="0" y="21"/>
                    <a:pt x="0" y="31"/>
                  </a:cubicBezTo>
                  <a:cubicBezTo>
                    <a:pt x="0" y="33"/>
                    <a:pt x="0" y="34"/>
                    <a:pt x="0" y="36"/>
                  </a:cubicBezTo>
                  <a:cubicBezTo>
                    <a:pt x="2" y="57"/>
                    <a:pt x="17" y="70"/>
                    <a:pt x="45" y="76"/>
                  </a:cubicBezTo>
                  <a:cubicBezTo>
                    <a:pt x="49" y="77"/>
                    <a:pt x="53" y="78"/>
                    <a:pt x="58" y="79"/>
                  </a:cubicBezTo>
                  <a:cubicBezTo>
                    <a:pt x="56" y="84"/>
                    <a:pt x="55" y="89"/>
                    <a:pt x="55" y="94"/>
                  </a:cubicBezTo>
                  <a:cubicBezTo>
                    <a:pt x="55" y="99"/>
                    <a:pt x="55" y="104"/>
                    <a:pt x="57" y="109"/>
                  </a:cubicBezTo>
                  <a:cubicBezTo>
                    <a:pt x="49" y="109"/>
                    <a:pt x="41" y="108"/>
                    <a:pt x="34" y="107"/>
                  </a:cubicBezTo>
                  <a:cubicBezTo>
                    <a:pt x="33" y="107"/>
                    <a:pt x="33" y="107"/>
                    <a:pt x="33" y="107"/>
                  </a:cubicBezTo>
                  <a:cubicBezTo>
                    <a:pt x="31" y="107"/>
                    <a:pt x="29" y="109"/>
                    <a:pt x="29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9" y="113"/>
                    <a:pt x="31" y="115"/>
                    <a:pt x="33" y="115"/>
                  </a:cubicBezTo>
                  <a:cubicBezTo>
                    <a:pt x="51" y="117"/>
                    <a:pt x="69" y="118"/>
                    <a:pt x="87" y="119"/>
                  </a:cubicBezTo>
                  <a:cubicBezTo>
                    <a:pt x="97" y="119"/>
                    <a:pt x="108" y="119"/>
                    <a:pt x="118" y="119"/>
                  </a:cubicBezTo>
                  <a:cubicBezTo>
                    <a:pt x="128" y="120"/>
                    <a:pt x="139" y="120"/>
                    <a:pt x="149" y="120"/>
                  </a:cubicBezTo>
                  <a:cubicBezTo>
                    <a:pt x="163" y="121"/>
                    <a:pt x="178" y="121"/>
                    <a:pt x="191" y="122"/>
                  </a:cubicBezTo>
                  <a:cubicBezTo>
                    <a:pt x="192" y="122"/>
                    <a:pt x="192" y="122"/>
                    <a:pt x="192" y="122"/>
                  </a:cubicBezTo>
                  <a:cubicBezTo>
                    <a:pt x="194" y="123"/>
                    <a:pt x="195" y="121"/>
                    <a:pt x="196" y="119"/>
                  </a:cubicBezTo>
                  <a:cubicBezTo>
                    <a:pt x="196" y="119"/>
                    <a:pt x="196" y="119"/>
                    <a:pt x="196" y="119"/>
                  </a:cubicBezTo>
                  <a:cubicBezTo>
                    <a:pt x="196" y="116"/>
                    <a:pt x="194" y="115"/>
                    <a:pt x="192" y="114"/>
                  </a:cubicBezTo>
                  <a:cubicBezTo>
                    <a:pt x="180" y="114"/>
                    <a:pt x="168" y="113"/>
                    <a:pt x="156" y="112"/>
                  </a:cubicBezTo>
                  <a:cubicBezTo>
                    <a:pt x="158" y="107"/>
                    <a:pt x="159" y="100"/>
                    <a:pt x="160" y="93"/>
                  </a:cubicBezTo>
                  <a:cubicBezTo>
                    <a:pt x="160" y="90"/>
                    <a:pt x="159" y="86"/>
                    <a:pt x="159" y="82"/>
                  </a:cubicBezTo>
                  <a:cubicBezTo>
                    <a:pt x="169" y="82"/>
                    <a:pt x="180" y="81"/>
                    <a:pt x="190" y="80"/>
                  </a:cubicBezTo>
                  <a:cubicBezTo>
                    <a:pt x="209" y="79"/>
                    <a:pt x="209" y="79"/>
                    <a:pt x="209" y="79"/>
                  </a:cubicBezTo>
                  <a:cubicBezTo>
                    <a:pt x="211" y="79"/>
                    <a:pt x="212" y="78"/>
                    <a:pt x="212" y="76"/>
                  </a:cubicBezTo>
                  <a:lnTo>
                    <a:pt x="212" y="75"/>
                  </a:lnTo>
                  <a:close/>
                  <a:moveTo>
                    <a:pt x="118" y="111"/>
                  </a:moveTo>
                  <a:cubicBezTo>
                    <a:pt x="108" y="111"/>
                    <a:pt x="98" y="111"/>
                    <a:pt x="87" y="111"/>
                  </a:cubicBezTo>
                  <a:cubicBezTo>
                    <a:pt x="80" y="110"/>
                    <a:pt x="73" y="110"/>
                    <a:pt x="65" y="110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3" y="105"/>
                    <a:pt x="63" y="100"/>
                    <a:pt x="63" y="95"/>
                  </a:cubicBezTo>
                  <a:cubicBezTo>
                    <a:pt x="63" y="89"/>
                    <a:pt x="64" y="84"/>
                    <a:pt x="66" y="80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77" y="82"/>
                    <a:pt x="89" y="82"/>
                    <a:pt x="100" y="83"/>
                  </a:cubicBezTo>
                  <a:cubicBezTo>
                    <a:pt x="117" y="83"/>
                    <a:pt x="134" y="83"/>
                    <a:pt x="151" y="82"/>
                  </a:cubicBezTo>
                  <a:cubicBezTo>
                    <a:pt x="151" y="86"/>
                    <a:pt x="152" y="90"/>
                    <a:pt x="152" y="93"/>
                  </a:cubicBezTo>
                  <a:cubicBezTo>
                    <a:pt x="151" y="100"/>
                    <a:pt x="150" y="107"/>
                    <a:pt x="147" y="112"/>
                  </a:cubicBezTo>
                  <a:cubicBezTo>
                    <a:pt x="137" y="112"/>
                    <a:pt x="128" y="112"/>
                    <a:pt x="118" y="111"/>
                  </a:cubicBezTo>
                  <a:close/>
                  <a:moveTo>
                    <a:pt x="30" y="111"/>
                  </a:moveTo>
                  <a:cubicBezTo>
                    <a:pt x="30" y="111"/>
                    <a:pt x="30" y="111"/>
                    <a:pt x="30" y="111"/>
                  </a:cubicBezTo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4744" y="1733"/>
              <a:ext cx="278" cy="351"/>
            </a:xfrm>
            <a:custGeom>
              <a:avLst/>
              <a:gdLst>
                <a:gd name="T0" fmla="*/ 269 w 93"/>
                <a:gd name="T1" fmla="*/ 225 h 117"/>
                <a:gd name="T2" fmla="*/ 272 w 93"/>
                <a:gd name="T3" fmla="*/ 69 h 117"/>
                <a:gd name="T4" fmla="*/ 191 w 93"/>
                <a:gd name="T5" fmla="*/ 33 h 117"/>
                <a:gd name="T6" fmla="*/ 78 w 93"/>
                <a:gd name="T7" fmla="*/ 27 h 117"/>
                <a:gd name="T8" fmla="*/ 12 w 93"/>
                <a:gd name="T9" fmla="*/ 90 h 117"/>
                <a:gd name="T10" fmla="*/ 9 w 93"/>
                <a:gd name="T11" fmla="*/ 264 h 117"/>
                <a:gd name="T12" fmla="*/ 87 w 93"/>
                <a:gd name="T13" fmla="*/ 345 h 117"/>
                <a:gd name="T14" fmla="*/ 203 w 93"/>
                <a:gd name="T15" fmla="*/ 348 h 117"/>
                <a:gd name="T16" fmla="*/ 269 w 93"/>
                <a:gd name="T17" fmla="*/ 225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117"/>
                <a:gd name="T29" fmla="*/ 93 w 93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117">
                  <a:moveTo>
                    <a:pt x="90" y="75"/>
                  </a:moveTo>
                  <a:cubicBezTo>
                    <a:pt x="90" y="58"/>
                    <a:pt x="93" y="39"/>
                    <a:pt x="91" y="23"/>
                  </a:cubicBezTo>
                  <a:cubicBezTo>
                    <a:pt x="88" y="0"/>
                    <a:pt x="72" y="10"/>
                    <a:pt x="64" y="11"/>
                  </a:cubicBezTo>
                  <a:cubicBezTo>
                    <a:pt x="51" y="11"/>
                    <a:pt x="38" y="9"/>
                    <a:pt x="26" y="9"/>
                  </a:cubicBezTo>
                  <a:cubicBezTo>
                    <a:pt x="16" y="9"/>
                    <a:pt x="7" y="0"/>
                    <a:pt x="4" y="30"/>
                  </a:cubicBezTo>
                  <a:cubicBezTo>
                    <a:pt x="1" y="48"/>
                    <a:pt x="0" y="70"/>
                    <a:pt x="3" y="88"/>
                  </a:cubicBezTo>
                  <a:cubicBezTo>
                    <a:pt x="6" y="115"/>
                    <a:pt x="18" y="115"/>
                    <a:pt x="29" y="115"/>
                  </a:cubicBezTo>
                  <a:cubicBezTo>
                    <a:pt x="42" y="115"/>
                    <a:pt x="55" y="116"/>
                    <a:pt x="68" y="116"/>
                  </a:cubicBezTo>
                  <a:cubicBezTo>
                    <a:pt x="83" y="117"/>
                    <a:pt x="89" y="112"/>
                    <a:pt x="90" y="75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4860" y="1646"/>
              <a:ext cx="123" cy="123"/>
            </a:xfrm>
            <a:custGeom>
              <a:avLst/>
              <a:gdLst>
                <a:gd name="T0" fmla="*/ 51 w 41"/>
                <a:gd name="T1" fmla="*/ 9 h 41"/>
                <a:gd name="T2" fmla="*/ 0 w 41"/>
                <a:gd name="T3" fmla="*/ 105 h 41"/>
                <a:gd name="T4" fmla="*/ 6 w 41"/>
                <a:gd name="T5" fmla="*/ 111 h 41"/>
                <a:gd name="T6" fmla="*/ 12 w 41"/>
                <a:gd name="T7" fmla="*/ 105 h 41"/>
                <a:gd name="T8" fmla="*/ 54 w 41"/>
                <a:gd name="T9" fmla="*/ 18 h 41"/>
                <a:gd name="T10" fmla="*/ 102 w 41"/>
                <a:gd name="T11" fmla="*/ 24 h 41"/>
                <a:gd name="T12" fmla="*/ 105 w 41"/>
                <a:gd name="T13" fmla="*/ 60 h 41"/>
                <a:gd name="T14" fmla="*/ 42 w 41"/>
                <a:gd name="T15" fmla="*/ 99 h 41"/>
                <a:gd name="T16" fmla="*/ 12 w 41"/>
                <a:gd name="T17" fmla="*/ 111 h 41"/>
                <a:gd name="T18" fmla="*/ 9 w 41"/>
                <a:gd name="T19" fmla="*/ 120 h 41"/>
                <a:gd name="T20" fmla="*/ 15 w 41"/>
                <a:gd name="T21" fmla="*/ 123 h 41"/>
                <a:gd name="T22" fmla="*/ 45 w 41"/>
                <a:gd name="T23" fmla="*/ 111 h 41"/>
                <a:gd name="T24" fmla="*/ 117 w 41"/>
                <a:gd name="T25" fmla="*/ 66 h 41"/>
                <a:gd name="T26" fmla="*/ 108 w 41"/>
                <a:gd name="T27" fmla="*/ 15 h 41"/>
                <a:gd name="T28" fmla="*/ 51 w 41"/>
                <a:gd name="T29" fmla="*/ 9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41"/>
                <a:gd name="T47" fmla="*/ 41 w 41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41">
                  <a:moveTo>
                    <a:pt x="17" y="3"/>
                  </a:moveTo>
                  <a:cubicBezTo>
                    <a:pt x="5" y="7"/>
                    <a:pt x="0" y="25"/>
                    <a:pt x="0" y="35"/>
                  </a:cubicBezTo>
                  <a:cubicBezTo>
                    <a:pt x="1" y="36"/>
                    <a:pt x="1" y="37"/>
                    <a:pt x="2" y="37"/>
                  </a:cubicBezTo>
                  <a:cubicBezTo>
                    <a:pt x="3" y="37"/>
                    <a:pt x="4" y="36"/>
                    <a:pt x="4" y="35"/>
                  </a:cubicBezTo>
                  <a:cubicBezTo>
                    <a:pt x="4" y="25"/>
                    <a:pt x="9" y="9"/>
                    <a:pt x="18" y="6"/>
                  </a:cubicBezTo>
                  <a:cubicBezTo>
                    <a:pt x="24" y="4"/>
                    <a:pt x="30" y="4"/>
                    <a:pt x="34" y="8"/>
                  </a:cubicBezTo>
                  <a:cubicBezTo>
                    <a:pt x="37" y="11"/>
                    <a:pt x="37" y="15"/>
                    <a:pt x="35" y="20"/>
                  </a:cubicBezTo>
                  <a:cubicBezTo>
                    <a:pt x="33" y="27"/>
                    <a:pt x="23" y="30"/>
                    <a:pt x="14" y="33"/>
                  </a:cubicBezTo>
                  <a:cubicBezTo>
                    <a:pt x="10" y="35"/>
                    <a:pt x="6" y="36"/>
                    <a:pt x="4" y="37"/>
                  </a:cubicBezTo>
                  <a:cubicBezTo>
                    <a:pt x="3" y="38"/>
                    <a:pt x="2" y="39"/>
                    <a:pt x="3" y="40"/>
                  </a:cubicBezTo>
                  <a:cubicBezTo>
                    <a:pt x="3" y="41"/>
                    <a:pt x="4" y="41"/>
                    <a:pt x="5" y="41"/>
                  </a:cubicBezTo>
                  <a:cubicBezTo>
                    <a:pt x="8" y="39"/>
                    <a:pt x="11" y="38"/>
                    <a:pt x="15" y="37"/>
                  </a:cubicBezTo>
                  <a:cubicBezTo>
                    <a:pt x="25" y="34"/>
                    <a:pt x="36" y="30"/>
                    <a:pt x="39" y="22"/>
                  </a:cubicBezTo>
                  <a:cubicBezTo>
                    <a:pt x="41" y="15"/>
                    <a:pt x="40" y="9"/>
                    <a:pt x="36" y="5"/>
                  </a:cubicBezTo>
                  <a:cubicBezTo>
                    <a:pt x="32" y="1"/>
                    <a:pt x="24" y="0"/>
                    <a:pt x="17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/>
          </p:nvSpPr>
          <p:spPr bwMode="auto">
            <a:xfrm>
              <a:off x="4777" y="1649"/>
              <a:ext cx="104" cy="120"/>
            </a:xfrm>
            <a:custGeom>
              <a:avLst/>
              <a:gdLst>
                <a:gd name="T0" fmla="*/ 24 w 35"/>
                <a:gd name="T1" fmla="*/ 6 h 40"/>
                <a:gd name="T2" fmla="*/ 3 w 35"/>
                <a:gd name="T3" fmla="*/ 45 h 40"/>
                <a:gd name="T4" fmla="*/ 3 w 35"/>
                <a:gd name="T5" fmla="*/ 45 h 40"/>
                <a:gd name="T6" fmla="*/ 89 w 35"/>
                <a:gd name="T7" fmla="*/ 114 h 40"/>
                <a:gd name="T8" fmla="*/ 92 w 35"/>
                <a:gd name="T9" fmla="*/ 117 h 40"/>
                <a:gd name="T10" fmla="*/ 98 w 35"/>
                <a:gd name="T11" fmla="*/ 120 h 40"/>
                <a:gd name="T12" fmla="*/ 101 w 35"/>
                <a:gd name="T13" fmla="*/ 114 h 40"/>
                <a:gd name="T14" fmla="*/ 104 w 35"/>
                <a:gd name="T15" fmla="*/ 111 h 40"/>
                <a:gd name="T16" fmla="*/ 104 w 35"/>
                <a:gd name="T17" fmla="*/ 111 h 40"/>
                <a:gd name="T18" fmla="*/ 101 w 35"/>
                <a:gd name="T19" fmla="*/ 105 h 40"/>
                <a:gd name="T20" fmla="*/ 98 w 35"/>
                <a:gd name="T21" fmla="*/ 105 h 40"/>
                <a:gd name="T22" fmla="*/ 95 w 35"/>
                <a:gd name="T23" fmla="*/ 81 h 40"/>
                <a:gd name="T24" fmla="*/ 77 w 35"/>
                <a:gd name="T25" fmla="*/ 24 h 40"/>
                <a:gd name="T26" fmla="*/ 24 w 35"/>
                <a:gd name="T27" fmla="*/ 6 h 40"/>
                <a:gd name="T28" fmla="*/ 12 w 35"/>
                <a:gd name="T29" fmla="*/ 45 h 40"/>
                <a:gd name="T30" fmla="*/ 12 w 35"/>
                <a:gd name="T31" fmla="*/ 45 h 40"/>
                <a:gd name="T32" fmla="*/ 27 w 35"/>
                <a:gd name="T33" fmla="*/ 18 h 40"/>
                <a:gd name="T34" fmla="*/ 71 w 35"/>
                <a:gd name="T35" fmla="*/ 30 h 40"/>
                <a:gd name="T36" fmla="*/ 83 w 35"/>
                <a:gd name="T37" fmla="*/ 81 h 40"/>
                <a:gd name="T38" fmla="*/ 86 w 35"/>
                <a:gd name="T39" fmla="*/ 99 h 40"/>
                <a:gd name="T40" fmla="*/ 12 w 35"/>
                <a:gd name="T41" fmla="*/ 45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40"/>
                <a:gd name="T65" fmla="*/ 35 w 35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40">
                  <a:moveTo>
                    <a:pt x="8" y="2"/>
                  </a:moveTo>
                  <a:cubicBezTo>
                    <a:pt x="5" y="3"/>
                    <a:pt x="1" y="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27"/>
                    <a:pt x="15" y="33"/>
                    <a:pt x="30" y="38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0"/>
                    <a:pt x="32" y="40"/>
                    <a:pt x="33" y="40"/>
                  </a:cubicBezTo>
                  <a:cubicBezTo>
                    <a:pt x="34" y="39"/>
                    <a:pt x="34" y="39"/>
                    <a:pt x="34" y="38"/>
                  </a:cubicBezTo>
                  <a:cubicBezTo>
                    <a:pt x="35" y="38"/>
                    <a:pt x="35" y="38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6"/>
                    <a:pt x="35" y="35"/>
                    <a:pt x="34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3" y="32"/>
                    <a:pt x="32" y="30"/>
                    <a:pt x="32" y="27"/>
                  </a:cubicBezTo>
                  <a:cubicBezTo>
                    <a:pt x="31" y="19"/>
                    <a:pt x="30" y="11"/>
                    <a:pt x="26" y="8"/>
                  </a:cubicBezTo>
                  <a:cubicBezTo>
                    <a:pt x="21" y="2"/>
                    <a:pt x="13" y="0"/>
                    <a:pt x="8" y="2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1"/>
                    <a:pt x="6" y="7"/>
                    <a:pt x="9" y="6"/>
                  </a:cubicBezTo>
                  <a:cubicBezTo>
                    <a:pt x="13" y="4"/>
                    <a:pt x="19" y="6"/>
                    <a:pt x="24" y="10"/>
                  </a:cubicBezTo>
                  <a:cubicBezTo>
                    <a:pt x="26" y="13"/>
                    <a:pt x="27" y="21"/>
                    <a:pt x="28" y="27"/>
                  </a:cubicBezTo>
                  <a:cubicBezTo>
                    <a:pt x="29" y="29"/>
                    <a:pt x="29" y="31"/>
                    <a:pt x="29" y="33"/>
                  </a:cubicBezTo>
                  <a:cubicBezTo>
                    <a:pt x="16" y="29"/>
                    <a:pt x="4" y="24"/>
                    <a:pt x="4" y="1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4747" y="1895"/>
              <a:ext cx="266" cy="42"/>
            </a:xfrm>
            <a:custGeom>
              <a:avLst/>
              <a:gdLst>
                <a:gd name="T0" fmla="*/ 3 w 89"/>
                <a:gd name="T1" fmla="*/ 0 h 14"/>
                <a:gd name="T2" fmla="*/ 0 w 89"/>
                <a:gd name="T3" fmla="*/ 12 h 14"/>
                <a:gd name="T4" fmla="*/ 266 w 89"/>
                <a:gd name="T5" fmla="*/ 36 h 14"/>
                <a:gd name="T6" fmla="*/ 266 w 89"/>
                <a:gd name="T7" fmla="*/ 24 h 14"/>
                <a:gd name="T8" fmla="*/ 3 w 89"/>
                <a:gd name="T9" fmla="*/ 0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14"/>
                <a:gd name="T17" fmla="*/ 89 w 89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14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26" y="12"/>
                    <a:pt x="57" y="14"/>
                    <a:pt x="89" y="12"/>
                  </a:cubicBezTo>
                  <a:cubicBezTo>
                    <a:pt x="89" y="11"/>
                    <a:pt x="89" y="9"/>
                    <a:pt x="89" y="8"/>
                  </a:cubicBezTo>
                  <a:cubicBezTo>
                    <a:pt x="57" y="11"/>
                    <a:pt x="26" y="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4747" y="1943"/>
              <a:ext cx="266" cy="36"/>
            </a:xfrm>
            <a:custGeom>
              <a:avLst/>
              <a:gdLst>
                <a:gd name="T0" fmla="*/ 72 w 89"/>
                <a:gd name="T1" fmla="*/ 15 h 12"/>
                <a:gd name="T2" fmla="*/ 27 w 89"/>
                <a:gd name="T3" fmla="*/ 6 h 12"/>
                <a:gd name="T4" fmla="*/ 0 w 89"/>
                <a:gd name="T5" fmla="*/ 0 h 12"/>
                <a:gd name="T6" fmla="*/ 0 w 89"/>
                <a:gd name="T7" fmla="*/ 12 h 12"/>
                <a:gd name="T8" fmla="*/ 24 w 89"/>
                <a:gd name="T9" fmla="*/ 18 h 12"/>
                <a:gd name="T10" fmla="*/ 69 w 89"/>
                <a:gd name="T11" fmla="*/ 27 h 12"/>
                <a:gd name="T12" fmla="*/ 263 w 89"/>
                <a:gd name="T13" fmla="*/ 33 h 12"/>
                <a:gd name="T14" fmla="*/ 266 w 89"/>
                <a:gd name="T15" fmla="*/ 21 h 12"/>
                <a:gd name="T16" fmla="*/ 72 w 89"/>
                <a:gd name="T17" fmla="*/ 15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9"/>
                <a:gd name="T28" fmla="*/ 0 h 12"/>
                <a:gd name="T29" fmla="*/ 89 w 89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9" h="12">
                  <a:moveTo>
                    <a:pt x="24" y="5"/>
                  </a:moveTo>
                  <a:cubicBezTo>
                    <a:pt x="19" y="4"/>
                    <a:pt x="14" y="3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3" y="4"/>
                    <a:pt x="6" y="5"/>
                    <a:pt x="8" y="6"/>
                  </a:cubicBezTo>
                  <a:cubicBezTo>
                    <a:pt x="13" y="7"/>
                    <a:pt x="18" y="8"/>
                    <a:pt x="23" y="9"/>
                  </a:cubicBezTo>
                  <a:cubicBezTo>
                    <a:pt x="45" y="12"/>
                    <a:pt x="67" y="12"/>
                    <a:pt x="88" y="11"/>
                  </a:cubicBezTo>
                  <a:cubicBezTo>
                    <a:pt x="89" y="9"/>
                    <a:pt x="89" y="8"/>
                    <a:pt x="89" y="7"/>
                  </a:cubicBezTo>
                  <a:cubicBezTo>
                    <a:pt x="67" y="8"/>
                    <a:pt x="45" y="9"/>
                    <a:pt x="24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863" y="1763"/>
              <a:ext cx="15" cy="315"/>
            </a:xfrm>
            <a:custGeom>
              <a:avLst/>
              <a:gdLst>
                <a:gd name="T0" fmla="*/ 12 w 5"/>
                <a:gd name="T1" fmla="*/ 177 h 105"/>
                <a:gd name="T2" fmla="*/ 15 w 5"/>
                <a:gd name="T3" fmla="*/ 0 h 105"/>
                <a:gd name="T4" fmla="*/ 3 w 5"/>
                <a:gd name="T5" fmla="*/ 0 h 105"/>
                <a:gd name="T6" fmla="*/ 3 w 5"/>
                <a:gd name="T7" fmla="*/ 177 h 105"/>
                <a:gd name="T8" fmla="*/ 3 w 5"/>
                <a:gd name="T9" fmla="*/ 315 h 105"/>
                <a:gd name="T10" fmla="*/ 15 w 5"/>
                <a:gd name="T11" fmla="*/ 315 h 105"/>
                <a:gd name="T12" fmla="*/ 12 w 5"/>
                <a:gd name="T13" fmla="*/ 177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105"/>
                <a:gd name="T23" fmla="*/ 5 w 5"/>
                <a:gd name="T24" fmla="*/ 105 h 10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105">
                  <a:moveTo>
                    <a:pt x="4" y="59"/>
                  </a:moveTo>
                  <a:cubicBezTo>
                    <a:pt x="4" y="40"/>
                    <a:pt x="4" y="20"/>
                    <a:pt x="5" y="0"/>
                  </a:cubicBezTo>
                  <a:cubicBezTo>
                    <a:pt x="4" y="0"/>
                    <a:pt x="3" y="0"/>
                    <a:pt x="1" y="0"/>
                  </a:cubicBezTo>
                  <a:cubicBezTo>
                    <a:pt x="0" y="19"/>
                    <a:pt x="0" y="40"/>
                    <a:pt x="1" y="59"/>
                  </a:cubicBezTo>
                  <a:cubicBezTo>
                    <a:pt x="1" y="74"/>
                    <a:pt x="1" y="90"/>
                    <a:pt x="1" y="105"/>
                  </a:cubicBezTo>
                  <a:cubicBezTo>
                    <a:pt x="2" y="105"/>
                    <a:pt x="3" y="105"/>
                    <a:pt x="5" y="105"/>
                  </a:cubicBezTo>
                  <a:cubicBezTo>
                    <a:pt x="5" y="90"/>
                    <a:pt x="5" y="74"/>
                    <a:pt x="4" y="5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4854" y="1745"/>
              <a:ext cx="33" cy="3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4789" y="1757"/>
              <a:ext cx="83" cy="81"/>
            </a:xfrm>
            <a:custGeom>
              <a:avLst/>
              <a:gdLst>
                <a:gd name="T0" fmla="*/ 74 w 28"/>
                <a:gd name="T1" fmla="*/ 0 h 27"/>
                <a:gd name="T2" fmla="*/ 71 w 28"/>
                <a:gd name="T3" fmla="*/ 6 h 27"/>
                <a:gd name="T4" fmla="*/ 53 w 28"/>
                <a:gd name="T5" fmla="*/ 63 h 27"/>
                <a:gd name="T6" fmla="*/ 33 w 28"/>
                <a:gd name="T7" fmla="*/ 69 h 27"/>
                <a:gd name="T8" fmla="*/ 15 w 28"/>
                <a:gd name="T9" fmla="*/ 60 h 27"/>
                <a:gd name="T10" fmla="*/ 18 w 28"/>
                <a:gd name="T11" fmla="*/ 42 h 27"/>
                <a:gd name="T12" fmla="*/ 36 w 28"/>
                <a:gd name="T13" fmla="*/ 30 h 27"/>
                <a:gd name="T14" fmla="*/ 39 w 28"/>
                <a:gd name="T15" fmla="*/ 36 h 27"/>
                <a:gd name="T16" fmla="*/ 30 w 28"/>
                <a:gd name="T17" fmla="*/ 42 h 27"/>
                <a:gd name="T18" fmla="*/ 27 w 28"/>
                <a:gd name="T19" fmla="*/ 48 h 27"/>
                <a:gd name="T20" fmla="*/ 33 w 28"/>
                <a:gd name="T21" fmla="*/ 51 h 27"/>
                <a:gd name="T22" fmla="*/ 50 w 28"/>
                <a:gd name="T23" fmla="*/ 36 h 27"/>
                <a:gd name="T24" fmla="*/ 39 w 28"/>
                <a:gd name="T25" fmla="*/ 21 h 27"/>
                <a:gd name="T26" fmla="*/ 9 w 28"/>
                <a:gd name="T27" fmla="*/ 36 h 27"/>
                <a:gd name="T28" fmla="*/ 3 w 28"/>
                <a:gd name="T29" fmla="*/ 66 h 27"/>
                <a:gd name="T30" fmla="*/ 33 w 28"/>
                <a:gd name="T31" fmla="*/ 81 h 27"/>
                <a:gd name="T32" fmla="*/ 59 w 28"/>
                <a:gd name="T33" fmla="*/ 69 h 27"/>
                <a:gd name="T34" fmla="*/ 80 w 28"/>
                <a:gd name="T35" fmla="*/ 6 h 27"/>
                <a:gd name="T36" fmla="*/ 74 w 28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7"/>
                <a:gd name="T59" fmla="*/ 28 w 28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7">
                  <a:moveTo>
                    <a:pt x="25" y="0"/>
                  </a:moveTo>
                  <a:cubicBezTo>
                    <a:pt x="24" y="0"/>
                    <a:pt x="24" y="1"/>
                    <a:pt x="24" y="2"/>
                  </a:cubicBezTo>
                  <a:cubicBezTo>
                    <a:pt x="24" y="8"/>
                    <a:pt x="22" y="16"/>
                    <a:pt x="18" y="21"/>
                  </a:cubicBezTo>
                  <a:cubicBezTo>
                    <a:pt x="16" y="23"/>
                    <a:pt x="14" y="23"/>
                    <a:pt x="11" y="23"/>
                  </a:cubicBezTo>
                  <a:cubicBezTo>
                    <a:pt x="8" y="23"/>
                    <a:pt x="6" y="22"/>
                    <a:pt x="5" y="20"/>
                  </a:cubicBezTo>
                  <a:cubicBezTo>
                    <a:pt x="4" y="18"/>
                    <a:pt x="4" y="16"/>
                    <a:pt x="6" y="14"/>
                  </a:cubicBezTo>
                  <a:cubicBezTo>
                    <a:pt x="8" y="10"/>
                    <a:pt x="11" y="10"/>
                    <a:pt x="12" y="10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2"/>
                    <a:pt x="12" y="13"/>
                    <a:pt x="10" y="14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7"/>
                    <a:pt x="10" y="18"/>
                    <a:pt x="11" y="17"/>
                  </a:cubicBezTo>
                  <a:cubicBezTo>
                    <a:pt x="16" y="16"/>
                    <a:pt x="17" y="13"/>
                    <a:pt x="17" y="12"/>
                  </a:cubicBezTo>
                  <a:cubicBezTo>
                    <a:pt x="17" y="10"/>
                    <a:pt x="15" y="8"/>
                    <a:pt x="13" y="7"/>
                  </a:cubicBezTo>
                  <a:cubicBezTo>
                    <a:pt x="10" y="6"/>
                    <a:pt x="6" y="7"/>
                    <a:pt x="3" y="12"/>
                  </a:cubicBezTo>
                  <a:cubicBezTo>
                    <a:pt x="0" y="15"/>
                    <a:pt x="0" y="19"/>
                    <a:pt x="1" y="22"/>
                  </a:cubicBezTo>
                  <a:cubicBezTo>
                    <a:pt x="3" y="25"/>
                    <a:pt x="6" y="27"/>
                    <a:pt x="11" y="27"/>
                  </a:cubicBezTo>
                  <a:cubicBezTo>
                    <a:pt x="14" y="27"/>
                    <a:pt x="18" y="26"/>
                    <a:pt x="20" y="23"/>
                  </a:cubicBezTo>
                  <a:cubicBezTo>
                    <a:pt x="25" y="18"/>
                    <a:pt x="28" y="9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872" y="1760"/>
              <a:ext cx="81" cy="144"/>
            </a:xfrm>
            <a:custGeom>
              <a:avLst/>
              <a:gdLst>
                <a:gd name="T0" fmla="*/ 3 w 27"/>
                <a:gd name="T1" fmla="*/ 0 h 48"/>
                <a:gd name="T2" fmla="*/ 0 w 27"/>
                <a:gd name="T3" fmla="*/ 6 h 48"/>
                <a:gd name="T4" fmla="*/ 36 w 27"/>
                <a:gd name="T5" fmla="*/ 117 h 48"/>
                <a:gd name="T6" fmla="*/ 66 w 27"/>
                <a:gd name="T7" fmla="*/ 141 h 48"/>
                <a:gd name="T8" fmla="*/ 78 w 27"/>
                <a:gd name="T9" fmla="*/ 123 h 48"/>
                <a:gd name="T10" fmla="*/ 51 w 27"/>
                <a:gd name="T11" fmla="*/ 78 h 48"/>
                <a:gd name="T12" fmla="*/ 45 w 27"/>
                <a:gd name="T13" fmla="*/ 81 h 48"/>
                <a:gd name="T14" fmla="*/ 48 w 27"/>
                <a:gd name="T15" fmla="*/ 87 h 48"/>
                <a:gd name="T16" fmla="*/ 69 w 27"/>
                <a:gd name="T17" fmla="*/ 123 h 48"/>
                <a:gd name="T18" fmla="*/ 63 w 27"/>
                <a:gd name="T19" fmla="*/ 132 h 48"/>
                <a:gd name="T20" fmla="*/ 45 w 27"/>
                <a:gd name="T21" fmla="*/ 111 h 48"/>
                <a:gd name="T22" fmla="*/ 9 w 27"/>
                <a:gd name="T23" fmla="*/ 6 h 48"/>
                <a:gd name="T24" fmla="*/ 3 w 27"/>
                <a:gd name="T25" fmla="*/ 0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"/>
                <a:gd name="T40" fmla="*/ 0 h 48"/>
                <a:gd name="T41" fmla="*/ 27 w 27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" h="48">
                  <a:moveTo>
                    <a:pt x="1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14"/>
                    <a:pt x="5" y="29"/>
                    <a:pt x="12" y="39"/>
                  </a:cubicBezTo>
                  <a:cubicBezTo>
                    <a:pt x="16" y="45"/>
                    <a:pt x="19" y="48"/>
                    <a:pt x="22" y="47"/>
                  </a:cubicBezTo>
                  <a:cubicBezTo>
                    <a:pt x="25" y="47"/>
                    <a:pt x="26" y="44"/>
                    <a:pt x="26" y="41"/>
                  </a:cubicBezTo>
                  <a:cubicBezTo>
                    <a:pt x="27" y="35"/>
                    <a:pt x="24" y="28"/>
                    <a:pt x="17" y="26"/>
                  </a:cubicBezTo>
                  <a:cubicBezTo>
                    <a:pt x="16" y="26"/>
                    <a:pt x="15" y="26"/>
                    <a:pt x="15" y="27"/>
                  </a:cubicBezTo>
                  <a:cubicBezTo>
                    <a:pt x="14" y="28"/>
                    <a:pt x="15" y="29"/>
                    <a:pt x="16" y="29"/>
                  </a:cubicBezTo>
                  <a:cubicBezTo>
                    <a:pt x="20" y="31"/>
                    <a:pt x="23" y="36"/>
                    <a:pt x="23" y="41"/>
                  </a:cubicBezTo>
                  <a:cubicBezTo>
                    <a:pt x="22" y="42"/>
                    <a:pt x="22" y="43"/>
                    <a:pt x="21" y="44"/>
                  </a:cubicBezTo>
                  <a:cubicBezTo>
                    <a:pt x="21" y="44"/>
                    <a:pt x="18" y="43"/>
                    <a:pt x="15" y="37"/>
                  </a:cubicBezTo>
                  <a:cubicBezTo>
                    <a:pt x="9" y="27"/>
                    <a:pt x="4" y="1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2123" y="1069"/>
              <a:ext cx="341" cy="775"/>
            </a:xfrm>
            <a:custGeom>
              <a:avLst/>
              <a:gdLst>
                <a:gd name="T0" fmla="*/ 218 w 114"/>
                <a:gd name="T1" fmla="*/ 760 h 258"/>
                <a:gd name="T2" fmla="*/ 272 w 114"/>
                <a:gd name="T3" fmla="*/ 751 h 258"/>
                <a:gd name="T4" fmla="*/ 329 w 114"/>
                <a:gd name="T5" fmla="*/ 748 h 258"/>
                <a:gd name="T6" fmla="*/ 338 w 114"/>
                <a:gd name="T7" fmla="*/ 745 h 258"/>
                <a:gd name="T8" fmla="*/ 338 w 114"/>
                <a:gd name="T9" fmla="*/ 736 h 258"/>
                <a:gd name="T10" fmla="*/ 200 w 114"/>
                <a:gd name="T11" fmla="*/ 9 h 258"/>
                <a:gd name="T12" fmla="*/ 194 w 114"/>
                <a:gd name="T13" fmla="*/ 0 h 258"/>
                <a:gd name="T14" fmla="*/ 185 w 114"/>
                <a:gd name="T15" fmla="*/ 3 h 258"/>
                <a:gd name="T16" fmla="*/ 90 w 114"/>
                <a:gd name="T17" fmla="*/ 384 h 258"/>
                <a:gd name="T18" fmla="*/ 0 w 114"/>
                <a:gd name="T19" fmla="*/ 760 h 258"/>
                <a:gd name="T20" fmla="*/ 0 w 114"/>
                <a:gd name="T21" fmla="*/ 766 h 258"/>
                <a:gd name="T22" fmla="*/ 6 w 114"/>
                <a:gd name="T23" fmla="*/ 772 h 258"/>
                <a:gd name="T24" fmla="*/ 162 w 114"/>
                <a:gd name="T25" fmla="*/ 763 h 258"/>
                <a:gd name="T26" fmla="*/ 218 w 114"/>
                <a:gd name="T27" fmla="*/ 760 h 25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258"/>
                <a:gd name="T44" fmla="*/ 114 w 114"/>
                <a:gd name="T45" fmla="*/ 258 h 25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258">
                  <a:moveTo>
                    <a:pt x="73" y="253"/>
                  </a:moveTo>
                  <a:cubicBezTo>
                    <a:pt x="78" y="253"/>
                    <a:pt x="87" y="251"/>
                    <a:pt x="91" y="250"/>
                  </a:cubicBezTo>
                  <a:cubicBezTo>
                    <a:pt x="98" y="248"/>
                    <a:pt x="104" y="247"/>
                    <a:pt x="110" y="249"/>
                  </a:cubicBezTo>
                  <a:cubicBezTo>
                    <a:pt x="111" y="249"/>
                    <a:pt x="112" y="248"/>
                    <a:pt x="113" y="248"/>
                  </a:cubicBezTo>
                  <a:cubicBezTo>
                    <a:pt x="114" y="247"/>
                    <a:pt x="114" y="246"/>
                    <a:pt x="113" y="245"/>
                  </a:cubicBezTo>
                  <a:cubicBezTo>
                    <a:pt x="85" y="172"/>
                    <a:pt x="69" y="85"/>
                    <a:pt x="67" y="3"/>
                  </a:cubicBezTo>
                  <a:cubicBezTo>
                    <a:pt x="67" y="1"/>
                    <a:pt x="67" y="0"/>
                    <a:pt x="65" y="0"/>
                  </a:cubicBezTo>
                  <a:cubicBezTo>
                    <a:pt x="64" y="0"/>
                    <a:pt x="63" y="0"/>
                    <a:pt x="62" y="1"/>
                  </a:cubicBezTo>
                  <a:cubicBezTo>
                    <a:pt x="43" y="37"/>
                    <a:pt x="37" y="82"/>
                    <a:pt x="30" y="128"/>
                  </a:cubicBezTo>
                  <a:cubicBezTo>
                    <a:pt x="24" y="171"/>
                    <a:pt x="18" y="216"/>
                    <a:pt x="0" y="253"/>
                  </a:cubicBezTo>
                  <a:cubicBezTo>
                    <a:pt x="0" y="254"/>
                    <a:pt x="0" y="255"/>
                    <a:pt x="0" y="255"/>
                  </a:cubicBezTo>
                  <a:cubicBezTo>
                    <a:pt x="1" y="256"/>
                    <a:pt x="1" y="257"/>
                    <a:pt x="2" y="257"/>
                  </a:cubicBezTo>
                  <a:cubicBezTo>
                    <a:pt x="3" y="257"/>
                    <a:pt x="40" y="258"/>
                    <a:pt x="54" y="254"/>
                  </a:cubicBezTo>
                  <a:lnTo>
                    <a:pt x="73" y="253"/>
                  </a:ln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8"/>
            <p:cNvSpPr/>
            <p:nvPr/>
          </p:nvSpPr>
          <p:spPr bwMode="auto">
            <a:xfrm>
              <a:off x="2249" y="1829"/>
              <a:ext cx="110" cy="270"/>
            </a:xfrm>
            <a:custGeom>
              <a:avLst/>
              <a:gdLst>
                <a:gd name="T0" fmla="*/ 36 w 37"/>
                <a:gd name="T1" fmla="*/ 3 h 90"/>
                <a:gd name="T2" fmla="*/ 30 w 37"/>
                <a:gd name="T3" fmla="*/ 84 h 90"/>
                <a:gd name="T4" fmla="*/ 3 w 37"/>
                <a:gd name="T5" fmla="*/ 258 h 90"/>
                <a:gd name="T6" fmla="*/ 0 w 37"/>
                <a:gd name="T7" fmla="*/ 264 h 90"/>
                <a:gd name="T8" fmla="*/ 0 w 37"/>
                <a:gd name="T9" fmla="*/ 264 h 90"/>
                <a:gd name="T10" fmla="*/ 9 w 37"/>
                <a:gd name="T11" fmla="*/ 270 h 90"/>
                <a:gd name="T12" fmla="*/ 9 w 37"/>
                <a:gd name="T13" fmla="*/ 270 h 90"/>
                <a:gd name="T14" fmla="*/ 95 w 37"/>
                <a:gd name="T15" fmla="*/ 270 h 90"/>
                <a:gd name="T16" fmla="*/ 104 w 37"/>
                <a:gd name="T17" fmla="*/ 264 h 90"/>
                <a:gd name="T18" fmla="*/ 86 w 37"/>
                <a:gd name="T19" fmla="*/ 123 h 90"/>
                <a:gd name="T20" fmla="*/ 92 w 37"/>
                <a:gd name="T21" fmla="*/ 0 h 90"/>
                <a:gd name="T22" fmla="*/ 36 w 37"/>
                <a:gd name="T23" fmla="*/ 3 h 9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90"/>
                <a:gd name="T38" fmla="*/ 37 w 37"/>
                <a:gd name="T39" fmla="*/ 90 h 9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90">
                  <a:moveTo>
                    <a:pt x="12" y="1"/>
                  </a:moveTo>
                  <a:cubicBezTo>
                    <a:pt x="12" y="6"/>
                    <a:pt x="10" y="15"/>
                    <a:pt x="10" y="28"/>
                  </a:cubicBezTo>
                  <a:cubicBezTo>
                    <a:pt x="11" y="61"/>
                    <a:pt x="2" y="82"/>
                    <a:pt x="1" y="86"/>
                  </a:cubicBezTo>
                  <a:cubicBezTo>
                    <a:pt x="1" y="87"/>
                    <a:pt x="0" y="87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" y="90"/>
                    <a:pt x="2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5" y="90"/>
                    <a:pt x="31" y="90"/>
                    <a:pt x="32" y="90"/>
                  </a:cubicBezTo>
                  <a:cubicBezTo>
                    <a:pt x="34" y="90"/>
                    <a:pt x="35" y="89"/>
                    <a:pt x="35" y="88"/>
                  </a:cubicBezTo>
                  <a:cubicBezTo>
                    <a:pt x="37" y="72"/>
                    <a:pt x="32" y="62"/>
                    <a:pt x="29" y="41"/>
                  </a:cubicBezTo>
                  <a:cubicBezTo>
                    <a:pt x="27" y="23"/>
                    <a:pt x="30" y="12"/>
                    <a:pt x="31" y="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9"/>
            <p:cNvSpPr/>
            <p:nvPr/>
          </p:nvSpPr>
          <p:spPr bwMode="auto">
            <a:xfrm>
              <a:off x="2297" y="982"/>
              <a:ext cx="89" cy="93"/>
            </a:xfrm>
            <a:custGeom>
              <a:avLst/>
              <a:gdLst>
                <a:gd name="T0" fmla="*/ 3 w 30"/>
                <a:gd name="T1" fmla="*/ 72 h 31"/>
                <a:gd name="T2" fmla="*/ 30 w 30"/>
                <a:gd name="T3" fmla="*/ 66 h 31"/>
                <a:gd name="T4" fmla="*/ 33 w 30"/>
                <a:gd name="T5" fmla="*/ 69 h 31"/>
                <a:gd name="T6" fmla="*/ 47 w 30"/>
                <a:gd name="T7" fmla="*/ 93 h 31"/>
                <a:gd name="T8" fmla="*/ 50 w 30"/>
                <a:gd name="T9" fmla="*/ 93 h 31"/>
                <a:gd name="T10" fmla="*/ 53 w 30"/>
                <a:gd name="T11" fmla="*/ 90 h 31"/>
                <a:gd name="T12" fmla="*/ 56 w 30"/>
                <a:gd name="T13" fmla="*/ 63 h 31"/>
                <a:gd name="T14" fmla="*/ 59 w 30"/>
                <a:gd name="T15" fmla="*/ 60 h 31"/>
                <a:gd name="T16" fmla="*/ 86 w 30"/>
                <a:gd name="T17" fmla="*/ 51 h 31"/>
                <a:gd name="T18" fmla="*/ 89 w 30"/>
                <a:gd name="T19" fmla="*/ 48 h 31"/>
                <a:gd name="T20" fmla="*/ 86 w 30"/>
                <a:gd name="T21" fmla="*/ 45 h 31"/>
                <a:gd name="T22" fmla="*/ 59 w 30"/>
                <a:gd name="T23" fmla="*/ 36 h 31"/>
                <a:gd name="T24" fmla="*/ 56 w 30"/>
                <a:gd name="T25" fmla="*/ 30 h 31"/>
                <a:gd name="T26" fmla="*/ 59 w 30"/>
                <a:gd name="T27" fmla="*/ 3 h 31"/>
                <a:gd name="T28" fmla="*/ 59 w 30"/>
                <a:gd name="T29" fmla="*/ 3 h 31"/>
                <a:gd name="T30" fmla="*/ 59 w 30"/>
                <a:gd name="T31" fmla="*/ 3 h 31"/>
                <a:gd name="T32" fmla="*/ 59 w 30"/>
                <a:gd name="T33" fmla="*/ 0 h 31"/>
                <a:gd name="T34" fmla="*/ 56 w 30"/>
                <a:gd name="T35" fmla="*/ 0 h 31"/>
                <a:gd name="T36" fmla="*/ 36 w 30"/>
                <a:gd name="T37" fmla="*/ 21 h 31"/>
                <a:gd name="T38" fmla="*/ 30 w 30"/>
                <a:gd name="T39" fmla="*/ 24 h 31"/>
                <a:gd name="T40" fmla="*/ 6 w 30"/>
                <a:gd name="T41" fmla="*/ 12 h 31"/>
                <a:gd name="T42" fmla="*/ 6 w 30"/>
                <a:gd name="T43" fmla="*/ 12 h 31"/>
                <a:gd name="T44" fmla="*/ 6 w 30"/>
                <a:gd name="T45" fmla="*/ 12 h 31"/>
                <a:gd name="T46" fmla="*/ 3 w 30"/>
                <a:gd name="T47" fmla="*/ 15 h 31"/>
                <a:gd name="T48" fmla="*/ 3 w 30"/>
                <a:gd name="T49" fmla="*/ 18 h 31"/>
                <a:gd name="T50" fmla="*/ 15 w 30"/>
                <a:gd name="T51" fmla="*/ 42 h 31"/>
                <a:gd name="T52" fmla="*/ 15 w 30"/>
                <a:gd name="T53" fmla="*/ 48 h 31"/>
                <a:gd name="T54" fmla="*/ 0 w 30"/>
                <a:gd name="T55" fmla="*/ 69 h 31"/>
                <a:gd name="T56" fmla="*/ 0 w 30"/>
                <a:gd name="T57" fmla="*/ 72 h 31"/>
                <a:gd name="T58" fmla="*/ 3 w 30"/>
                <a:gd name="T59" fmla="*/ 72 h 3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0"/>
                <a:gd name="T91" fmla="*/ 0 h 31"/>
                <a:gd name="T92" fmla="*/ 30 w 30"/>
                <a:gd name="T93" fmla="*/ 31 h 3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0" h="31">
                  <a:moveTo>
                    <a:pt x="1" y="24"/>
                  </a:move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1" y="22"/>
                    <a:pt x="11" y="23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0"/>
                    <a:pt x="19" y="20"/>
                    <a:pt x="20" y="20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7"/>
                    <a:pt x="30" y="16"/>
                    <a:pt x="30" y="16"/>
                  </a:cubicBezTo>
                  <a:cubicBezTo>
                    <a:pt x="30" y="16"/>
                    <a:pt x="30" y="16"/>
                    <a:pt x="29" y="15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0" y="8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6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14"/>
                    <a:pt x="6" y="15"/>
                    <a:pt x="5" y="16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0" y="24"/>
                    <a:pt x="1" y="24"/>
                    <a:pt x="1" y="2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0"/>
            <p:cNvSpPr/>
            <p:nvPr/>
          </p:nvSpPr>
          <p:spPr bwMode="auto">
            <a:xfrm>
              <a:off x="2210" y="1586"/>
              <a:ext cx="78" cy="72"/>
            </a:xfrm>
            <a:custGeom>
              <a:avLst/>
              <a:gdLst>
                <a:gd name="T0" fmla="*/ 60 w 26"/>
                <a:gd name="T1" fmla="*/ 48 h 24"/>
                <a:gd name="T2" fmla="*/ 36 w 26"/>
                <a:gd name="T3" fmla="*/ 12 h 24"/>
                <a:gd name="T4" fmla="*/ 60 w 26"/>
                <a:gd name="T5" fmla="*/ 48 h 24"/>
                <a:gd name="T6" fmla="*/ 0 60000 65536"/>
                <a:gd name="T7" fmla="*/ 0 60000 65536"/>
                <a:gd name="T8" fmla="*/ 0 60000 65536"/>
                <a:gd name="T9" fmla="*/ 0 w 26"/>
                <a:gd name="T10" fmla="*/ 0 h 24"/>
                <a:gd name="T11" fmla="*/ 26 w 2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4">
                  <a:moveTo>
                    <a:pt x="20" y="16"/>
                  </a:moveTo>
                  <a:cubicBezTo>
                    <a:pt x="12" y="24"/>
                    <a:pt x="0" y="10"/>
                    <a:pt x="12" y="4"/>
                  </a:cubicBezTo>
                  <a:cubicBezTo>
                    <a:pt x="19" y="0"/>
                    <a:pt x="26" y="10"/>
                    <a:pt x="2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1"/>
            <p:cNvSpPr/>
            <p:nvPr/>
          </p:nvSpPr>
          <p:spPr bwMode="auto">
            <a:xfrm>
              <a:off x="2258" y="1457"/>
              <a:ext cx="77" cy="72"/>
            </a:xfrm>
            <a:custGeom>
              <a:avLst/>
              <a:gdLst>
                <a:gd name="T0" fmla="*/ 59 w 26"/>
                <a:gd name="T1" fmla="*/ 48 h 24"/>
                <a:gd name="T2" fmla="*/ 33 w 26"/>
                <a:gd name="T3" fmla="*/ 12 h 24"/>
                <a:gd name="T4" fmla="*/ 59 w 26"/>
                <a:gd name="T5" fmla="*/ 48 h 24"/>
                <a:gd name="T6" fmla="*/ 0 60000 65536"/>
                <a:gd name="T7" fmla="*/ 0 60000 65536"/>
                <a:gd name="T8" fmla="*/ 0 60000 65536"/>
                <a:gd name="T9" fmla="*/ 0 w 26"/>
                <a:gd name="T10" fmla="*/ 0 h 24"/>
                <a:gd name="T11" fmla="*/ 26 w 26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" h="24">
                  <a:moveTo>
                    <a:pt x="20" y="16"/>
                  </a:moveTo>
                  <a:cubicBezTo>
                    <a:pt x="12" y="24"/>
                    <a:pt x="0" y="10"/>
                    <a:pt x="11" y="4"/>
                  </a:cubicBezTo>
                  <a:cubicBezTo>
                    <a:pt x="18" y="0"/>
                    <a:pt x="26" y="10"/>
                    <a:pt x="20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2"/>
            <p:cNvSpPr/>
            <p:nvPr/>
          </p:nvSpPr>
          <p:spPr bwMode="auto">
            <a:xfrm>
              <a:off x="2270" y="1670"/>
              <a:ext cx="95" cy="90"/>
            </a:xfrm>
            <a:custGeom>
              <a:avLst/>
              <a:gdLst>
                <a:gd name="T0" fmla="*/ 74 w 32"/>
                <a:gd name="T1" fmla="*/ 60 h 30"/>
                <a:gd name="T2" fmla="*/ 42 w 32"/>
                <a:gd name="T3" fmla="*/ 15 h 30"/>
                <a:gd name="T4" fmla="*/ 74 w 32"/>
                <a:gd name="T5" fmla="*/ 60 h 30"/>
                <a:gd name="T6" fmla="*/ 0 60000 65536"/>
                <a:gd name="T7" fmla="*/ 0 60000 65536"/>
                <a:gd name="T8" fmla="*/ 0 60000 65536"/>
                <a:gd name="T9" fmla="*/ 0 w 32"/>
                <a:gd name="T10" fmla="*/ 0 h 30"/>
                <a:gd name="T11" fmla="*/ 32 w 32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" h="30">
                  <a:moveTo>
                    <a:pt x="25" y="20"/>
                  </a:moveTo>
                  <a:cubicBezTo>
                    <a:pt x="15" y="30"/>
                    <a:pt x="0" y="13"/>
                    <a:pt x="14" y="5"/>
                  </a:cubicBezTo>
                  <a:cubicBezTo>
                    <a:pt x="23" y="0"/>
                    <a:pt x="32" y="13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3"/>
            <p:cNvSpPr/>
            <p:nvPr/>
          </p:nvSpPr>
          <p:spPr bwMode="auto">
            <a:xfrm>
              <a:off x="2252" y="1331"/>
              <a:ext cx="60" cy="57"/>
            </a:xfrm>
            <a:custGeom>
              <a:avLst/>
              <a:gdLst>
                <a:gd name="T0" fmla="*/ 48 w 20"/>
                <a:gd name="T1" fmla="*/ 39 h 19"/>
                <a:gd name="T2" fmla="*/ 27 w 20"/>
                <a:gd name="T3" fmla="*/ 9 h 19"/>
                <a:gd name="T4" fmla="*/ 48 w 20"/>
                <a:gd name="T5" fmla="*/ 39 h 19"/>
                <a:gd name="T6" fmla="*/ 0 60000 65536"/>
                <a:gd name="T7" fmla="*/ 0 60000 65536"/>
                <a:gd name="T8" fmla="*/ 0 60000 65536"/>
                <a:gd name="T9" fmla="*/ 0 w 20"/>
                <a:gd name="T10" fmla="*/ 0 h 19"/>
                <a:gd name="T11" fmla="*/ 20 w 20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9">
                  <a:moveTo>
                    <a:pt x="16" y="13"/>
                  </a:moveTo>
                  <a:cubicBezTo>
                    <a:pt x="10" y="19"/>
                    <a:pt x="0" y="8"/>
                    <a:pt x="9" y="3"/>
                  </a:cubicBezTo>
                  <a:cubicBezTo>
                    <a:pt x="14" y="0"/>
                    <a:pt x="20" y="8"/>
                    <a:pt x="1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4"/>
            <p:cNvSpPr/>
            <p:nvPr/>
          </p:nvSpPr>
          <p:spPr bwMode="auto">
            <a:xfrm>
              <a:off x="2270" y="1225"/>
              <a:ext cx="45" cy="42"/>
            </a:xfrm>
            <a:custGeom>
              <a:avLst/>
              <a:gdLst>
                <a:gd name="T0" fmla="*/ 36 w 15"/>
                <a:gd name="T1" fmla="*/ 30 h 14"/>
                <a:gd name="T2" fmla="*/ 21 w 15"/>
                <a:gd name="T3" fmla="*/ 9 h 14"/>
                <a:gd name="T4" fmla="*/ 36 w 15"/>
                <a:gd name="T5" fmla="*/ 3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12" y="10"/>
                  </a:moveTo>
                  <a:cubicBezTo>
                    <a:pt x="7" y="14"/>
                    <a:pt x="0" y="6"/>
                    <a:pt x="7" y="3"/>
                  </a:cubicBezTo>
                  <a:cubicBezTo>
                    <a:pt x="11" y="0"/>
                    <a:pt x="15" y="6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5"/>
            <p:cNvSpPr/>
            <p:nvPr/>
          </p:nvSpPr>
          <p:spPr bwMode="auto">
            <a:xfrm>
              <a:off x="2315" y="1583"/>
              <a:ext cx="44" cy="42"/>
            </a:xfrm>
            <a:custGeom>
              <a:avLst/>
              <a:gdLst>
                <a:gd name="T0" fmla="*/ 32 w 15"/>
                <a:gd name="T1" fmla="*/ 30 h 14"/>
                <a:gd name="T2" fmla="*/ 18 w 15"/>
                <a:gd name="T3" fmla="*/ 9 h 14"/>
                <a:gd name="T4" fmla="*/ 32 w 15"/>
                <a:gd name="T5" fmla="*/ 3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11" y="10"/>
                  </a:moveTo>
                  <a:cubicBezTo>
                    <a:pt x="7" y="14"/>
                    <a:pt x="0" y="6"/>
                    <a:pt x="6" y="3"/>
                  </a:cubicBezTo>
                  <a:cubicBezTo>
                    <a:pt x="10" y="0"/>
                    <a:pt x="15" y="6"/>
                    <a:pt x="11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6"/>
            <p:cNvSpPr/>
            <p:nvPr/>
          </p:nvSpPr>
          <p:spPr bwMode="auto">
            <a:xfrm>
              <a:off x="2383" y="1754"/>
              <a:ext cx="45" cy="42"/>
            </a:xfrm>
            <a:custGeom>
              <a:avLst/>
              <a:gdLst>
                <a:gd name="T0" fmla="*/ 36 w 15"/>
                <a:gd name="T1" fmla="*/ 30 h 14"/>
                <a:gd name="T2" fmla="*/ 21 w 15"/>
                <a:gd name="T3" fmla="*/ 6 h 14"/>
                <a:gd name="T4" fmla="*/ 36 w 15"/>
                <a:gd name="T5" fmla="*/ 30 h 14"/>
                <a:gd name="T6" fmla="*/ 0 60000 65536"/>
                <a:gd name="T7" fmla="*/ 0 60000 65536"/>
                <a:gd name="T8" fmla="*/ 0 60000 65536"/>
                <a:gd name="T9" fmla="*/ 0 w 15"/>
                <a:gd name="T10" fmla="*/ 0 h 14"/>
                <a:gd name="T11" fmla="*/ 15 w 1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4">
                  <a:moveTo>
                    <a:pt x="12" y="10"/>
                  </a:moveTo>
                  <a:cubicBezTo>
                    <a:pt x="7" y="14"/>
                    <a:pt x="0" y="6"/>
                    <a:pt x="7" y="2"/>
                  </a:cubicBezTo>
                  <a:cubicBezTo>
                    <a:pt x="11" y="0"/>
                    <a:pt x="15" y="6"/>
                    <a:pt x="12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47"/>
            <p:cNvSpPr/>
            <p:nvPr/>
          </p:nvSpPr>
          <p:spPr bwMode="auto">
            <a:xfrm>
              <a:off x="2183" y="1754"/>
              <a:ext cx="57" cy="54"/>
            </a:xfrm>
            <a:custGeom>
              <a:avLst/>
              <a:gdLst>
                <a:gd name="T0" fmla="*/ 45 w 19"/>
                <a:gd name="T1" fmla="*/ 36 h 18"/>
                <a:gd name="T2" fmla="*/ 24 w 19"/>
                <a:gd name="T3" fmla="*/ 9 h 18"/>
                <a:gd name="T4" fmla="*/ 45 w 19"/>
                <a:gd name="T5" fmla="*/ 36 h 18"/>
                <a:gd name="T6" fmla="*/ 0 60000 65536"/>
                <a:gd name="T7" fmla="*/ 0 60000 65536"/>
                <a:gd name="T8" fmla="*/ 0 60000 65536"/>
                <a:gd name="T9" fmla="*/ 0 w 19"/>
                <a:gd name="T10" fmla="*/ 0 h 18"/>
                <a:gd name="T11" fmla="*/ 19 w 19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" h="18">
                  <a:moveTo>
                    <a:pt x="15" y="12"/>
                  </a:moveTo>
                  <a:cubicBezTo>
                    <a:pt x="9" y="18"/>
                    <a:pt x="0" y="7"/>
                    <a:pt x="8" y="3"/>
                  </a:cubicBezTo>
                  <a:cubicBezTo>
                    <a:pt x="14" y="0"/>
                    <a:pt x="19" y="8"/>
                    <a:pt x="15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8"/>
            <p:cNvSpPr>
              <a:spLocks noEditPoints="1"/>
            </p:cNvSpPr>
            <p:nvPr/>
          </p:nvSpPr>
          <p:spPr bwMode="auto">
            <a:xfrm>
              <a:off x="5530" y="2126"/>
              <a:ext cx="146" cy="120"/>
            </a:xfrm>
            <a:custGeom>
              <a:avLst/>
              <a:gdLst>
                <a:gd name="T0" fmla="*/ 60 w 49"/>
                <a:gd name="T1" fmla="*/ 27 h 40"/>
                <a:gd name="T2" fmla="*/ 0 w 49"/>
                <a:gd name="T3" fmla="*/ 114 h 40"/>
                <a:gd name="T4" fmla="*/ 6 w 49"/>
                <a:gd name="T5" fmla="*/ 120 h 40"/>
                <a:gd name="T6" fmla="*/ 12 w 49"/>
                <a:gd name="T7" fmla="*/ 120 h 40"/>
                <a:gd name="T8" fmla="*/ 12 w 49"/>
                <a:gd name="T9" fmla="*/ 120 h 40"/>
                <a:gd name="T10" fmla="*/ 45 w 49"/>
                <a:gd name="T11" fmla="*/ 102 h 40"/>
                <a:gd name="T12" fmla="*/ 107 w 49"/>
                <a:gd name="T13" fmla="*/ 72 h 40"/>
                <a:gd name="T14" fmla="*/ 146 w 49"/>
                <a:gd name="T15" fmla="*/ 21 h 40"/>
                <a:gd name="T16" fmla="*/ 146 w 49"/>
                <a:gd name="T17" fmla="*/ 18 h 40"/>
                <a:gd name="T18" fmla="*/ 128 w 49"/>
                <a:gd name="T19" fmla="*/ 3 h 40"/>
                <a:gd name="T20" fmla="*/ 60 w 49"/>
                <a:gd name="T21" fmla="*/ 27 h 40"/>
                <a:gd name="T22" fmla="*/ 69 w 49"/>
                <a:gd name="T23" fmla="*/ 39 h 40"/>
                <a:gd name="T24" fmla="*/ 125 w 49"/>
                <a:gd name="T25" fmla="*/ 18 h 40"/>
                <a:gd name="T26" fmla="*/ 131 w 49"/>
                <a:gd name="T27" fmla="*/ 21 h 40"/>
                <a:gd name="T28" fmla="*/ 131 w 49"/>
                <a:gd name="T29" fmla="*/ 21 h 40"/>
                <a:gd name="T30" fmla="*/ 98 w 49"/>
                <a:gd name="T31" fmla="*/ 60 h 40"/>
                <a:gd name="T32" fmla="*/ 39 w 49"/>
                <a:gd name="T33" fmla="*/ 90 h 40"/>
                <a:gd name="T34" fmla="*/ 18 w 49"/>
                <a:gd name="T35" fmla="*/ 99 h 40"/>
                <a:gd name="T36" fmla="*/ 69 w 49"/>
                <a:gd name="T37" fmla="*/ 39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0" y="9"/>
                  </a:moveTo>
                  <a:cubicBezTo>
                    <a:pt x="9" y="17"/>
                    <a:pt x="1" y="29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ubicBezTo>
                    <a:pt x="3" y="40"/>
                    <a:pt x="3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22" y="31"/>
                    <a:pt x="29" y="28"/>
                    <a:pt x="36" y="24"/>
                  </a:cubicBezTo>
                  <a:cubicBezTo>
                    <a:pt x="37" y="23"/>
                    <a:pt x="49" y="14"/>
                    <a:pt x="49" y="7"/>
                  </a:cubicBezTo>
                  <a:cubicBezTo>
                    <a:pt x="49" y="7"/>
                    <a:pt x="49" y="7"/>
                    <a:pt x="49" y="6"/>
                  </a:cubicBezTo>
                  <a:cubicBezTo>
                    <a:pt x="49" y="4"/>
                    <a:pt x="47" y="2"/>
                    <a:pt x="43" y="1"/>
                  </a:cubicBezTo>
                  <a:cubicBezTo>
                    <a:pt x="36" y="0"/>
                    <a:pt x="28" y="3"/>
                    <a:pt x="20" y="9"/>
                  </a:cubicBezTo>
                  <a:close/>
                  <a:moveTo>
                    <a:pt x="23" y="13"/>
                  </a:moveTo>
                  <a:cubicBezTo>
                    <a:pt x="30" y="8"/>
                    <a:pt x="36" y="5"/>
                    <a:pt x="42" y="6"/>
                  </a:cubicBezTo>
                  <a:cubicBezTo>
                    <a:pt x="44" y="6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10"/>
                    <a:pt x="39" y="16"/>
                    <a:pt x="33" y="20"/>
                  </a:cubicBezTo>
                  <a:cubicBezTo>
                    <a:pt x="26" y="24"/>
                    <a:pt x="20" y="27"/>
                    <a:pt x="13" y="30"/>
                  </a:cubicBezTo>
                  <a:cubicBezTo>
                    <a:pt x="13" y="30"/>
                    <a:pt x="9" y="32"/>
                    <a:pt x="6" y="33"/>
                  </a:cubicBezTo>
                  <a:cubicBezTo>
                    <a:pt x="9" y="26"/>
                    <a:pt x="15" y="18"/>
                    <a:pt x="23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5422" y="2135"/>
              <a:ext cx="123" cy="111"/>
            </a:xfrm>
            <a:custGeom>
              <a:avLst/>
              <a:gdLst>
                <a:gd name="T0" fmla="*/ 3 w 41"/>
                <a:gd name="T1" fmla="*/ 24 h 37"/>
                <a:gd name="T2" fmla="*/ 3 w 41"/>
                <a:gd name="T3" fmla="*/ 51 h 37"/>
                <a:gd name="T4" fmla="*/ 87 w 41"/>
                <a:gd name="T5" fmla="*/ 99 h 37"/>
                <a:gd name="T6" fmla="*/ 111 w 41"/>
                <a:gd name="T7" fmla="*/ 108 h 37"/>
                <a:gd name="T8" fmla="*/ 120 w 41"/>
                <a:gd name="T9" fmla="*/ 105 h 37"/>
                <a:gd name="T10" fmla="*/ 120 w 41"/>
                <a:gd name="T11" fmla="*/ 105 h 37"/>
                <a:gd name="T12" fmla="*/ 123 w 41"/>
                <a:gd name="T13" fmla="*/ 99 h 37"/>
                <a:gd name="T14" fmla="*/ 120 w 41"/>
                <a:gd name="T15" fmla="*/ 93 h 37"/>
                <a:gd name="T16" fmla="*/ 96 w 41"/>
                <a:gd name="T17" fmla="*/ 63 h 37"/>
                <a:gd name="T18" fmla="*/ 45 w 41"/>
                <a:gd name="T19" fmla="*/ 9 h 37"/>
                <a:gd name="T20" fmla="*/ 42 w 41"/>
                <a:gd name="T21" fmla="*/ 9 h 37"/>
                <a:gd name="T22" fmla="*/ 3 w 41"/>
                <a:gd name="T23" fmla="*/ 24 h 37"/>
                <a:gd name="T24" fmla="*/ 93 w 41"/>
                <a:gd name="T25" fmla="*/ 87 h 37"/>
                <a:gd name="T26" fmla="*/ 15 w 41"/>
                <a:gd name="T27" fmla="*/ 45 h 37"/>
                <a:gd name="T28" fmla="*/ 15 w 41"/>
                <a:gd name="T29" fmla="*/ 39 h 37"/>
                <a:gd name="T30" fmla="*/ 15 w 41"/>
                <a:gd name="T31" fmla="*/ 30 h 37"/>
                <a:gd name="T32" fmla="*/ 39 w 41"/>
                <a:gd name="T33" fmla="*/ 21 h 37"/>
                <a:gd name="T34" fmla="*/ 42 w 41"/>
                <a:gd name="T35" fmla="*/ 21 h 37"/>
                <a:gd name="T36" fmla="*/ 84 w 41"/>
                <a:gd name="T37" fmla="*/ 72 h 37"/>
                <a:gd name="T38" fmla="*/ 96 w 41"/>
                <a:gd name="T39" fmla="*/ 87 h 37"/>
                <a:gd name="T40" fmla="*/ 93 w 41"/>
                <a:gd name="T41" fmla="*/ 87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1"/>
                <a:gd name="T64" fmla="*/ 0 h 37"/>
                <a:gd name="T65" fmla="*/ 41 w 41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1" h="37">
                  <a:moveTo>
                    <a:pt x="1" y="8"/>
                  </a:moveTo>
                  <a:cubicBezTo>
                    <a:pt x="0" y="11"/>
                    <a:pt x="0" y="14"/>
                    <a:pt x="1" y="17"/>
                  </a:cubicBezTo>
                  <a:cubicBezTo>
                    <a:pt x="4" y="25"/>
                    <a:pt x="18" y="29"/>
                    <a:pt x="29" y="33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8" y="37"/>
                    <a:pt x="40" y="36"/>
                    <a:pt x="40" y="35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34"/>
                    <a:pt x="41" y="34"/>
                    <a:pt x="41" y="33"/>
                  </a:cubicBezTo>
                  <a:cubicBezTo>
                    <a:pt x="41" y="32"/>
                    <a:pt x="40" y="32"/>
                    <a:pt x="40" y="31"/>
                  </a:cubicBezTo>
                  <a:cubicBezTo>
                    <a:pt x="38" y="29"/>
                    <a:pt x="35" y="25"/>
                    <a:pt x="32" y="21"/>
                  </a:cubicBezTo>
                  <a:cubicBezTo>
                    <a:pt x="28" y="13"/>
                    <a:pt x="22" y="5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9" y="1"/>
                    <a:pt x="5" y="0"/>
                    <a:pt x="1" y="8"/>
                  </a:cubicBezTo>
                  <a:close/>
                  <a:moveTo>
                    <a:pt x="31" y="29"/>
                  </a:moveTo>
                  <a:cubicBezTo>
                    <a:pt x="22" y="26"/>
                    <a:pt x="8" y="21"/>
                    <a:pt x="5" y="15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5" y="12"/>
                    <a:pt x="5" y="11"/>
                    <a:pt x="5" y="10"/>
                  </a:cubicBezTo>
                  <a:cubicBezTo>
                    <a:pt x="7" y="6"/>
                    <a:pt x="8" y="6"/>
                    <a:pt x="13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9" y="9"/>
                    <a:pt x="24" y="17"/>
                    <a:pt x="28" y="24"/>
                  </a:cubicBezTo>
                  <a:cubicBezTo>
                    <a:pt x="30" y="26"/>
                    <a:pt x="31" y="28"/>
                    <a:pt x="32" y="29"/>
                  </a:cubicBezTo>
                  <a:lnTo>
                    <a:pt x="3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50"/>
            <p:cNvSpPr/>
            <p:nvPr/>
          </p:nvSpPr>
          <p:spPr bwMode="auto">
            <a:xfrm>
              <a:off x="5527" y="2225"/>
              <a:ext cx="81" cy="141"/>
            </a:xfrm>
            <a:custGeom>
              <a:avLst/>
              <a:gdLst>
                <a:gd name="T0" fmla="*/ 0 w 27"/>
                <a:gd name="T1" fmla="*/ 6 h 47"/>
                <a:gd name="T2" fmla="*/ 6 w 27"/>
                <a:gd name="T3" fmla="*/ 15 h 47"/>
                <a:gd name="T4" fmla="*/ 66 w 27"/>
                <a:gd name="T5" fmla="*/ 135 h 47"/>
                <a:gd name="T6" fmla="*/ 75 w 27"/>
                <a:gd name="T7" fmla="*/ 141 h 47"/>
                <a:gd name="T8" fmla="*/ 81 w 27"/>
                <a:gd name="T9" fmla="*/ 135 h 47"/>
                <a:gd name="T10" fmla="*/ 9 w 27"/>
                <a:gd name="T11" fmla="*/ 0 h 47"/>
                <a:gd name="T12" fmla="*/ 0 w 27"/>
                <a:gd name="T13" fmla="*/ 6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47"/>
                <a:gd name="T23" fmla="*/ 27 w 27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47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14" y="7"/>
                    <a:pt x="21" y="20"/>
                    <a:pt x="22" y="45"/>
                  </a:cubicBezTo>
                  <a:cubicBezTo>
                    <a:pt x="22" y="46"/>
                    <a:pt x="24" y="47"/>
                    <a:pt x="25" y="47"/>
                  </a:cubicBezTo>
                  <a:cubicBezTo>
                    <a:pt x="26" y="47"/>
                    <a:pt x="27" y="46"/>
                    <a:pt x="27" y="45"/>
                  </a:cubicBezTo>
                  <a:cubicBezTo>
                    <a:pt x="25" y="17"/>
                    <a:pt x="17" y="3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1"/>
            <p:cNvSpPr/>
            <p:nvPr/>
          </p:nvSpPr>
          <p:spPr bwMode="auto">
            <a:xfrm>
              <a:off x="5470" y="2228"/>
              <a:ext cx="75" cy="123"/>
            </a:xfrm>
            <a:custGeom>
              <a:avLst/>
              <a:gdLst>
                <a:gd name="T0" fmla="*/ 63 w 25"/>
                <a:gd name="T1" fmla="*/ 3 h 41"/>
                <a:gd name="T2" fmla="*/ 9 w 25"/>
                <a:gd name="T3" fmla="*/ 117 h 41"/>
                <a:gd name="T4" fmla="*/ 18 w 25"/>
                <a:gd name="T5" fmla="*/ 120 h 41"/>
                <a:gd name="T6" fmla="*/ 24 w 25"/>
                <a:gd name="T7" fmla="*/ 111 h 41"/>
                <a:gd name="T8" fmla="*/ 69 w 25"/>
                <a:gd name="T9" fmla="*/ 15 h 41"/>
                <a:gd name="T10" fmla="*/ 72 w 25"/>
                <a:gd name="T11" fmla="*/ 3 h 41"/>
                <a:gd name="T12" fmla="*/ 63 w 25"/>
                <a:gd name="T13" fmla="*/ 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41"/>
                <a:gd name="T23" fmla="*/ 25 w 25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41">
                  <a:moveTo>
                    <a:pt x="21" y="1"/>
                  </a:moveTo>
                  <a:cubicBezTo>
                    <a:pt x="7" y="9"/>
                    <a:pt x="0" y="26"/>
                    <a:pt x="3" y="39"/>
                  </a:cubicBezTo>
                  <a:cubicBezTo>
                    <a:pt x="4" y="40"/>
                    <a:pt x="5" y="41"/>
                    <a:pt x="6" y="40"/>
                  </a:cubicBezTo>
                  <a:cubicBezTo>
                    <a:pt x="8" y="40"/>
                    <a:pt x="8" y="39"/>
                    <a:pt x="8" y="37"/>
                  </a:cubicBezTo>
                  <a:cubicBezTo>
                    <a:pt x="5" y="26"/>
                    <a:pt x="12" y="12"/>
                    <a:pt x="23" y="5"/>
                  </a:cubicBezTo>
                  <a:cubicBezTo>
                    <a:pt x="25" y="4"/>
                    <a:pt x="25" y="2"/>
                    <a:pt x="24" y="1"/>
                  </a:cubicBezTo>
                  <a:cubicBezTo>
                    <a:pt x="23" y="0"/>
                    <a:pt x="22" y="0"/>
                    <a:pt x="2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52"/>
            <p:cNvSpPr/>
            <p:nvPr/>
          </p:nvSpPr>
          <p:spPr bwMode="auto">
            <a:xfrm>
              <a:off x="5515" y="2207"/>
              <a:ext cx="45" cy="57"/>
            </a:xfrm>
            <a:custGeom>
              <a:avLst/>
              <a:gdLst>
                <a:gd name="T0" fmla="*/ 33 w 15"/>
                <a:gd name="T1" fmla="*/ 24 h 19"/>
                <a:gd name="T2" fmla="*/ 0 w 15"/>
                <a:gd name="T3" fmla="*/ 30 h 19"/>
                <a:gd name="T4" fmla="*/ 33 w 15"/>
                <a:gd name="T5" fmla="*/ 24 h 19"/>
                <a:gd name="T6" fmla="*/ 0 60000 65536"/>
                <a:gd name="T7" fmla="*/ 0 60000 65536"/>
                <a:gd name="T8" fmla="*/ 0 60000 65536"/>
                <a:gd name="T9" fmla="*/ 0 w 15"/>
                <a:gd name="T10" fmla="*/ 0 h 19"/>
                <a:gd name="T11" fmla="*/ 15 w 15"/>
                <a:gd name="T12" fmla="*/ 19 h 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19">
                  <a:moveTo>
                    <a:pt x="11" y="8"/>
                  </a:moveTo>
                  <a:cubicBezTo>
                    <a:pt x="8" y="0"/>
                    <a:pt x="0" y="2"/>
                    <a:pt x="0" y="10"/>
                  </a:cubicBezTo>
                  <a:cubicBezTo>
                    <a:pt x="1" y="19"/>
                    <a:pt x="15" y="18"/>
                    <a:pt x="11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3"/>
            <p:cNvSpPr/>
            <p:nvPr/>
          </p:nvSpPr>
          <p:spPr bwMode="auto">
            <a:xfrm>
              <a:off x="5458" y="2228"/>
              <a:ext cx="129" cy="826"/>
            </a:xfrm>
            <a:custGeom>
              <a:avLst/>
              <a:gdLst>
                <a:gd name="T0" fmla="*/ 75 w 43"/>
                <a:gd name="T1" fmla="*/ 0 h 275"/>
                <a:gd name="T2" fmla="*/ 69 w 43"/>
                <a:gd name="T3" fmla="*/ 9 h 275"/>
                <a:gd name="T4" fmla="*/ 90 w 43"/>
                <a:gd name="T5" fmla="*/ 93 h 275"/>
                <a:gd name="T6" fmla="*/ 111 w 43"/>
                <a:gd name="T7" fmla="*/ 210 h 275"/>
                <a:gd name="T8" fmla="*/ 66 w 43"/>
                <a:gd name="T9" fmla="*/ 396 h 275"/>
                <a:gd name="T10" fmla="*/ 63 w 43"/>
                <a:gd name="T11" fmla="*/ 408 h 275"/>
                <a:gd name="T12" fmla="*/ 48 w 43"/>
                <a:gd name="T13" fmla="*/ 445 h 275"/>
                <a:gd name="T14" fmla="*/ 3 w 43"/>
                <a:gd name="T15" fmla="*/ 607 h 275"/>
                <a:gd name="T16" fmla="*/ 66 w 43"/>
                <a:gd name="T17" fmla="*/ 814 h 275"/>
                <a:gd name="T18" fmla="*/ 69 w 43"/>
                <a:gd name="T19" fmla="*/ 820 h 275"/>
                <a:gd name="T20" fmla="*/ 78 w 43"/>
                <a:gd name="T21" fmla="*/ 823 h 275"/>
                <a:gd name="T22" fmla="*/ 81 w 43"/>
                <a:gd name="T23" fmla="*/ 814 h 275"/>
                <a:gd name="T24" fmla="*/ 78 w 43"/>
                <a:gd name="T25" fmla="*/ 808 h 275"/>
                <a:gd name="T26" fmla="*/ 18 w 43"/>
                <a:gd name="T27" fmla="*/ 607 h 275"/>
                <a:gd name="T28" fmla="*/ 60 w 43"/>
                <a:gd name="T29" fmla="*/ 448 h 275"/>
                <a:gd name="T30" fmla="*/ 75 w 43"/>
                <a:gd name="T31" fmla="*/ 415 h 275"/>
                <a:gd name="T32" fmla="*/ 81 w 43"/>
                <a:gd name="T33" fmla="*/ 402 h 275"/>
                <a:gd name="T34" fmla="*/ 126 w 43"/>
                <a:gd name="T35" fmla="*/ 207 h 275"/>
                <a:gd name="T36" fmla="*/ 102 w 43"/>
                <a:gd name="T37" fmla="*/ 90 h 275"/>
                <a:gd name="T38" fmla="*/ 84 w 43"/>
                <a:gd name="T39" fmla="*/ 6 h 275"/>
                <a:gd name="T40" fmla="*/ 75 w 43"/>
                <a:gd name="T41" fmla="*/ 0 h 2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3"/>
                <a:gd name="T64" fmla="*/ 0 h 275"/>
                <a:gd name="T65" fmla="*/ 43 w 43"/>
                <a:gd name="T66" fmla="*/ 275 h 2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3" h="275">
                  <a:moveTo>
                    <a:pt x="25" y="0"/>
                  </a:moveTo>
                  <a:cubicBezTo>
                    <a:pt x="24" y="0"/>
                    <a:pt x="23" y="1"/>
                    <a:pt x="23" y="3"/>
                  </a:cubicBezTo>
                  <a:cubicBezTo>
                    <a:pt x="24" y="13"/>
                    <a:pt x="27" y="22"/>
                    <a:pt x="30" y="31"/>
                  </a:cubicBezTo>
                  <a:cubicBezTo>
                    <a:pt x="33" y="43"/>
                    <a:pt x="37" y="56"/>
                    <a:pt x="37" y="70"/>
                  </a:cubicBezTo>
                  <a:cubicBezTo>
                    <a:pt x="38" y="92"/>
                    <a:pt x="30" y="112"/>
                    <a:pt x="22" y="132"/>
                  </a:cubicBezTo>
                  <a:cubicBezTo>
                    <a:pt x="21" y="136"/>
                    <a:pt x="21" y="136"/>
                    <a:pt x="21" y="136"/>
                  </a:cubicBezTo>
                  <a:cubicBezTo>
                    <a:pt x="16" y="148"/>
                    <a:pt x="16" y="148"/>
                    <a:pt x="16" y="148"/>
                  </a:cubicBezTo>
                  <a:cubicBezTo>
                    <a:pt x="9" y="165"/>
                    <a:pt x="2" y="180"/>
                    <a:pt x="1" y="202"/>
                  </a:cubicBezTo>
                  <a:cubicBezTo>
                    <a:pt x="0" y="231"/>
                    <a:pt x="9" y="248"/>
                    <a:pt x="22" y="271"/>
                  </a:cubicBezTo>
                  <a:cubicBezTo>
                    <a:pt x="23" y="273"/>
                    <a:pt x="23" y="273"/>
                    <a:pt x="23" y="273"/>
                  </a:cubicBezTo>
                  <a:cubicBezTo>
                    <a:pt x="24" y="274"/>
                    <a:pt x="25" y="275"/>
                    <a:pt x="26" y="274"/>
                  </a:cubicBezTo>
                  <a:cubicBezTo>
                    <a:pt x="28" y="273"/>
                    <a:pt x="28" y="272"/>
                    <a:pt x="27" y="271"/>
                  </a:cubicBezTo>
                  <a:cubicBezTo>
                    <a:pt x="26" y="269"/>
                    <a:pt x="26" y="269"/>
                    <a:pt x="26" y="269"/>
                  </a:cubicBezTo>
                  <a:cubicBezTo>
                    <a:pt x="13" y="245"/>
                    <a:pt x="4" y="230"/>
                    <a:pt x="6" y="202"/>
                  </a:cubicBezTo>
                  <a:cubicBezTo>
                    <a:pt x="7" y="181"/>
                    <a:pt x="13" y="166"/>
                    <a:pt x="20" y="149"/>
                  </a:cubicBezTo>
                  <a:cubicBezTo>
                    <a:pt x="25" y="138"/>
                    <a:pt x="25" y="138"/>
                    <a:pt x="25" y="138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35" y="113"/>
                    <a:pt x="43" y="93"/>
                    <a:pt x="42" y="69"/>
                  </a:cubicBezTo>
                  <a:cubicBezTo>
                    <a:pt x="42" y="55"/>
                    <a:pt x="38" y="42"/>
                    <a:pt x="34" y="30"/>
                  </a:cubicBezTo>
                  <a:cubicBezTo>
                    <a:pt x="32" y="21"/>
                    <a:pt x="29" y="12"/>
                    <a:pt x="28" y="2"/>
                  </a:cubicBezTo>
                  <a:cubicBezTo>
                    <a:pt x="27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54"/>
            <p:cNvSpPr>
              <a:spLocks noEditPoints="1"/>
            </p:cNvSpPr>
            <p:nvPr/>
          </p:nvSpPr>
          <p:spPr bwMode="auto">
            <a:xfrm>
              <a:off x="5401" y="2192"/>
              <a:ext cx="99" cy="84"/>
            </a:xfrm>
            <a:custGeom>
              <a:avLst/>
              <a:gdLst>
                <a:gd name="T0" fmla="*/ 39 w 33"/>
                <a:gd name="T1" fmla="*/ 18 h 28"/>
                <a:gd name="T2" fmla="*/ 0 w 33"/>
                <a:gd name="T3" fmla="*/ 78 h 28"/>
                <a:gd name="T4" fmla="*/ 6 w 33"/>
                <a:gd name="T5" fmla="*/ 84 h 28"/>
                <a:gd name="T6" fmla="*/ 6 w 33"/>
                <a:gd name="T7" fmla="*/ 84 h 28"/>
                <a:gd name="T8" fmla="*/ 12 w 33"/>
                <a:gd name="T9" fmla="*/ 84 h 28"/>
                <a:gd name="T10" fmla="*/ 36 w 33"/>
                <a:gd name="T11" fmla="*/ 72 h 28"/>
                <a:gd name="T12" fmla="*/ 72 w 33"/>
                <a:gd name="T13" fmla="*/ 48 h 28"/>
                <a:gd name="T14" fmla="*/ 99 w 33"/>
                <a:gd name="T15" fmla="*/ 15 h 28"/>
                <a:gd name="T16" fmla="*/ 99 w 33"/>
                <a:gd name="T17" fmla="*/ 12 h 28"/>
                <a:gd name="T18" fmla="*/ 84 w 33"/>
                <a:gd name="T19" fmla="*/ 0 h 28"/>
                <a:gd name="T20" fmla="*/ 39 w 33"/>
                <a:gd name="T21" fmla="*/ 18 h 28"/>
                <a:gd name="T22" fmla="*/ 48 w 33"/>
                <a:gd name="T23" fmla="*/ 30 h 28"/>
                <a:gd name="T24" fmla="*/ 81 w 33"/>
                <a:gd name="T25" fmla="*/ 15 h 28"/>
                <a:gd name="T26" fmla="*/ 84 w 33"/>
                <a:gd name="T27" fmla="*/ 15 h 28"/>
                <a:gd name="T28" fmla="*/ 66 w 33"/>
                <a:gd name="T29" fmla="*/ 39 h 28"/>
                <a:gd name="T30" fmla="*/ 27 w 33"/>
                <a:gd name="T31" fmla="*/ 60 h 28"/>
                <a:gd name="T32" fmla="*/ 21 w 33"/>
                <a:gd name="T33" fmla="*/ 63 h 28"/>
                <a:gd name="T34" fmla="*/ 48 w 33"/>
                <a:gd name="T35" fmla="*/ 3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"/>
                <a:gd name="T55" fmla="*/ 0 h 28"/>
                <a:gd name="T56" fmla="*/ 33 w 3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" h="28">
                  <a:moveTo>
                    <a:pt x="13" y="6"/>
                  </a:moveTo>
                  <a:cubicBezTo>
                    <a:pt x="6" y="11"/>
                    <a:pt x="1" y="20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4" y="28"/>
                    <a:pt x="4" y="28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6" y="22"/>
                    <a:pt x="20" y="20"/>
                    <a:pt x="24" y="16"/>
                  </a:cubicBezTo>
                  <a:cubicBezTo>
                    <a:pt x="27" y="15"/>
                    <a:pt x="33" y="10"/>
                    <a:pt x="33" y="5"/>
                  </a:cubicBezTo>
                  <a:cubicBezTo>
                    <a:pt x="33" y="5"/>
                    <a:pt x="33" y="4"/>
                    <a:pt x="33" y="4"/>
                  </a:cubicBezTo>
                  <a:cubicBezTo>
                    <a:pt x="33" y="2"/>
                    <a:pt x="31" y="1"/>
                    <a:pt x="28" y="0"/>
                  </a:cubicBezTo>
                  <a:cubicBezTo>
                    <a:pt x="23" y="0"/>
                    <a:pt x="18" y="2"/>
                    <a:pt x="13" y="6"/>
                  </a:cubicBezTo>
                  <a:close/>
                  <a:moveTo>
                    <a:pt x="16" y="10"/>
                  </a:moveTo>
                  <a:cubicBezTo>
                    <a:pt x="20" y="6"/>
                    <a:pt x="24" y="5"/>
                    <a:pt x="27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7"/>
                    <a:pt x="25" y="10"/>
                    <a:pt x="22" y="13"/>
                  </a:cubicBezTo>
                  <a:cubicBezTo>
                    <a:pt x="18" y="16"/>
                    <a:pt x="14" y="17"/>
                    <a:pt x="9" y="20"/>
                  </a:cubicBezTo>
                  <a:cubicBezTo>
                    <a:pt x="9" y="20"/>
                    <a:pt x="8" y="20"/>
                    <a:pt x="7" y="21"/>
                  </a:cubicBezTo>
                  <a:cubicBezTo>
                    <a:pt x="9" y="17"/>
                    <a:pt x="12" y="13"/>
                    <a:pt x="16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55"/>
            <p:cNvSpPr>
              <a:spLocks noEditPoints="1"/>
            </p:cNvSpPr>
            <p:nvPr/>
          </p:nvSpPr>
          <p:spPr bwMode="auto">
            <a:xfrm>
              <a:off x="5330" y="2201"/>
              <a:ext cx="86" cy="75"/>
            </a:xfrm>
            <a:custGeom>
              <a:avLst/>
              <a:gdLst>
                <a:gd name="T0" fmla="*/ 3 w 29"/>
                <a:gd name="T1" fmla="*/ 18 h 25"/>
                <a:gd name="T2" fmla="*/ 3 w 29"/>
                <a:gd name="T3" fmla="*/ 36 h 25"/>
                <a:gd name="T4" fmla="*/ 62 w 29"/>
                <a:gd name="T5" fmla="*/ 69 h 25"/>
                <a:gd name="T6" fmla="*/ 77 w 29"/>
                <a:gd name="T7" fmla="*/ 75 h 25"/>
                <a:gd name="T8" fmla="*/ 86 w 29"/>
                <a:gd name="T9" fmla="*/ 69 h 25"/>
                <a:gd name="T10" fmla="*/ 86 w 29"/>
                <a:gd name="T11" fmla="*/ 69 h 25"/>
                <a:gd name="T12" fmla="*/ 86 w 29"/>
                <a:gd name="T13" fmla="*/ 69 h 25"/>
                <a:gd name="T14" fmla="*/ 86 w 29"/>
                <a:gd name="T15" fmla="*/ 69 h 25"/>
                <a:gd name="T16" fmla="*/ 86 w 29"/>
                <a:gd name="T17" fmla="*/ 69 h 25"/>
                <a:gd name="T18" fmla="*/ 86 w 29"/>
                <a:gd name="T19" fmla="*/ 66 h 25"/>
                <a:gd name="T20" fmla="*/ 83 w 29"/>
                <a:gd name="T21" fmla="*/ 60 h 25"/>
                <a:gd name="T22" fmla="*/ 68 w 29"/>
                <a:gd name="T23" fmla="*/ 42 h 25"/>
                <a:gd name="T24" fmla="*/ 33 w 29"/>
                <a:gd name="T25" fmla="*/ 6 h 25"/>
                <a:gd name="T26" fmla="*/ 30 w 29"/>
                <a:gd name="T27" fmla="*/ 6 h 25"/>
                <a:gd name="T28" fmla="*/ 3 w 29"/>
                <a:gd name="T29" fmla="*/ 18 h 25"/>
                <a:gd name="T30" fmla="*/ 18 w 29"/>
                <a:gd name="T31" fmla="*/ 30 h 25"/>
                <a:gd name="T32" fmla="*/ 15 w 29"/>
                <a:gd name="T33" fmla="*/ 27 h 25"/>
                <a:gd name="T34" fmla="*/ 18 w 29"/>
                <a:gd name="T35" fmla="*/ 24 h 25"/>
                <a:gd name="T36" fmla="*/ 27 w 29"/>
                <a:gd name="T37" fmla="*/ 21 h 25"/>
                <a:gd name="T38" fmla="*/ 30 w 29"/>
                <a:gd name="T39" fmla="*/ 21 h 25"/>
                <a:gd name="T40" fmla="*/ 56 w 29"/>
                <a:gd name="T41" fmla="*/ 48 h 25"/>
                <a:gd name="T42" fmla="*/ 59 w 29"/>
                <a:gd name="T43" fmla="*/ 54 h 25"/>
                <a:gd name="T44" fmla="*/ 18 w 29"/>
                <a:gd name="T45" fmla="*/ 30 h 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9"/>
                <a:gd name="T70" fmla="*/ 0 h 25"/>
                <a:gd name="T71" fmla="*/ 29 w 29"/>
                <a:gd name="T72" fmla="*/ 25 h 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9" h="25">
                  <a:moveTo>
                    <a:pt x="1" y="6"/>
                  </a:moveTo>
                  <a:cubicBezTo>
                    <a:pt x="0" y="8"/>
                    <a:pt x="0" y="10"/>
                    <a:pt x="1" y="12"/>
                  </a:cubicBezTo>
                  <a:cubicBezTo>
                    <a:pt x="4" y="18"/>
                    <a:pt x="13" y="21"/>
                    <a:pt x="21" y="23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8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1"/>
                    <a:pt x="29" y="20"/>
                    <a:pt x="28" y="20"/>
                  </a:cubicBezTo>
                  <a:cubicBezTo>
                    <a:pt x="27" y="19"/>
                    <a:pt x="25" y="16"/>
                    <a:pt x="23" y="14"/>
                  </a:cubicBezTo>
                  <a:cubicBezTo>
                    <a:pt x="20" y="9"/>
                    <a:pt x="16" y="3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7" y="1"/>
                    <a:pt x="4" y="0"/>
                    <a:pt x="1" y="6"/>
                  </a:cubicBezTo>
                  <a:close/>
                  <a:moveTo>
                    <a:pt x="6" y="10"/>
                  </a:moveTo>
                  <a:cubicBezTo>
                    <a:pt x="5" y="10"/>
                    <a:pt x="5" y="10"/>
                    <a:pt x="5" y="9"/>
                  </a:cubicBezTo>
                  <a:cubicBezTo>
                    <a:pt x="5" y="9"/>
                    <a:pt x="5" y="8"/>
                    <a:pt x="6" y="8"/>
                  </a:cubicBezTo>
                  <a:cubicBezTo>
                    <a:pt x="6" y="6"/>
                    <a:pt x="6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3" y="7"/>
                    <a:pt x="16" y="12"/>
                    <a:pt x="19" y="16"/>
                  </a:cubicBezTo>
                  <a:cubicBezTo>
                    <a:pt x="20" y="17"/>
                    <a:pt x="20" y="17"/>
                    <a:pt x="20" y="18"/>
                  </a:cubicBezTo>
                  <a:cubicBezTo>
                    <a:pt x="15" y="16"/>
                    <a:pt x="7" y="14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56"/>
            <p:cNvSpPr/>
            <p:nvPr/>
          </p:nvSpPr>
          <p:spPr bwMode="auto">
            <a:xfrm>
              <a:off x="5401" y="2258"/>
              <a:ext cx="60" cy="96"/>
            </a:xfrm>
            <a:custGeom>
              <a:avLst/>
              <a:gdLst>
                <a:gd name="T0" fmla="*/ 0 w 20"/>
                <a:gd name="T1" fmla="*/ 6 h 32"/>
                <a:gd name="T2" fmla="*/ 6 w 20"/>
                <a:gd name="T3" fmla="*/ 15 h 32"/>
                <a:gd name="T4" fmla="*/ 45 w 20"/>
                <a:gd name="T5" fmla="*/ 87 h 32"/>
                <a:gd name="T6" fmla="*/ 54 w 20"/>
                <a:gd name="T7" fmla="*/ 96 h 32"/>
                <a:gd name="T8" fmla="*/ 60 w 20"/>
                <a:gd name="T9" fmla="*/ 87 h 32"/>
                <a:gd name="T10" fmla="*/ 9 w 20"/>
                <a:gd name="T11" fmla="*/ 0 h 32"/>
                <a:gd name="T12" fmla="*/ 0 w 20"/>
                <a:gd name="T13" fmla="*/ 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32"/>
                <a:gd name="T23" fmla="*/ 20 w 20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32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9" y="6"/>
                    <a:pt x="14" y="14"/>
                    <a:pt x="15" y="29"/>
                  </a:cubicBezTo>
                  <a:cubicBezTo>
                    <a:pt x="16" y="31"/>
                    <a:pt x="17" y="32"/>
                    <a:pt x="18" y="32"/>
                  </a:cubicBezTo>
                  <a:cubicBezTo>
                    <a:pt x="19" y="31"/>
                    <a:pt x="20" y="30"/>
                    <a:pt x="20" y="29"/>
                  </a:cubicBezTo>
                  <a:cubicBezTo>
                    <a:pt x="19" y="22"/>
                    <a:pt x="17" y="2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57"/>
            <p:cNvSpPr/>
            <p:nvPr/>
          </p:nvSpPr>
          <p:spPr bwMode="auto">
            <a:xfrm>
              <a:off x="5365" y="2258"/>
              <a:ext cx="51" cy="87"/>
            </a:xfrm>
            <a:custGeom>
              <a:avLst/>
              <a:gdLst>
                <a:gd name="T0" fmla="*/ 39 w 17"/>
                <a:gd name="T1" fmla="*/ 3 h 29"/>
                <a:gd name="T2" fmla="*/ 9 w 17"/>
                <a:gd name="T3" fmla="*/ 81 h 29"/>
                <a:gd name="T4" fmla="*/ 18 w 17"/>
                <a:gd name="T5" fmla="*/ 87 h 29"/>
                <a:gd name="T6" fmla="*/ 21 w 17"/>
                <a:gd name="T7" fmla="*/ 78 h 29"/>
                <a:gd name="T8" fmla="*/ 48 w 17"/>
                <a:gd name="T9" fmla="*/ 15 h 29"/>
                <a:gd name="T10" fmla="*/ 51 w 17"/>
                <a:gd name="T11" fmla="*/ 6 h 29"/>
                <a:gd name="T12" fmla="*/ 39 w 17"/>
                <a:gd name="T13" fmla="*/ 3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9"/>
                <a:gd name="T23" fmla="*/ 17 w 17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9">
                  <a:moveTo>
                    <a:pt x="13" y="1"/>
                  </a:moveTo>
                  <a:cubicBezTo>
                    <a:pt x="4" y="7"/>
                    <a:pt x="0" y="19"/>
                    <a:pt x="3" y="27"/>
                  </a:cubicBezTo>
                  <a:cubicBezTo>
                    <a:pt x="3" y="28"/>
                    <a:pt x="5" y="29"/>
                    <a:pt x="6" y="29"/>
                  </a:cubicBezTo>
                  <a:cubicBezTo>
                    <a:pt x="7" y="28"/>
                    <a:pt x="8" y="27"/>
                    <a:pt x="7" y="26"/>
                  </a:cubicBezTo>
                  <a:cubicBezTo>
                    <a:pt x="5" y="19"/>
                    <a:pt x="9" y="10"/>
                    <a:pt x="16" y="5"/>
                  </a:cubicBezTo>
                  <a:cubicBezTo>
                    <a:pt x="17" y="4"/>
                    <a:pt x="17" y="3"/>
                    <a:pt x="17" y="2"/>
                  </a:cubicBezTo>
                  <a:cubicBezTo>
                    <a:pt x="16" y="1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58"/>
            <p:cNvSpPr/>
            <p:nvPr/>
          </p:nvSpPr>
          <p:spPr bwMode="auto">
            <a:xfrm>
              <a:off x="5395" y="2249"/>
              <a:ext cx="30" cy="39"/>
            </a:xfrm>
            <a:custGeom>
              <a:avLst/>
              <a:gdLst>
                <a:gd name="T0" fmla="*/ 21 w 10"/>
                <a:gd name="T1" fmla="*/ 15 h 13"/>
                <a:gd name="T2" fmla="*/ 0 w 10"/>
                <a:gd name="T3" fmla="*/ 18 h 13"/>
                <a:gd name="T4" fmla="*/ 21 w 10"/>
                <a:gd name="T5" fmla="*/ 15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7" y="5"/>
                  </a:moveTo>
                  <a:cubicBezTo>
                    <a:pt x="5" y="0"/>
                    <a:pt x="0" y="1"/>
                    <a:pt x="0" y="6"/>
                  </a:cubicBezTo>
                  <a:cubicBezTo>
                    <a:pt x="1" y="13"/>
                    <a:pt x="10" y="11"/>
                    <a:pt x="7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59"/>
            <p:cNvSpPr/>
            <p:nvPr/>
          </p:nvSpPr>
          <p:spPr bwMode="auto">
            <a:xfrm>
              <a:off x="5294" y="2258"/>
              <a:ext cx="143" cy="360"/>
            </a:xfrm>
            <a:custGeom>
              <a:avLst/>
              <a:gdLst>
                <a:gd name="T0" fmla="*/ 92 w 48"/>
                <a:gd name="T1" fmla="*/ 3 h 120"/>
                <a:gd name="T2" fmla="*/ 95 w 48"/>
                <a:gd name="T3" fmla="*/ 15 h 120"/>
                <a:gd name="T4" fmla="*/ 128 w 48"/>
                <a:gd name="T5" fmla="*/ 69 h 120"/>
                <a:gd name="T6" fmla="*/ 98 w 48"/>
                <a:gd name="T7" fmla="*/ 153 h 120"/>
                <a:gd name="T8" fmla="*/ 27 w 48"/>
                <a:gd name="T9" fmla="*/ 333 h 120"/>
                <a:gd name="T10" fmla="*/ 33 w 48"/>
                <a:gd name="T11" fmla="*/ 354 h 120"/>
                <a:gd name="T12" fmla="*/ 42 w 48"/>
                <a:gd name="T13" fmla="*/ 360 h 120"/>
                <a:gd name="T14" fmla="*/ 48 w 48"/>
                <a:gd name="T15" fmla="*/ 351 h 120"/>
                <a:gd name="T16" fmla="*/ 42 w 48"/>
                <a:gd name="T17" fmla="*/ 330 h 120"/>
                <a:gd name="T18" fmla="*/ 107 w 48"/>
                <a:gd name="T19" fmla="*/ 165 h 120"/>
                <a:gd name="T20" fmla="*/ 140 w 48"/>
                <a:gd name="T21" fmla="*/ 69 h 120"/>
                <a:gd name="T22" fmla="*/ 101 w 48"/>
                <a:gd name="T23" fmla="*/ 0 h 120"/>
                <a:gd name="T24" fmla="*/ 92 w 48"/>
                <a:gd name="T25" fmla="*/ 3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120"/>
                <a:gd name="T41" fmla="*/ 48 w 48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120">
                  <a:moveTo>
                    <a:pt x="31" y="1"/>
                  </a:moveTo>
                  <a:cubicBezTo>
                    <a:pt x="31" y="3"/>
                    <a:pt x="31" y="4"/>
                    <a:pt x="32" y="5"/>
                  </a:cubicBezTo>
                  <a:cubicBezTo>
                    <a:pt x="38" y="8"/>
                    <a:pt x="42" y="14"/>
                    <a:pt x="43" y="23"/>
                  </a:cubicBezTo>
                  <a:cubicBezTo>
                    <a:pt x="44" y="34"/>
                    <a:pt x="40" y="46"/>
                    <a:pt x="33" y="51"/>
                  </a:cubicBezTo>
                  <a:cubicBezTo>
                    <a:pt x="0" y="75"/>
                    <a:pt x="5" y="93"/>
                    <a:pt x="9" y="111"/>
                  </a:cubicBezTo>
                  <a:cubicBezTo>
                    <a:pt x="11" y="118"/>
                    <a:pt x="11" y="118"/>
                    <a:pt x="11" y="118"/>
                  </a:cubicBezTo>
                  <a:cubicBezTo>
                    <a:pt x="11" y="119"/>
                    <a:pt x="13" y="120"/>
                    <a:pt x="14" y="120"/>
                  </a:cubicBezTo>
                  <a:cubicBezTo>
                    <a:pt x="15" y="119"/>
                    <a:pt x="16" y="118"/>
                    <a:pt x="16" y="117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9" y="91"/>
                    <a:pt x="6" y="77"/>
                    <a:pt x="36" y="55"/>
                  </a:cubicBezTo>
                  <a:cubicBezTo>
                    <a:pt x="44" y="49"/>
                    <a:pt x="48" y="36"/>
                    <a:pt x="47" y="23"/>
                  </a:cubicBezTo>
                  <a:cubicBezTo>
                    <a:pt x="46" y="12"/>
                    <a:pt x="42" y="4"/>
                    <a:pt x="34" y="0"/>
                  </a:cubicBezTo>
                  <a:cubicBezTo>
                    <a:pt x="33" y="0"/>
                    <a:pt x="32" y="0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60"/>
            <p:cNvSpPr/>
            <p:nvPr/>
          </p:nvSpPr>
          <p:spPr bwMode="auto">
            <a:xfrm>
              <a:off x="5144" y="2642"/>
              <a:ext cx="338" cy="339"/>
            </a:xfrm>
            <a:custGeom>
              <a:avLst/>
              <a:gdLst>
                <a:gd name="T0" fmla="*/ 57 w 113"/>
                <a:gd name="T1" fmla="*/ 207 h 113"/>
                <a:gd name="T2" fmla="*/ 215 w 113"/>
                <a:gd name="T3" fmla="*/ 75 h 113"/>
                <a:gd name="T4" fmla="*/ 57 w 113"/>
                <a:gd name="T5" fmla="*/ 207 h 113"/>
                <a:gd name="T6" fmla="*/ 0 60000 65536"/>
                <a:gd name="T7" fmla="*/ 0 60000 65536"/>
                <a:gd name="T8" fmla="*/ 0 60000 65536"/>
                <a:gd name="T9" fmla="*/ 0 w 113"/>
                <a:gd name="T10" fmla="*/ 0 h 113"/>
                <a:gd name="T11" fmla="*/ 113 w 113"/>
                <a:gd name="T12" fmla="*/ 113 h 1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3" h="113">
                  <a:moveTo>
                    <a:pt x="19" y="69"/>
                  </a:moveTo>
                  <a:cubicBezTo>
                    <a:pt x="45" y="113"/>
                    <a:pt x="113" y="66"/>
                    <a:pt x="72" y="25"/>
                  </a:cubicBezTo>
                  <a:cubicBezTo>
                    <a:pt x="45" y="0"/>
                    <a:pt x="0" y="37"/>
                    <a:pt x="19" y="69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1"/>
            <p:cNvSpPr/>
            <p:nvPr/>
          </p:nvSpPr>
          <p:spPr bwMode="auto">
            <a:xfrm>
              <a:off x="5234" y="2636"/>
              <a:ext cx="146" cy="126"/>
            </a:xfrm>
            <a:custGeom>
              <a:avLst/>
              <a:gdLst>
                <a:gd name="T0" fmla="*/ 140 w 49"/>
                <a:gd name="T1" fmla="*/ 63 h 42"/>
                <a:gd name="T2" fmla="*/ 33 w 49"/>
                <a:gd name="T3" fmla="*/ 36 h 42"/>
                <a:gd name="T4" fmla="*/ 140 w 49"/>
                <a:gd name="T5" fmla="*/ 63 h 42"/>
                <a:gd name="T6" fmla="*/ 0 60000 65536"/>
                <a:gd name="T7" fmla="*/ 0 60000 65536"/>
                <a:gd name="T8" fmla="*/ 0 60000 65536"/>
                <a:gd name="T9" fmla="*/ 0 w 49"/>
                <a:gd name="T10" fmla="*/ 0 h 42"/>
                <a:gd name="T11" fmla="*/ 49 w 49"/>
                <a:gd name="T12" fmla="*/ 42 h 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" h="42">
                  <a:moveTo>
                    <a:pt x="47" y="21"/>
                  </a:moveTo>
                  <a:cubicBezTo>
                    <a:pt x="49" y="42"/>
                    <a:pt x="0" y="33"/>
                    <a:pt x="11" y="12"/>
                  </a:cubicBezTo>
                  <a:cubicBezTo>
                    <a:pt x="17" y="0"/>
                    <a:pt x="46" y="9"/>
                    <a:pt x="47" y="21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62"/>
            <p:cNvSpPr/>
            <p:nvPr/>
          </p:nvSpPr>
          <p:spPr bwMode="auto">
            <a:xfrm>
              <a:off x="5279" y="2606"/>
              <a:ext cx="98" cy="84"/>
            </a:xfrm>
            <a:custGeom>
              <a:avLst/>
              <a:gdLst>
                <a:gd name="T0" fmla="*/ 80 w 33"/>
                <a:gd name="T1" fmla="*/ 18 h 28"/>
                <a:gd name="T2" fmla="*/ 56 w 33"/>
                <a:gd name="T3" fmla="*/ 84 h 28"/>
                <a:gd name="T4" fmla="*/ 50 w 33"/>
                <a:gd name="T5" fmla="*/ 78 h 28"/>
                <a:gd name="T6" fmla="*/ 74 w 33"/>
                <a:gd name="T7" fmla="*/ 24 h 28"/>
                <a:gd name="T8" fmla="*/ 33 w 33"/>
                <a:gd name="T9" fmla="*/ 18 h 28"/>
                <a:gd name="T10" fmla="*/ 36 w 33"/>
                <a:gd name="T11" fmla="*/ 78 h 28"/>
                <a:gd name="T12" fmla="*/ 27 w 33"/>
                <a:gd name="T13" fmla="*/ 84 h 28"/>
                <a:gd name="T14" fmla="*/ 27 w 33"/>
                <a:gd name="T15" fmla="*/ 12 h 28"/>
                <a:gd name="T16" fmla="*/ 80 w 33"/>
                <a:gd name="T17" fmla="*/ 18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"/>
                <a:gd name="T28" fmla="*/ 0 h 28"/>
                <a:gd name="T29" fmla="*/ 33 w 3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" h="28">
                  <a:moveTo>
                    <a:pt x="27" y="6"/>
                  </a:moveTo>
                  <a:cubicBezTo>
                    <a:pt x="29" y="8"/>
                    <a:pt x="33" y="16"/>
                    <a:pt x="19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25" y="19"/>
                    <a:pt x="28" y="12"/>
                    <a:pt x="25" y="8"/>
                  </a:cubicBezTo>
                  <a:cubicBezTo>
                    <a:pt x="22" y="4"/>
                    <a:pt x="15" y="4"/>
                    <a:pt x="11" y="6"/>
                  </a:cubicBezTo>
                  <a:cubicBezTo>
                    <a:pt x="6" y="10"/>
                    <a:pt x="6" y="17"/>
                    <a:pt x="12" y="2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0" y="12"/>
                    <a:pt x="7" y="5"/>
                    <a:pt x="9" y="4"/>
                  </a:cubicBezTo>
                  <a:cubicBezTo>
                    <a:pt x="15" y="0"/>
                    <a:pt x="23" y="1"/>
                    <a:pt x="27" y="6"/>
                  </a:cubicBezTo>
                  <a:close/>
                </a:path>
              </a:pathLst>
            </a:custGeom>
            <a:solidFill>
              <a:srgbClr val="78C8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63"/>
            <p:cNvSpPr/>
            <p:nvPr/>
          </p:nvSpPr>
          <p:spPr bwMode="auto">
            <a:xfrm>
              <a:off x="5207" y="2747"/>
              <a:ext cx="63" cy="60"/>
            </a:xfrm>
            <a:custGeom>
              <a:avLst/>
              <a:gdLst>
                <a:gd name="T0" fmla="*/ 0 w 21"/>
                <a:gd name="T1" fmla="*/ 30 h 20"/>
                <a:gd name="T2" fmla="*/ 18 w 21"/>
                <a:gd name="T3" fmla="*/ 21 h 20"/>
                <a:gd name="T4" fmla="*/ 18 w 21"/>
                <a:gd name="T5" fmla="*/ 18 h 20"/>
                <a:gd name="T6" fmla="*/ 15 w 21"/>
                <a:gd name="T7" fmla="*/ 3 h 20"/>
                <a:gd name="T8" fmla="*/ 18 w 21"/>
                <a:gd name="T9" fmla="*/ 0 h 20"/>
                <a:gd name="T10" fmla="*/ 18 w 21"/>
                <a:gd name="T11" fmla="*/ 0 h 20"/>
                <a:gd name="T12" fmla="*/ 33 w 21"/>
                <a:gd name="T13" fmla="*/ 12 h 20"/>
                <a:gd name="T14" fmla="*/ 36 w 21"/>
                <a:gd name="T15" fmla="*/ 12 h 20"/>
                <a:gd name="T16" fmla="*/ 48 w 21"/>
                <a:gd name="T17" fmla="*/ 6 h 20"/>
                <a:gd name="T18" fmla="*/ 51 w 21"/>
                <a:gd name="T19" fmla="*/ 6 h 20"/>
                <a:gd name="T20" fmla="*/ 51 w 21"/>
                <a:gd name="T21" fmla="*/ 6 h 20"/>
                <a:gd name="T22" fmla="*/ 45 w 21"/>
                <a:gd name="T23" fmla="*/ 24 h 20"/>
                <a:gd name="T24" fmla="*/ 45 w 21"/>
                <a:gd name="T25" fmla="*/ 27 h 20"/>
                <a:gd name="T26" fmla="*/ 63 w 21"/>
                <a:gd name="T27" fmla="*/ 39 h 20"/>
                <a:gd name="T28" fmla="*/ 63 w 21"/>
                <a:gd name="T29" fmla="*/ 39 h 20"/>
                <a:gd name="T30" fmla="*/ 63 w 21"/>
                <a:gd name="T31" fmla="*/ 39 h 20"/>
                <a:gd name="T32" fmla="*/ 63 w 21"/>
                <a:gd name="T33" fmla="*/ 39 h 20"/>
                <a:gd name="T34" fmla="*/ 60 w 21"/>
                <a:gd name="T35" fmla="*/ 42 h 20"/>
                <a:gd name="T36" fmla="*/ 39 w 21"/>
                <a:gd name="T37" fmla="*/ 39 h 20"/>
                <a:gd name="T38" fmla="*/ 36 w 21"/>
                <a:gd name="T39" fmla="*/ 39 h 20"/>
                <a:gd name="T40" fmla="*/ 30 w 21"/>
                <a:gd name="T41" fmla="*/ 60 h 20"/>
                <a:gd name="T42" fmla="*/ 30 w 21"/>
                <a:gd name="T43" fmla="*/ 60 h 20"/>
                <a:gd name="T44" fmla="*/ 30 w 21"/>
                <a:gd name="T45" fmla="*/ 60 h 20"/>
                <a:gd name="T46" fmla="*/ 27 w 21"/>
                <a:gd name="T47" fmla="*/ 60 h 20"/>
                <a:gd name="T48" fmla="*/ 27 w 21"/>
                <a:gd name="T49" fmla="*/ 60 h 20"/>
                <a:gd name="T50" fmla="*/ 24 w 21"/>
                <a:gd name="T51" fmla="*/ 39 h 20"/>
                <a:gd name="T52" fmla="*/ 21 w 21"/>
                <a:gd name="T53" fmla="*/ 36 h 20"/>
                <a:gd name="T54" fmla="*/ 0 w 21"/>
                <a:gd name="T55" fmla="*/ 33 h 20"/>
                <a:gd name="T56" fmla="*/ 0 w 21"/>
                <a:gd name="T57" fmla="*/ 33 h 20"/>
                <a:gd name="T58" fmla="*/ 0 w 21"/>
                <a:gd name="T59" fmla="*/ 30 h 2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"/>
                <a:gd name="T91" fmla="*/ 0 h 20"/>
                <a:gd name="T92" fmla="*/ 21 w 21"/>
                <a:gd name="T93" fmla="*/ 20 h 2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" h="20">
                  <a:moveTo>
                    <a:pt x="0" y="1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4"/>
                    <a:pt x="20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64"/>
            <p:cNvSpPr/>
            <p:nvPr/>
          </p:nvSpPr>
          <p:spPr bwMode="auto">
            <a:xfrm>
              <a:off x="5261" y="2717"/>
              <a:ext cx="36" cy="39"/>
            </a:xfrm>
            <a:custGeom>
              <a:avLst/>
              <a:gdLst>
                <a:gd name="T0" fmla="*/ 36 w 36"/>
                <a:gd name="T1" fmla="*/ 30 h 39"/>
                <a:gd name="T2" fmla="*/ 24 w 36"/>
                <a:gd name="T3" fmla="*/ 30 h 39"/>
                <a:gd name="T4" fmla="*/ 24 w 36"/>
                <a:gd name="T5" fmla="*/ 30 h 39"/>
                <a:gd name="T6" fmla="*/ 18 w 36"/>
                <a:gd name="T7" fmla="*/ 39 h 39"/>
                <a:gd name="T8" fmla="*/ 15 w 36"/>
                <a:gd name="T9" fmla="*/ 39 h 39"/>
                <a:gd name="T10" fmla="*/ 15 w 36"/>
                <a:gd name="T11" fmla="*/ 39 h 39"/>
                <a:gd name="T12" fmla="*/ 15 w 36"/>
                <a:gd name="T13" fmla="*/ 27 h 39"/>
                <a:gd name="T14" fmla="*/ 12 w 36"/>
                <a:gd name="T15" fmla="*/ 24 h 39"/>
                <a:gd name="T16" fmla="*/ 3 w 36"/>
                <a:gd name="T17" fmla="*/ 21 h 39"/>
                <a:gd name="T18" fmla="*/ 0 w 36"/>
                <a:gd name="T19" fmla="*/ 21 h 39"/>
                <a:gd name="T20" fmla="*/ 3 w 36"/>
                <a:gd name="T21" fmla="*/ 18 h 39"/>
                <a:gd name="T22" fmla="*/ 12 w 36"/>
                <a:gd name="T23" fmla="*/ 15 h 39"/>
                <a:gd name="T24" fmla="*/ 15 w 36"/>
                <a:gd name="T25" fmla="*/ 12 h 39"/>
                <a:gd name="T26" fmla="*/ 12 w 36"/>
                <a:gd name="T27" fmla="*/ 3 h 39"/>
                <a:gd name="T28" fmla="*/ 12 w 36"/>
                <a:gd name="T29" fmla="*/ 3 h 39"/>
                <a:gd name="T30" fmla="*/ 12 w 36"/>
                <a:gd name="T31" fmla="*/ 3 h 39"/>
                <a:gd name="T32" fmla="*/ 12 w 36"/>
                <a:gd name="T33" fmla="*/ 0 h 39"/>
                <a:gd name="T34" fmla="*/ 15 w 36"/>
                <a:gd name="T35" fmla="*/ 0 h 39"/>
                <a:gd name="T36" fmla="*/ 24 w 36"/>
                <a:gd name="T37" fmla="*/ 9 h 39"/>
                <a:gd name="T38" fmla="*/ 24 w 36"/>
                <a:gd name="T39" fmla="*/ 9 h 39"/>
                <a:gd name="T40" fmla="*/ 36 w 36"/>
                <a:gd name="T41" fmla="*/ 6 h 39"/>
                <a:gd name="T42" fmla="*/ 36 w 36"/>
                <a:gd name="T43" fmla="*/ 6 h 39"/>
                <a:gd name="T44" fmla="*/ 36 w 36"/>
                <a:gd name="T45" fmla="*/ 6 h 39"/>
                <a:gd name="T46" fmla="*/ 36 w 36"/>
                <a:gd name="T47" fmla="*/ 6 h 39"/>
                <a:gd name="T48" fmla="*/ 36 w 36"/>
                <a:gd name="T49" fmla="*/ 9 h 39"/>
                <a:gd name="T50" fmla="*/ 30 w 36"/>
                <a:gd name="T51" fmla="*/ 18 h 39"/>
                <a:gd name="T52" fmla="*/ 30 w 36"/>
                <a:gd name="T53" fmla="*/ 21 h 39"/>
                <a:gd name="T54" fmla="*/ 36 w 36"/>
                <a:gd name="T55" fmla="*/ 30 h 39"/>
                <a:gd name="T56" fmla="*/ 36 w 36"/>
                <a:gd name="T57" fmla="*/ 30 h 39"/>
                <a:gd name="T58" fmla="*/ 36 w 36"/>
                <a:gd name="T59" fmla="*/ 30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6"/>
                <a:gd name="T91" fmla="*/ 0 h 39"/>
                <a:gd name="T92" fmla="*/ 36 w 36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6" h="39">
                  <a:moveTo>
                    <a:pt x="36" y="30"/>
                  </a:moveTo>
                  <a:lnTo>
                    <a:pt x="24" y="30"/>
                  </a:lnTo>
                  <a:lnTo>
                    <a:pt x="18" y="39"/>
                  </a:lnTo>
                  <a:lnTo>
                    <a:pt x="15" y="39"/>
                  </a:lnTo>
                  <a:lnTo>
                    <a:pt x="15" y="27"/>
                  </a:lnTo>
                  <a:lnTo>
                    <a:pt x="12" y="24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18"/>
                  </a:lnTo>
                  <a:lnTo>
                    <a:pt x="12" y="15"/>
                  </a:lnTo>
                  <a:lnTo>
                    <a:pt x="15" y="12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4" y="9"/>
                  </a:lnTo>
                  <a:lnTo>
                    <a:pt x="36" y="6"/>
                  </a:lnTo>
                  <a:lnTo>
                    <a:pt x="36" y="9"/>
                  </a:lnTo>
                  <a:lnTo>
                    <a:pt x="30" y="18"/>
                  </a:lnTo>
                  <a:lnTo>
                    <a:pt x="30" y="21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65"/>
            <p:cNvSpPr/>
            <p:nvPr/>
          </p:nvSpPr>
          <p:spPr bwMode="auto">
            <a:xfrm>
              <a:off x="5213" y="2819"/>
              <a:ext cx="39" cy="39"/>
            </a:xfrm>
            <a:custGeom>
              <a:avLst/>
              <a:gdLst>
                <a:gd name="T0" fmla="*/ 30 w 39"/>
                <a:gd name="T1" fmla="*/ 3 h 39"/>
                <a:gd name="T2" fmla="*/ 27 w 39"/>
                <a:gd name="T3" fmla="*/ 12 h 39"/>
                <a:gd name="T4" fmla="*/ 30 w 39"/>
                <a:gd name="T5" fmla="*/ 15 h 39"/>
                <a:gd name="T6" fmla="*/ 39 w 39"/>
                <a:gd name="T7" fmla="*/ 21 h 39"/>
                <a:gd name="T8" fmla="*/ 39 w 39"/>
                <a:gd name="T9" fmla="*/ 21 h 39"/>
                <a:gd name="T10" fmla="*/ 39 w 39"/>
                <a:gd name="T11" fmla="*/ 21 h 39"/>
                <a:gd name="T12" fmla="*/ 27 w 39"/>
                <a:gd name="T13" fmla="*/ 24 h 39"/>
                <a:gd name="T14" fmla="*/ 24 w 39"/>
                <a:gd name="T15" fmla="*/ 27 h 39"/>
                <a:gd name="T16" fmla="*/ 24 w 39"/>
                <a:gd name="T17" fmla="*/ 36 h 39"/>
                <a:gd name="T18" fmla="*/ 21 w 39"/>
                <a:gd name="T19" fmla="*/ 39 h 39"/>
                <a:gd name="T20" fmla="*/ 21 w 39"/>
                <a:gd name="T21" fmla="*/ 36 h 39"/>
                <a:gd name="T22" fmla="*/ 15 w 39"/>
                <a:gd name="T23" fmla="*/ 27 h 39"/>
                <a:gd name="T24" fmla="*/ 15 w 39"/>
                <a:gd name="T25" fmla="*/ 27 h 39"/>
                <a:gd name="T26" fmla="*/ 3 w 39"/>
                <a:gd name="T27" fmla="*/ 27 h 39"/>
                <a:gd name="T28" fmla="*/ 3 w 39"/>
                <a:gd name="T29" fmla="*/ 27 h 39"/>
                <a:gd name="T30" fmla="*/ 3 w 39"/>
                <a:gd name="T31" fmla="*/ 27 h 39"/>
                <a:gd name="T32" fmla="*/ 0 w 39"/>
                <a:gd name="T33" fmla="*/ 27 h 39"/>
                <a:gd name="T34" fmla="*/ 0 w 39"/>
                <a:gd name="T35" fmla="*/ 27 h 39"/>
                <a:gd name="T36" fmla="*/ 9 w 39"/>
                <a:gd name="T37" fmla="*/ 18 h 39"/>
                <a:gd name="T38" fmla="*/ 9 w 39"/>
                <a:gd name="T39" fmla="*/ 15 h 39"/>
                <a:gd name="T40" fmla="*/ 6 w 39"/>
                <a:gd name="T41" fmla="*/ 6 h 39"/>
                <a:gd name="T42" fmla="*/ 6 w 39"/>
                <a:gd name="T43" fmla="*/ 6 h 39"/>
                <a:gd name="T44" fmla="*/ 6 w 39"/>
                <a:gd name="T45" fmla="*/ 6 h 39"/>
                <a:gd name="T46" fmla="*/ 6 w 39"/>
                <a:gd name="T47" fmla="*/ 3 h 39"/>
                <a:gd name="T48" fmla="*/ 6 w 39"/>
                <a:gd name="T49" fmla="*/ 3 h 39"/>
                <a:gd name="T50" fmla="*/ 18 w 39"/>
                <a:gd name="T51" fmla="*/ 9 h 39"/>
                <a:gd name="T52" fmla="*/ 18 w 39"/>
                <a:gd name="T53" fmla="*/ 9 h 39"/>
                <a:gd name="T54" fmla="*/ 27 w 39"/>
                <a:gd name="T55" fmla="*/ 0 h 39"/>
                <a:gd name="T56" fmla="*/ 30 w 39"/>
                <a:gd name="T57" fmla="*/ 0 h 39"/>
                <a:gd name="T58" fmla="*/ 30 w 39"/>
                <a:gd name="T59" fmla="*/ 3 h 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"/>
                <a:gd name="T91" fmla="*/ 0 h 39"/>
                <a:gd name="T92" fmla="*/ 39 w 39"/>
                <a:gd name="T93" fmla="*/ 39 h 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" h="39">
                  <a:moveTo>
                    <a:pt x="30" y="3"/>
                  </a:moveTo>
                  <a:lnTo>
                    <a:pt x="27" y="12"/>
                  </a:lnTo>
                  <a:lnTo>
                    <a:pt x="30" y="15"/>
                  </a:lnTo>
                  <a:lnTo>
                    <a:pt x="39" y="21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24" y="36"/>
                  </a:lnTo>
                  <a:lnTo>
                    <a:pt x="21" y="39"/>
                  </a:lnTo>
                  <a:lnTo>
                    <a:pt x="21" y="36"/>
                  </a:lnTo>
                  <a:lnTo>
                    <a:pt x="15" y="27"/>
                  </a:lnTo>
                  <a:lnTo>
                    <a:pt x="3" y="27"/>
                  </a:lnTo>
                  <a:lnTo>
                    <a:pt x="0" y="27"/>
                  </a:lnTo>
                  <a:lnTo>
                    <a:pt x="9" y="18"/>
                  </a:lnTo>
                  <a:lnTo>
                    <a:pt x="9" y="15"/>
                  </a:lnTo>
                  <a:lnTo>
                    <a:pt x="6" y="6"/>
                  </a:lnTo>
                  <a:lnTo>
                    <a:pt x="6" y="3"/>
                  </a:lnTo>
                  <a:lnTo>
                    <a:pt x="18" y="9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66"/>
            <p:cNvSpPr/>
            <p:nvPr/>
          </p:nvSpPr>
          <p:spPr bwMode="auto">
            <a:xfrm>
              <a:off x="5386" y="2996"/>
              <a:ext cx="446" cy="517"/>
            </a:xfrm>
            <a:custGeom>
              <a:avLst/>
              <a:gdLst>
                <a:gd name="T0" fmla="*/ 302 w 149"/>
                <a:gd name="T1" fmla="*/ 265 h 172"/>
                <a:gd name="T2" fmla="*/ 371 w 149"/>
                <a:gd name="T3" fmla="*/ 132 h 172"/>
                <a:gd name="T4" fmla="*/ 245 w 149"/>
                <a:gd name="T5" fmla="*/ 186 h 172"/>
                <a:gd name="T6" fmla="*/ 242 w 149"/>
                <a:gd name="T7" fmla="*/ 138 h 172"/>
                <a:gd name="T8" fmla="*/ 210 w 149"/>
                <a:gd name="T9" fmla="*/ 36 h 172"/>
                <a:gd name="T10" fmla="*/ 93 w 149"/>
                <a:gd name="T11" fmla="*/ 147 h 172"/>
                <a:gd name="T12" fmla="*/ 141 w 149"/>
                <a:gd name="T13" fmla="*/ 225 h 172"/>
                <a:gd name="T14" fmla="*/ 24 w 149"/>
                <a:gd name="T15" fmla="*/ 268 h 172"/>
                <a:gd name="T16" fmla="*/ 102 w 149"/>
                <a:gd name="T17" fmla="*/ 307 h 172"/>
                <a:gd name="T18" fmla="*/ 177 w 149"/>
                <a:gd name="T19" fmla="*/ 355 h 172"/>
                <a:gd name="T20" fmla="*/ 180 w 149"/>
                <a:gd name="T21" fmla="*/ 481 h 172"/>
                <a:gd name="T22" fmla="*/ 219 w 149"/>
                <a:gd name="T23" fmla="*/ 514 h 172"/>
                <a:gd name="T24" fmla="*/ 248 w 149"/>
                <a:gd name="T25" fmla="*/ 475 h 172"/>
                <a:gd name="T26" fmla="*/ 284 w 149"/>
                <a:gd name="T27" fmla="*/ 385 h 172"/>
                <a:gd name="T28" fmla="*/ 380 w 149"/>
                <a:gd name="T29" fmla="*/ 451 h 172"/>
                <a:gd name="T30" fmla="*/ 353 w 149"/>
                <a:gd name="T31" fmla="*/ 337 h 172"/>
                <a:gd name="T32" fmla="*/ 302 w 149"/>
                <a:gd name="T33" fmla="*/ 265 h 1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9"/>
                <a:gd name="T52" fmla="*/ 0 h 172"/>
                <a:gd name="T53" fmla="*/ 149 w 149"/>
                <a:gd name="T54" fmla="*/ 172 h 1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9" h="172">
                  <a:moveTo>
                    <a:pt x="101" y="88"/>
                  </a:moveTo>
                  <a:cubicBezTo>
                    <a:pt x="100" y="73"/>
                    <a:pt x="147" y="59"/>
                    <a:pt x="124" y="44"/>
                  </a:cubicBezTo>
                  <a:cubicBezTo>
                    <a:pt x="107" y="32"/>
                    <a:pt x="96" y="69"/>
                    <a:pt x="82" y="62"/>
                  </a:cubicBezTo>
                  <a:cubicBezTo>
                    <a:pt x="76" y="59"/>
                    <a:pt x="80" y="50"/>
                    <a:pt x="81" y="46"/>
                  </a:cubicBezTo>
                  <a:cubicBezTo>
                    <a:pt x="83" y="33"/>
                    <a:pt x="82" y="19"/>
                    <a:pt x="70" y="12"/>
                  </a:cubicBezTo>
                  <a:cubicBezTo>
                    <a:pt x="49" y="0"/>
                    <a:pt x="15" y="27"/>
                    <a:pt x="31" y="49"/>
                  </a:cubicBezTo>
                  <a:cubicBezTo>
                    <a:pt x="37" y="57"/>
                    <a:pt x="61" y="67"/>
                    <a:pt x="47" y="75"/>
                  </a:cubicBezTo>
                  <a:cubicBezTo>
                    <a:pt x="37" y="81"/>
                    <a:pt x="13" y="77"/>
                    <a:pt x="8" y="89"/>
                  </a:cubicBezTo>
                  <a:cubicBezTo>
                    <a:pt x="0" y="106"/>
                    <a:pt x="26" y="104"/>
                    <a:pt x="34" y="102"/>
                  </a:cubicBezTo>
                  <a:cubicBezTo>
                    <a:pt x="47" y="100"/>
                    <a:pt x="59" y="105"/>
                    <a:pt x="59" y="118"/>
                  </a:cubicBezTo>
                  <a:cubicBezTo>
                    <a:pt x="59" y="133"/>
                    <a:pt x="56" y="145"/>
                    <a:pt x="60" y="160"/>
                  </a:cubicBezTo>
                  <a:cubicBezTo>
                    <a:pt x="61" y="167"/>
                    <a:pt x="65" y="172"/>
                    <a:pt x="73" y="171"/>
                  </a:cubicBezTo>
                  <a:cubicBezTo>
                    <a:pt x="82" y="170"/>
                    <a:pt x="82" y="164"/>
                    <a:pt x="83" y="158"/>
                  </a:cubicBezTo>
                  <a:cubicBezTo>
                    <a:pt x="85" y="149"/>
                    <a:pt x="83" y="125"/>
                    <a:pt x="95" y="128"/>
                  </a:cubicBezTo>
                  <a:cubicBezTo>
                    <a:pt x="107" y="130"/>
                    <a:pt x="115" y="153"/>
                    <a:pt x="127" y="150"/>
                  </a:cubicBezTo>
                  <a:cubicBezTo>
                    <a:pt x="149" y="145"/>
                    <a:pt x="123" y="118"/>
                    <a:pt x="118" y="112"/>
                  </a:cubicBezTo>
                  <a:cubicBezTo>
                    <a:pt x="113" y="106"/>
                    <a:pt x="102" y="96"/>
                    <a:pt x="101" y="88"/>
                  </a:cubicBez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5590" y="3219"/>
              <a:ext cx="29" cy="42"/>
            </a:xfrm>
            <a:custGeom>
              <a:avLst/>
              <a:gdLst>
                <a:gd name="T0" fmla="*/ 0 w 10"/>
                <a:gd name="T1" fmla="*/ 21 h 14"/>
                <a:gd name="T2" fmla="*/ 29 w 10"/>
                <a:gd name="T3" fmla="*/ 21 h 14"/>
                <a:gd name="T4" fmla="*/ 0 w 10"/>
                <a:gd name="T5" fmla="*/ 21 h 14"/>
                <a:gd name="T6" fmla="*/ 0 60000 65536"/>
                <a:gd name="T7" fmla="*/ 0 60000 65536"/>
                <a:gd name="T8" fmla="*/ 0 60000 65536"/>
                <a:gd name="T9" fmla="*/ 0 w 10"/>
                <a:gd name="T10" fmla="*/ 0 h 14"/>
                <a:gd name="T11" fmla="*/ 10 w 1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4">
                  <a:moveTo>
                    <a:pt x="0" y="7"/>
                  </a:moveTo>
                  <a:cubicBezTo>
                    <a:pt x="0" y="14"/>
                    <a:pt x="10" y="13"/>
                    <a:pt x="10" y="7"/>
                  </a:cubicBezTo>
                  <a:cubicBezTo>
                    <a:pt x="9" y="1"/>
                    <a:pt x="1" y="0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68"/>
            <p:cNvSpPr/>
            <p:nvPr/>
          </p:nvSpPr>
          <p:spPr bwMode="auto">
            <a:xfrm>
              <a:off x="5608" y="3270"/>
              <a:ext cx="29" cy="39"/>
            </a:xfrm>
            <a:custGeom>
              <a:avLst/>
              <a:gdLst>
                <a:gd name="T0" fmla="*/ 3 w 10"/>
                <a:gd name="T1" fmla="*/ 18 h 13"/>
                <a:gd name="T2" fmla="*/ 29 w 10"/>
                <a:gd name="T3" fmla="*/ 18 h 13"/>
                <a:gd name="T4" fmla="*/ 3 w 10"/>
                <a:gd name="T5" fmla="*/ 18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1" y="6"/>
                  </a:moveTo>
                  <a:cubicBezTo>
                    <a:pt x="0" y="13"/>
                    <a:pt x="10" y="13"/>
                    <a:pt x="10" y="6"/>
                  </a:cubicBezTo>
                  <a:cubicBezTo>
                    <a:pt x="10" y="1"/>
                    <a:pt x="1" y="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69"/>
            <p:cNvSpPr/>
            <p:nvPr/>
          </p:nvSpPr>
          <p:spPr bwMode="auto">
            <a:xfrm>
              <a:off x="5625" y="3318"/>
              <a:ext cx="30" cy="39"/>
            </a:xfrm>
            <a:custGeom>
              <a:avLst/>
              <a:gdLst>
                <a:gd name="T0" fmla="*/ 3 w 10"/>
                <a:gd name="T1" fmla="*/ 18 h 13"/>
                <a:gd name="T2" fmla="*/ 30 w 10"/>
                <a:gd name="T3" fmla="*/ 18 h 13"/>
                <a:gd name="T4" fmla="*/ 3 w 10"/>
                <a:gd name="T5" fmla="*/ 18 h 13"/>
                <a:gd name="T6" fmla="*/ 0 60000 65536"/>
                <a:gd name="T7" fmla="*/ 0 60000 65536"/>
                <a:gd name="T8" fmla="*/ 0 60000 65536"/>
                <a:gd name="T9" fmla="*/ 0 w 10"/>
                <a:gd name="T10" fmla="*/ 0 h 13"/>
                <a:gd name="T11" fmla="*/ 10 w 10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3">
                  <a:moveTo>
                    <a:pt x="1" y="6"/>
                  </a:moveTo>
                  <a:cubicBezTo>
                    <a:pt x="0" y="13"/>
                    <a:pt x="10" y="12"/>
                    <a:pt x="10" y="6"/>
                  </a:cubicBezTo>
                  <a:cubicBezTo>
                    <a:pt x="10" y="1"/>
                    <a:pt x="2" y="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70"/>
            <p:cNvSpPr/>
            <p:nvPr/>
          </p:nvSpPr>
          <p:spPr bwMode="auto">
            <a:xfrm>
              <a:off x="5509" y="3087"/>
              <a:ext cx="30" cy="42"/>
            </a:xfrm>
            <a:custGeom>
              <a:avLst/>
              <a:gdLst>
                <a:gd name="T0" fmla="*/ 3 w 10"/>
                <a:gd name="T1" fmla="*/ 21 h 14"/>
                <a:gd name="T2" fmla="*/ 30 w 10"/>
                <a:gd name="T3" fmla="*/ 21 h 14"/>
                <a:gd name="T4" fmla="*/ 3 w 10"/>
                <a:gd name="T5" fmla="*/ 21 h 14"/>
                <a:gd name="T6" fmla="*/ 0 60000 65536"/>
                <a:gd name="T7" fmla="*/ 0 60000 65536"/>
                <a:gd name="T8" fmla="*/ 0 60000 65536"/>
                <a:gd name="T9" fmla="*/ 0 w 10"/>
                <a:gd name="T10" fmla="*/ 0 h 14"/>
                <a:gd name="T11" fmla="*/ 10 w 10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" h="14">
                  <a:moveTo>
                    <a:pt x="1" y="7"/>
                  </a:moveTo>
                  <a:cubicBezTo>
                    <a:pt x="0" y="14"/>
                    <a:pt x="10" y="13"/>
                    <a:pt x="10" y="7"/>
                  </a:cubicBezTo>
                  <a:cubicBezTo>
                    <a:pt x="10" y="1"/>
                    <a:pt x="1" y="0"/>
                    <a:pt x="1" y="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71"/>
            <p:cNvSpPr/>
            <p:nvPr/>
          </p:nvSpPr>
          <p:spPr bwMode="auto">
            <a:xfrm>
              <a:off x="5557" y="3069"/>
              <a:ext cx="33" cy="39"/>
            </a:xfrm>
            <a:custGeom>
              <a:avLst/>
              <a:gdLst>
                <a:gd name="T0" fmla="*/ 3 w 11"/>
                <a:gd name="T1" fmla="*/ 18 h 13"/>
                <a:gd name="T2" fmla="*/ 30 w 11"/>
                <a:gd name="T3" fmla="*/ 21 h 13"/>
                <a:gd name="T4" fmla="*/ 3 w 11"/>
                <a:gd name="T5" fmla="*/ 18 h 13"/>
                <a:gd name="T6" fmla="*/ 0 60000 65536"/>
                <a:gd name="T7" fmla="*/ 0 60000 65536"/>
                <a:gd name="T8" fmla="*/ 0 60000 65536"/>
                <a:gd name="T9" fmla="*/ 0 w 11"/>
                <a:gd name="T10" fmla="*/ 0 h 13"/>
                <a:gd name="T11" fmla="*/ 11 w 11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13">
                  <a:moveTo>
                    <a:pt x="1" y="6"/>
                  </a:moveTo>
                  <a:cubicBezTo>
                    <a:pt x="0" y="13"/>
                    <a:pt x="11" y="13"/>
                    <a:pt x="10" y="7"/>
                  </a:cubicBezTo>
                  <a:cubicBezTo>
                    <a:pt x="10" y="1"/>
                    <a:pt x="2" y="0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72"/>
            <p:cNvSpPr/>
            <p:nvPr/>
          </p:nvSpPr>
          <p:spPr bwMode="auto">
            <a:xfrm>
              <a:off x="5533" y="3117"/>
              <a:ext cx="60" cy="39"/>
            </a:xfrm>
            <a:custGeom>
              <a:avLst/>
              <a:gdLst>
                <a:gd name="T0" fmla="*/ 39 w 20"/>
                <a:gd name="T1" fmla="*/ 36 h 13"/>
                <a:gd name="T2" fmla="*/ 3 w 20"/>
                <a:gd name="T3" fmla="*/ 33 h 13"/>
                <a:gd name="T4" fmla="*/ 0 w 20"/>
                <a:gd name="T5" fmla="*/ 27 h 13"/>
                <a:gd name="T6" fmla="*/ 9 w 20"/>
                <a:gd name="T7" fmla="*/ 24 h 13"/>
                <a:gd name="T8" fmla="*/ 36 w 20"/>
                <a:gd name="T9" fmla="*/ 24 h 13"/>
                <a:gd name="T10" fmla="*/ 51 w 20"/>
                <a:gd name="T11" fmla="*/ 6 h 13"/>
                <a:gd name="T12" fmla="*/ 57 w 20"/>
                <a:gd name="T13" fmla="*/ 0 h 13"/>
                <a:gd name="T14" fmla="*/ 60 w 20"/>
                <a:gd name="T15" fmla="*/ 9 h 13"/>
                <a:gd name="T16" fmla="*/ 39 w 20"/>
                <a:gd name="T17" fmla="*/ 36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13"/>
                <a:gd name="T29" fmla="*/ 20 w 20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13">
                  <a:moveTo>
                    <a:pt x="13" y="12"/>
                  </a:moveTo>
                  <a:cubicBezTo>
                    <a:pt x="9" y="13"/>
                    <a:pt x="4" y="13"/>
                    <a:pt x="1" y="11"/>
                  </a:cubicBezTo>
                  <a:cubicBezTo>
                    <a:pt x="0" y="11"/>
                    <a:pt x="0" y="10"/>
                    <a:pt x="0" y="9"/>
                  </a:cubicBezTo>
                  <a:cubicBezTo>
                    <a:pt x="1" y="8"/>
                    <a:pt x="2" y="7"/>
                    <a:pt x="3" y="8"/>
                  </a:cubicBezTo>
                  <a:cubicBezTo>
                    <a:pt x="5" y="9"/>
                    <a:pt x="9" y="9"/>
                    <a:pt x="12" y="8"/>
                  </a:cubicBezTo>
                  <a:cubicBezTo>
                    <a:pt x="14" y="7"/>
                    <a:pt x="16" y="6"/>
                    <a:pt x="17" y="2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20" y="1"/>
                    <a:pt x="20" y="2"/>
                    <a:pt x="20" y="3"/>
                  </a:cubicBezTo>
                  <a:cubicBezTo>
                    <a:pt x="19" y="7"/>
                    <a:pt x="16" y="10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73"/>
            <p:cNvSpPr/>
            <p:nvPr/>
          </p:nvSpPr>
          <p:spPr bwMode="auto">
            <a:xfrm>
              <a:off x="5631" y="2255"/>
              <a:ext cx="111" cy="597"/>
            </a:xfrm>
            <a:custGeom>
              <a:avLst/>
              <a:gdLst>
                <a:gd name="T0" fmla="*/ 6 w 37"/>
                <a:gd name="T1" fmla="*/ 3 h 199"/>
                <a:gd name="T2" fmla="*/ 3 w 37"/>
                <a:gd name="T3" fmla="*/ 12 h 199"/>
                <a:gd name="T4" fmla="*/ 21 w 37"/>
                <a:gd name="T5" fmla="*/ 237 h 199"/>
                <a:gd name="T6" fmla="*/ 21 w 37"/>
                <a:gd name="T7" fmla="*/ 246 h 199"/>
                <a:gd name="T8" fmla="*/ 18 w 37"/>
                <a:gd name="T9" fmla="*/ 399 h 199"/>
                <a:gd name="T10" fmla="*/ 99 w 37"/>
                <a:gd name="T11" fmla="*/ 591 h 199"/>
                <a:gd name="T12" fmla="*/ 108 w 37"/>
                <a:gd name="T13" fmla="*/ 594 h 199"/>
                <a:gd name="T14" fmla="*/ 111 w 37"/>
                <a:gd name="T15" fmla="*/ 585 h 199"/>
                <a:gd name="T16" fmla="*/ 30 w 37"/>
                <a:gd name="T17" fmla="*/ 396 h 199"/>
                <a:gd name="T18" fmla="*/ 33 w 37"/>
                <a:gd name="T19" fmla="*/ 249 h 199"/>
                <a:gd name="T20" fmla="*/ 36 w 37"/>
                <a:gd name="T21" fmla="*/ 240 h 199"/>
                <a:gd name="T22" fmla="*/ 15 w 37"/>
                <a:gd name="T23" fmla="*/ 3 h 199"/>
                <a:gd name="T24" fmla="*/ 6 w 37"/>
                <a:gd name="T25" fmla="*/ 3 h 1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199"/>
                <a:gd name="T41" fmla="*/ 37 w 37"/>
                <a:gd name="T42" fmla="*/ 199 h 1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199">
                  <a:moveTo>
                    <a:pt x="2" y="1"/>
                  </a:moveTo>
                  <a:cubicBezTo>
                    <a:pt x="1" y="2"/>
                    <a:pt x="0" y="3"/>
                    <a:pt x="1" y="4"/>
                  </a:cubicBezTo>
                  <a:cubicBezTo>
                    <a:pt x="17" y="24"/>
                    <a:pt x="11" y="56"/>
                    <a:pt x="7" y="79"/>
                  </a:cubicBezTo>
                  <a:cubicBezTo>
                    <a:pt x="7" y="82"/>
                    <a:pt x="7" y="82"/>
                    <a:pt x="7" y="82"/>
                  </a:cubicBezTo>
                  <a:cubicBezTo>
                    <a:pt x="4" y="99"/>
                    <a:pt x="1" y="114"/>
                    <a:pt x="6" y="133"/>
                  </a:cubicBezTo>
                  <a:cubicBezTo>
                    <a:pt x="10" y="151"/>
                    <a:pt x="18" y="177"/>
                    <a:pt x="33" y="197"/>
                  </a:cubicBezTo>
                  <a:cubicBezTo>
                    <a:pt x="34" y="199"/>
                    <a:pt x="35" y="199"/>
                    <a:pt x="36" y="198"/>
                  </a:cubicBezTo>
                  <a:cubicBezTo>
                    <a:pt x="37" y="197"/>
                    <a:pt x="37" y="196"/>
                    <a:pt x="37" y="195"/>
                  </a:cubicBezTo>
                  <a:cubicBezTo>
                    <a:pt x="22" y="175"/>
                    <a:pt x="15" y="149"/>
                    <a:pt x="10" y="132"/>
                  </a:cubicBezTo>
                  <a:cubicBezTo>
                    <a:pt x="6" y="114"/>
                    <a:pt x="8" y="100"/>
                    <a:pt x="11" y="83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6" y="56"/>
                    <a:pt x="22" y="23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5637" y="2177"/>
              <a:ext cx="90" cy="99"/>
            </a:xfrm>
            <a:custGeom>
              <a:avLst/>
              <a:gdLst>
                <a:gd name="T0" fmla="*/ 30 w 30"/>
                <a:gd name="T1" fmla="*/ 27 h 33"/>
                <a:gd name="T2" fmla="*/ 3 w 30"/>
                <a:gd name="T3" fmla="*/ 90 h 33"/>
                <a:gd name="T4" fmla="*/ 9 w 30"/>
                <a:gd name="T5" fmla="*/ 99 h 33"/>
                <a:gd name="T6" fmla="*/ 15 w 30"/>
                <a:gd name="T7" fmla="*/ 96 h 33"/>
                <a:gd name="T8" fmla="*/ 33 w 30"/>
                <a:gd name="T9" fmla="*/ 81 h 33"/>
                <a:gd name="T10" fmla="*/ 69 w 30"/>
                <a:gd name="T11" fmla="*/ 51 h 33"/>
                <a:gd name="T12" fmla="*/ 87 w 30"/>
                <a:gd name="T13" fmla="*/ 15 h 33"/>
                <a:gd name="T14" fmla="*/ 87 w 30"/>
                <a:gd name="T15" fmla="*/ 9 h 33"/>
                <a:gd name="T16" fmla="*/ 69 w 30"/>
                <a:gd name="T17" fmla="*/ 3 h 33"/>
                <a:gd name="T18" fmla="*/ 30 w 30"/>
                <a:gd name="T19" fmla="*/ 27 h 33"/>
                <a:gd name="T20" fmla="*/ 39 w 30"/>
                <a:gd name="T21" fmla="*/ 36 h 33"/>
                <a:gd name="T22" fmla="*/ 72 w 30"/>
                <a:gd name="T23" fmla="*/ 15 h 33"/>
                <a:gd name="T24" fmla="*/ 75 w 30"/>
                <a:gd name="T25" fmla="*/ 15 h 33"/>
                <a:gd name="T26" fmla="*/ 57 w 30"/>
                <a:gd name="T27" fmla="*/ 42 h 33"/>
                <a:gd name="T28" fmla="*/ 24 w 30"/>
                <a:gd name="T29" fmla="*/ 69 h 33"/>
                <a:gd name="T30" fmla="*/ 18 w 30"/>
                <a:gd name="T31" fmla="*/ 75 h 33"/>
                <a:gd name="T32" fmla="*/ 39 w 30"/>
                <a:gd name="T33" fmla="*/ 36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3"/>
                <a:gd name="T53" fmla="*/ 30 w 30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3">
                  <a:moveTo>
                    <a:pt x="10" y="9"/>
                  </a:moveTo>
                  <a:cubicBezTo>
                    <a:pt x="4" y="15"/>
                    <a:pt x="0" y="24"/>
                    <a:pt x="1" y="30"/>
                  </a:cubicBezTo>
                  <a:cubicBezTo>
                    <a:pt x="1" y="32"/>
                    <a:pt x="2" y="33"/>
                    <a:pt x="3" y="33"/>
                  </a:cubicBezTo>
                  <a:cubicBezTo>
                    <a:pt x="4" y="33"/>
                    <a:pt x="4" y="32"/>
                    <a:pt x="5" y="32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5" y="24"/>
                    <a:pt x="19" y="21"/>
                    <a:pt x="23" y="17"/>
                  </a:cubicBezTo>
                  <a:cubicBezTo>
                    <a:pt x="25" y="15"/>
                    <a:pt x="30" y="9"/>
                    <a:pt x="29" y="5"/>
                  </a:cubicBezTo>
                  <a:cubicBezTo>
                    <a:pt x="29" y="4"/>
                    <a:pt x="29" y="4"/>
                    <a:pt x="29" y="3"/>
                  </a:cubicBezTo>
                  <a:cubicBezTo>
                    <a:pt x="28" y="2"/>
                    <a:pt x="27" y="0"/>
                    <a:pt x="23" y="1"/>
                  </a:cubicBezTo>
                  <a:cubicBezTo>
                    <a:pt x="19" y="1"/>
                    <a:pt x="14" y="4"/>
                    <a:pt x="10" y="9"/>
                  </a:cubicBezTo>
                  <a:close/>
                  <a:moveTo>
                    <a:pt x="13" y="12"/>
                  </a:moveTo>
                  <a:cubicBezTo>
                    <a:pt x="17" y="8"/>
                    <a:pt x="20" y="5"/>
                    <a:pt x="24" y="5"/>
                  </a:cubicBezTo>
                  <a:cubicBezTo>
                    <a:pt x="24" y="5"/>
                    <a:pt x="24" y="5"/>
                    <a:pt x="25" y="5"/>
                  </a:cubicBezTo>
                  <a:cubicBezTo>
                    <a:pt x="24" y="7"/>
                    <a:pt x="22" y="11"/>
                    <a:pt x="19" y="14"/>
                  </a:cubicBezTo>
                  <a:cubicBezTo>
                    <a:pt x="16" y="17"/>
                    <a:pt x="12" y="20"/>
                    <a:pt x="8" y="23"/>
                  </a:cubicBezTo>
                  <a:cubicBezTo>
                    <a:pt x="8" y="23"/>
                    <a:pt x="7" y="24"/>
                    <a:pt x="6" y="25"/>
                  </a:cubicBezTo>
                  <a:cubicBezTo>
                    <a:pt x="7" y="20"/>
                    <a:pt x="10" y="16"/>
                    <a:pt x="13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75"/>
            <p:cNvSpPr>
              <a:spLocks noEditPoints="1"/>
            </p:cNvSpPr>
            <p:nvPr/>
          </p:nvSpPr>
          <p:spPr bwMode="auto">
            <a:xfrm>
              <a:off x="5560" y="2213"/>
              <a:ext cx="92" cy="60"/>
            </a:xfrm>
            <a:custGeom>
              <a:avLst/>
              <a:gdLst>
                <a:gd name="T0" fmla="*/ 3 w 31"/>
                <a:gd name="T1" fmla="*/ 18 h 20"/>
                <a:gd name="T2" fmla="*/ 6 w 31"/>
                <a:gd name="T3" fmla="*/ 36 h 20"/>
                <a:gd name="T4" fmla="*/ 68 w 31"/>
                <a:gd name="T5" fmla="*/ 57 h 20"/>
                <a:gd name="T6" fmla="*/ 83 w 31"/>
                <a:gd name="T7" fmla="*/ 60 h 20"/>
                <a:gd name="T8" fmla="*/ 92 w 31"/>
                <a:gd name="T9" fmla="*/ 54 h 20"/>
                <a:gd name="T10" fmla="*/ 92 w 31"/>
                <a:gd name="T11" fmla="*/ 54 h 20"/>
                <a:gd name="T12" fmla="*/ 92 w 31"/>
                <a:gd name="T13" fmla="*/ 54 h 20"/>
                <a:gd name="T14" fmla="*/ 92 w 31"/>
                <a:gd name="T15" fmla="*/ 54 h 20"/>
                <a:gd name="T16" fmla="*/ 92 w 31"/>
                <a:gd name="T17" fmla="*/ 54 h 20"/>
                <a:gd name="T18" fmla="*/ 92 w 31"/>
                <a:gd name="T19" fmla="*/ 51 h 20"/>
                <a:gd name="T20" fmla="*/ 89 w 31"/>
                <a:gd name="T21" fmla="*/ 45 h 20"/>
                <a:gd name="T22" fmla="*/ 71 w 31"/>
                <a:gd name="T23" fmla="*/ 30 h 20"/>
                <a:gd name="T24" fmla="*/ 30 w 31"/>
                <a:gd name="T25" fmla="*/ 0 h 20"/>
                <a:gd name="T26" fmla="*/ 27 w 31"/>
                <a:gd name="T27" fmla="*/ 0 h 20"/>
                <a:gd name="T28" fmla="*/ 3 w 31"/>
                <a:gd name="T29" fmla="*/ 18 h 20"/>
                <a:gd name="T30" fmla="*/ 18 w 31"/>
                <a:gd name="T31" fmla="*/ 30 h 20"/>
                <a:gd name="T32" fmla="*/ 18 w 31"/>
                <a:gd name="T33" fmla="*/ 24 h 20"/>
                <a:gd name="T34" fmla="*/ 18 w 31"/>
                <a:gd name="T35" fmla="*/ 21 h 20"/>
                <a:gd name="T36" fmla="*/ 27 w 31"/>
                <a:gd name="T37" fmla="*/ 15 h 20"/>
                <a:gd name="T38" fmla="*/ 30 w 31"/>
                <a:gd name="T39" fmla="*/ 15 h 20"/>
                <a:gd name="T40" fmla="*/ 62 w 31"/>
                <a:gd name="T41" fmla="*/ 39 h 20"/>
                <a:gd name="T42" fmla="*/ 65 w 31"/>
                <a:gd name="T43" fmla="*/ 42 h 20"/>
                <a:gd name="T44" fmla="*/ 18 w 31"/>
                <a:gd name="T45" fmla="*/ 30 h 2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0"/>
                <a:gd name="T71" fmla="*/ 31 w 31"/>
                <a:gd name="T72" fmla="*/ 20 h 2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0">
                  <a:moveTo>
                    <a:pt x="1" y="6"/>
                  </a:moveTo>
                  <a:cubicBezTo>
                    <a:pt x="0" y="8"/>
                    <a:pt x="1" y="11"/>
                    <a:pt x="2" y="12"/>
                  </a:cubicBezTo>
                  <a:cubicBezTo>
                    <a:pt x="6" y="17"/>
                    <a:pt x="15" y="18"/>
                    <a:pt x="23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9" y="20"/>
                    <a:pt x="30" y="19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1" y="16"/>
                    <a:pt x="31" y="15"/>
                    <a:pt x="30" y="15"/>
                  </a:cubicBezTo>
                  <a:cubicBezTo>
                    <a:pt x="28" y="14"/>
                    <a:pt x="26" y="12"/>
                    <a:pt x="24" y="10"/>
                  </a:cubicBezTo>
                  <a:cubicBezTo>
                    <a:pt x="20" y="5"/>
                    <a:pt x="15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2" y="0"/>
                    <a:pt x="1" y="6"/>
                  </a:cubicBezTo>
                  <a:close/>
                  <a:moveTo>
                    <a:pt x="6" y="10"/>
                  </a:moveTo>
                  <a:cubicBezTo>
                    <a:pt x="6" y="9"/>
                    <a:pt x="6" y="9"/>
                    <a:pt x="6" y="8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5"/>
                    <a:pt x="6" y="5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3" y="5"/>
                    <a:pt x="17" y="9"/>
                    <a:pt x="21" y="13"/>
                  </a:cubicBezTo>
                  <a:cubicBezTo>
                    <a:pt x="21" y="14"/>
                    <a:pt x="21" y="14"/>
                    <a:pt x="22" y="14"/>
                  </a:cubicBezTo>
                  <a:cubicBezTo>
                    <a:pt x="16" y="14"/>
                    <a:pt x="8" y="12"/>
                    <a:pt x="6" y="1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76"/>
            <p:cNvSpPr/>
            <p:nvPr/>
          </p:nvSpPr>
          <p:spPr bwMode="auto">
            <a:xfrm>
              <a:off x="5637" y="2255"/>
              <a:ext cx="75" cy="87"/>
            </a:xfrm>
            <a:custGeom>
              <a:avLst/>
              <a:gdLst>
                <a:gd name="T0" fmla="*/ 0 w 25"/>
                <a:gd name="T1" fmla="*/ 9 h 29"/>
                <a:gd name="T2" fmla="*/ 6 w 25"/>
                <a:gd name="T3" fmla="*/ 15 h 29"/>
                <a:gd name="T4" fmla="*/ 60 w 25"/>
                <a:gd name="T5" fmla="*/ 81 h 29"/>
                <a:gd name="T6" fmla="*/ 69 w 25"/>
                <a:gd name="T7" fmla="*/ 87 h 29"/>
                <a:gd name="T8" fmla="*/ 75 w 25"/>
                <a:gd name="T9" fmla="*/ 78 h 29"/>
                <a:gd name="T10" fmla="*/ 6 w 25"/>
                <a:gd name="T11" fmla="*/ 3 h 29"/>
                <a:gd name="T12" fmla="*/ 0 w 25"/>
                <a:gd name="T13" fmla="*/ 9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9"/>
                <a:gd name="T23" fmla="*/ 25 w 2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9">
                  <a:moveTo>
                    <a:pt x="0" y="3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10" y="5"/>
                    <a:pt x="15" y="12"/>
                    <a:pt x="20" y="27"/>
                  </a:cubicBezTo>
                  <a:cubicBezTo>
                    <a:pt x="20" y="28"/>
                    <a:pt x="22" y="29"/>
                    <a:pt x="23" y="29"/>
                  </a:cubicBezTo>
                  <a:cubicBezTo>
                    <a:pt x="24" y="28"/>
                    <a:pt x="25" y="27"/>
                    <a:pt x="25" y="26"/>
                  </a:cubicBezTo>
                  <a:cubicBezTo>
                    <a:pt x="23" y="19"/>
                    <a:pt x="17" y="0"/>
                    <a:pt x="2" y="1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77"/>
            <p:cNvSpPr/>
            <p:nvPr/>
          </p:nvSpPr>
          <p:spPr bwMode="auto">
            <a:xfrm>
              <a:off x="5610" y="2258"/>
              <a:ext cx="42" cy="90"/>
            </a:xfrm>
            <a:custGeom>
              <a:avLst/>
              <a:gdLst>
                <a:gd name="T0" fmla="*/ 30 w 14"/>
                <a:gd name="T1" fmla="*/ 3 h 30"/>
                <a:gd name="T2" fmla="*/ 12 w 14"/>
                <a:gd name="T3" fmla="*/ 84 h 30"/>
                <a:gd name="T4" fmla="*/ 24 w 14"/>
                <a:gd name="T5" fmla="*/ 87 h 30"/>
                <a:gd name="T6" fmla="*/ 24 w 14"/>
                <a:gd name="T7" fmla="*/ 78 h 30"/>
                <a:gd name="T8" fmla="*/ 39 w 14"/>
                <a:gd name="T9" fmla="*/ 12 h 30"/>
                <a:gd name="T10" fmla="*/ 39 w 14"/>
                <a:gd name="T11" fmla="*/ 3 h 30"/>
                <a:gd name="T12" fmla="*/ 30 w 14"/>
                <a:gd name="T13" fmla="*/ 3 h 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30"/>
                <a:gd name="T23" fmla="*/ 14 w 14"/>
                <a:gd name="T24" fmla="*/ 30 h 3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30">
                  <a:moveTo>
                    <a:pt x="10" y="1"/>
                  </a:moveTo>
                  <a:cubicBezTo>
                    <a:pt x="2" y="8"/>
                    <a:pt x="0" y="20"/>
                    <a:pt x="4" y="28"/>
                  </a:cubicBezTo>
                  <a:cubicBezTo>
                    <a:pt x="5" y="29"/>
                    <a:pt x="6" y="30"/>
                    <a:pt x="8" y="29"/>
                  </a:cubicBezTo>
                  <a:cubicBezTo>
                    <a:pt x="9" y="29"/>
                    <a:pt x="9" y="27"/>
                    <a:pt x="8" y="26"/>
                  </a:cubicBezTo>
                  <a:cubicBezTo>
                    <a:pt x="5" y="20"/>
                    <a:pt x="7" y="10"/>
                    <a:pt x="13" y="4"/>
                  </a:cubicBezTo>
                  <a:cubicBezTo>
                    <a:pt x="14" y="3"/>
                    <a:pt x="14" y="2"/>
                    <a:pt x="13" y="1"/>
                  </a:cubicBezTo>
                  <a:cubicBezTo>
                    <a:pt x="13" y="0"/>
                    <a:pt x="11" y="0"/>
                    <a:pt x="10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78"/>
            <p:cNvSpPr/>
            <p:nvPr/>
          </p:nvSpPr>
          <p:spPr bwMode="auto">
            <a:xfrm>
              <a:off x="5628" y="2246"/>
              <a:ext cx="36" cy="42"/>
            </a:xfrm>
            <a:custGeom>
              <a:avLst/>
              <a:gdLst>
                <a:gd name="T0" fmla="*/ 24 w 12"/>
                <a:gd name="T1" fmla="*/ 15 h 14"/>
                <a:gd name="T2" fmla="*/ 3 w 12"/>
                <a:gd name="T3" fmla="*/ 21 h 14"/>
                <a:gd name="T4" fmla="*/ 24 w 12"/>
                <a:gd name="T5" fmla="*/ 15 h 14"/>
                <a:gd name="T6" fmla="*/ 0 60000 65536"/>
                <a:gd name="T7" fmla="*/ 0 60000 65536"/>
                <a:gd name="T8" fmla="*/ 0 60000 65536"/>
                <a:gd name="T9" fmla="*/ 0 w 12"/>
                <a:gd name="T10" fmla="*/ 0 h 14"/>
                <a:gd name="T11" fmla="*/ 12 w 12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4">
                  <a:moveTo>
                    <a:pt x="8" y="5"/>
                  </a:moveTo>
                  <a:cubicBezTo>
                    <a:pt x="5" y="0"/>
                    <a:pt x="0" y="3"/>
                    <a:pt x="1" y="7"/>
                  </a:cubicBezTo>
                  <a:cubicBezTo>
                    <a:pt x="3" y="14"/>
                    <a:pt x="12" y="11"/>
                    <a:pt x="8" y="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79"/>
            <p:cNvSpPr/>
            <p:nvPr/>
          </p:nvSpPr>
          <p:spPr bwMode="auto">
            <a:xfrm>
              <a:off x="5658" y="2768"/>
              <a:ext cx="201" cy="210"/>
            </a:xfrm>
            <a:custGeom>
              <a:avLst/>
              <a:gdLst>
                <a:gd name="T0" fmla="*/ 135 w 67"/>
                <a:gd name="T1" fmla="*/ 69 h 70"/>
                <a:gd name="T2" fmla="*/ 72 w 67"/>
                <a:gd name="T3" fmla="*/ 9 h 70"/>
                <a:gd name="T4" fmla="*/ 9 w 67"/>
                <a:gd name="T5" fmla="*/ 45 h 70"/>
                <a:gd name="T6" fmla="*/ 57 w 67"/>
                <a:gd name="T7" fmla="*/ 123 h 70"/>
                <a:gd name="T8" fmla="*/ 36 w 67"/>
                <a:gd name="T9" fmla="*/ 174 h 70"/>
                <a:gd name="T10" fmla="*/ 126 w 67"/>
                <a:gd name="T11" fmla="*/ 162 h 70"/>
                <a:gd name="T12" fmla="*/ 132 w 67"/>
                <a:gd name="T13" fmla="*/ 168 h 70"/>
                <a:gd name="T14" fmla="*/ 129 w 67"/>
                <a:gd name="T15" fmla="*/ 174 h 70"/>
                <a:gd name="T16" fmla="*/ 168 w 67"/>
                <a:gd name="T17" fmla="*/ 180 h 70"/>
                <a:gd name="T18" fmla="*/ 147 w 67"/>
                <a:gd name="T19" fmla="*/ 162 h 70"/>
                <a:gd name="T20" fmla="*/ 141 w 67"/>
                <a:gd name="T21" fmla="*/ 150 h 70"/>
                <a:gd name="T22" fmla="*/ 153 w 67"/>
                <a:gd name="T23" fmla="*/ 141 h 70"/>
                <a:gd name="T24" fmla="*/ 192 w 67"/>
                <a:gd name="T25" fmla="*/ 78 h 70"/>
                <a:gd name="T26" fmla="*/ 135 w 67"/>
                <a:gd name="T27" fmla="*/ 69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70"/>
                <a:gd name="T44" fmla="*/ 67 w 67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70">
                  <a:moveTo>
                    <a:pt x="45" y="23"/>
                  </a:moveTo>
                  <a:cubicBezTo>
                    <a:pt x="32" y="21"/>
                    <a:pt x="35" y="7"/>
                    <a:pt x="24" y="3"/>
                  </a:cubicBezTo>
                  <a:cubicBezTo>
                    <a:pt x="16" y="0"/>
                    <a:pt x="5" y="6"/>
                    <a:pt x="3" y="15"/>
                  </a:cubicBezTo>
                  <a:cubicBezTo>
                    <a:pt x="0" y="28"/>
                    <a:pt x="19" y="29"/>
                    <a:pt x="19" y="41"/>
                  </a:cubicBezTo>
                  <a:cubicBezTo>
                    <a:pt x="19" y="48"/>
                    <a:pt x="9" y="51"/>
                    <a:pt x="12" y="58"/>
                  </a:cubicBezTo>
                  <a:cubicBezTo>
                    <a:pt x="15" y="69"/>
                    <a:pt x="31" y="61"/>
                    <a:pt x="42" y="54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3" y="57"/>
                    <a:pt x="43" y="57"/>
                    <a:pt x="43" y="58"/>
                  </a:cubicBezTo>
                  <a:cubicBezTo>
                    <a:pt x="40" y="68"/>
                    <a:pt x="56" y="70"/>
                    <a:pt x="56" y="60"/>
                  </a:cubicBezTo>
                  <a:cubicBezTo>
                    <a:pt x="56" y="56"/>
                    <a:pt x="53" y="54"/>
                    <a:pt x="49" y="54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9" y="49"/>
                    <a:pt x="50" y="48"/>
                    <a:pt x="51" y="47"/>
                  </a:cubicBezTo>
                  <a:cubicBezTo>
                    <a:pt x="55" y="44"/>
                    <a:pt x="67" y="31"/>
                    <a:pt x="64" y="26"/>
                  </a:cubicBezTo>
                  <a:cubicBezTo>
                    <a:pt x="60" y="21"/>
                    <a:pt x="50" y="23"/>
                    <a:pt x="45" y="23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80"/>
            <p:cNvSpPr/>
            <p:nvPr/>
          </p:nvSpPr>
          <p:spPr bwMode="auto">
            <a:xfrm>
              <a:off x="785" y="1340"/>
              <a:ext cx="711" cy="786"/>
            </a:xfrm>
            <a:custGeom>
              <a:avLst/>
              <a:gdLst>
                <a:gd name="T0" fmla="*/ 571 w 238"/>
                <a:gd name="T1" fmla="*/ 345 h 262"/>
                <a:gd name="T2" fmla="*/ 493 w 238"/>
                <a:gd name="T3" fmla="*/ 150 h 262"/>
                <a:gd name="T4" fmla="*/ 454 w 238"/>
                <a:gd name="T5" fmla="*/ 75 h 262"/>
                <a:gd name="T6" fmla="*/ 332 w 238"/>
                <a:gd name="T7" fmla="*/ 12 h 262"/>
                <a:gd name="T8" fmla="*/ 212 w 238"/>
                <a:gd name="T9" fmla="*/ 84 h 262"/>
                <a:gd name="T10" fmla="*/ 179 w 238"/>
                <a:gd name="T11" fmla="*/ 162 h 262"/>
                <a:gd name="T12" fmla="*/ 117 w 238"/>
                <a:gd name="T13" fmla="*/ 363 h 262"/>
                <a:gd name="T14" fmla="*/ 149 w 238"/>
                <a:gd name="T15" fmla="*/ 762 h 262"/>
                <a:gd name="T16" fmla="*/ 358 w 238"/>
                <a:gd name="T17" fmla="*/ 780 h 262"/>
                <a:gd name="T18" fmla="*/ 568 w 238"/>
                <a:gd name="T19" fmla="*/ 747 h 262"/>
                <a:gd name="T20" fmla="*/ 571 w 238"/>
                <a:gd name="T21" fmla="*/ 345 h 2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8"/>
                <a:gd name="T34" fmla="*/ 0 h 262"/>
                <a:gd name="T35" fmla="*/ 238 w 238"/>
                <a:gd name="T36" fmla="*/ 262 h 2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8" h="262">
                  <a:moveTo>
                    <a:pt x="191" y="115"/>
                  </a:moveTo>
                  <a:cubicBezTo>
                    <a:pt x="182" y="101"/>
                    <a:pt x="175" y="74"/>
                    <a:pt x="165" y="50"/>
                  </a:cubicBezTo>
                  <a:cubicBezTo>
                    <a:pt x="162" y="41"/>
                    <a:pt x="158" y="32"/>
                    <a:pt x="152" y="25"/>
                  </a:cubicBezTo>
                  <a:cubicBezTo>
                    <a:pt x="142" y="10"/>
                    <a:pt x="129" y="0"/>
                    <a:pt x="111" y="4"/>
                  </a:cubicBezTo>
                  <a:cubicBezTo>
                    <a:pt x="92" y="2"/>
                    <a:pt x="80" y="12"/>
                    <a:pt x="71" y="28"/>
                  </a:cubicBezTo>
                  <a:cubicBezTo>
                    <a:pt x="65" y="35"/>
                    <a:pt x="62" y="44"/>
                    <a:pt x="60" y="54"/>
                  </a:cubicBezTo>
                  <a:cubicBezTo>
                    <a:pt x="52" y="79"/>
                    <a:pt x="47" y="106"/>
                    <a:pt x="39" y="121"/>
                  </a:cubicBezTo>
                  <a:cubicBezTo>
                    <a:pt x="8" y="176"/>
                    <a:pt x="0" y="235"/>
                    <a:pt x="50" y="254"/>
                  </a:cubicBezTo>
                  <a:cubicBezTo>
                    <a:pt x="69" y="262"/>
                    <a:pt x="96" y="261"/>
                    <a:pt x="120" y="260"/>
                  </a:cubicBezTo>
                  <a:cubicBezTo>
                    <a:pt x="144" y="260"/>
                    <a:pt x="171" y="258"/>
                    <a:pt x="190" y="249"/>
                  </a:cubicBezTo>
                  <a:cubicBezTo>
                    <a:pt x="238" y="226"/>
                    <a:pt x="226" y="168"/>
                    <a:pt x="191" y="115"/>
                  </a:cubicBezTo>
                </a:path>
              </a:pathLst>
            </a:custGeom>
            <a:solidFill>
              <a:srgbClr val="FF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81"/>
            <p:cNvSpPr/>
            <p:nvPr/>
          </p:nvSpPr>
          <p:spPr bwMode="auto">
            <a:xfrm>
              <a:off x="820" y="1817"/>
              <a:ext cx="284" cy="252"/>
            </a:xfrm>
            <a:custGeom>
              <a:avLst/>
              <a:gdLst>
                <a:gd name="T0" fmla="*/ 30 w 95"/>
                <a:gd name="T1" fmla="*/ 0 h 84"/>
                <a:gd name="T2" fmla="*/ 12 w 95"/>
                <a:gd name="T3" fmla="*/ 177 h 84"/>
                <a:gd name="T4" fmla="*/ 42 w 95"/>
                <a:gd name="T5" fmla="*/ 192 h 84"/>
                <a:gd name="T6" fmla="*/ 143 w 95"/>
                <a:gd name="T7" fmla="*/ 222 h 84"/>
                <a:gd name="T8" fmla="*/ 191 w 95"/>
                <a:gd name="T9" fmla="*/ 231 h 84"/>
                <a:gd name="T10" fmla="*/ 191 w 95"/>
                <a:gd name="T11" fmla="*/ 231 h 84"/>
                <a:gd name="T12" fmla="*/ 263 w 95"/>
                <a:gd name="T13" fmla="*/ 252 h 84"/>
                <a:gd name="T14" fmla="*/ 266 w 95"/>
                <a:gd name="T15" fmla="*/ 252 h 84"/>
                <a:gd name="T16" fmla="*/ 275 w 95"/>
                <a:gd name="T17" fmla="*/ 249 h 84"/>
                <a:gd name="T18" fmla="*/ 284 w 95"/>
                <a:gd name="T19" fmla="*/ 237 h 84"/>
                <a:gd name="T20" fmla="*/ 284 w 95"/>
                <a:gd name="T21" fmla="*/ 237 h 84"/>
                <a:gd name="T22" fmla="*/ 284 w 95"/>
                <a:gd name="T23" fmla="*/ 234 h 84"/>
                <a:gd name="T24" fmla="*/ 266 w 95"/>
                <a:gd name="T25" fmla="*/ 219 h 84"/>
                <a:gd name="T26" fmla="*/ 251 w 95"/>
                <a:gd name="T27" fmla="*/ 216 h 84"/>
                <a:gd name="T28" fmla="*/ 221 w 95"/>
                <a:gd name="T29" fmla="*/ 180 h 84"/>
                <a:gd name="T30" fmla="*/ 170 w 95"/>
                <a:gd name="T31" fmla="*/ 144 h 84"/>
                <a:gd name="T32" fmla="*/ 123 w 95"/>
                <a:gd name="T33" fmla="*/ 102 h 84"/>
                <a:gd name="T34" fmla="*/ 123 w 95"/>
                <a:gd name="T35" fmla="*/ 102 h 84"/>
                <a:gd name="T36" fmla="*/ 102 w 95"/>
                <a:gd name="T37" fmla="*/ 102 h 84"/>
                <a:gd name="T38" fmla="*/ 48 w 95"/>
                <a:gd name="T39" fmla="*/ 24 h 84"/>
                <a:gd name="T40" fmla="*/ 36 w 95"/>
                <a:gd name="T41" fmla="*/ 3 h 84"/>
                <a:gd name="T42" fmla="*/ 30 w 95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5"/>
                <a:gd name="T67" fmla="*/ 0 h 84"/>
                <a:gd name="T68" fmla="*/ 95 w 95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5" h="84">
                  <a:moveTo>
                    <a:pt x="10" y="0"/>
                  </a:moveTo>
                  <a:cubicBezTo>
                    <a:pt x="2" y="21"/>
                    <a:pt x="0" y="42"/>
                    <a:pt x="4" y="59"/>
                  </a:cubicBezTo>
                  <a:cubicBezTo>
                    <a:pt x="7" y="61"/>
                    <a:pt x="11" y="62"/>
                    <a:pt x="14" y="64"/>
                  </a:cubicBezTo>
                  <a:cubicBezTo>
                    <a:pt x="25" y="69"/>
                    <a:pt x="37" y="71"/>
                    <a:pt x="48" y="74"/>
                  </a:cubicBezTo>
                  <a:cubicBezTo>
                    <a:pt x="53" y="75"/>
                    <a:pt x="59" y="76"/>
                    <a:pt x="64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5" y="77"/>
                    <a:pt x="81" y="84"/>
                    <a:pt x="88" y="84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0" y="84"/>
                    <a:pt x="91" y="84"/>
                    <a:pt x="92" y="83"/>
                  </a:cubicBezTo>
                  <a:cubicBezTo>
                    <a:pt x="93" y="83"/>
                    <a:pt x="95" y="83"/>
                    <a:pt x="95" y="79"/>
                  </a:cubicBezTo>
                  <a:cubicBezTo>
                    <a:pt x="95" y="79"/>
                    <a:pt x="95" y="79"/>
                    <a:pt x="95" y="79"/>
                  </a:cubicBezTo>
                  <a:cubicBezTo>
                    <a:pt x="95" y="78"/>
                    <a:pt x="95" y="78"/>
                    <a:pt x="95" y="78"/>
                  </a:cubicBezTo>
                  <a:cubicBezTo>
                    <a:pt x="94" y="75"/>
                    <a:pt x="91" y="74"/>
                    <a:pt x="89" y="73"/>
                  </a:cubicBezTo>
                  <a:cubicBezTo>
                    <a:pt x="87" y="73"/>
                    <a:pt x="85" y="73"/>
                    <a:pt x="84" y="72"/>
                  </a:cubicBezTo>
                  <a:cubicBezTo>
                    <a:pt x="81" y="71"/>
                    <a:pt x="78" y="62"/>
                    <a:pt x="74" y="60"/>
                  </a:cubicBezTo>
                  <a:cubicBezTo>
                    <a:pt x="68" y="56"/>
                    <a:pt x="62" y="53"/>
                    <a:pt x="57" y="48"/>
                  </a:cubicBezTo>
                  <a:cubicBezTo>
                    <a:pt x="52" y="44"/>
                    <a:pt x="46" y="39"/>
                    <a:pt x="41" y="34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39" y="34"/>
                    <a:pt x="37" y="34"/>
                    <a:pt x="34" y="34"/>
                  </a:cubicBezTo>
                  <a:cubicBezTo>
                    <a:pt x="21" y="31"/>
                    <a:pt x="21" y="20"/>
                    <a:pt x="16" y="8"/>
                  </a:cubicBezTo>
                  <a:cubicBezTo>
                    <a:pt x="15" y="6"/>
                    <a:pt x="14" y="3"/>
                    <a:pt x="12" y="1"/>
                  </a:cubicBezTo>
                  <a:cubicBezTo>
                    <a:pt x="12" y="1"/>
                    <a:pt x="11" y="0"/>
                    <a:pt x="10" y="0"/>
                  </a:cubicBezTo>
                </a:path>
              </a:pathLst>
            </a:custGeom>
            <a:solidFill>
              <a:srgbClr val="D00D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82"/>
            <p:cNvSpPr/>
            <p:nvPr/>
          </p:nvSpPr>
          <p:spPr bwMode="auto">
            <a:xfrm>
              <a:off x="1185" y="1790"/>
              <a:ext cx="269" cy="273"/>
            </a:xfrm>
            <a:custGeom>
              <a:avLst/>
              <a:gdLst>
                <a:gd name="T0" fmla="*/ 227 w 90"/>
                <a:gd name="T1" fmla="*/ 0 h 91"/>
                <a:gd name="T2" fmla="*/ 221 w 90"/>
                <a:gd name="T3" fmla="*/ 6 h 91"/>
                <a:gd name="T4" fmla="*/ 209 w 90"/>
                <a:gd name="T5" fmla="*/ 33 h 91"/>
                <a:gd name="T6" fmla="*/ 161 w 90"/>
                <a:gd name="T7" fmla="*/ 111 h 91"/>
                <a:gd name="T8" fmla="*/ 143 w 90"/>
                <a:gd name="T9" fmla="*/ 117 h 91"/>
                <a:gd name="T10" fmla="*/ 108 w 90"/>
                <a:gd name="T11" fmla="*/ 156 h 91"/>
                <a:gd name="T12" fmla="*/ 57 w 90"/>
                <a:gd name="T13" fmla="*/ 198 h 91"/>
                <a:gd name="T14" fmla="*/ 33 w 90"/>
                <a:gd name="T15" fmla="*/ 237 h 91"/>
                <a:gd name="T16" fmla="*/ 18 w 90"/>
                <a:gd name="T17" fmla="*/ 240 h 91"/>
                <a:gd name="T18" fmla="*/ 3 w 90"/>
                <a:gd name="T19" fmla="*/ 258 h 91"/>
                <a:gd name="T20" fmla="*/ 0 w 90"/>
                <a:gd name="T21" fmla="*/ 261 h 91"/>
                <a:gd name="T22" fmla="*/ 0 w 90"/>
                <a:gd name="T23" fmla="*/ 261 h 91"/>
                <a:gd name="T24" fmla="*/ 12 w 90"/>
                <a:gd name="T25" fmla="*/ 273 h 91"/>
                <a:gd name="T26" fmla="*/ 18 w 90"/>
                <a:gd name="T27" fmla="*/ 273 h 91"/>
                <a:gd name="T28" fmla="*/ 21 w 90"/>
                <a:gd name="T29" fmla="*/ 273 h 91"/>
                <a:gd name="T30" fmla="*/ 93 w 90"/>
                <a:gd name="T31" fmla="*/ 243 h 91"/>
                <a:gd name="T32" fmla="*/ 93 w 90"/>
                <a:gd name="T33" fmla="*/ 243 h 91"/>
                <a:gd name="T34" fmla="*/ 140 w 90"/>
                <a:gd name="T35" fmla="*/ 231 h 91"/>
                <a:gd name="T36" fmla="*/ 239 w 90"/>
                <a:gd name="T37" fmla="*/ 189 h 91"/>
                <a:gd name="T38" fmla="*/ 260 w 90"/>
                <a:gd name="T39" fmla="*/ 177 h 91"/>
                <a:gd name="T40" fmla="*/ 227 w 90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0"/>
                <a:gd name="T64" fmla="*/ 0 h 91"/>
                <a:gd name="T65" fmla="*/ 90 w 90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0" h="91">
                  <a:moveTo>
                    <a:pt x="76" y="0"/>
                  </a:moveTo>
                  <a:cubicBezTo>
                    <a:pt x="75" y="1"/>
                    <a:pt x="75" y="2"/>
                    <a:pt x="74" y="2"/>
                  </a:cubicBezTo>
                  <a:cubicBezTo>
                    <a:pt x="72" y="5"/>
                    <a:pt x="71" y="8"/>
                    <a:pt x="70" y="11"/>
                  </a:cubicBezTo>
                  <a:cubicBezTo>
                    <a:pt x="66" y="23"/>
                    <a:pt x="67" y="33"/>
                    <a:pt x="54" y="37"/>
                  </a:cubicBezTo>
                  <a:cubicBezTo>
                    <a:pt x="52" y="38"/>
                    <a:pt x="50" y="38"/>
                    <a:pt x="48" y="39"/>
                  </a:cubicBezTo>
                  <a:cubicBezTo>
                    <a:pt x="44" y="43"/>
                    <a:pt x="40" y="48"/>
                    <a:pt x="36" y="52"/>
                  </a:cubicBezTo>
                  <a:cubicBezTo>
                    <a:pt x="31" y="57"/>
                    <a:pt x="25" y="62"/>
                    <a:pt x="19" y="66"/>
                  </a:cubicBezTo>
                  <a:cubicBezTo>
                    <a:pt x="16" y="68"/>
                    <a:pt x="14" y="77"/>
                    <a:pt x="11" y="79"/>
                  </a:cubicBezTo>
                  <a:cubicBezTo>
                    <a:pt x="10" y="79"/>
                    <a:pt x="8" y="80"/>
                    <a:pt x="6" y="80"/>
                  </a:cubicBezTo>
                  <a:cubicBezTo>
                    <a:pt x="4" y="81"/>
                    <a:pt x="2" y="83"/>
                    <a:pt x="1" y="8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" y="91"/>
                    <a:pt x="4" y="90"/>
                    <a:pt x="4" y="91"/>
                  </a:cubicBezTo>
                  <a:cubicBezTo>
                    <a:pt x="5" y="91"/>
                    <a:pt x="5" y="91"/>
                    <a:pt x="6" y="91"/>
                  </a:cubicBezTo>
                  <a:cubicBezTo>
                    <a:pt x="6" y="91"/>
                    <a:pt x="7" y="91"/>
                    <a:pt x="7" y="91"/>
                  </a:cubicBezTo>
                  <a:cubicBezTo>
                    <a:pt x="14" y="91"/>
                    <a:pt x="30" y="81"/>
                    <a:pt x="31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6" y="80"/>
                    <a:pt x="42" y="79"/>
                    <a:pt x="47" y="77"/>
                  </a:cubicBezTo>
                  <a:cubicBezTo>
                    <a:pt x="58" y="73"/>
                    <a:pt x="70" y="69"/>
                    <a:pt x="80" y="63"/>
                  </a:cubicBezTo>
                  <a:cubicBezTo>
                    <a:pt x="82" y="62"/>
                    <a:pt x="85" y="61"/>
                    <a:pt x="87" y="59"/>
                  </a:cubicBezTo>
                  <a:cubicBezTo>
                    <a:pt x="90" y="42"/>
                    <a:pt x="85" y="21"/>
                    <a:pt x="76" y="0"/>
                  </a:cubicBezTo>
                </a:path>
              </a:pathLst>
            </a:custGeom>
            <a:solidFill>
              <a:srgbClr val="D00D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779" y="1361"/>
              <a:ext cx="101" cy="102"/>
            </a:xfrm>
            <a:prstGeom prst="ellipse">
              <a:avLst/>
            </a:prstGeom>
            <a:solidFill>
              <a:srgbClr val="F8DAB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797" y="1382"/>
              <a:ext cx="65" cy="63"/>
            </a:xfrm>
            <a:prstGeom prst="ellipse">
              <a:avLst/>
            </a:prstGeom>
            <a:solidFill>
              <a:srgbClr val="D0B59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1349" y="1340"/>
              <a:ext cx="102" cy="102"/>
            </a:xfrm>
            <a:prstGeom prst="ellipse">
              <a:avLst/>
            </a:prstGeom>
            <a:solidFill>
              <a:srgbClr val="F8DABA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1370" y="1361"/>
              <a:ext cx="63" cy="63"/>
            </a:xfrm>
            <a:prstGeom prst="ellipse">
              <a:avLst/>
            </a:prstGeom>
            <a:solidFill>
              <a:srgbClr val="D0B597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87"/>
            <p:cNvSpPr/>
            <p:nvPr/>
          </p:nvSpPr>
          <p:spPr bwMode="auto">
            <a:xfrm>
              <a:off x="835" y="1153"/>
              <a:ext cx="580" cy="616"/>
            </a:xfrm>
            <a:custGeom>
              <a:avLst/>
              <a:gdLst>
                <a:gd name="T0" fmla="*/ 272 w 194"/>
                <a:gd name="T1" fmla="*/ 15 h 205"/>
                <a:gd name="T2" fmla="*/ 24 w 194"/>
                <a:gd name="T3" fmla="*/ 364 h 205"/>
                <a:gd name="T4" fmla="*/ 54 w 194"/>
                <a:gd name="T5" fmla="*/ 577 h 205"/>
                <a:gd name="T6" fmla="*/ 66 w 194"/>
                <a:gd name="T7" fmla="*/ 577 h 205"/>
                <a:gd name="T8" fmla="*/ 78 w 194"/>
                <a:gd name="T9" fmla="*/ 616 h 205"/>
                <a:gd name="T10" fmla="*/ 293 w 194"/>
                <a:gd name="T11" fmla="*/ 589 h 205"/>
                <a:gd name="T12" fmla="*/ 508 w 194"/>
                <a:gd name="T13" fmla="*/ 601 h 205"/>
                <a:gd name="T14" fmla="*/ 520 w 194"/>
                <a:gd name="T15" fmla="*/ 559 h 205"/>
                <a:gd name="T16" fmla="*/ 529 w 194"/>
                <a:gd name="T17" fmla="*/ 559 h 205"/>
                <a:gd name="T18" fmla="*/ 544 w 194"/>
                <a:gd name="T19" fmla="*/ 346 h 205"/>
                <a:gd name="T20" fmla="*/ 272 w 194"/>
                <a:gd name="T21" fmla="*/ 15 h 2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205"/>
                <a:gd name="T35" fmla="*/ 194 w 194"/>
                <a:gd name="T36" fmla="*/ 205 h 2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205">
                  <a:moveTo>
                    <a:pt x="91" y="5"/>
                  </a:moveTo>
                  <a:cubicBezTo>
                    <a:pt x="39" y="4"/>
                    <a:pt x="5" y="68"/>
                    <a:pt x="8" y="121"/>
                  </a:cubicBezTo>
                  <a:cubicBezTo>
                    <a:pt x="9" y="148"/>
                    <a:pt x="0" y="170"/>
                    <a:pt x="18" y="192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23" y="196"/>
                    <a:pt x="25" y="201"/>
                    <a:pt x="26" y="205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70" y="200"/>
                    <a:pt x="170" y="200"/>
                    <a:pt x="170" y="200"/>
                  </a:cubicBezTo>
                  <a:cubicBezTo>
                    <a:pt x="171" y="195"/>
                    <a:pt x="173" y="191"/>
                    <a:pt x="174" y="186"/>
                  </a:cubicBezTo>
                  <a:cubicBezTo>
                    <a:pt x="177" y="186"/>
                    <a:pt x="177" y="186"/>
                    <a:pt x="177" y="186"/>
                  </a:cubicBezTo>
                  <a:cubicBezTo>
                    <a:pt x="194" y="163"/>
                    <a:pt x="183" y="142"/>
                    <a:pt x="182" y="115"/>
                  </a:cubicBezTo>
                  <a:cubicBezTo>
                    <a:pt x="182" y="61"/>
                    <a:pt x="142" y="0"/>
                    <a:pt x="91" y="5"/>
                  </a:cubicBezTo>
                </a:path>
              </a:pathLst>
            </a:custGeom>
            <a:solidFill>
              <a:srgbClr val="F8DAB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88"/>
            <p:cNvSpPr/>
            <p:nvPr/>
          </p:nvSpPr>
          <p:spPr bwMode="auto">
            <a:xfrm>
              <a:off x="901" y="1592"/>
              <a:ext cx="445" cy="120"/>
            </a:xfrm>
            <a:custGeom>
              <a:avLst/>
              <a:gdLst>
                <a:gd name="T0" fmla="*/ 376 w 149"/>
                <a:gd name="T1" fmla="*/ 12 h 40"/>
                <a:gd name="T2" fmla="*/ 314 w 149"/>
                <a:gd name="T3" fmla="*/ 33 h 40"/>
                <a:gd name="T4" fmla="*/ 245 w 149"/>
                <a:gd name="T5" fmla="*/ 12 h 40"/>
                <a:gd name="T6" fmla="*/ 200 w 149"/>
                <a:gd name="T7" fmla="*/ 15 h 40"/>
                <a:gd name="T8" fmla="*/ 125 w 149"/>
                <a:gd name="T9" fmla="*/ 42 h 40"/>
                <a:gd name="T10" fmla="*/ 69 w 149"/>
                <a:gd name="T11" fmla="*/ 24 h 40"/>
                <a:gd name="T12" fmla="*/ 12 w 149"/>
                <a:gd name="T13" fmla="*/ 36 h 40"/>
                <a:gd name="T14" fmla="*/ 24 w 149"/>
                <a:gd name="T15" fmla="*/ 90 h 40"/>
                <a:gd name="T16" fmla="*/ 125 w 149"/>
                <a:gd name="T17" fmla="*/ 120 h 40"/>
                <a:gd name="T18" fmla="*/ 248 w 149"/>
                <a:gd name="T19" fmla="*/ 78 h 40"/>
                <a:gd name="T20" fmla="*/ 224 w 149"/>
                <a:gd name="T21" fmla="*/ 45 h 40"/>
                <a:gd name="T22" fmla="*/ 203 w 149"/>
                <a:gd name="T23" fmla="*/ 81 h 40"/>
                <a:gd name="T24" fmla="*/ 314 w 149"/>
                <a:gd name="T25" fmla="*/ 111 h 40"/>
                <a:gd name="T26" fmla="*/ 424 w 149"/>
                <a:gd name="T27" fmla="*/ 75 h 40"/>
                <a:gd name="T28" fmla="*/ 433 w 149"/>
                <a:gd name="T29" fmla="*/ 18 h 40"/>
                <a:gd name="T30" fmla="*/ 376 w 149"/>
                <a:gd name="T31" fmla="*/ 12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49"/>
                <a:gd name="T49" fmla="*/ 0 h 40"/>
                <a:gd name="T50" fmla="*/ 149 w 149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49" h="40">
                  <a:moveTo>
                    <a:pt x="126" y="4"/>
                  </a:moveTo>
                  <a:cubicBezTo>
                    <a:pt x="121" y="8"/>
                    <a:pt x="113" y="11"/>
                    <a:pt x="105" y="11"/>
                  </a:cubicBezTo>
                  <a:cubicBezTo>
                    <a:pt x="97" y="11"/>
                    <a:pt x="88" y="8"/>
                    <a:pt x="82" y="4"/>
                  </a:cubicBezTo>
                  <a:cubicBezTo>
                    <a:pt x="78" y="1"/>
                    <a:pt x="71" y="1"/>
                    <a:pt x="67" y="5"/>
                  </a:cubicBezTo>
                  <a:cubicBezTo>
                    <a:pt x="60" y="11"/>
                    <a:pt x="51" y="14"/>
                    <a:pt x="42" y="14"/>
                  </a:cubicBezTo>
                  <a:cubicBezTo>
                    <a:pt x="35" y="14"/>
                    <a:pt x="28" y="12"/>
                    <a:pt x="23" y="8"/>
                  </a:cubicBezTo>
                  <a:cubicBezTo>
                    <a:pt x="16" y="4"/>
                    <a:pt x="8" y="6"/>
                    <a:pt x="4" y="12"/>
                  </a:cubicBezTo>
                  <a:cubicBezTo>
                    <a:pt x="0" y="18"/>
                    <a:pt x="2" y="26"/>
                    <a:pt x="8" y="30"/>
                  </a:cubicBezTo>
                  <a:cubicBezTo>
                    <a:pt x="18" y="37"/>
                    <a:pt x="30" y="40"/>
                    <a:pt x="42" y="40"/>
                  </a:cubicBezTo>
                  <a:cubicBezTo>
                    <a:pt x="56" y="40"/>
                    <a:pt x="71" y="35"/>
                    <a:pt x="83" y="26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9" y="34"/>
                    <a:pt x="92" y="37"/>
                    <a:pt x="105" y="37"/>
                  </a:cubicBezTo>
                  <a:cubicBezTo>
                    <a:pt x="118" y="37"/>
                    <a:pt x="131" y="34"/>
                    <a:pt x="142" y="25"/>
                  </a:cubicBezTo>
                  <a:cubicBezTo>
                    <a:pt x="148" y="21"/>
                    <a:pt x="149" y="12"/>
                    <a:pt x="145" y="6"/>
                  </a:cubicBezTo>
                  <a:cubicBezTo>
                    <a:pt x="140" y="1"/>
                    <a:pt x="132" y="0"/>
                    <a:pt x="126" y="4"/>
                  </a:cubicBezTo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9"/>
            <p:cNvSpPr/>
            <p:nvPr/>
          </p:nvSpPr>
          <p:spPr bwMode="auto">
            <a:xfrm>
              <a:off x="1293" y="1622"/>
              <a:ext cx="29" cy="15"/>
            </a:xfrm>
            <a:custGeom>
              <a:avLst/>
              <a:gdLst>
                <a:gd name="T0" fmla="*/ 29 w 10"/>
                <a:gd name="T1" fmla="*/ 12 h 5"/>
                <a:gd name="T2" fmla="*/ 0 w 10"/>
                <a:gd name="T3" fmla="*/ 0 h 5"/>
                <a:gd name="T4" fmla="*/ 0 60000 65536"/>
                <a:gd name="T5" fmla="*/ 0 60000 65536"/>
                <a:gd name="T6" fmla="*/ 0 w 10"/>
                <a:gd name="T7" fmla="*/ 0 h 5"/>
                <a:gd name="T8" fmla="*/ 10 w 10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" h="5">
                  <a:moveTo>
                    <a:pt x="10" y="4"/>
                  </a:moveTo>
                  <a:cubicBezTo>
                    <a:pt x="6" y="5"/>
                    <a:pt x="1" y="3"/>
                    <a:pt x="0" y="0"/>
                  </a:cubicBezTo>
                </a:path>
              </a:pathLst>
            </a:custGeom>
            <a:noFill/>
            <a:ln w="128588" cap="rnd">
              <a:solidFill>
                <a:srgbClr val="960000"/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90"/>
            <p:cNvSpPr/>
            <p:nvPr/>
          </p:nvSpPr>
          <p:spPr bwMode="auto">
            <a:xfrm>
              <a:off x="925" y="1637"/>
              <a:ext cx="33" cy="15"/>
            </a:xfrm>
            <a:custGeom>
              <a:avLst/>
              <a:gdLst>
                <a:gd name="T0" fmla="*/ 0 w 11"/>
                <a:gd name="T1" fmla="*/ 12 h 5"/>
                <a:gd name="T2" fmla="*/ 33 w 11"/>
                <a:gd name="T3" fmla="*/ 0 h 5"/>
                <a:gd name="T4" fmla="*/ 0 60000 65536"/>
                <a:gd name="T5" fmla="*/ 0 60000 65536"/>
                <a:gd name="T6" fmla="*/ 0 w 11"/>
                <a:gd name="T7" fmla="*/ 0 h 5"/>
                <a:gd name="T8" fmla="*/ 11 w 11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" h="5">
                  <a:moveTo>
                    <a:pt x="0" y="4"/>
                  </a:moveTo>
                  <a:cubicBezTo>
                    <a:pt x="5" y="5"/>
                    <a:pt x="9" y="3"/>
                    <a:pt x="11" y="0"/>
                  </a:cubicBezTo>
                </a:path>
              </a:pathLst>
            </a:custGeom>
            <a:noFill/>
            <a:ln w="128588" cap="rnd">
              <a:solidFill>
                <a:srgbClr val="960000"/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1"/>
            <p:cNvSpPr/>
            <p:nvPr/>
          </p:nvSpPr>
          <p:spPr bwMode="auto">
            <a:xfrm>
              <a:off x="1092" y="1643"/>
              <a:ext cx="66" cy="42"/>
            </a:xfrm>
            <a:custGeom>
              <a:avLst/>
              <a:gdLst>
                <a:gd name="T0" fmla="*/ 33 w 22"/>
                <a:gd name="T1" fmla="*/ 3 h 14"/>
                <a:gd name="T2" fmla="*/ 63 w 22"/>
                <a:gd name="T3" fmla="*/ 21 h 14"/>
                <a:gd name="T4" fmla="*/ 33 w 22"/>
                <a:gd name="T5" fmla="*/ 42 h 14"/>
                <a:gd name="T6" fmla="*/ 3 w 22"/>
                <a:gd name="T7" fmla="*/ 24 h 14"/>
                <a:gd name="T8" fmla="*/ 33 w 22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4"/>
                <a:gd name="T17" fmla="*/ 22 w 22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4">
                  <a:moveTo>
                    <a:pt x="11" y="1"/>
                  </a:moveTo>
                  <a:cubicBezTo>
                    <a:pt x="17" y="0"/>
                    <a:pt x="21" y="3"/>
                    <a:pt x="21" y="7"/>
                  </a:cubicBezTo>
                  <a:cubicBezTo>
                    <a:pt x="22" y="11"/>
                    <a:pt x="17" y="14"/>
                    <a:pt x="11" y="14"/>
                  </a:cubicBezTo>
                  <a:cubicBezTo>
                    <a:pt x="5" y="14"/>
                    <a:pt x="1" y="11"/>
                    <a:pt x="1" y="8"/>
                  </a:cubicBezTo>
                  <a:cubicBezTo>
                    <a:pt x="0" y="4"/>
                    <a:pt x="5" y="1"/>
                    <a:pt x="11" y="1"/>
                  </a:cubicBezTo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904" y="1493"/>
              <a:ext cx="78" cy="78"/>
            </a:xfrm>
            <a:prstGeom prst="ellipse">
              <a:avLst/>
            </a:prstGeom>
            <a:solidFill>
              <a:srgbClr val="EBAE9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1257" y="1478"/>
              <a:ext cx="77" cy="78"/>
            </a:xfrm>
            <a:prstGeom prst="ellipse">
              <a:avLst/>
            </a:prstGeom>
            <a:solidFill>
              <a:srgbClr val="EBAE92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94"/>
            <p:cNvSpPr/>
            <p:nvPr/>
          </p:nvSpPr>
          <p:spPr bwMode="auto">
            <a:xfrm>
              <a:off x="716" y="1219"/>
              <a:ext cx="816" cy="751"/>
            </a:xfrm>
            <a:custGeom>
              <a:avLst/>
              <a:gdLst>
                <a:gd name="T0" fmla="*/ 783 w 273"/>
                <a:gd name="T1" fmla="*/ 351 h 250"/>
                <a:gd name="T2" fmla="*/ 696 w 273"/>
                <a:gd name="T3" fmla="*/ 207 h 250"/>
                <a:gd name="T4" fmla="*/ 696 w 273"/>
                <a:gd name="T5" fmla="*/ 126 h 250"/>
                <a:gd name="T6" fmla="*/ 646 w 273"/>
                <a:gd name="T7" fmla="*/ 24 h 250"/>
                <a:gd name="T8" fmla="*/ 613 w 273"/>
                <a:gd name="T9" fmla="*/ 120 h 250"/>
                <a:gd name="T10" fmla="*/ 634 w 273"/>
                <a:gd name="T11" fmla="*/ 216 h 250"/>
                <a:gd name="T12" fmla="*/ 643 w 273"/>
                <a:gd name="T13" fmla="*/ 291 h 250"/>
                <a:gd name="T14" fmla="*/ 568 w 273"/>
                <a:gd name="T15" fmla="*/ 315 h 250"/>
                <a:gd name="T16" fmla="*/ 499 w 273"/>
                <a:gd name="T17" fmla="*/ 342 h 250"/>
                <a:gd name="T18" fmla="*/ 451 w 273"/>
                <a:gd name="T19" fmla="*/ 315 h 250"/>
                <a:gd name="T20" fmla="*/ 427 w 273"/>
                <a:gd name="T21" fmla="*/ 303 h 250"/>
                <a:gd name="T22" fmla="*/ 421 w 273"/>
                <a:gd name="T23" fmla="*/ 300 h 250"/>
                <a:gd name="T24" fmla="*/ 415 w 273"/>
                <a:gd name="T25" fmla="*/ 294 h 250"/>
                <a:gd name="T26" fmla="*/ 407 w 273"/>
                <a:gd name="T27" fmla="*/ 288 h 250"/>
                <a:gd name="T28" fmla="*/ 404 w 273"/>
                <a:gd name="T29" fmla="*/ 288 h 250"/>
                <a:gd name="T30" fmla="*/ 404 w 273"/>
                <a:gd name="T31" fmla="*/ 288 h 250"/>
                <a:gd name="T32" fmla="*/ 392 w 273"/>
                <a:gd name="T33" fmla="*/ 294 h 250"/>
                <a:gd name="T34" fmla="*/ 389 w 273"/>
                <a:gd name="T35" fmla="*/ 300 h 250"/>
                <a:gd name="T36" fmla="*/ 383 w 273"/>
                <a:gd name="T37" fmla="*/ 306 h 250"/>
                <a:gd name="T38" fmla="*/ 359 w 273"/>
                <a:gd name="T39" fmla="*/ 318 h 250"/>
                <a:gd name="T40" fmla="*/ 311 w 273"/>
                <a:gd name="T41" fmla="*/ 348 h 250"/>
                <a:gd name="T42" fmla="*/ 239 w 273"/>
                <a:gd name="T43" fmla="*/ 327 h 250"/>
                <a:gd name="T44" fmla="*/ 164 w 273"/>
                <a:gd name="T45" fmla="*/ 306 h 250"/>
                <a:gd name="T46" fmla="*/ 170 w 273"/>
                <a:gd name="T47" fmla="*/ 234 h 250"/>
                <a:gd name="T48" fmla="*/ 182 w 273"/>
                <a:gd name="T49" fmla="*/ 135 h 250"/>
                <a:gd name="T50" fmla="*/ 143 w 273"/>
                <a:gd name="T51" fmla="*/ 42 h 250"/>
                <a:gd name="T52" fmla="*/ 99 w 273"/>
                <a:gd name="T53" fmla="*/ 147 h 250"/>
                <a:gd name="T54" fmla="*/ 105 w 273"/>
                <a:gd name="T55" fmla="*/ 231 h 250"/>
                <a:gd name="T56" fmla="*/ 30 w 273"/>
                <a:gd name="T57" fmla="*/ 379 h 250"/>
                <a:gd name="T58" fmla="*/ 12 w 273"/>
                <a:gd name="T59" fmla="*/ 475 h 250"/>
                <a:gd name="T60" fmla="*/ 152 w 273"/>
                <a:gd name="T61" fmla="*/ 622 h 250"/>
                <a:gd name="T62" fmla="*/ 206 w 273"/>
                <a:gd name="T63" fmla="*/ 700 h 250"/>
                <a:gd name="T64" fmla="*/ 251 w 273"/>
                <a:gd name="T65" fmla="*/ 700 h 250"/>
                <a:gd name="T66" fmla="*/ 311 w 273"/>
                <a:gd name="T67" fmla="*/ 709 h 250"/>
                <a:gd name="T68" fmla="*/ 320 w 273"/>
                <a:gd name="T69" fmla="*/ 715 h 250"/>
                <a:gd name="T70" fmla="*/ 338 w 273"/>
                <a:gd name="T71" fmla="*/ 724 h 250"/>
                <a:gd name="T72" fmla="*/ 380 w 273"/>
                <a:gd name="T73" fmla="*/ 742 h 250"/>
                <a:gd name="T74" fmla="*/ 421 w 273"/>
                <a:gd name="T75" fmla="*/ 748 h 250"/>
                <a:gd name="T76" fmla="*/ 460 w 273"/>
                <a:gd name="T77" fmla="*/ 739 h 250"/>
                <a:gd name="T78" fmla="*/ 502 w 273"/>
                <a:gd name="T79" fmla="*/ 718 h 250"/>
                <a:gd name="T80" fmla="*/ 517 w 273"/>
                <a:gd name="T81" fmla="*/ 706 h 250"/>
                <a:gd name="T82" fmla="*/ 529 w 273"/>
                <a:gd name="T83" fmla="*/ 700 h 250"/>
                <a:gd name="T84" fmla="*/ 586 w 273"/>
                <a:gd name="T85" fmla="*/ 688 h 250"/>
                <a:gd name="T86" fmla="*/ 631 w 273"/>
                <a:gd name="T87" fmla="*/ 682 h 250"/>
                <a:gd name="T88" fmla="*/ 679 w 273"/>
                <a:gd name="T89" fmla="*/ 604 h 250"/>
                <a:gd name="T90" fmla="*/ 807 w 273"/>
                <a:gd name="T91" fmla="*/ 445 h 250"/>
                <a:gd name="T92" fmla="*/ 783 w 273"/>
                <a:gd name="T93" fmla="*/ 351 h 25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3"/>
                <a:gd name="T142" fmla="*/ 0 h 250"/>
                <a:gd name="T143" fmla="*/ 273 w 273"/>
                <a:gd name="T144" fmla="*/ 250 h 25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3" h="250">
                  <a:moveTo>
                    <a:pt x="262" y="117"/>
                  </a:moveTo>
                  <a:cubicBezTo>
                    <a:pt x="251" y="95"/>
                    <a:pt x="229" y="105"/>
                    <a:pt x="233" y="69"/>
                  </a:cubicBezTo>
                  <a:cubicBezTo>
                    <a:pt x="234" y="59"/>
                    <a:pt x="236" y="52"/>
                    <a:pt x="233" y="42"/>
                  </a:cubicBezTo>
                  <a:cubicBezTo>
                    <a:pt x="230" y="32"/>
                    <a:pt x="227" y="13"/>
                    <a:pt x="216" y="8"/>
                  </a:cubicBezTo>
                  <a:cubicBezTo>
                    <a:pt x="196" y="0"/>
                    <a:pt x="200" y="30"/>
                    <a:pt x="205" y="40"/>
                  </a:cubicBezTo>
                  <a:cubicBezTo>
                    <a:pt x="211" y="52"/>
                    <a:pt x="209" y="59"/>
                    <a:pt x="212" y="72"/>
                  </a:cubicBezTo>
                  <a:cubicBezTo>
                    <a:pt x="213" y="79"/>
                    <a:pt x="220" y="89"/>
                    <a:pt x="215" y="97"/>
                  </a:cubicBezTo>
                  <a:cubicBezTo>
                    <a:pt x="210" y="104"/>
                    <a:pt x="198" y="101"/>
                    <a:pt x="190" y="105"/>
                  </a:cubicBezTo>
                  <a:cubicBezTo>
                    <a:pt x="182" y="108"/>
                    <a:pt x="178" y="117"/>
                    <a:pt x="167" y="114"/>
                  </a:cubicBezTo>
                  <a:cubicBezTo>
                    <a:pt x="163" y="113"/>
                    <a:pt x="155" y="107"/>
                    <a:pt x="151" y="105"/>
                  </a:cubicBezTo>
                  <a:cubicBezTo>
                    <a:pt x="151" y="105"/>
                    <a:pt x="143" y="101"/>
                    <a:pt x="143" y="101"/>
                  </a:cubicBezTo>
                  <a:cubicBezTo>
                    <a:pt x="142" y="101"/>
                    <a:pt x="141" y="100"/>
                    <a:pt x="141" y="100"/>
                  </a:cubicBezTo>
                  <a:cubicBezTo>
                    <a:pt x="140" y="99"/>
                    <a:pt x="140" y="99"/>
                    <a:pt x="139" y="98"/>
                  </a:cubicBezTo>
                  <a:cubicBezTo>
                    <a:pt x="138" y="97"/>
                    <a:pt x="137" y="96"/>
                    <a:pt x="136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5" y="96"/>
                    <a:pt x="135" y="96"/>
                    <a:pt x="135" y="96"/>
                  </a:cubicBezTo>
                  <a:cubicBezTo>
                    <a:pt x="133" y="96"/>
                    <a:pt x="132" y="97"/>
                    <a:pt x="131" y="98"/>
                  </a:cubicBezTo>
                  <a:cubicBezTo>
                    <a:pt x="131" y="99"/>
                    <a:pt x="130" y="100"/>
                    <a:pt x="130" y="100"/>
                  </a:cubicBezTo>
                  <a:cubicBezTo>
                    <a:pt x="129" y="101"/>
                    <a:pt x="129" y="101"/>
                    <a:pt x="128" y="102"/>
                  </a:cubicBezTo>
                  <a:cubicBezTo>
                    <a:pt x="127" y="102"/>
                    <a:pt x="120" y="106"/>
                    <a:pt x="120" y="106"/>
                  </a:cubicBezTo>
                  <a:cubicBezTo>
                    <a:pt x="116" y="109"/>
                    <a:pt x="109" y="115"/>
                    <a:pt x="104" y="116"/>
                  </a:cubicBezTo>
                  <a:cubicBezTo>
                    <a:pt x="94" y="120"/>
                    <a:pt x="89" y="112"/>
                    <a:pt x="80" y="109"/>
                  </a:cubicBezTo>
                  <a:cubicBezTo>
                    <a:pt x="73" y="106"/>
                    <a:pt x="60" y="109"/>
                    <a:pt x="55" y="102"/>
                  </a:cubicBezTo>
                  <a:cubicBezTo>
                    <a:pt x="50" y="95"/>
                    <a:pt x="56" y="85"/>
                    <a:pt x="57" y="78"/>
                  </a:cubicBezTo>
                  <a:cubicBezTo>
                    <a:pt x="59" y="65"/>
                    <a:pt x="56" y="57"/>
                    <a:pt x="61" y="45"/>
                  </a:cubicBezTo>
                  <a:cubicBezTo>
                    <a:pt x="65" y="35"/>
                    <a:pt x="67" y="4"/>
                    <a:pt x="48" y="14"/>
                  </a:cubicBezTo>
                  <a:cubicBezTo>
                    <a:pt x="38" y="20"/>
                    <a:pt x="35" y="39"/>
                    <a:pt x="33" y="49"/>
                  </a:cubicBezTo>
                  <a:cubicBezTo>
                    <a:pt x="31" y="60"/>
                    <a:pt x="34" y="66"/>
                    <a:pt x="35" y="77"/>
                  </a:cubicBezTo>
                  <a:cubicBezTo>
                    <a:pt x="42" y="112"/>
                    <a:pt x="19" y="104"/>
                    <a:pt x="10" y="126"/>
                  </a:cubicBezTo>
                  <a:cubicBezTo>
                    <a:pt x="6" y="138"/>
                    <a:pt x="0" y="144"/>
                    <a:pt x="4" y="158"/>
                  </a:cubicBezTo>
                  <a:cubicBezTo>
                    <a:pt x="12" y="187"/>
                    <a:pt x="42" y="182"/>
                    <a:pt x="51" y="207"/>
                  </a:cubicBezTo>
                  <a:cubicBezTo>
                    <a:pt x="56" y="219"/>
                    <a:pt x="56" y="230"/>
                    <a:pt x="69" y="233"/>
                  </a:cubicBezTo>
                  <a:cubicBezTo>
                    <a:pt x="74" y="234"/>
                    <a:pt x="79" y="233"/>
                    <a:pt x="84" y="233"/>
                  </a:cubicBezTo>
                  <a:cubicBezTo>
                    <a:pt x="90" y="232"/>
                    <a:pt x="96" y="232"/>
                    <a:pt x="104" y="236"/>
                  </a:cubicBezTo>
                  <a:cubicBezTo>
                    <a:pt x="105" y="236"/>
                    <a:pt x="106" y="237"/>
                    <a:pt x="107" y="238"/>
                  </a:cubicBezTo>
                  <a:cubicBezTo>
                    <a:pt x="109" y="239"/>
                    <a:pt x="111" y="240"/>
                    <a:pt x="113" y="241"/>
                  </a:cubicBezTo>
                  <a:cubicBezTo>
                    <a:pt x="118" y="244"/>
                    <a:pt x="123" y="246"/>
                    <a:pt x="127" y="247"/>
                  </a:cubicBezTo>
                  <a:cubicBezTo>
                    <a:pt x="132" y="249"/>
                    <a:pt x="136" y="250"/>
                    <a:pt x="141" y="249"/>
                  </a:cubicBezTo>
                  <a:cubicBezTo>
                    <a:pt x="146" y="249"/>
                    <a:pt x="150" y="248"/>
                    <a:pt x="154" y="246"/>
                  </a:cubicBezTo>
                  <a:cubicBezTo>
                    <a:pt x="158" y="244"/>
                    <a:pt x="163" y="242"/>
                    <a:pt x="168" y="239"/>
                  </a:cubicBezTo>
                  <a:cubicBezTo>
                    <a:pt x="170" y="238"/>
                    <a:pt x="172" y="236"/>
                    <a:pt x="173" y="235"/>
                  </a:cubicBezTo>
                  <a:cubicBezTo>
                    <a:pt x="174" y="234"/>
                    <a:pt x="176" y="234"/>
                    <a:pt x="177" y="233"/>
                  </a:cubicBezTo>
                  <a:cubicBezTo>
                    <a:pt x="184" y="228"/>
                    <a:pt x="190" y="229"/>
                    <a:pt x="196" y="229"/>
                  </a:cubicBezTo>
                  <a:cubicBezTo>
                    <a:pt x="201" y="229"/>
                    <a:pt x="206" y="229"/>
                    <a:pt x="211" y="227"/>
                  </a:cubicBezTo>
                  <a:cubicBezTo>
                    <a:pt x="224" y="223"/>
                    <a:pt x="223" y="213"/>
                    <a:pt x="227" y="201"/>
                  </a:cubicBezTo>
                  <a:cubicBezTo>
                    <a:pt x="235" y="175"/>
                    <a:pt x="264" y="177"/>
                    <a:pt x="270" y="148"/>
                  </a:cubicBezTo>
                  <a:cubicBezTo>
                    <a:pt x="273" y="134"/>
                    <a:pt x="267" y="128"/>
                    <a:pt x="262" y="117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5"/>
            <p:cNvSpPr/>
            <p:nvPr/>
          </p:nvSpPr>
          <p:spPr bwMode="auto">
            <a:xfrm>
              <a:off x="728" y="1231"/>
              <a:ext cx="792" cy="727"/>
            </a:xfrm>
            <a:custGeom>
              <a:avLst/>
              <a:gdLst>
                <a:gd name="T0" fmla="*/ 759 w 265"/>
                <a:gd name="T1" fmla="*/ 339 h 242"/>
                <a:gd name="T2" fmla="*/ 678 w 265"/>
                <a:gd name="T3" fmla="*/ 201 h 242"/>
                <a:gd name="T4" fmla="*/ 678 w 265"/>
                <a:gd name="T5" fmla="*/ 123 h 242"/>
                <a:gd name="T6" fmla="*/ 628 w 265"/>
                <a:gd name="T7" fmla="*/ 24 h 242"/>
                <a:gd name="T8" fmla="*/ 598 w 265"/>
                <a:gd name="T9" fmla="*/ 117 h 242"/>
                <a:gd name="T10" fmla="*/ 616 w 265"/>
                <a:gd name="T11" fmla="*/ 210 h 242"/>
                <a:gd name="T12" fmla="*/ 625 w 265"/>
                <a:gd name="T13" fmla="*/ 282 h 242"/>
                <a:gd name="T14" fmla="*/ 553 w 265"/>
                <a:gd name="T15" fmla="*/ 306 h 242"/>
                <a:gd name="T16" fmla="*/ 487 w 265"/>
                <a:gd name="T17" fmla="*/ 330 h 242"/>
                <a:gd name="T18" fmla="*/ 439 w 265"/>
                <a:gd name="T19" fmla="*/ 306 h 242"/>
                <a:gd name="T20" fmla="*/ 412 w 265"/>
                <a:gd name="T21" fmla="*/ 294 h 242"/>
                <a:gd name="T22" fmla="*/ 409 w 265"/>
                <a:gd name="T23" fmla="*/ 291 h 242"/>
                <a:gd name="T24" fmla="*/ 403 w 265"/>
                <a:gd name="T25" fmla="*/ 285 h 242"/>
                <a:gd name="T26" fmla="*/ 395 w 265"/>
                <a:gd name="T27" fmla="*/ 282 h 242"/>
                <a:gd name="T28" fmla="*/ 392 w 265"/>
                <a:gd name="T29" fmla="*/ 282 h 242"/>
                <a:gd name="T30" fmla="*/ 392 w 265"/>
                <a:gd name="T31" fmla="*/ 282 h 242"/>
                <a:gd name="T32" fmla="*/ 380 w 265"/>
                <a:gd name="T33" fmla="*/ 285 h 242"/>
                <a:gd name="T34" fmla="*/ 377 w 265"/>
                <a:gd name="T35" fmla="*/ 291 h 242"/>
                <a:gd name="T36" fmla="*/ 371 w 265"/>
                <a:gd name="T37" fmla="*/ 297 h 242"/>
                <a:gd name="T38" fmla="*/ 347 w 265"/>
                <a:gd name="T39" fmla="*/ 309 h 242"/>
                <a:gd name="T40" fmla="*/ 302 w 265"/>
                <a:gd name="T41" fmla="*/ 339 h 242"/>
                <a:gd name="T42" fmla="*/ 233 w 265"/>
                <a:gd name="T43" fmla="*/ 318 h 242"/>
                <a:gd name="T44" fmla="*/ 158 w 265"/>
                <a:gd name="T45" fmla="*/ 300 h 242"/>
                <a:gd name="T46" fmla="*/ 164 w 265"/>
                <a:gd name="T47" fmla="*/ 228 h 242"/>
                <a:gd name="T48" fmla="*/ 176 w 265"/>
                <a:gd name="T49" fmla="*/ 132 h 242"/>
                <a:gd name="T50" fmla="*/ 137 w 265"/>
                <a:gd name="T51" fmla="*/ 45 h 242"/>
                <a:gd name="T52" fmla="*/ 96 w 265"/>
                <a:gd name="T53" fmla="*/ 144 h 242"/>
                <a:gd name="T54" fmla="*/ 102 w 265"/>
                <a:gd name="T55" fmla="*/ 222 h 242"/>
                <a:gd name="T56" fmla="*/ 30 w 265"/>
                <a:gd name="T57" fmla="*/ 367 h 242"/>
                <a:gd name="T58" fmla="*/ 12 w 265"/>
                <a:gd name="T59" fmla="*/ 460 h 242"/>
                <a:gd name="T60" fmla="*/ 146 w 265"/>
                <a:gd name="T61" fmla="*/ 604 h 242"/>
                <a:gd name="T62" fmla="*/ 200 w 265"/>
                <a:gd name="T63" fmla="*/ 676 h 242"/>
                <a:gd name="T64" fmla="*/ 242 w 265"/>
                <a:gd name="T65" fmla="*/ 676 h 242"/>
                <a:gd name="T66" fmla="*/ 299 w 265"/>
                <a:gd name="T67" fmla="*/ 685 h 242"/>
                <a:gd name="T68" fmla="*/ 311 w 265"/>
                <a:gd name="T69" fmla="*/ 691 h 242"/>
                <a:gd name="T70" fmla="*/ 329 w 265"/>
                <a:gd name="T71" fmla="*/ 700 h 242"/>
                <a:gd name="T72" fmla="*/ 368 w 265"/>
                <a:gd name="T73" fmla="*/ 718 h 242"/>
                <a:gd name="T74" fmla="*/ 409 w 265"/>
                <a:gd name="T75" fmla="*/ 724 h 242"/>
                <a:gd name="T76" fmla="*/ 448 w 265"/>
                <a:gd name="T77" fmla="*/ 715 h 242"/>
                <a:gd name="T78" fmla="*/ 487 w 265"/>
                <a:gd name="T79" fmla="*/ 694 h 242"/>
                <a:gd name="T80" fmla="*/ 502 w 265"/>
                <a:gd name="T81" fmla="*/ 685 h 242"/>
                <a:gd name="T82" fmla="*/ 514 w 265"/>
                <a:gd name="T83" fmla="*/ 676 h 242"/>
                <a:gd name="T84" fmla="*/ 571 w 265"/>
                <a:gd name="T85" fmla="*/ 664 h 242"/>
                <a:gd name="T86" fmla="*/ 613 w 265"/>
                <a:gd name="T87" fmla="*/ 661 h 242"/>
                <a:gd name="T88" fmla="*/ 660 w 265"/>
                <a:gd name="T89" fmla="*/ 583 h 242"/>
                <a:gd name="T90" fmla="*/ 786 w 265"/>
                <a:gd name="T91" fmla="*/ 430 h 242"/>
                <a:gd name="T92" fmla="*/ 759 w 265"/>
                <a:gd name="T93" fmla="*/ 339 h 2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65"/>
                <a:gd name="T142" fmla="*/ 0 h 242"/>
                <a:gd name="T143" fmla="*/ 265 w 265"/>
                <a:gd name="T144" fmla="*/ 242 h 2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65" h="242">
                  <a:moveTo>
                    <a:pt x="254" y="113"/>
                  </a:moveTo>
                  <a:cubicBezTo>
                    <a:pt x="244" y="93"/>
                    <a:pt x="223" y="102"/>
                    <a:pt x="227" y="67"/>
                  </a:cubicBezTo>
                  <a:cubicBezTo>
                    <a:pt x="227" y="57"/>
                    <a:pt x="230" y="51"/>
                    <a:pt x="227" y="41"/>
                  </a:cubicBezTo>
                  <a:cubicBezTo>
                    <a:pt x="224" y="31"/>
                    <a:pt x="220" y="13"/>
                    <a:pt x="210" y="8"/>
                  </a:cubicBezTo>
                  <a:cubicBezTo>
                    <a:pt x="190" y="0"/>
                    <a:pt x="195" y="29"/>
                    <a:pt x="200" y="39"/>
                  </a:cubicBezTo>
                  <a:cubicBezTo>
                    <a:pt x="205" y="50"/>
                    <a:pt x="203" y="58"/>
                    <a:pt x="206" y="70"/>
                  </a:cubicBezTo>
                  <a:cubicBezTo>
                    <a:pt x="207" y="77"/>
                    <a:pt x="214" y="86"/>
                    <a:pt x="209" y="94"/>
                  </a:cubicBezTo>
                  <a:cubicBezTo>
                    <a:pt x="205" y="101"/>
                    <a:pt x="192" y="98"/>
                    <a:pt x="185" y="102"/>
                  </a:cubicBezTo>
                  <a:cubicBezTo>
                    <a:pt x="177" y="105"/>
                    <a:pt x="173" y="113"/>
                    <a:pt x="163" y="110"/>
                  </a:cubicBezTo>
                  <a:cubicBezTo>
                    <a:pt x="158" y="109"/>
                    <a:pt x="151" y="104"/>
                    <a:pt x="147" y="102"/>
                  </a:cubicBezTo>
                  <a:cubicBezTo>
                    <a:pt x="146" y="102"/>
                    <a:pt x="139" y="98"/>
                    <a:pt x="138" y="98"/>
                  </a:cubicBezTo>
                  <a:cubicBezTo>
                    <a:pt x="138" y="98"/>
                    <a:pt x="137" y="98"/>
                    <a:pt x="137" y="97"/>
                  </a:cubicBezTo>
                  <a:cubicBezTo>
                    <a:pt x="136" y="96"/>
                    <a:pt x="136" y="96"/>
                    <a:pt x="135" y="95"/>
                  </a:cubicBezTo>
                  <a:cubicBezTo>
                    <a:pt x="134" y="94"/>
                    <a:pt x="133" y="94"/>
                    <a:pt x="132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31" y="94"/>
                    <a:pt x="131" y="94"/>
                    <a:pt x="131" y="94"/>
                  </a:cubicBezTo>
                  <a:cubicBezTo>
                    <a:pt x="129" y="94"/>
                    <a:pt x="128" y="94"/>
                    <a:pt x="127" y="95"/>
                  </a:cubicBezTo>
                  <a:cubicBezTo>
                    <a:pt x="127" y="96"/>
                    <a:pt x="126" y="97"/>
                    <a:pt x="126" y="97"/>
                  </a:cubicBezTo>
                  <a:cubicBezTo>
                    <a:pt x="125" y="98"/>
                    <a:pt x="125" y="98"/>
                    <a:pt x="124" y="99"/>
                  </a:cubicBezTo>
                  <a:cubicBezTo>
                    <a:pt x="123" y="99"/>
                    <a:pt x="117" y="103"/>
                    <a:pt x="116" y="103"/>
                  </a:cubicBezTo>
                  <a:cubicBezTo>
                    <a:pt x="112" y="105"/>
                    <a:pt x="106" y="111"/>
                    <a:pt x="101" y="113"/>
                  </a:cubicBezTo>
                  <a:cubicBezTo>
                    <a:pt x="91" y="116"/>
                    <a:pt x="86" y="109"/>
                    <a:pt x="78" y="106"/>
                  </a:cubicBezTo>
                  <a:cubicBezTo>
                    <a:pt x="70" y="103"/>
                    <a:pt x="58" y="106"/>
                    <a:pt x="53" y="100"/>
                  </a:cubicBezTo>
                  <a:cubicBezTo>
                    <a:pt x="48" y="93"/>
                    <a:pt x="54" y="83"/>
                    <a:pt x="55" y="76"/>
                  </a:cubicBezTo>
                  <a:cubicBezTo>
                    <a:pt x="57" y="63"/>
                    <a:pt x="54" y="56"/>
                    <a:pt x="59" y="44"/>
                  </a:cubicBezTo>
                  <a:cubicBezTo>
                    <a:pt x="63" y="34"/>
                    <a:pt x="65" y="5"/>
                    <a:pt x="46" y="15"/>
                  </a:cubicBezTo>
                  <a:cubicBezTo>
                    <a:pt x="36" y="20"/>
                    <a:pt x="34" y="39"/>
                    <a:pt x="32" y="48"/>
                  </a:cubicBezTo>
                  <a:cubicBezTo>
                    <a:pt x="30" y="58"/>
                    <a:pt x="32" y="65"/>
                    <a:pt x="34" y="74"/>
                  </a:cubicBezTo>
                  <a:cubicBezTo>
                    <a:pt x="40" y="108"/>
                    <a:pt x="18" y="101"/>
                    <a:pt x="10" y="122"/>
                  </a:cubicBezTo>
                  <a:cubicBezTo>
                    <a:pt x="5" y="133"/>
                    <a:pt x="0" y="140"/>
                    <a:pt x="4" y="153"/>
                  </a:cubicBezTo>
                  <a:cubicBezTo>
                    <a:pt x="11" y="181"/>
                    <a:pt x="40" y="176"/>
                    <a:pt x="49" y="201"/>
                  </a:cubicBezTo>
                  <a:cubicBezTo>
                    <a:pt x="54" y="212"/>
                    <a:pt x="54" y="222"/>
                    <a:pt x="67" y="225"/>
                  </a:cubicBezTo>
                  <a:cubicBezTo>
                    <a:pt x="72" y="226"/>
                    <a:pt x="76" y="226"/>
                    <a:pt x="81" y="225"/>
                  </a:cubicBezTo>
                  <a:cubicBezTo>
                    <a:pt x="87" y="225"/>
                    <a:pt x="93" y="224"/>
                    <a:pt x="100" y="228"/>
                  </a:cubicBezTo>
                  <a:cubicBezTo>
                    <a:pt x="102" y="229"/>
                    <a:pt x="103" y="229"/>
                    <a:pt x="104" y="230"/>
                  </a:cubicBezTo>
                  <a:cubicBezTo>
                    <a:pt x="106" y="231"/>
                    <a:pt x="107" y="232"/>
                    <a:pt x="110" y="233"/>
                  </a:cubicBezTo>
                  <a:cubicBezTo>
                    <a:pt x="115" y="236"/>
                    <a:pt x="119" y="238"/>
                    <a:pt x="123" y="239"/>
                  </a:cubicBezTo>
                  <a:cubicBezTo>
                    <a:pt x="128" y="241"/>
                    <a:pt x="132" y="242"/>
                    <a:pt x="137" y="241"/>
                  </a:cubicBezTo>
                  <a:cubicBezTo>
                    <a:pt x="141" y="241"/>
                    <a:pt x="145" y="240"/>
                    <a:pt x="150" y="238"/>
                  </a:cubicBezTo>
                  <a:cubicBezTo>
                    <a:pt x="154" y="236"/>
                    <a:pt x="158" y="234"/>
                    <a:pt x="163" y="231"/>
                  </a:cubicBezTo>
                  <a:cubicBezTo>
                    <a:pt x="165" y="230"/>
                    <a:pt x="167" y="229"/>
                    <a:pt x="168" y="228"/>
                  </a:cubicBezTo>
                  <a:cubicBezTo>
                    <a:pt x="169" y="227"/>
                    <a:pt x="171" y="226"/>
                    <a:pt x="172" y="225"/>
                  </a:cubicBezTo>
                  <a:cubicBezTo>
                    <a:pt x="178" y="221"/>
                    <a:pt x="185" y="221"/>
                    <a:pt x="191" y="221"/>
                  </a:cubicBezTo>
                  <a:cubicBezTo>
                    <a:pt x="195" y="221"/>
                    <a:pt x="200" y="222"/>
                    <a:pt x="205" y="220"/>
                  </a:cubicBezTo>
                  <a:cubicBezTo>
                    <a:pt x="218" y="216"/>
                    <a:pt x="217" y="206"/>
                    <a:pt x="221" y="194"/>
                  </a:cubicBezTo>
                  <a:cubicBezTo>
                    <a:pt x="228" y="169"/>
                    <a:pt x="257" y="172"/>
                    <a:pt x="263" y="143"/>
                  </a:cubicBezTo>
                  <a:cubicBezTo>
                    <a:pt x="265" y="130"/>
                    <a:pt x="260" y="124"/>
                    <a:pt x="254" y="1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96"/>
            <p:cNvSpPr/>
            <p:nvPr/>
          </p:nvSpPr>
          <p:spPr bwMode="auto">
            <a:xfrm>
              <a:off x="1027" y="1355"/>
              <a:ext cx="41" cy="99"/>
            </a:xfrm>
            <a:custGeom>
              <a:avLst/>
              <a:gdLst>
                <a:gd name="T0" fmla="*/ 18 w 14"/>
                <a:gd name="T1" fmla="*/ 3 h 33"/>
                <a:gd name="T2" fmla="*/ 41 w 14"/>
                <a:gd name="T3" fmla="*/ 48 h 33"/>
                <a:gd name="T4" fmla="*/ 23 w 14"/>
                <a:gd name="T5" fmla="*/ 96 h 33"/>
                <a:gd name="T6" fmla="*/ 0 w 14"/>
                <a:gd name="T7" fmla="*/ 51 h 33"/>
                <a:gd name="T8" fmla="*/ 18 w 14"/>
                <a:gd name="T9" fmla="*/ 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3"/>
                <a:gd name="T17" fmla="*/ 14 w 14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3">
                  <a:moveTo>
                    <a:pt x="6" y="1"/>
                  </a:moveTo>
                  <a:cubicBezTo>
                    <a:pt x="10" y="0"/>
                    <a:pt x="13" y="7"/>
                    <a:pt x="14" y="16"/>
                  </a:cubicBezTo>
                  <a:cubicBezTo>
                    <a:pt x="14" y="25"/>
                    <a:pt x="11" y="32"/>
                    <a:pt x="8" y="32"/>
                  </a:cubicBezTo>
                  <a:cubicBezTo>
                    <a:pt x="4" y="33"/>
                    <a:pt x="1" y="26"/>
                    <a:pt x="0" y="17"/>
                  </a:cubicBezTo>
                  <a:cubicBezTo>
                    <a:pt x="0" y="8"/>
                    <a:pt x="3" y="1"/>
                    <a:pt x="6" y="1"/>
                  </a:cubicBez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7"/>
            <p:cNvSpPr/>
            <p:nvPr/>
          </p:nvSpPr>
          <p:spPr bwMode="auto">
            <a:xfrm>
              <a:off x="1161" y="1352"/>
              <a:ext cx="42" cy="96"/>
            </a:xfrm>
            <a:custGeom>
              <a:avLst/>
              <a:gdLst>
                <a:gd name="T0" fmla="*/ 21 w 14"/>
                <a:gd name="T1" fmla="*/ 0 h 32"/>
                <a:gd name="T2" fmla="*/ 42 w 14"/>
                <a:gd name="T3" fmla="*/ 48 h 32"/>
                <a:gd name="T4" fmla="*/ 24 w 14"/>
                <a:gd name="T5" fmla="*/ 96 h 32"/>
                <a:gd name="T6" fmla="*/ 3 w 14"/>
                <a:gd name="T7" fmla="*/ 48 h 32"/>
                <a:gd name="T8" fmla="*/ 21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7" y="0"/>
                  </a:moveTo>
                  <a:cubicBezTo>
                    <a:pt x="11" y="0"/>
                    <a:pt x="14" y="7"/>
                    <a:pt x="14" y="16"/>
                  </a:cubicBezTo>
                  <a:cubicBezTo>
                    <a:pt x="14" y="24"/>
                    <a:pt x="12" y="32"/>
                    <a:pt x="8" y="32"/>
                  </a:cubicBezTo>
                  <a:cubicBezTo>
                    <a:pt x="4" y="32"/>
                    <a:pt x="1" y="25"/>
                    <a:pt x="1" y="16"/>
                  </a:cubicBezTo>
                  <a:cubicBezTo>
                    <a:pt x="0" y="7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64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98"/>
            <p:cNvSpPr/>
            <p:nvPr/>
          </p:nvSpPr>
          <p:spPr bwMode="auto">
            <a:xfrm>
              <a:off x="1080" y="1243"/>
              <a:ext cx="245" cy="151"/>
            </a:xfrm>
            <a:custGeom>
              <a:avLst/>
              <a:gdLst>
                <a:gd name="T0" fmla="*/ 63 w 82"/>
                <a:gd name="T1" fmla="*/ 103 h 50"/>
                <a:gd name="T2" fmla="*/ 152 w 82"/>
                <a:gd name="T3" fmla="*/ 82 h 50"/>
                <a:gd name="T4" fmla="*/ 230 w 82"/>
                <a:gd name="T5" fmla="*/ 151 h 50"/>
                <a:gd name="T6" fmla="*/ 117 w 82"/>
                <a:gd name="T7" fmla="*/ 0 h 50"/>
                <a:gd name="T8" fmla="*/ 33 w 82"/>
                <a:gd name="T9" fmla="*/ 30 h 50"/>
                <a:gd name="T10" fmla="*/ 63 w 82"/>
                <a:gd name="T11" fmla="*/ 103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50"/>
                <a:gd name="T20" fmla="*/ 82 w 82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50">
                  <a:moveTo>
                    <a:pt x="21" y="34"/>
                  </a:moveTo>
                  <a:cubicBezTo>
                    <a:pt x="32" y="35"/>
                    <a:pt x="36" y="27"/>
                    <a:pt x="51" y="27"/>
                  </a:cubicBezTo>
                  <a:cubicBezTo>
                    <a:pt x="72" y="28"/>
                    <a:pt x="70" y="40"/>
                    <a:pt x="77" y="50"/>
                  </a:cubicBezTo>
                  <a:cubicBezTo>
                    <a:pt x="82" y="29"/>
                    <a:pt x="71" y="2"/>
                    <a:pt x="39" y="0"/>
                  </a:cubicBezTo>
                  <a:cubicBezTo>
                    <a:pt x="30" y="0"/>
                    <a:pt x="17" y="4"/>
                    <a:pt x="11" y="10"/>
                  </a:cubicBezTo>
                  <a:cubicBezTo>
                    <a:pt x="0" y="19"/>
                    <a:pt x="6" y="34"/>
                    <a:pt x="21" y="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99"/>
            <p:cNvSpPr/>
            <p:nvPr/>
          </p:nvSpPr>
          <p:spPr bwMode="auto">
            <a:xfrm>
              <a:off x="898" y="1246"/>
              <a:ext cx="245" cy="163"/>
            </a:xfrm>
            <a:custGeom>
              <a:avLst/>
              <a:gdLst>
                <a:gd name="T0" fmla="*/ 185 w 82"/>
                <a:gd name="T1" fmla="*/ 103 h 54"/>
                <a:gd name="T2" fmla="*/ 96 w 82"/>
                <a:gd name="T3" fmla="*/ 88 h 54"/>
                <a:gd name="T4" fmla="*/ 21 w 82"/>
                <a:gd name="T5" fmla="*/ 163 h 54"/>
                <a:gd name="T6" fmla="*/ 123 w 82"/>
                <a:gd name="T7" fmla="*/ 3 h 54"/>
                <a:gd name="T8" fmla="*/ 212 w 82"/>
                <a:gd name="T9" fmla="*/ 27 h 54"/>
                <a:gd name="T10" fmla="*/ 185 w 82"/>
                <a:gd name="T11" fmla="*/ 103 h 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54"/>
                <a:gd name="T20" fmla="*/ 82 w 82"/>
                <a:gd name="T21" fmla="*/ 54 h 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54">
                  <a:moveTo>
                    <a:pt x="62" y="34"/>
                  </a:moveTo>
                  <a:cubicBezTo>
                    <a:pt x="51" y="36"/>
                    <a:pt x="47" y="28"/>
                    <a:pt x="32" y="29"/>
                  </a:cubicBezTo>
                  <a:cubicBezTo>
                    <a:pt x="11" y="32"/>
                    <a:pt x="13" y="44"/>
                    <a:pt x="7" y="54"/>
                  </a:cubicBezTo>
                  <a:cubicBezTo>
                    <a:pt x="0" y="33"/>
                    <a:pt x="10" y="5"/>
                    <a:pt x="41" y="1"/>
                  </a:cubicBezTo>
                  <a:cubicBezTo>
                    <a:pt x="50" y="0"/>
                    <a:pt x="64" y="4"/>
                    <a:pt x="71" y="9"/>
                  </a:cubicBezTo>
                  <a:cubicBezTo>
                    <a:pt x="82" y="18"/>
                    <a:pt x="77" y="32"/>
                    <a:pt x="62" y="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101"/>
            <p:cNvSpPr/>
            <p:nvPr/>
          </p:nvSpPr>
          <p:spPr bwMode="auto">
            <a:xfrm>
              <a:off x="800" y="967"/>
              <a:ext cx="800" cy="505"/>
            </a:xfrm>
            <a:custGeom>
              <a:avLst/>
              <a:gdLst>
                <a:gd name="T0" fmla="*/ 313 w 268"/>
                <a:gd name="T1" fmla="*/ 3 h 168"/>
                <a:gd name="T2" fmla="*/ 170 w 268"/>
                <a:gd name="T3" fmla="*/ 42 h 168"/>
                <a:gd name="T4" fmla="*/ 69 w 268"/>
                <a:gd name="T5" fmla="*/ 123 h 168"/>
                <a:gd name="T6" fmla="*/ 12 w 268"/>
                <a:gd name="T7" fmla="*/ 225 h 168"/>
                <a:gd name="T8" fmla="*/ 12 w 268"/>
                <a:gd name="T9" fmla="*/ 319 h 168"/>
                <a:gd name="T10" fmla="*/ 60 w 268"/>
                <a:gd name="T11" fmla="*/ 334 h 168"/>
                <a:gd name="T12" fmla="*/ 75 w 268"/>
                <a:gd name="T13" fmla="*/ 331 h 168"/>
                <a:gd name="T14" fmla="*/ 209 w 268"/>
                <a:gd name="T15" fmla="*/ 307 h 168"/>
                <a:gd name="T16" fmla="*/ 367 w 268"/>
                <a:gd name="T17" fmla="*/ 280 h 168"/>
                <a:gd name="T18" fmla="*/ 621 w 268"/>
                <a:gd name="T19" fmla="*/ 370 h 168"/>
                <a:gd name="T20" fmla="*/ 672 w 268"/>
                <a:gd name="T21" fmla="*/ 415 h 168"/>
                <a:gd name="T22" fmla="*/ 785 w 268"/>
                <a:gd name="T23" fmla="*/ 505 h 168"/>
                <a:gd name="T24" fmla="*/ 800 w 268"/>
                <a:gd name="T25" fmla="*/ 484 h 168"/>
                <a:gd name="T26" fmla="*/ 672 w 268"/>
                <a:gd name="T27" fmla="*/ 283 h 168"/>
                <a:gd name="T28" fmla="*/ 528 w 268"/>
                <a:gd name="T29" fmla="*/ 63 h 168"/>
                <a:gd name="T30" fmla="*/ 427 w 268"/>
                <a:gd name="T31" fmla="*/ 15 h 168"/>
                <a:gd name="T32" fmla="*/ 313 w 268"/>
                <a:gd name="T33" fmla="*/ 3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8"/>
                <a:gd name="T52" fmla="*/ 0 h 168"/>
                <a:gd name="T53" fmla="*/ 268 w 268"/>
                <a:gd name="T54" fmla="*/ 168 h 1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8" h="168">
                  <a:moveTo>
                    <a:pt x="105" y="1"/>
                  </a:moveTo>
                  <a:cubicBezTo>
                    <a:pt x="88" y="2"/>
                    <a:pt x="71" y="6"/>
                    <a:pt x="57" y="14"/>
                  </a:cubicBezTo>
                  <a:cubicBezTo>
                    <a:pt x="44" y="21"/>
                    <a:pt x="33" y="30"/>
                    <a:pt x="23" y="41"/>
                  </a:cubicBezTo>
                  <a:cubicBezTo>
                    <a:pt x="14" y="52"/>
                    <a:pt x="7" y="64"/>
                    <a:pt x="4" y="75"/>
                  </a:cubicBezTo>
                  <a:cubicBezTo>
                    <a:pt x="0" y="89"/>
                    <a:pt x="0" y="100"/>
                    <a:pt x="4" y="106"/>
                  </a:cubicBezTo>
                  <a:cubicBezTo>
                    <a:pt x="7" y="109"/>
                    <a:pt x="12" y="111"/>
                    <a:pt x="20" y="111"/>
                  </a:cubicBezTo>
                  <a:cubicBezTo>
                    <a:pt x="22" y="111"/>
                    <a:pt x="23" y="111"/>
                    <a:pt x="25" y="110"/>
                  </a:cubicBezTo>
                  <a:cubicBezTo>
                    <a:pt x="41" y="108"/>
                    <a:pt x="56" y="105"/>
                    <a:pt x="70" y="102"/>
                  </a:cubicBezTo>
                  <a:cubicBezTo>
                    <a:pt x="88" y="98"/>
                    <a:pt x="106" y="94"/>
                    <a:pt x="123" y="93"/>
                  </a:cubicBezTo>
                  <a:cubicBezTo>
                    <a:pt x="154" y="92"/>
                    <a:pt x="180" y="101"/>
                    <a:pt x="208" y="123"/>
                  </a:cubicBezTo>
                  <a:cubicBezTo>
                    <a:pt x="215" y="129"/>
                    <a:pt x="220" y="134"/>
                    <a:pt x="225" y="138"/>
                  </a:cubicBezTo>
                  <a:cubicBezTo>
                    <a:pt x="234" y="148"/>
                    <a:pt x="243" y="156"/>
                    <a:pt x="263" y="168"/>
                  </a:cubicBezTo>
                  <a:cubicBezTo>
                    <a:pt x="265" y="165"/>
                    <a:pt x="265" y="163"/>
                    <a:pt x="268" y="161"/>
                  </a:cubicBezTo>
                  <a:cubicBezTo>
                    <a:pt x="247" y="145"/>
                    <a:pt x="237" y="121"/>
                    <a:pt x="225" y="94"/>
                  </a:cubicBezTo>
                  <a:cubicBezTo>
                    <a:pt x="213" y="66"/>
                    <a:pt x="201" y="38"/>
                    <a:pt x="177" y="21"/>
                  </a:cubicBezTo>
                  <a:cubicBezTo>
                    <a:pt x="166" y="14"/>
                    <a:pt x="155" y="9"/>
                    <a:pt x="143" y="5"/>
                  </a:cubicBezTo>
                  <a:cubicBezTo>
                    <a:pt x="130" y="2"/>
                    <a:pt x="118" y="0"/>
                    <a:pt x="105" y="1"/>
                  </a:cubicBezTo>
                </a:path>
              </a:pathLst>
            </a:custGeom>
            <a:solidFill>
              <a:srgbClr val="510D0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05" name="Picture 1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7" y="1399"/>
              <a:ext cx="171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" name="Picture 10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68" y="1405"/>
              <a:ext cx="125" cy="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7" name="Freeform 105"/>
            <p:cNvSpPr/>
            <p:nvPr/>
          </p:nvSpPr>
          <p:spPr bwMode="auto">
            <a:xfrm>
              <a:off x="955" y="1976"/>
              <a:ext cx="176" cy="132"/>
            </a:xfrm>
            <a:custGeom>
              <a:avLst/>
              <a:gdLst>
                <a:gd name="T0" fmla="*/ 69 w 59"/>
                <a:gd name="T1" fmla="*/ 84 h 44"/>
                <a:gd name="T2" fmla="*/ 30 w 59"/>
                <a:gd name="T3" fmla="*/ 60 h 44"/>
                <a:gd name="T4" fmla="*/ 21 w 59"/>
                <a:gd name="T5" fmla="*/ 51 h 44"/>
                <a:gd name="T6" fmla="*/ 3 w 59"/>
                <a:gd name="T7" fmla="*/ 42 h 44"/>
                <a:gd name="T8" fmla="*/ 12 w 59"/>
                <a:gd name="T9" fmla="*/ 15 h 44"/>
                <a:gd name="T10" fmla="*/ 36 w 59"/>
                <a:gd name="T11" fmla="*/ 6 h 44"/>
                <a:gd name="T12" fmla="*/ 60 w 59"/>
                <a:gd name="T13" fmla="*/ 3 h 44"/>
                <a:gd name="T14" fmla="*/ 92 w 59"/>
                <a:gd name="T15" fmla="*/ 0 h 44"/>
                <a:gd name="T16" fmla="*/ 131 w 59"/>
                <a:gd name="T17" fmla="*/ 3 h 44"/>
                <a:gd name="T18" fmla="*/ 146 w 59"/>
                <a:gd name="T19" fmla="*/ 24 h 44"/>
                <a:gd name="T20" fmla="*/ 122 w 59"/>
                <a:gd name="T21" fmla="*/ 33 h 44"/>
                <a:gd name="T22" fmla="*/ 167 w 59"/>
                <a:gd name="T23" fmla="*/ 54 h 44"/>
                <a:gd name="T24" fmla="*/ 161 w 59"/>
                <a:gd name="T25" fmla="*/ 99 h 44"/>
                <a:gd name="T26" fmla="*/ 69 w 59"/>
                <a:gd name="T27" fmla="*/ 84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9"/>
                <a:gd name="T43" fmla="*/ 0 h 44"/>
                <a:gd name="T44" fmla="*/ 59 w 59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9" h="44">
                  <a:moveTo>
                    <a:pt x="23" y="28"/>
                  </a:moveTo>
                  <a:cubicBezTo>
                    <a:pt x="19" y="25"/>
                    <a:pt x="14" y="24"/>
                    <a:pt x="10" y="20"/>
                  </a:cubicBezTo>
                  <a:cubicBezTo>
                    <a:pt x="9" y="19"/>
                    <a:pt x="9" y="18"/>
                    <a:pt x="7" y="17"/>
                  </a:cubicBezTo>
                  <a:cubicBezTo>
                    <a:pt x="5" y="16"/>
                    <a:pt x="3" y="16"/>
                    <a:pt x="1" y="14"/>
                  </a:cubicBezTo>
                  <a:cubicBezTo>
                    <a:pt x="0" y="11"/>
                    <a:pt x="2" y="7"/>
                    <a:pt x="4" y="5"/>
                  </a:cubicBezTo>
                  <a:cubicBezTo>
                    <a:pt x="7" y="0"/>
                    <a:pt x="7" y="1"/>
                    <a:pt x="12" y="2"/>
                  </a:cubicBezTo>
                  <a:cubicBezTo>
                    <a:pt x="14" y="2"/>
                    <a:pt x="18" y="1"/>
                    <a:pt x="20" y="1"/>
                  </a:cubicBezTo>
                  <a:cubicBezTo>
                    <a:pt x="24" y="1"/>
                    <a:pt x="28" y="0"/>
                    <a:pt x="31" y="0"/>
                  </a:cubicBezTo>
                  <a:cubicBezTo>
                    <a:pt x="35" y="0"/>
                    <a:pt x="40" y="0"/>
                    <a:pt x="44" y="1"/>
                  </a:cubicBezTo>
                  <a:cubicBezTo>
                    <a:pt x="46" y="2"/>
                    <a:pt x="50" y="5"/>
                    <a:pt x="49" y="8"/>
                  </a:cubicBezTo>
                  <a:cubicBezTo>
                    <a:pt x="47" y="12"/>
                    <a:pt x="43" y="11"/>
                    <a:pt x="41" y="11"/>
                  </a:cubicBezTo>
                  <a:cubicBezTo>
                    <a:pt x="46" y="13"/>
                    <a:pt x="52" y="14"/>
                    <a:pt x="56" y="18"/>
                  </a:cubicBezTo>
                  <a:cubicBezTo>
                    <a:pt x="59" y="22"/>
                    <a:pt x="58" y="29"/>
                    <a:pt x="54" y="33"/>
                  </a:cubicBezTo>
                  <a:cubicBezTo>
                    <a:pt x="46" y="44"/>
                    <a:pt x="31" y="32"/>
                    <a:pt x="23" y="2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106"/>
            <p:cNvSpPr/>
            <p:nvPr/>
          </p:nvSpPr>
          <p:spPr bwMode="auto">
            <a:xfrm>
              <a:off x="946" y="1940"/>
              <a:ext cx="96" cy="123"/>
            </a:xfrm>
            <a:custGeom>
              <a:avLst/>
              <a:gdLst>
                <a:gd name="T0" fmla="*/ 81 w 32"/>
                <a:gd name="T1" fmla="*/ 60 h 41"/>
                <a:gd name="T2" fmla="*/ 87 w 32"/>
                <a:gd name="T3" fmla="*/ 39 h 41"/>
                <a:gd name="T4" fmla="*/ 42 w 32"/>
                <a:gd name="T5" fmla="*/ 9 h 41"/>
                <a:gd name="T6" fmla="*/ 15 w 32"/>
                <a:gd name="T7" fmla="*/ 51 h 41"/>
                <a:gd name="T8" fmla="*/ 15 w 32"/>
                <a:gd name="T9" fmla="*/ 114 h 41"/>
                <a:gd name="T10" fmla="*/ 60 w 32"/>
                <a:gd name="T11" fmla="*/ 111 h 41"/>
                <a:gd name="T12" fmla="*/ 81 w 32"/>
                <a:gd name="T13" fmla="*/ 6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41"/>
                <a:gd name="T23" fmla="*/ 32 w 32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41">
                  <a:moveTo>
                    <a:pt x="27" y="20"/>
                  </a:moveTo>
                  <a:cubicBezTo>
                    <a:pt x="27" y="17"/>
                    <a:pt x="28" y="15"/>
                    <a:pt x="29" y="13"/>
                  </a:cubicBezTo>
                  <a:cubicBezTo>
                    <a:pt x="32" y="4"/>
                    <a:pt x="21" y="0"/>
                    <a:pt x="14" y="3"/>
                  </a:cubicBezTo>
                  <a:cubicBezTo>
                    <a:pt x="8" y="7"/>
                    <a:pt x="6" y="11"/>
                    <a:pt x="5" y="17"/>
                  </a:cubicBezTo>
                  <a:cubicBezTo>
                    <a:pt x="4" y="23"/>
                    <a:pt x="0" y="34"/>
                    <a:pt x="5" y="38"/>
                  </a:cubicBezTo>
                  <a:cubicBezTo>
                    <a:pt x="8" y="40"/>
                    <a:pt x="17" y="41"/>
                    <a:pt x="20" y="37"/>
                  </a:cubicBezTo>
                  <a:cubicBezTo>
                    <a:pt x="23" y="32"/>
                    <a:pt x="25" y="25"/>
                    <a:pt x="27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107"/>
            <p:cNvSpPr/>
            <p:nvPr/>
          </p:nvSpPr>
          <p:spPr bwMode="auto">
            <a:xfrm>
              <a:off x="1161" y="1961"/>
              <a:ext cx="170" cy="141"/>
            </a:xfrm>
            <a:custGeom>
              <a:avLst/>
              <a:gdLst>
                <a:gd name="T0" fmla="*/ 107 w 57"/>
                <a:gd name="T1" fmla="*/ 87 h 47"/>
                <a:gd name="T2" fmla="*/ 143 w 57"/>
                <a:gd name="T3" fmla="*/ 60 h 47"/>
                <a:gd name="T4" fmla="*/ 152 w 57"/>
                <a:gd name="T5" fmla="*/ 48 h 47"/>
                <a:gd name="T6" fmla="*/ 167 w 57"/>
                <a:gd name="T7" fmla="*/ 39 h 47"/>
                <a:gd name="T8" fmla="*/ 155 w 57"/>
                <a:gd name="T9" fmla="*/ 12 h 47"/>
                <a:gd name="T10" fmla="*/ 131 w 57"/>
                <a:gd name="T11" fmla="*/ 6 h 47"/>
                <a:gd name="T12" fmla="*/ 107 w 57"/>
                <a:gd name="T13" fmla="*/ 6 h 47"/>
                <a:gd name="T14" fmla="*/ 75 w 57"/>
                <a:gd name="T15" fmla="*/ 6 h 47"/>
                <a:gd name="T16" fmla="*/ 39 w 57"/>
                <a:gd name="T17" fmla="*/ 15 h 47"/>
                <a:gd name="T18" fmla="*/ 24 w 57"/>
                <a:gd name="T19" fmla="*/ 36 h 47"/>
                <a:gd name="T20" fmla="*/ 51 w 57"/>
                <a:gd name="T21" fmla="*/ 39 h 47"/>
                <a:gd name="T22" fmla="*/ 6 w 57"/>
                <a:gd name="T23" fmla="*/ 66 h 47"/>
                <a:gd name="T24" fmla="*/ 15 w 57"/>
                <a:gd name="T25" fmla="*/ 111 h 47"/>
                <a:gd name="T26" fmla="*/ 107 w 57"/>
                <a:gd name="T27" fmla="*/ 87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47"/>
                <a:gd name="T44" fmla="*/ 57 w 57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47">
                  <a:moveTo>
                    <a:pt x="36" y="29"/>
                  </a:moveTo>
                  <a:cubicBezTo>
                    <a:pt x="40" y="25"/>
                    <a:pt x="45" y="24"/>
                    <a:pt x="48" y="20"/>
                  </a:cubicBezTo>
                  <a:cubicBezTo>
                    <a:pt x="49" y="19"/>
                    <a:pt x="49" y="18"/>
                    <a:pt x="51" y="16"/>
                  </a:cubicBezTo>
                  <a:cubicBezTo>
                    <a:pt x="53" y="15"/>
                    <a:pt x="55" y="15"/>
                    <a:pt x="56" y="13"/>
                  </a:cubicBezTo>
                  <a:cubicBezTo>
                    <a:pt x="57" y="10"/>
                    <a:pt x="54" y="6"/>
                    <a:pt x="52" y="4"/>
                  </a:cubicBezTo>
                  <a:cubicBezTo>
                    <a:pt x="49" y="0"/>
                    <a:pt x="49" y="1"/>
                    <a:pt x="44" y="2"/>
                  </a:cubicBezTo>
                  <a:cubicBezTo>
                    <a:pt x="42" y="2"/>
                    <a:pt x="38" y="2"/>
                    <a:pt x="36" y="2"/>
                  </a:cubicBezTo>
                  <a:cubicBezTo>
                    <a:pt x="32" y="2"/>
                    <a:pt x="28" y="2"/>
                    <a:pt x="25" y="2"/>
                  </a:cubicBezTo>
                  <a:cubicBezTo>
                    <a:pt x="21" y="2"/>
                    <a:pt x="16" y="3"/>
                    <a:pt x="13" y="5"/>
                  </a:cubicBezTo>
                  <a:cubicBezTo>
                    <a:pt x="10" y="6"/>
                    <a:pt x="6" y="9"/>
                    <a:pt x="8" y="12"/>
                  </a:cubicBezTo>
                  <a:cubicBezTo>
                    <a:pt x="10" y="15"/>
                    <a:pt x="14" y="14"/>
                    <a:pt x="17" y="13"/>
                  </a:cubicBezTo>
                  <a:cubicBezTo>
                    <a:pt x="12" y="16"/>
                    <a:pt x="5" y="18"/>
                    <a:pt x="2" y="22"/>
                  </a:cubicBezTo>
                  <a:cubicBezTo>
                    <a:pt x="0" y="27"/>
                    <a:pt x="1" y="33"/>
                    <a:pt x="5" y="37"/>
                  </a:cubicBezTo>
                  <a:cubicBezTo>
                    <a:pt x="15" y="47"/>
                    <a:pt x="28" y="34"/>
                    <a:pt x="36" y="29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108"/>
            <p:cNvSpPr/>
            <p:nvPr/>
          </p:nvSpPr>
          <p:spPr bwMode="auto">
            <a:xfrm>
              <a:off x="1242" y="1925"/>
              <a:ext cx="101" cy="123"/>
            </a:xfrm>
            <a:custGeom>
              <a:avLst/>
              <a:gdLst>
                <a:gd name="T0" fmla="*/ 18 w 34"/>
                <a:gd name="T1" fmla="*/ 63 h 41"/>
                <a:gd name="T2" fmla="*/ 9 w 34"/>
                <a:gd name="T3" fmla="*/ 42 h 41"/>
                <a:gd name="T4" fmla="*/ 51 w 34"/>
                <a:gd name="T5" fmla="*/ 9 h 41"/>
                <a:gd name="T6" fmla="*/ 80 w 34"/>
                <a:gd name="T7" fmla="*/ 48 h 41"/>
                <a:gd name="T8" fmla="*/ 89 w 34"/>
                <a:gd name="T9" fmla="*/ 111 h 41"/>
                <a:gd name="T10" fmla="*/ 45 w 34"/>
                <a:gd name="T11" fmla="*/ 111 h 41"/>
                <a:gd name="T12" fmla="*/ 18 w 34"/>
                <a:gd name="T13" fmla="*/ 6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1"/>
                <a:gd name="T23" fmla="*/ 34 w 3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1">
                  <a:moveTo>
                    <a:pt x="6" y="21"/>
                  </a:moveTo>
                  <a:cubicBezTo>
                    <a:pt x="5" y="18"/>
                    <a:pt x="4" y="17"/>
                    <a:pt x="3" y="14"/>
                  </a:cubicBezTo>
                  <a:cubicBezTo>
                    <a:pt x="0" y="5"/>
                    <a:pt x="9" y="0"/>
                    <a:pt x="17" y="3"/>
                  </a:cubicBezTo>
                  <a:cubicBezTo>
                    <a:pt x="23" y="6"/>
                    <a:pt x="26" y="10"/>
                    <a:pt x="27" y="16"/>
                  </a:cubicBezTo>
                  <a:cubicBezTo>
                    <a:pt x="29" y="22"/>
                    <a:pt x="34" y="33"/>
                    <a:pt x="30" y="37"/>
                  </a:cubicBezTo>
                  <a:cubicBezTo>
                    <a:pt x="26" y="40"/>
                    <a:pt x="18" y="41"/>
                    <a:pt x="15" y="37"/>
                  </a:cubicBezTo>
                  <a:cubicBezTo>
                    <a:pt x="11" y="33"/>
                    <a:pt x="8" y="26"/>
                    <a:pt x="6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109"/>
            <p:cNvSpPr/>
            <p:nvPr/>
          </p:nvSpPr>
          <p:spPr bwMode="auto">
            <a:xfrm>
              <a:off x="1071" y="1913"/>
              <a:ext cx="141" cy="147"/>
            </a:xfrm>
            <a:custGeom>
              <a:avLst/>
              <a:gdLst>
                <a:gd name="T0" fmla="*/ 129 w 47"/>
                <a:gd name="T1" fmla="*/ 15 h 49"/>
                <a:gd name="T2" fmla="*/ 75 w 47"/>
                <a:gd name="T3" fmla="*/ 12 h 49"/>
                <a:gd name="T4" fmla="*/ 18 w 47"/>
                <a:gd name="T5" fmla="*/ 12 h 49"/>
                <a:gd name="T6" fmla="*/ 21 w 47"/>
                <a:gd name="T7" fmla="*/ 135 h 49"/>
                <a:gd name="T8" fmla="*/ 69 w 47"/>
                <a:gd name="T9" fmla="*/ 141 h 49"/>
                <a:gd name="T10" fmla="*/ 129 w 47"/>
                <a:gd name="T11" fmla="*/ 135 h 49"/>
                <a:gd name="T12" fmla="*/ 132 w 47"/>
                <a:gd name="T13" fmla="*/ 81 h 49"/>
                <a:gd name="T14" fmla="*/ 129 w 47"/>
                <a:gd name="T15" fmla="*/ 1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49"/>
                <a:gd name="T26" fmla="*/ 47 w 47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49">
                  <a:moveTo>
                    <a:pt x="43" y="5"/>
                  </a:moveTo>
                  <a:cubicBezTo>
                    <a:pt x="40" y="0"/>
                    <a:pt x="30" y="4"/>
                    <a:pt x="25" y="4"/>
                  </a:cubicBezTo>
                  <a:cubicBezTo>
                    <a:pt x="19" y="4"/>
                    <a:pt x="12" y="0"/>
                    <a:pt x="6" y="4"/>
                  </a:cubicBezTo>
                  <a:cubicBezTo>
                    <a:pt x="0" y="9"/>
                    <a:pt x="2" y="40"/>
                    <a:pt x="7" y="45"/>
                  </a:cubicBezTo>
                  <a:cubicBezTo>
                    <a:pt x="11" y="49"/>
                    <a:pt x="18" y="47"/>
                    <a:pt x="23" y="47"/>
                  </a:cubicBezTo>
                  <a:cubicBezTo>
                    <a:pt x="28" y="46"/>
                    <a:pt x="40" y="48"/>
                    <a:pt x="43" y="45"/>
                  </a:cubicBezTo>
                  <a:cubicBezTo>
                    <a:pt x="47" y="41"/>
                    <a:pt x="45" y="31"/>
                    <a:pt x="44" y="27"/>
                  </a:cubicBezTo>
                  <a:cubicBezTo>
                    <a:pt x="43" y="21"/>
                    <a:pt x="46" y="9"/>
                    <a:pt x="43" y="5"/>
                  </a:cubicBezTo>
                </a:path>
              </a:pathLst>
            </a:custGeom>
            <a:solidFill>
              <a:srgbClr val="FF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110"/>
            <p:cNvSpPr>
              <a:spLocks noEditPoints="1"/>
            </p:cNvSpPr>
            <p:nvPr/>
          </p:nvSpPr>
          <p:spPr bwMode="auto">
            <a:xfrm>
              <a:off x="1077" y="1868"/>
              <a:ext cx="126" cy="186"/>
            </a:xfrm>
            <a:custGeom>
              <a:avLst/>
              <a:gdLst>
                <a:gd name="T0" fmla="*/ 126 w 42"/>
                <a:gd name="T1" fmla="*/ 105 h 62"/>
                <a:gd name="T2" fmla="*/ 123 w 42"/>
                <a:gd name="T3" fmla="*/ 102 h 62"/>
                <a:gd name="T4" fmla="*/ 63 w 42"/>
                <a:gd name="T5" fmla="*/ 111 h 62"/>
                <a:gd name="T6" fmla="*/ 60 w 42"/>
                <a:gd name="T7" fmla="*/ 60 h 62"/>
                <a:gd name="T8" fmla="*/ 63 w 42"/>
                <a:gd name="T9" fmla="*/ 60 h 62"/>
                <a:gd name="T10" fmla="*/ 99 w 42"/>
                <a:gd name="T11" fmla="*/ 21 h 62"/>
                <a:gd name="T12" fmla="*/ 93 w 42"/>
                <a:gd name="T13" fmla="*/ 9 h 62"/>
                <a:gd name="T14" fmla="*/ 81 w 42"/>
                <a:gd name="T15" fmla="*/ 3 h 62"/>
                <a:gd name="T16" fmla="*/ 63 w 42"/>
                <a:gd name="T17" fmla="*/ 18 h 62"/>
                <a:gd name="T18" fmla="*/ 57 w 42"/>
                <a:gd name="T19" fmla="*/ 36 h 62"/>
                <a:gd name="T20" fmla="*/ 54 w 42"/>
                <a:gd name="T21" fmla="*/ 24 h 62"/>
                <a:gd name="T22" fmla="*/ 45 w 42"/>
                <a:gd name="T23" fmla="*/ 9 h 62"/>
                <a:gd name="T24" fmla="*/ 33 w 42"/>
                <a:gd name="T25" fmla="*/ 0 h 62"/>
                <a:gd name="T26" fmla="*/ 18 w 42"/>
                <a:gd name="T27" fmla="*/ 12 h 62"/>
                <a:gd name="T28" fmla="*/ 15 w 42"/>
                <a:gd name="T29" fmla="*/ 27 h 62"/>
                <a:gd name="T30" fmla="*/ 33 w 42"/>
                <a:gd name="T31" fmla="*/ 51 h 62"/>
                <a:gd name="T32" fmla="*/ 54 w 42"/>
                <a:gd name="T33" fmla="*/ 60 h 62"/>
                <a:gd name="T34" fmla="*/ 54 w 42"/>
                <a:gd name="T35" fmla="*/ 63 h 62"/>
                <a:gd name="T36" fmla="*/ 57 w 42"/>
                <a:gd name="T37" fmla="*/ 111 h 62"/>
                <a:gd name="T38" fmla="*/ 3 w 42"/>
                <a:gd name="T39" fmla="*/ 111 h 62"/>
                <a:gd name="T40" fmla="*/ 0 w 42"/>
                <a:gd name="T41" fmla="*/ 114 h 62"/>
                <a:gd name="T42" fmla="*/ 0 w 42"/>
                <a:gd name="T43" fmla="*/ 117 h 62"/>
                <a:gd name="T44" fmla="*/ 57 w 42"/>
                <a:gd name="T45" fmla="*/ 117 h 62"/>
                <a:gd name="T46" fmla="*/ 69 w 42"/>
                <a:gd name="T47" fmla="*/ 183 h 62"/>
                <a:gd name="T48" fmla="*/ 72 w 42"/>
                <a:gd name="T49" fmla="*/ 186 h 62"/>
                <a:gd name="T50" fmla="*/ 72 w 42"/>
                <a:gd name="T51" fmla="*/ 186 h 62"/>
                <a:gd name="T52" fmla="*/ 75 w 42"/>
                <a:gd name="T53" fmla="*/ 183 h 62"/>
                <a:gd name="T54" fmla="*/ 66 w 42"/>
                <a:gd name="T55" fmla="*/ 117 h 62"/>
                <a:gd name="T56" fmla="*/ 126 w 42"/>
                <a:gd name="T57" fmla="*/ 108 h 62"/>
                <a:gd name="T58" fmla="*/ 126 w 42"/>
                <a:gd name="T59" fmla="*/ 105 h 62"/>
                <a:gd name="T60" fmla="*/ 36 w 42"/>
                <a:gd name="T61" fmla="*/ 45 h 62"/>
                <a:gd name="T62" fmla="*/ 21 w 42"/>
                <a:gd name="T63" fmla="*/ 24 h 62"/>
                <a:gd name="T64" fmla="*/ 24 w 42"/>
                <a:gd name="T65" fmla="*/ 15 h 62"/>
                <a:gd name="T66" fmla="*/ 33 w 42"/>
                <a:gd name="T67" fmla="*/ 6 h 62"/>
                <a:gd name="T68" fmla="*/ 33 w 42"/>
                <a:gd name="T69" fmla="*/ 6 h 62"/>
                <a:gd name="T70" fmla="*/ 42 w 42"/>
                <a:gd name="T71" fmla="*/ 12 h 62"/>
                <a:gd name="T72" fmla="*/ 54 w 42"/>
                <a:gd name="T73" fmla="*/ 54 h 62"/>
                <a:gd name="T74" fmla="*/ 36 w 42"/>
                <a:gd name="T75" fmla="*/ 45 h 62"/>
                <a:gd name="T76" fmla="*/ 69 w 42"/>
                <a:gd name="T77" fmla="*/ 21 h 62"/>
                <a:gd name="T78" fmla="*/ 81 w 42"/>
                <a:gd name="T79" fmla="*/ 9 h 62"/>
                <a:gd name="T80" fmla="*/ 90 w 42"/>
                <a:gd name="T81" fmla="*/ 21 h 62"/>
                <a:gd name="T82" fmla="*/ 60 w 42"/>
                <a:gd name="T83" fmla="*/ 54 h 62"/>
                <a:gd name="T84" fmla="*/ 69 w 42"/>
                <a:gd name="T85" fmla="*/ 21 h 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2"/>
                <a:gd name="T130" fmla="*/ 0 h 62"/>
                <a:gd name="T131" fmla="*/ 42 w 42"/>
                <a:gd name="T132" fmla="*/ 62 h 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2" h="62">
                  <a:moveTo>
                    <a:pt x="42" y="35"/>
                  </a:moveTo>
                  <a:cubicBezTo>
                    <a:pt x="42" y="34"/>
                    <a:pt x="42" y="34"/>
                    <a:pt x="41" y="34"/>
                  </a:cubicBezTo>
                  <a:cubicBezTo>
                    <a:pt x="35" y="36"/>
                    <a:pt x="28" y="37"/>
                    <a:pt x="21" y="37"/>
                  </a:cubicBezTo>
                  <a:cubicBezTo>
                    <a:pt x="21" y="32"/>
                    <a:pt x="21" y="26"/>
                    <a:pt x="20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9" y="16"/>
                    <a:pt x="33" y="11"/>
                    <a:pt x="33" y="7"/>
                  </a:cubicBezTo>
                  <a:cubicBezTo>
                    <a:pt x="32" y="5"/>
                    <a:pt x="32" y="4"/>
                    <a:pt x="31" y="3"/>
                  </a:cubicBezTo>
                  <a:cubicBezTo>
                    <a:pt x="30" y="2"/>
                    <a:pt x="28" y="1"/>
                    <a:pt x="27" y="1"/>
                  </a:cubicBezTo>
                  <a:cubicBezTo>
                    <a:pt x="25" y="1"/>
                    <a:pt x="22" y="3"/>
                    <a:pt x="21" y="6"/>
                  </a:cubicBezTo>
                  <a:cubicBezTo>
                    <a:pt x="20" y="7"/>
                    <a:pt x="19" y="10"/>
                    <a:pt x="19" y="12"/>
                  </a:cubicBezTo>
                  <a:cubicBezTo>
                    <a:pt x="19" y="11"/>
                    <a:pt x="18" y="9"/>
                    <a:pt x="18" y="8"/>
                  </a:cubicBezTo>
                  <a:cubicBezTo>
                    <a:pt x="17" y="6"/>
                    <a:pt x="16" y="4"/>
                    <a:pt x="15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0" y="0"/>
                    <a:pt x="8" y="2"/>
                    <a:pt x="6" y="4"/>
                  </a:cubicBezTo>
                  <a:cubicBezTo>
                    <a:pt x="5" y="5"/>
                    <a:pt x="5" y="7"/>
                    <a:pt x="5" y="9"/>
                  </a:cubicBezTo>
                  <a:cubicBezTo>
                    <a:pt x="5" y="12"/>
                    <a:pt x="8" y="15"/>
                    <a:pt x="11" y="17"/>
                  </a:cubicBezTo>
                  <a:cubicBezTo>
                    <a:pt x="13" y="19"/>
                    <a:pt x="16" y="20"/>
                    <a:pt x="18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6"/>
                    <a:pt x="19" y="32"/>
                    <a:pt x="19" y="37"/>
                  </a:cubicBezTo>
                  <a:cubicBezTo>
                    <a:pt x="13" y="38"/>
                    <a:pt x="7" y="37"/>
                    <a:pt x="1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7" y="39"/>
                    <a:pt x="13" y="40"/>
                    <a:pt x="19" y="39"/>
                  </a:cubicBezTo>
                  <a:cubicBezTo>
                    <a:pt x="20" y="47"/>
                    <a:pt x="21" y="55"/>
                    <a:pt x="23" y="61"/>
                  </a:cubicBezTo>
                  <a:cubicBezTo>
                    <a:pt x="23" y="62"/>
                    <a:pt x="23" y="62"/>
                    <a:pt x="24" y="62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5" y="62"/>
                    <a:pt x="25" y="62"/>
                    <a:pt x="25" y="61"/>
                  </a:cubicBezTo>
                  <a:cubicBezTo>
                    <a:pt x="23" y="55"/>
                    <a:pt x="22" y="47"/>
                    <a:pt x="22" y="39"/>
                  </a:cubicBezTo>
                  <a:cubicBezTo>
                    <a:pt x="28" y="39"/>
                    <a:pt x="35" y="38"/>
                    <a:pt x="42" y="36"/>
                  </a:cubicBezTo>
                  <a:cubicBezTo>
                    <a:pt x="42" y="36"/>
                    <a:pt x="42" y="35"/>
                    <a:pt x="42" y="35"/>
                  </a:cubicBezTo>
                  <a:close/>
                  <a:moveTo>
                    <a:pt x="12" y="15"/>
                  </a:moveTo>
                  <a:cubicBezTo>
                    <a:pt x="9" y="13"/>
                    <a:pt x="7" y="11"/>
                    <a:pt x="7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3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2" y="2"/>
                    <a:pt x="13" y="3"/>
                    <a:pt x="14" y="4"/>
                  </a:cubicBezTo>
                  <a:cubicBezTo>
                    <a:pt x="16" y="7"/>
                    <a:pt x="17" y="15"/>
                    <a:pt x="18" y="18"/>
                  </a:cubicBezTo>
                  <a:cubicBezTo>
                    <a:pt x="16" y="18"/>
                    <a:pt x="14" y="17"/>
                    <a:pt x="12" y="15"/>
                  </a:cubicBezTo>
                  <a:close/>
                  <a:moveTo>
                    <a:pt x="23" y="7"/>
                  </a:moveTo>
                  <a:cubicBezTo>
                    <a:pt x="24" y="4"/>
                    <a:pt x="26" y="3"/>
                    <a:pt x="27" y="3"/>
                  </a:cubicBezTo>
                  <a:cubicBezTo>
                    <a:pt x="29" y="3"/>
                    <a:pt x="30" y="5"/>
                    <a:pt x="30" y="7"/>
                  </a:cubicBezTo>
                  <a:cubicBezTo>
                    <a:pt x="31" y="9"/>
                    <a:pt x="28" y="14"/>
                    <a:pt x="20" y="18"/>
                  </a:cubicBezTo>
                  <a:cubicBezTo>
                    <a:pt x="20" y="13"/>
                    <a:pt x="21" y="9"/>
                    <a:pt x="23" y="7"/>
                  </a:cubicBezTo>
                  <a:close/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111"/>
            <p:cNvSpPr/>
            <p:nvPr/>
          </p:nvSpPr>
          <p:spPr bwMode="auto">
            <a:xfrm>
              <a:off x="668" y="1925"/>
              <a:ext cx="206" cy="234"/>
            </a:xfrm>
            <a:custGeom>
              <a:avLst/>
              <a:gdLst>
                <a:gd name="T0" fmla="*/ 197 w 69"/>
                <a:gd name="T1" fmla="*/ 114 h 78"/>
                <a:gd name="T2" fmla="*/ 200 w 69"/>
                <a:gd name="T3" fmla="*/ 66 h 78"/>
                <a:gd name="T4" fmla="*/ 182 w 69"/>
                <a:gd name="T5" fmla="*/ 78 h 78"/>
                <a:gd name="T6" fmla="*/ 113 w 69"/>
                <a:gd name="T7" fmla="*/ 84 h 78"/>
                <a:gd name="T8" fmla="*/ 75 w 69"/>
                <a:gd name="T9" fmla="*/ 48 h 78"/>
                <a:gd name="T10" fmla="*/ 39 w 69"/>
                <a:gd name="T11" fmla="*/ 3 h 78"/>
                <a:gd name="T12" fmla="*/ 18 w 69"/>
                <a:gd name="T13" fmla="*/ 99 h 78"/>
                <a:gd name="T14" fmla="*/ 42 w 69"/>
                <a:gd name="T15" fmla="*/ 123 h 78"/>
                <a:gd name="T16" fmla="*/ 33 w 69"/>
                <a:gd name="T17" fmla="*/ 138 h 78"/>
                <a:gd name="T18" fmla="*/ 42 w 69"/>
                <a:gd name="T19" fmla="*/ 171 h 78"/>
                <a:gd name="T20" fmla="*/ 146 w 69"/>
                <a:gd name="T21" fmla="*/ 174 h 78"/>
                <a:gd name="T22" fmla="*/ 206 w 69"/>
                <a:gd name="T23" fmla="*/ 168 h 78"/>
                <a:gd name="T24" fmla="*/ 197 w 69"/>
                <a:gd name="T25" fmla="*/ 114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78"/>
                <a:gd name="T41" fmla="*/ 69 w 69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78">
                  <a:moveTo>
                    <a:pt x="66" y="38"/>
                  </a:moveTo>
                  <a:cubicBezTo>
                    <a:pt x="66" y="32"/>
                    <a:pt x="66" y="27"/>
                    <a:pt x="67" y="22"/>
                  </a:cubicBezTo>
                  <a:cubicBezTo>
                    <a:pt x="64" y="24"/>
                    <a:pt x="61" y="26"/>
                    <a:pt x="61" y="26"/>
                  </a:cubicBezTo>
                  <a:cubicBezTo>
                    <a:pt x="52" y="29"/>
                    <a:pt x="47" y="32"/>
                    <a:pt x="38" y="28"/>
                  </a:cubicBezTo>
                  <a:cubicBezTo>
                    <a:pt x="29" y="25"/>
                    <a:pt x="28" y="24"/>
                    <a:pt x="25" y="16"/>
                  </a:cubicBezTo>
                  <a:cubicBezTo>
                    <a:pt x="23" y="11"/>
                    <a:pt x="19" y="2"/>
                    <a:pt x="13" y="1"/>
                  </a:cubicBezTo>
                  <a:cubicBezTo>
                    <a:pt x="0" y="0"/>
                    <a:pt x="4" y="27"/>
                    <a:pt x="6" y="33"/>
                  </a:cubicBezTo>
                  <a:cubicBezTo>
                    <a:pt x="8" y="39"/>
                    <a:pt x="13" y="35"/>
                    <a:pt x="14" y="41"/>
                  </a:cubicBezTo>
                  <a:cubicBezTo>
                    <a:pt x="15" y="45"/>
                    <a:pt x="13" y="44"/>
                    <a:pt x="11" y="46"/>
                  </a:cubicBezTo>
                  <a:cubicBezTo>
                    <a:pt x="10" y="48"/>
                    <a:pt x="13" y="55"/>
                    <a:pt x="14" y="57"/>
                  </a:cubicBezTo>
                  <a:cubicBezTo>
                    <a:pt x="24" y="78"/>
                    <a:pt x="34" y="59"/>
                    <a:pt x="49" y="58"/>
                  </a:cubicBezTo>
                  <a:cubicBezTo>
                    <a:pt x="56" y="58"/>
                    <a:pt x="62" y="57"/>
                    <a:pt x="69" y="56"/>
                  </a:cubicBezTo>
                  <a:cubicBezTo>
                    <a:pt x="67" y="50"/>
                    <a:pt x="66" y="44"/>
                    <a:pt x="66" y="3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112"/>
            <p:cNvSpPr/>
            <p:nvPr/>
          </p:nvSpPr>
          <p:spPr bwMode="auto">
            <a:xfrm>
              <a:off x="782" y="1952"/>
              <a:ext cx="134" cy="177"/>
            </a:xfrm>
            <a:custGeom>
              <a:avLst/>
              <a:gdLst>
                <a:gd name="T0" fmla="*/ 21 w 45"/>
                <a:gd name="T1" fmla="*/ 84 h 59"/>
                <a:gd name="T2" fmla="*/ 12 w 45"/>
                <a:gd name="T3" fmla="*/ 57 h 59"/>
                <a:gd name="T4" fmla="*/ 74 w 45"/>
                <a:gd name="T5" fmla="*/ 15 h 59"/>
                <a:gd name="T6" fmla="*/ 113 w 45"/>
                <a:gd name="T7" fmla="*/ 75 h 59"/>
                <a:gd name="T8" fmla="*/ 116 w 45"/>
                <a:gd name="T9" fmla="*/ 162 h 59"/>
                <a:gd name="T10" fmla="*/ 51 w 45"/>
                <a:gd name="T11" fmla="*/ 159 h 59"/>
                <a:gd name="T12" fmla="*/ 21 w 45"/>
                <a:gd name="T13" fmla="*/ 84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9"/>
                <a:gd name="T23" fmla="*/ 45 w 45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9">
                  <a:moveTo>
                    <a:pt x="7" y="28"/>
                  </a:moveTo>
                  <a:cubicBezTo>
                    <a:pt x="7" y="25"/>
                    <a:pt x="5" y="22"/>
                    <a:pt x="4" y="19"/>
                  </a:cubicBezTo>
                  <a:cubicBezTo>
                    <a:pt x="0" y="5"/>
                    <a:pt x="14" y="0"/>
                    <a:pt x="25" y="5"/>
                  </a:cubicBezTo>
                  <a:cubicBezTo>
                    <a:pt x="33" y="9"/>
                    <a:pt x="37" y="16"/>
                    <a:pt x="38" y="25"/>
                  </a:cubicBezTo>
                  <a:cubicBezTo>
                    <a:pt x="39" y="32"/>
                    <a:pt x="45" y="49"/>
                    <a:pt x="39" y="54"/>
                  </a:cubicBezTo>
                  <a:cubicBezTo>
                    <a:pt x="34" y="58"/>
                    <a:pt x="21" y="59"/>
                    <a:pt x="17" y="53"/>
                  </a:cubicBezTo>
                  <a:cubicBezTo>
                    <a:pt x="13" y="46"/>
                    <a:pt x="9" y="36"/>
                    <a:pt x="7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113"/>
            <p:cNvSpPr/>
            <p:nvPr/>
          </p:nvSpPr>
          <p:spPr bwMode="auto">
            <a:xfrm>
              <a:off x="1415" y="1886"/>
              <a:ext cx="194" cy="243"/>
            </a:xfrm>
            <a:custGeom>
              <a:avLst/>
              <a:gdLst>
                <a:gd name="T0" fmla="*/ 152 w 65"/>
                <a:gd name="T1" fmla="*/ 6 h 81"/>
                <a:gd name="T2" fmla="*/ 119 w 65"/>
                <a:gd name="T3" fmla="*/ 54 h 81"/>
                <a:gd name="T4" fmla="*/ 87 w 65"/>
                <a:gd name="T5" fmla="*/ 96 h 81"/>
                <a:gd name="T6" fmla="*/ 15 w 65"/>
                <a:gd name="T7" fmla="*/ 93 h 81"/>
                <a:gd name="T8" fmla="*/ 0 w 65"/>
                <a:gd name="T9" fmla="*/ 84 h 81"/>
                <a:gd name="T10" fmla="*/ 12 w 65"/>
                <a:gd name="T11" fmla="*/ 150 h 81"/>
                <a:gd name="T12" fmla="*/ 9 w 65"/>
                <a:gd name="T13" fmla="*/ 186 h 81"/>
                <a:gd name="T14" fmla="*/ 60 w 65"/>
                <a:gd name="T15" fmla="*/ 189 h 81"/>
                <a:gd name="T16" fmla="*/ 164 w 65"/>
                <a:gd name="T17" fmla="*/ 177 h 81"/>
                <a:gd name="T18" fmla="*/ 170 w 65"/>
                <a:gd name="T19" fmla="*/ 141 h 81"/>
                <a:gd name="T20" fmla="*/ 158 w 65"/>
                <a:gd name="T21" fmla="*/ 129 h 81"/>
                <a:gd name="T22" fmla="*/ 182 w 65"/>
                <a:gd name="T23" fmla="*/ 102 h 81"/>
                <a:gd name="T24" fmla="*/ 152 w 65"/>
                <a:gd name="T25" fmla="*/ 6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81"/>
                <a:gd name="T41" fmla="*/ 65 w 65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81">
                  <a:moveTo>
                    <a:pt x="51" y="2"/>
                  </a:moveTo>
                  <a:cubicBezTo>
                    <a:pt x="45" y="3"/>
                    <a:pt x="42" y="13"/>
                    <a:pt x="40" y="18"/>
                  </a:cubicBezTo>
                  <a:cubicBezTo>
                    <a:pt x="38" y="27"/>
                    <a:pt x="37" y="28"/>
                    <a:pt x="29" y="32"/>
                  </a:cubicBezTo>
                  <a:cubicBezTo>
                    <a:pt x="19" y="36"/>
                    <a:pt x="14" y="34"/>
                    <a:pt x="5" y="31"/>
                  </a:cubicBezTo>
                  <a:cubicBezTo>
                    <a:pt x="5" y="31"/>
                    <a:pt x="2" y="30"/>
                    <a:pt x="0" y="28"/>
                  </a:cubicBezTo>
                  <a:cubicBezTo>
                    <a:pt x="2" y="35"/>
                    <a:pt x="3" y="43"/>
                    <a:pt x="4" y="50"/>
                  </a:cubicBezTo>
                  <a:cubicBezTo>
                    <a:pt x="4" y="54"/>
                    <a:pt x="4" y="58"/>
                    <a:pt x="3" y="62"/>
                  </a:cubicBezTo>
                  <a:cubicBezTo>
                    <a:pt x="9" y="63"/>
                    <a:pt x="14" y="63"/>
                    <a:pt x="20" y="63"/>
                  </a:cubicBezTo>
                  <a:cubicBezTo>
                    <a:pt x="34" y="62"/>
                    <a:pt x="47" y="81"/>
                    <a:pt x="55" y="59"/>
                  </a:cubicBezTo>
                  <a:cubicBezTo>
                    <a:pt x="56" y="56"/>
                    <a:pt x="59" y="50"/>
                    <a:pt x="57" y="47"/>
                  </a:cubicBezTo>
                  <a:cubicBezTo>
                    <a:pt x="55" y="45"/>
                    <a:pt x="53" y="47"/>
                    <a:pt x="53" y="43"/>
                  </a:cubicBezTo>
                  <a:cubicBezTo>
                    <a:pt x="54" y="36"/>
                    <a:pt x="60" y="40"/>
                    <a:pt x="61" y="34"/>
                  </a:cubicBezTo>
                  <a:cubicBezTo>
                    <a:pt x="63" y="28"/>
                    <a:pt x="65" y="0"/>
                    <a:pt x="51" y="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114"/>
            <p:cNvSpPr/>
            <p:nvPr/>
          </p:nvSpPr>
          <p:spPr bwMode="auto">
            <a:xfrm>
              <a:off x="1370" y="1925"/>
              <a:ext cx="126" cy="180"/>
            </a:xfrm>
            <a:custGeom>
              <a:avLst/>
              <a:gdLst>
                <a:gd name="T0" fmla="*/ 108 w 42"/>
                <a:gd name="T1" fmla="*/ 84 h 60"/>
                <a:gd name="T2" fmla="*/ 117 w 42"/>
                <a:gd name="T3" fmla="*/ 57 h 60"/>
                <a:gd name="T4" fmla="*/ 51 w 42"/>
                <a:gd name="T5" fmla="*/ 18 h 60"/>
                <a:gd name="T6" fmla="*/ 15 w 42"/>
                <a:gd name="T7" fmla="*/ 81 h 60"/>
                <a:gd name="T8" fmla="*/ 21 w 42"/>
                <a:gd name="T9" fmla="*/ 171 h 60"/>
                <a:gd name="T10" fmla="*/ 84 w 42"/>
                <a:gd name="T11" fmla="*/ 162 h 60"/>
                <a:gd name="T12" fmla="*/ 108 w 42"/>
                <a:gd name="T13" fmla="*/ 84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0"/>
                <a:gd name="T23" fmla="*/ 42 w 42"/>
                <a:gd name="T24" fmla="*/ 60 h 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0">
                  <a:moveTo>
                    <a:pt x="36" y="28"/>
                  </a:moveTo>
                  <a:cubicBezTo>
                    <a:pt x="37" y="25"/>
                    <a:pt x="38" y="22"/>
                    <a:pt x="39" y="19"/>
                  </a:cubicBezTo>
                  <a:cubicBezTo>
                    <a:pt x="42" y="4"/>
                    <a:pt x="27" y="0"/>
                    <a:pt x="17" y="6"/>
                  </a:cubicBezTo>
                  <a:cubicBezTo>
                    <a:pt x="9" y="11"/>
                    <a:pt x="5" y="18"/>
                    <a:pt x="5" y="27"/>
                  </a:cubicBezTo>
                  <a:cubicBezTo>
                    <a:pt x="4" y="35"/>
                    <a:pt x="0" y="52"/>
                    <a:pt x="7" y="57"/>
                  </a:cubicBezTo>
                  <a:cubicBezTo>
                    <a:pt x="12" y="60"/>
                    <a:pt x="24" y="60"/>
                    <a:pt x="28" y="54"/>
                  </a:cubicBezTo>
                  <a:cubicBezTo>
                    <a:pt x="32" y="47"/>
                    <a:pt x="35" y="37"/>
                    <a:pt x="36" y="2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/>
          </p:nvSpPr>
          <p:spPr bwMode="auto">
            <a:xfrm>
              <a:off x="928" y="1385"/>
              <a:ext cx="380" cy="159"/>
            </a:xfrm>
            <a:custGeom>
              <a:avLst/>
              <a:gdLst>
                <a:gd name="T0" fmla="*/ 371 w 127"/>
                <a:gd name="T1" fmla="*/ 30 h 53"/>
                <a:gd name="T2" fmla="*/ 290 w 127"/>
                <a:gd name="T3" fmla="*/ 3 h 53"/>
                <a:gd name="T4" fmla="*/ 209 w 127"/>
                <a:gd name="T5" fmla="*/ 33 h 53"/>
                <a:gd name="T6" fmla="*/ 168 w 127"/>
                <a:gd name="T7" fmla="*/ 36 h 53"/>
                <a:gd name="T8" fmla="*/ 84 w 127"/>
                <a:gd name="T9" fmla="*/ 12 h 53"/>
                <a:gd name="T10" fmla="*/ 6 w 127"/>
                <a:gd name="T11" fmla="*/ 42 h 53"/>
                <a:gd name="T12" fmla="*/ 0 w 127"/>
                <a:gd name="T13" fmla="*/ 75 h 53"/>
                <a:gd name="T14" fmla="*/ 54 w 127"/>
                <a:gd name="T15" fmla="*/ 156 h 53"/>
                <a:gd name="T16" fmla="*/ 87 w 127"/>
                <a:gd name="T17" fmla="*/ 159 h 53"/>
                <a:gd name="T18" fmla="*/ 165 w 127"/>
                <a:gd name="T19" fmla="*/ 102 h 53"/>
                <a:gd name="T20" fmla="*/ 174 w 127"/>
                <a:gd name="T21" fmla="*/ 57 h 53"/>
                <a:gd name="T22" fmla="*/ 203 w 127"/>
                <a:gd name="T23" fmla="*/ 57 h 53"/>
                <a:gd name="T24" fmla="*/ 215 w 127"/>
                <a:gd name="T25" fmla="*/ 99 h 53"/>
                <a:gd name="T26" fmla="*/ 299 w 127"/>
                <a:gd name="T27" fmla="*/ 150 h 53"/>
                <a:gd name="T28" fmla="*/ 332 w 127"/>
                <a:gd name="T29" fmla="*/ 144 h 53"/>
                <a:gd name="T30" fmla="*/ 377 w 127"/>
                <a:gd name="T31" fmla="*/ 60 h 53"/>
                <a:gd name="T32" fmla="*/ 371 w 127"/>
                <a:gd name="T33" fmla="*/ 30 h 53"/>
                <a:gd name="T34" fmla="*/ 162 w 127"/>
                <a:gd name="T35" fmla="*/ 75 h 53"/>
                <a:gd name="T36" fmla="*/ 105 w 127"/>
                <a:gd name="T37" fmla="*/ 147 h 53"/>
                <a:gd name="T38" fmla="*/ 84 w 127"/>
                <a:gd name="T39" fmla="*/ 150 h 53"/>
                <a:gd name="T40" fmla="*/ 12 w 127"/>
                <a:gd name="T41" fmla="*/ 96 h 53"/>
                <a:gd name="T42" fmla="*/ 12 w 127"/>
                <a:gd name="T43" fmla="*/ 84 h 53"/>
                <a:gd name="T44" fmla="*/ 36 w 127"/>
                <a:gd name="T45" fmla="*/ 27 h 53"/>
                <a:gd name="T46" fmla="*/ 81 w 127"/>
                <a:gd name="T47" fmla="*/ 18 h 53"/>
                <a:gd name="T48" fmla="*/ 84 w 127"/>
                <a:gd name="T49" fmla="*/ 18 h 53"/>
                <a:gd name="T50" fmla="*/ 132 w 127"/>
                <a:gd name="T51" fmla="*/ 27 h 53"/>
                <a:gd name="T52" fmla="*/ 138 w 127"/>
                <a:gd name="T53" fmla="*/ 30 h 53"/>
                <a:gd name="T54" fmla="*/ 165 w 127"/>
                <a:gd name="T55" fmla="*/ 63 h 53"/>
                <a:gd name="T56" fmla="*/ 162 w 127"/>
                <a:gd name="T57" fmla="*/ 75 h 53"/>
                <a:gd name="T58" fmla="*/ 368 w 127"/>
                <a:gd name="T59" fmla="*/ 84 h 53"/>
                <a:gd name="T60" fmla="*/ 302 w 127"/>
                <a:gd name="T61" fmla="*/ 144 h 53"/>
                <a:gd name="T62" fmla="*/ 278 w 127"/>
                <a:gd name="T63" fmla="*/ 141 h 53"/>
                <a:gd name="T64" fmla="*/ 218 w 127"/>
                <a:gd name="T65" fmla="*/ 72 h 53"/>
                <a:gd name="T66" fmla="*/ 215 w 127"/>
                <a:gd name="T67" fmla="*/ 63 h 53"/>
                <a:gd name="T68" fmla="*/ 239 w 127"/>
                <a:gd name="T69" fmla="*/ 27 h 53"/>
                <a:gd name="T70" fmla="*/ 245 w 127"/>
                <a:gd name="T71" fmla="*/ 24 h 53"/>
                <a:gd name="T72" fmla="*/ 293 w 127"/>
                <a:gd name="T73" fmla="*/ 12 h 53"/>
                <a:gd name="T74" fmla="*/ 296 w 127"/>
                <a:gd name="T75" fmla="*/ 12 h 53"/>
                <a:gd name="T76" fmla="*/ 341 w 127"/>
                <a:gd name="T77" fmla="*/ 18 h 53"/>
                <a:gd name="T78" fmla="*/ 368 w 127"/>
                <a:gd name="T79" fmla="*/ 69 h 53"/>
                <a:gd name="T80" fmla="*/ 368 w 127"/>
                <a:gd name="T81" fmla="*/ 84 h 5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7"/>
                <a:gd name="T124" fmla="*/ 0 h 53"/>
                <a:gd name="T125" fmla="*/ 127 w 127"/>
                <a:gd name="T126" fmla="*/ 53 h 5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7" h="53">
                  <a:moveTo>
                    <a:pt x="124" y="10"/>
                  </a:moveTo>
                  <a:cubicBezTo>
                    <a:pt x="121" y="0"/>
                    <a:pt x="104" y="1"/>
                    <a:pt x="97" y="1"/>
                  </a:cubicBezTo>
                  <a:cubicBezTo>
                    <a:pt x="84" y="2"/>
                    <a:pt x="71" y="10"/>
                    <a:pt x="70" y="11"/>
                  </a:cubicBezTo>
                  <a:cubicBezTo>
                    <a:pt x="66" y="9"/>
                    <a:pt x="60" y="9"/>
                    <a:pt x="56" y="12"/>
                  </a:cubicBezTo>
                  <a:cubicBezTo>
                    <a:pt x="55" y="11"/>
                    <a:pt x="42" y="3"/>
                    <a:pt x="28" y="4"/>
                  </a:cubicBezTo>
                  <a:cubicBezTo>
                    <a:pt x="22" y="4"/>
                    <a:pt x="4" y="4"/>
                    <a:pt x="2" y="14"/>
                  </a:cubicBezTo>
                  <a:cubicBezTo>
                    <a:pt x="1" y="18"/>
                    <a:pt x="0" y="21"/>
                    <a:pt x="0" y="25"/>
                  </a:cubicBezTo>
                  <a:cubicBezTo>
                    <a:pt x="1" y="32"/>
                    <a:pt x="3" y="48"/>
                    <a:pt x="18" y="52"/>
                  </a:cubicBezTo>
                  <a:cubicBezTo>
                    <a:pt x="22" y="52"/>
                    <a:pt x="25" y="53"/>
                    <a:pt x="29" y="53"/>
                  </a:cubicBezTo>
                  <a:cubicBezTo>
                    <a:pt x="43" y="52"/>
                    <a:pt x="52" y="44"/>
                    <a:pt x="55" y="34"/>
                  </a:cubicBezTo>
                  <a:cubicBezTo>
                    <a:pt x="58" y="23"/>
                    <a:pt x="58" y="20"/>
                    <a:pt x="58" y="19"/>
                  </a:cubicBezTo>
                  <a:cubicBezTo>
                    <a:pt x="58" y="14"/>
                    <a:pt x="68" y="13"/>
                    <a:pt x="68" y="19"/>
                  </a:cubicBezTo>
                  <a:cubicBezTo>
                    <a:pt x="68" y="19"/>
                    <a:pt x="68" y="23"/>
                    <a:pt x="72" y="33"/>
                  </a:cubicBezTo>
                  <a:cubicBezTo>
                    <a:pt x="76" y="43"/>
                    <a:pt x="86" y="51"/>
                    <a:pt x="100" y="50"/>
                  </a:cubicBezTo>
                  <a:cubicBezTo>
                    <a:pt x="103" y="50"/>
                    <a:pt x="107" y="49"/>
                    <a:pt x="111" y="48"/>
                  </a:cubicBezTo>
                  <a:cubicBezTo>
                    <a:pt x="126" y="44"/>
                    <a:pt x="127" y="27"/>
                    <a:pt x="126" y="20"/>
                  </a:cubicBezTo>
                  <a:cubicBezTo>
                    <a:pt x="126" y="16"/>
                    <a:pt x="126" y="13"/>
                    <a:pt x="124" y="10"/>
                  </a:cubicBezTo>
                  <a:moveTo>
                    <a:pt x="54" y="25"/>
                  </a:moveTo>
                  <a:cubicBezTo>
                    <a:pt x="51" y="38"/>
                    <a:pt x="48" y="45"/>
                    <a:pt x="35" y="49"/>
                  </a:cubicBezTo>
                  <a:cubicBezTo>
                    <a:pt x="33" y="50"/>
                    <a:pt x="30" y="50"/>
                    <a:pt x="28" y="50"/>
                  </a:cubicBezTo>
                  <a:cubicBezTo>
                    <a:pt x="16" y="51"/>
                    <a:pt x="5" y="45"/>
                    <a:pt x="4" y="32"/>
                  </a:cubicBezTo>
                  <a:cubicBezTo>
                    <a:pt x="4" y="31"/>
                    <a:pt x="4" y="29"/>
                    <a:pt x="4" y="28"/>
                  </a:cubicBezTo>
                  <a:cubicBezTo>
                    <a:pt x="4" y="15"/>
                    <a:pt x="6" y="12"/>
                    <a:pt x="12" y="9"/>
                  </a:cubicBezTo>
                  <a:cubicBezTo>
                    <a:pt x="15" y="8"/>
                    <a:pt x="21" y="7"/>
                    <a:pt x="27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3" y="6"/>
                    <a:pt x="39" y="7"/>
                    <a:pt x="44" y="9"/>
                  </a:cubicBezTo>
                  <a:cubicBezTo>
                    <a:pt x="44" y="9"/>
                    <a:pt x="45" y="9"/>
                    <a:pt x="46" y="10"/>
                  </a:cubicBezTo>
                  <a:cubicBezTo>
                    <a:pt x="49" y="11"/>
                    <a:pt x="54" y="15"/>
                    <a:pt x="55" y="21"/>
                  </a:cubicBezTo>
                  <a:cubicBezTo>
                    <a:pt x="55" y="22"/>
                    <a:pt x="55" y="23"/>
                    <a:pt x="54" y="25"/>
                  </a:cubicBezTo>
                  <a:moveTo>
                    <a:pt x="123" y="28"/>
                  </a:moveTo>
                  <a:cubicBezTo>
                    <a:pt x="123" y="41"/>
                    <a:pt x="112" y="47"/>
                    <a:pt x="101" y="48"/>
                  </a:cubicBezTo>
                  <a:cubicBezTo>
                    <a:pt x="99" y="48"/>
                    <a:pt x="96" y="48"/>
                    <a:pt x="93" y="47"/>
                  </a:cubicBezTo>
                  <a:cubicBezTo>
                    <a:pt x="80" y="44"/>
                    <a:pt x="77" y="37"/>
                    <a:pt x="73" y="24"/>
                  </a:cubicBezTo>
                  <a:cubicBezTo>
                    <a:pt x="72" y="23"/>
                    <a:pt x="72" y="22"/>
                    <a:pt x="72" y="21"/>
                  </a:cubicBezTo>
                  <a:cubicBezTo>
                    <a:pt x="72" y="14"/>
                    <a:pt x="77" y="10"/>
                    <a:pt x="80" y="9"/>
                  </a:cubicBezTo>
                  <a:cubicBezTo>
                    <a:pt x="81" y="8"/>
                    <a:pt x="82" y="8"/>
                    <a:pt x="82" y="8"/>
                  </a:cubicBezTo>
                  <a:cubicBezTo>
                    <a:pt x="87" y="5"/>
                    <a:pt x="93" y="4"/>
                    <a:pt x="98" y="4"/>
                  </a:cubicBezTo>
                  <a:cubicBezTo>
                    <a:pt x="99" y="4"/>
                    <a:pt x="99" y="4"/>
                    <a:pt x="99" y="4"/>
                  </a:cubicBezTo>
                  <a:cubicBezTo>
                    <a:pt x="105" y="4"/>
                    <a:pt x="110" y="5"/>
                    <a:pt x="114" y="6"/>
                  </a:cubicBezTo>
                  <a:cubicBezTo>
                    <a:pt x="120" y="8"/>
                    <a:pt x="123" y="11"/>
                    <a:pt x="123" y="23"/>
                  </a:cubicBezTo>
                  <a:cubicBezTo>
                    <a:pt x="123" y="25"/>
                    <a:pt x="123" y="26"/>
                    <a:pt x="123" y="28"/>
                  </a:cubicBezTo>
                </a:path>
              </a:pathLst>
            </a:custGeom>
            <a:solidFill>
              <a:srgbClr val="A219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18" name="Picture 1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75" y="1676"/>
              <a:ext cx="107" cy="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Picture 11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84" y="1660"/>
              <a:ext cx="86" cy="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Freeform 118"/>
            <p:cNvSpPr/>
            <p:nvPr/>
          </p:nvSpPr>
          <p:spPr bwMode="auto">
            <a:xfrm>
              <a:off x="853" y="1505"/>
              <a:ext cx="338" cy="243"/>
            </a:xfrm>
            <a:custGeom>
              <a:avLst/>
              <a:gdLst>
                <a:gd name="T0" fmla="*/ 236 w 113"/>
                <a:gd name="T1" fmla="*/ 24 h 81"/>
                <a:gd name="T2" fmla="*/ 138 w 113"/>
                <a:gd name="T3" fmla="*/ 108 h 81"/>
                <a:gd name="T4" fmla="*/ 0 w 113"/>
                <a:gd name="T5" fmla="*/ 57 h 81"/>
                <a:gd name="T6" fmla="*/ 24 w 113"/>
                <a:gd name="T7" fmla="*/ 135 h 81"/>
                <a:gd name="T8" fmla="*/ 227 w 113"/>
                <a:gd name="T9" fmla="*/ 195 h 81"/>
                <a:gd name="T10" fmla="*/ 317 w 113"/>
                <a:gd name="T11" fmla="*/ 102 h 81"/>
                <a:gd name="T12" fmla="*/ 236 w 113"/>
                <a:gd name="T13" fmla="*/ 24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81"/>
                <a:gd name="T23" fmla="*/ 113 w 113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81">
                  <a:moveTo>
                    <a:pt x="79" y="8"/>
                  </a:moveTo>
                  <a:cubicBezTo>
                    <a:pt x="64" y="14"/>
                    <a:pt x="65" y="28"/>
                    <a:pt x="46" y="36"/>
                  </a:cubicBezTo>
                  <a:cubicBezTo>
                    <a:pt x="20" y="47"/>
                    <a:pt x="14" y="27"/>
                    <a:pt x="0" y="19"/>
                  </a:cubicBezTo>
                  <a:cubicBezTo>
                    <a:pt x="0" y="16"/>
                    <a:pt x="1" y="30"/>
                    <a:pt x="8" y="45"/>
                  </a:cubicBezTo>
                  <a:cubicBezTo>
                    <a:pt x="18" y="63"/>
                    <a:pt x="37" y="81"/>
                    <a:pt x="76" y="65"/>
                  </a:cubicBezTo>
                  <a:cubicBezTo>
                    <a:pt x="87" y="60"/>
                    <a:pt x="101" y="46"/>
                    <a:pt x="106" y="34"/>
                  </a:cubicBezTo>
                  <a:cubicBezTo>
                    <a:pt x="113" y="16"/>
                    <a:pt x="98" y="0"/>
                    <a:pt x="79" y="8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119"/>
            <p:cNvSpPr/>
            <p:nvPr/>
          </p:nvSpPr>
          <p:spPr bwMode="auto">
            <a:xfrm>
              <a:off x="1051" y="1508"/>
              <a:ext cx="337" cy="225"/>
            </a:xfrm>
            <a:custGeom>
              <a:avLst/>
              <a:gdLst>
                <a:gd name="T0" fmla="*/ 101 w 113"/>
                <a:gd name="T1" fmla="*/ 21 h 75"/>
                <a:gd name="T2" fmla="*/ 206 w 113"/>
                <a:gd name="T3" fmla="*/ 93 h 75"/>
                <a:gd name="T4" fmla="*/ 337 w 113"/>
                <a:gd name="T5" fmla="*/ 33 h 75"/>
                <a:gd name="T6" fmla="*/ 316 w 113"/>
                <a:gd name="T7" fmla="*/ 117 h 75"/>
                <a:gd name="T8" fmla="*/ 122 w 113"/>
                <a:gd name="T9" fmla="*/ 186 h 75"/>
                <a:gd name="T10" fmla="*/ 27 w 113"/>
                <a:gd name="T11" fmla="*/ 102 h 75"/>
                <a:gd name="T12" fmla="*/ 101 w 113"/>
                <a:gd name="T13" fmla="*/ 21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"/>
                <a:gd name="T22" fmla="*/ 0 h 75"/>
                <a:gd name="T23" fmla="*/ 113 w 113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" h="75">
                  <a:moveTo>
                    <a:pt x="34" y="7"/>
                  </a:moveTo>
                  <a:cubicBezTo>
                    <a:pt x="49" y="12"/>
                    <a:pt x="50" y="25"/>
                    <a:pt x="69" y="31"/>
                  </a:cubicBezTo>
                  <a:cubicBezTo>
                    <a:pt x="96" y="40"/>
                    <a:pt x="99" y="20"/>
                    <a:pt x="113" y="11"/>
                  </a:cubicBezTo>
                  <a:cubicBezTo>
                    <a:pt x="113" y="8"/>
                    <a:pt x="113" y="23"/>
                    <a:pt x="106" y="39"/>
                  </a:cubicBezTo>
                  <a:cubicBezTo>
                    <a:pt x="98" y="57"/>
                    <a:pt x="80" y="75"/>
                    <a:pt x="41" y="62"/>
                  </a:cubicBezTo>
                  <a:cubicBezTo>
                    <a:pt x="30" y="59"/>
                    <a:pt x="15" y="46"/>
                    <a:pt x="9" y="34"/>
                  </a:cubicBezTo>
                  <a:cubicBezTo>
                    <a:pt x="0" y="17"/>
                    <a:pt x="15" y="0"/>
                    <a:pt x="34" y="7"/>
                  </a:cubicBezTo>
                </a:path>
              </a:pathLst>
            </a:custGeom>
            <a:solidFill>
              <a:srgbClr val="F2F2F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120"/>
            <p:cNvSpPr/>
            <p:nvPr/>
          </p:nvSpPr>
          <p:spPr bwMode="auto">
            <a:xfrm>
              <a:off x="865" y="1517"/>
              <a:ext cx="323" cy="216"/>
            </a:xfrm>
            <a:custGeom>
              <a:avLst/>
              <a:gdLst>
                <a:gd name="T0" fmla="*/ 227 w 108"/>
                <a:gd name="T1" fmla="*/ 21 h 72"/>
                <a:gd name="T2" fmla="*/ 132 w 108"/>
                <a:gd name="T3" fmla="*/ 96 h 72"/>
                <a:gd name="T4" fmla="*/ 0 w 108"/>
                <a:gd name="T5" fmla="*/ 57 h 72"/>
                <a:gd name="T6" fmla="*/ 215 w 108"/>
                <a:gd name="T7" fmla="*/ 171 h 72"/>
                <a:gd name="T8" fmla="*/ 302 w 108"/>
                <a:gd name="T9" fmla="*/ 90 h 72"/>
                <a:gd name="T10" fmla="*/ 227 w 108"/>
                <a:gd name="T11" fmla="*/ 2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72"/>
                <a:gd name="T20" fmla="*/ 108 w 10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72">
                  <a:moveTo>
                    <a:pt x="76" y="7"/>
                  </a:moveTo>
                  <a:cubicBezTo>
                    <a:pt x="62" y="12"/>
                    <a:pt x="62" y="24"/>
                    <a:pt x="44" y="32"/>
                  </a:cubicBezTo>
                  <a:cubicBezTo>
                    <a:pt x="19" y="41"/>
                    <a:pt x="14" y="27"/>
                    <a:pt x="0" y="19"/>
                  </a:cubicBezTo>
                  <a:cubicBezTo>
                    <a:pt x="6" y="47"/>
                    <a:pt x="34" y="72"/>
                    <a:pt x="72" y="57"/>
                  </a:cubicBezTo>
                  <a:cubicBezTo>
                    <a:pt x="83" y="53"/>
                    <a:pt x="96" y="41"/>
                    <a:pt x="101" y="30"/>
                  </a:cubicBezTo>
                  <a:cubicBezTo>
                    <a:pt x="108" y="14"/>
                    <a:pt x="93" y="0"/>
                    <a:pt x="76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121"/>
            <p:cNvSpPr/>
            <p:nvPr/>
          </p:nvSpPr>
          <p:spPr bwMode="auto">
            <a:xfrm>
              <a:off x="1054" y="1520"/>
              <a:ext cx="322" cy="201"/>
            </a:xfrm>
            <a:custGeom>
              <a:avLst/>
              <a:gdLst>
                <a:gd name="T0" fmla="*/ 95 w 108"/>
                <a:gd name="T1" fmla="*/ 15 h 67"/>
                <a:gd name="T2" fmla="*/ 197 w 108"/>
                <a:gd name="T3" fmla="*/ 81 h 67"/>
                <a:gd name="T4" fmla="*/ 322 w 108"/>
                <a:gd name="T5" fmla="*/ 36 h 67"/>
                <a:gd name="T6" fmla="*/ 116 w 108"/>
                <a:gd name="T7" fmla="*/ 165 h 67"/>
                <a:gd name="T8" fmla="*/ 27 w 108"/>
                <a:gd name="T9" fmla="*/ 90 h 67"/>
                <a:gd name="T10" fmla="*/ 95 w 108"/>
                <a:gd name="T11" fmla="*/ 15 h 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67"/>
                <a:gd name="T20" fmla="*/ 108 w 108"/>
                <a:gd name="T21" fmla="*/ 67 h 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67">
                  <a:moveTo>
                    <a:pt x="32" y="5"/>
                  </a:moveTo>
                  <a:cubicBezTo>
                    <a:pt x="47" y="10"/>
                    <a:pt x="47" y="22"/>
                    <a:pt x="66" y="27"/>
                  </a:cubicBezTo>
                  <a:cubicBezTo>
                    <a:pt x="91" y="35"/>
                    <a:pt x="95" y="20"/>
                    <a:pt x="108" y="12"/>
                  </a:cubicBezTo>
                  <a:cubicBezTo>
                    <a:pt x="105" y="40"/>
                    <a:pt x="78" y="67"/>
                    <a:pt x="39" y="55"/>
                  </a:cubicBezTo>
                  <a:cubicBezTo>
                    <a:pt x="29" y="52"/>
                    <a:pt x="14" y="40"/>
                    <a:pt x="9" y="30"/>
                  </a:cubicBezTo>
                  <a:cubicBezTo>
                    <a:pt x="0" y="14"/>
                    <a:pt x="14" y="0"/>
                    <a:pt x="3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24" name="Picture 12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028" y="1431"/>
              <a:ext cx="180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5" name="Picture 12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034" y="1434"/>
              <a:ext cx="17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Freeform 124"/>
            <p:cNvSpPr/>
            <p:nvPr/>
          </p:nvSpPr>
          <p:spPr bwMode="auto">
            <a:xfrm>
              <a:off x="6044" y="1565"/>
              <a:ext cx="714" cy="675"/>
            </a:xfrm>
            <a:custGeom>
              <a:avLst/>
              <a:gdLst>
                <a:gd name="T0" fmla="*/ 571 w 239"/>
                <a:gd name="T1" fmla="*/ 294 h 225"/>
                <a:gd name="T2" fmla="*/ 493 w 239"/>
                <a:gd name="T3" fmla="*/ 129 h 225"/>
                <a:gd name="T4" fmla="*/ 454 w 239"/>
                <a:gd name="T5" fmla="*/ 63 h 225"/>
                <a:gd name="T6" fmla="*/ 332 w 239"/>
                <a:gd name="T7" fmla="*/ 12 h 225"/>
                <a:gd name="T8" fmla="*/ 212 w 239"/>
                <a:gd name="T9" fmla="*/ 75 h 225"/>
                <a:gd name="T10" fmla="*/ 182 w 239"/>
                <a:gd name="T11" fmla="*/ 141 h 225"/>
                <a:gd name="T12" fmla="*/ 117 w 239"/>
                <a:gd name="T13" fmla="*/ 315 h 225"/>
                <a:gd name="T14" fmla="*/ 149 w 239"/>
                <a:gd name="T15" fmla="*/ 657 h 225"/>
                <a:gd name="T16" fmla="*/ 361 w 239"/>
                <a:gd name="T17" fmla="*/ 669 h 225"/>
                <a:gd name="T18" fmla="*/ 571 w 239"/>
                <a:gd name="T19" fmla="*/ 639 h 225"/>
                <a:gd name="T20" fmla="*/ 571 w 239"/>
                <a:gd name="T21" fmla="*/ 294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9"/>
                <a:gd name="T34" fmla="*/ 0 h 225"/>
                <a:gd name="T35" fmla="*/ 239 w 239"/>
                <a:gd name="T36" fmla="*/ 225 h 2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9" h="225">
                  <a:moveTo>
                    <a:pt x="191" y="98"/>
                  </a:moveTo>
                  <a:cubicBezTo>
                    <a:pt x="182" y="86"/>
                    <a:pt x="175" y="63"/>
                    <a:pt x="165" y="43"/>
                  </a:cubicBezTo>
                  <a:cubicBezTo>
                    <a:pt x="162" y="34"/>
                    <a:pt x="159" y="27"/>
                    <a:pt x="152" y="21"/>
                  </a:cubicBezTo>
                  <a:cubicBezTo>
                    <a:pt x="142" y="9"/>
                    <a:pt x="129" y="0"/>
                    <a:pt x="111" y="4"/>
                  </a:cubicBezTo>
                  <a:cubicBezTo>
                    <a:pt x="93" y="2"/>
                    <a:pt x="80" y="11"/>
                    <a:pt x="71" y="25"/>
                  </a:cubicBezTo>
                  <a:cubicBezTo>
                    <a:pt x="66" y="31"/>
                    <a:pt x="63" y="39"/>
                    <a:pt x="61" y="47"/>
                  </a:cubicBezTo>
                  <a:cubicBezTo>
                    <a:pt x="53" y="69"/>
                    <a:pt x="48" y="92"/>
                    <a:pt x="39" y="105"/>
                  </a:cubicBezTo>
                  <a:cubicBezTo>
                    <a:pt x="9" y="152"/>
                    <a:pt x="0" y="203"/>
                    <a:pt x="50" y="219"/>
                  </a:cubicBezTo>
                  <a:cubicBezTo>
                    <a:pt x="70" y="225"/>
                    <a:pt x="97" y="224"/>
                    <a:pt x="121" y="223"/>
                  </a:cubicBezTo>
                  <a:cubicBezTo>
                    <a:pt x="145" y="222"/>
                    <a:pt x="172" y="221"/>
                    <a:pt x="191" y="213"/>
                  </a:cubicBezTo>
                  <a:cubicBezTo>
                    <a:pt x="239" y="193"/>
                    <a:pt x="226" y="143"/>
                    <a:pt x="191" y="9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125"/>
            <p:cNvSpPr/>
            <p:nvPr/>
          </p:nvSpPr>
          <p:spPr bwMode="auto">
            <a:xfrm>
              <a:off x="5924" y="2039"/>
              <a:ext cx="209" cy="237"/>
            </a:xfrm>
            <a:custGeom>
              <a:avLst/>
              <a:gdLst>
                <a:gd name="T0" fmla="*/ 200 w 70"/>
                <a:gd name="T1" fmla="*/ 114 h 79"/>
                <a:gd name="T2" fmla="*/ 203 w 70"/>
                <a:gd name="T3" fmla="*/ 69 h 79"/>
                <a:gd name="T4" fmla="*/ 185 w 70"/>
                <a:gd name="T5" fmla="*/ 78 h 79"/>
                <a:gd name="T6" fmla="*/ 113 w 70"/>
                <a:gd name="T7" fmla="*/ 87 h 79"/>
                <a:gd name="T8" fmla="*/ 78 w 70"/>
                <a:gd name="T9" fmla="*/ 51 h 79"/>
                <a:gd name="T10" fmla="*/ 39 w 70"/>
                <a:gd name="T11" fmla="*/ 6 h 79"/>
                <a:gd name="T12" fmla="*/ 18 w 70"/>
                <a:gd name="T13" fmla="*/ 102 h 79"/>
                <a:gd name="T14" fmla="*/ 45 w 70"/>
                <a:gd name="T15" fmla="*/ 126 h 79"/>
                <a:gd name="T16" fmla="*/ 36 w 70"/>
                <a:gd name="T17" fmla="*/ 141 h 79"/>
                <a:gd name="T18" fmla="*/ 42 w 70"/>
                <a:gd name="T19" fmla="*/ 174 h 79"/>
                <a:gd name="T20" fmla="*/ 149 w 70"/>
                <a:gd name="T21" fmla="*/ 177 h 79"/>
                <a:gd name="T22" fmla="*/ 209 w 70"/>
                <a:gd name="T23" fmla="*/ 168 h 79"/>
                <a:gd name="T24" fmla="*/ 200 w 70"/>
                <a:gd name="T25" fmla="*/ 114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79"/>
                <a:gd name="T41" fmla="*/ 70 w 70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79">
                  <a:moveTo>
                    <a:pt x="67" y="38"/>
                  </a:moveTo>
                  <a:cubicBezTo>
                    <a:pt x="67" y="33"/>
                    <a:pt x="67" y="28"/>
                    <a:pt x="68" y="23"/>
                  </a:cubicBezTo>
                  <a:cubicBezTo>
                    <a:pt x="65" y="24"/>
                    <a:pt x="62" y="26"/>
                    <a:pt x="62" y="26"/>
                  </a:cubicBezTo>
                  <a:cubicBezTo>
                    <a:pt x="53" y="30"/>
                    <a:pt x="48" y="32"/>
                    <a:pt x="38" y="29"/>
                  </a:cubicBezTo>
                  <a:cubicBezTo>
                    <a:pt x="29" y="26"/>
                    <a:pt x="29" y="25"/>
                    <a:pt x="26" y="17"/>
                  </a:cubicBezTo>
                  <a:cubicBezTo>
                    <a:pt x="24" y="12"/>
                    <a:pt x="20" y="2"/>
                    <a:pt x="13" y="2"/>
                  </a:cubicBezTo>
                  <a:cubicBezTo>
                    <a:pt x="0" y="0"/>
                    <a:pt x="4" y="28"/>
                    <a:pt x="6" y="34"/>
                  </a:cubicBezTo>
                  <a:cubicBezTo>
                    <a:pt x="8" y="39"/>
                    <a:pt x="14" y="35"/>
                    <a:pt x="15" y="42"/>
                  </a:cubicBezTo>
                  <a:cubicBezTo>
                    <a:pt x="15" y="46"/>
                    <a:pt x="13" y="44"/>
                    <a:pt x="12" y="47"/>
                  </a:cubicBezTo>
                  <a:cubicBezTo>
                    <a:pt x="10" y="49"/>
                    <a:pt x="13" y="56"/>
                    <a:pt x="14" y="58"/>
                  </a:cubicBezTo>
                  <a:cubicBezTo>
                    <a:pt x="25" y="79"/>
                    <a:pt x="35" y="59"/>
                    <a:pt x="50" y="59"/>
                  </a:cubicBezTo>
                  <a:cubicBezTo>
                    <a:pt x="57" y="58"/>
                    <a:pt x="63" y="57"/>
                    <a:pt x="70" y="56"/>
                  </a:cubicBezTo>
                  <a:cubicBezTo>
                    <a:pt x="68" y="50"/>
                    <a:pt x="67" y="44"/>
                    <a:pt x="67" y="3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126"/>
            <p:cNvSpPr/>
            <p:nvPr/>
          </p:nvSpPr>
          <p:spPr bwMode="auto">
            <a:xfrm>
              <a:off x="6041" y="2066"/>
              <a:ext cx="134" cy="177"/>
            </a:xfrm>
            <a:custGeom>
              <a:avLst/>
              <a:gdLst>
                <a:gd name="T0" fmla="*/ 21 w 45"/>
                <a:gd name="T1" fmla="*/ 87 h 59"/>
                <a:gd name="T2" fmla="*/ 12 w 45"/>
                <a:gd name="T3" fmla="*/ 57 h 59"/>
                <a:gd name="T4" fmla="*/ 74 w 45"/>
                <a:gd name="T5" fmla="*/ 15 h 59"/>
                <a:gd name="T6" fmla="*/ 113 w 45"/>
                <a:gd name="T7" fmla="*/ 75 h 59"/>
                <a:gd name="T8" fmla="*/ 116 w 45"/>
                <a:gd name="T9" fmla="*/ 162 h 59"/>
                <a:gd name="T10" fmla="*/ 51 w 45"/>
                <a:gd name="T11" fmla="*/ 159 h 59"/>
                <a:gd name="T12" fmla="*/ 21 w 45"/>
                <a:gd name="T13" fmla="*/ 8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59"/>
                <a:gd name="T23" fmla="*/ 45 w 45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59">
                  <a:moveTo>
                    <a:pt x="7" y="29"/>
                  </a:moveTo>
                  <a:cubicBezTo>
                    <a:pt x="6" y="26"/>
                    <a:pt x="5" y="23"/>
                    <a:pt x="4" y="19"/>
                  </a:cubicBezTo>
                  <a:cubicBezTo>
                    <a:pt x="0" y="6"/>
                    <a:pt x="14" y="0"/>
                    <a:pt x="25" y="5"/>
                  </a:cubicBezTo>
                  <a:cubicBezTo>
                    <a:pt x="33" y="10"/>
                    <a:pt x="37" y="16"/>
                    <a:pt x="38" y="25"/>
                  </a:cubicBezTo>
                  <a:cubicBezTo>
                    <a:pt x="39" y="33"/>
                    <a:pt x="45" y="49"/>
                    <a:pt x="39" y="54"/>
                  </a:cubicBezTo>
                  <a:cubicBezTo>
                    <a:pt x="34" y="58"/>
                    <a:pt x="22" y="59"/>
                    <a:pt x="17" y="53"/>
                  </a:cubicBezTo>
                  <a:cubicBezTo>
                    <a:pt x="13" y="46"/>
                    <a:pt x="9" y="37"/>
                    <a:pt x="7" y="29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127"/>
            <p:cNvSpPr/>
            <p:nvPr/>
          </p:nvSpPr>
          <p:spPr bwMode="auto">
            <a:xfrm>
              <a:off x="6674" y="1997"/>
              <a:ext cx="192" cy="243"/>
            </a:xfrm>
            <a:custGeom>
              <a:avLst/>
              <a:gdLst>
                <a:gd name="T0" fmla="*/ 153 w 64"/>
                <a:gd name="T1" fmla="*/ 9 h 81"/>
                <a:gd name="T2" fmla="*/ 120 w 64"/>
                <a:gd name="T3" fmla="*/ 57 h 81"/>
                <a:gd name="T4" fmla="*/ 84 w 64"/>
                <a:gd name="T5" fmla="*/ 96 h 81"/>
                <a:gd name="T6" fmla="*/ 15 w 64"/>
                <a:gd name="T7" fmla="*/ 93 h 81"/>
                <a:gd name="T8" fmla="*/ 0 w 64"/>
                <a:gd name="T9" fmla="*/ 87 h 81"/>
                <a:gd name="T10" fmla="*/ 12 w 64"/>
                <a:gd name="T11" fmla="*/ 153 h 81"/>
                <a:gd name="T12" fmla="*/ 9 w 64"/>
                <a:gd name="T13" fmla="*/ 189 h 81"/>
                <a:gd name="T14" fmla="*/ 60 w 64"/>
                <a:gd name="T15" fmla="*/ 189 h 81"/>
                <a:gd name="T16" fmla="*/ 165 w 64"/>
                <a:gd name="T17" fmla="*/ 177 h 81"/>
                <a:gd name="T18" fmla="*/ 168 w 64"/>
                <a:gd name="T19" fmla="*/ 141 h 81"/>
                <a:gd name="T20" fmla="*/ 159 w 64"/>
                <a:gd name="T21" fmla="*/ 129 h 81"/>
                <a:gd name="T22" fmla="*/ 183 w 64"/>
                <a:gd name="T23" fmla="*/ 105 h 81"/>
                <a:gd name="T24" fmla="*/ 153 w 64"/>
                <a:gd name="T25" fmla="*/ 9 h 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81"/>
                <a:gd name="T41" fmla="*/ 64 w 64"/>
                <a:gd name="T42" fmla="*/ 81 h 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81">
                  <a:moveTo>
                    <a:pt x="51" y="3"/>
                  </a:moveTo>
                  <a:cubicBezTo>
                    <a:pt x="44" y="4"/>
                    <a:pt x="41" y="14"/>
                    <a:pt x="40" y="19"/>
                  </a:cubicBezTo>
                  <a:cubicBezTo>
                    <a:pt x="37" y="27"/>
                    <a:pt x="37" y="28"/>
                    <a:pt x="28" y="32"/>
                  </a:cubicBezTo>
                  <a:cubicBezTo>
                    <a:pt x="19" y="36"/>
                    <a:pt x="14" y="34"/>
                    <a:pt x="5" y="31"/>
                  </a:cubicBezTo>
                  <a:cubicBezTo>
                    <a:pt x="4" y="31"/>
                    <a:pt x="2" y="30"/>
                    <a:pt x="0" y="29"/>
                  </a:cubicBezTo>
                  <a:cubicBezTo>
                    <a:pt x="2" y="36"/>
                    <a:pt x="3" y="43"/>
                    <a:pt x="4" y="51"/>
                  </a:cubicBezTo>
                  <a:cubicBezTo>
                    <a:pt x="4" y="55"/>
                    <a:pt x="4" y="59"/>
                    <a:pt x="3" y="63"/>
                  </a:cubicBezTo>
                  <a:cubicBezTo>
                    <a:pt x="9" y="63"/>
                    <a:pt x="14" y="63"/>
                    <a:pt x="20" y="63"/>
                  </a:cubicBezTo>
                  <a:cubicBezTo>
                    <a:pt x="34" y="62"/>
                    <a:pt x="47" y="81"/>
                    <a:pt x="55" y="59"/>
                  </a:cubicBezTo>
                  <a:cubicBezTo>
                    <a:pt x="56" y="57"/>
                    <a:pt x="58" y="50"/>
                    <a:pt x="56" y="47"/>
                  </a:cubicBezTo>
                  <a:cubicBezTo>
                    <a:pt x="55" y="45"/>
                    <a:pt x="53" y="47"/>
                    <a:pt x="53" y="43"/>
                  </a:cubicBezTo>
                  <a:cubicBezTo>
                    <a:pt x="54" y="37"/>
                    <a:pt x="60" y="40"/>
                    <a:pt x="61" y="35"/>
                  </a:cubicBezTo>
                  <a:cubicBezTo>
                    <a:pt x="62" y="28"/>
                    <a:pt x="64" y="0"/>
                    <a:pt x="51" y="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128"/>
            <p:cNvSpPr/>
            <p:nvPr/>
          </p:nvSpPr>
          <p:spPr bwMode="auto">
            <a:xfrm>
              <a:off x="6629" y="2036"/>
              <a:ext cx="126" cy="183"/>
            </a:xfrm>
            <a:custGeom>
              <a:avLst/>
              <a:gdLst>
                <a:gd name="T0" fmla="*/ 108 w 42"/>
                <a:gd name="T1" fmla="*/ 87 h 61"/>
                <a:gd name="T2" fmla="*/ 117 w 42"/>
                <a:gd name="T3" fmla="*/ 57 h 61"/>
                <a:gd name="T4" fmla="*/ 51 w 42"/>
                <a:gd name="T5" fmla="*/ 21 h 61"/>
                <a:gd name="T6" fmla="*/ 15 w 42"/>
                <a:gd name="T7" fmla="*/ 84 h 61"/>
                <a:gd name="T8" fmla="*/ 21 w 42"/>
                <a:gd name="T9" fmla="*/ 171 h 61"/>
                <a:gd name="T10" fmla="*/ 84 w 42"/>
                <a:gd name="T11" fmla="*/ 162 h 61"/>
                <a:gd name="T12" fmla="*/ 108 w 42"/>
                <a:gd name="T13" fmla="*/ 87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61"/>
                <a:gd name="T23" fmla="*/ 42 w 42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61">
                  <a:moveTo>
                    <a:pt x="36" y="29"/>
                  </a:moveTo>
                  <a:cubicBezTo>
                    <a:pt x="37" y="25"/>
                    <a:pt x="38" y="22"/>
                    <a:pt x="39" y="19"/>
                  </a:cubicBezTo>
                  <a:cubicBezTo>
                    <a:pt x="42" y="5"/>
                    <a:pt x="27" y="0"/>
                    <a:pt x="17" y="7"/>
                  </a:cubicBezTo>
                  <a:cubicBezTo>
                    <a:pt x="9" y="12"/>
                    <a:pt x="5" y="18"/>
                    <a:pt x="5" y="28"/>
                  </a:cubicBezTo>
                  <a:cubicBezTo>
                    <a:pt x="4" y="36"/>
                    <a:pt x="0" y="53"/>
                    <a:pt x="7" y="57"/>
                  </a:cubicBezTo>
                  <a:cubicBezTo>
                    <a:pt x="12" y="61"/>
                    <a:pt x="25" y="61"/>
                    <a:pt x="28" y="54"/>
                  </a:cubicBezTo>
                  <a:cubicBezTo>
                    <a:pt x="32" y="47"/>
                    <a:pt x="35" y="37"/>
                    <a:pt x="36" y="29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auto">
            <a:xfrm>
              <a:off x="6369" y="2036"/>
              <a:ext cx="54" cy="5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32" name="Picture 13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135" y="1745"/>
              <a:ext cx="502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" name="Oval 131"/>
            <p:cNvSpPr>
              <a:spLocks noChangeArrowheads="1"/>
            </p:cNvSpPr>
            <p:nvPr/>
          </p:nvSpPr>
          <p:spPr bwMode="auto">
            <a:xfrm>
              <a:off x="6065" y="1304"/>
              <a:ext cx="615" cy="61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auto">
            <a:xfrm>
              <a:off x="6364" y="1775"/>
              <a:ext cx="38" cy="3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auto">
            <a:xfrm>
              <a:off x="6253" y="1739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auto">
            <a:xfrm>
              <a:off x="6483" y="1727"/>
              <a:ext cx="24" cy="2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auto">
            <a:xfrm>
              <a:off x="6507" y="1709"/>
              <a:ext cx="18" cy="1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auto">
            <a:xfrm>
              <a:off x="6232" y="1724"/>
              <a:ext cx="18" cy="1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auto">
            <a:xfrm>
              <a:off x="6316" y="1772"/>
              <a:ext cx="36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auto">
            <a:xfrm>
              <a:off x="6411" y="1766"/>
              <a:ext cx="33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auto">
            <a:xfrm>
              <a:off x="6280" y="1757"/>
              <a:ext cx="30" cy="2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auto">
            <a:xfrm>
              <a:off x="6453" y="1748"/>
              <a:ext cx="27" cy="27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3" name="Picture 14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322" y="1615"/>
              <a:ext cx="107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" name="Picture 14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324" y="1621"/>
              <a:ext cx="99" cy="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" name="Freeform 143"/>
            <p:cNvSpPr/>
            <p:nvPr/>
          </p:nvSpPr>
          <p:spPr bwMode="auto">
            <a:xfrm>
              <a:off x="6280" y="1523"/>
              <a:ext cx="42" cy="96"/>
            </a:xfrm>
            <a:custGeom>
              <a:avLst/>
              <a:gdLst>
                <a:gd name="T0" fmla="*/ 21 w 14"/>
                <a:gd name="T1" fmla="*/ 0 h 32"/>
                <a:gd name="T2" fmla="*/ 42 w 14"/>
                <a:gd name="T3" fmla="*/ 45 h 32"/>
                <a:gd name="T4" fmla="*/ 24 w 14"/>
                <a:gd name="T5" fmla="*/ 96 h 32"/>
                <a:gd name="T6" fmla="*/ 3 w 14"/>
                <a:gd name="T7" fmla="*/ 48 h 32"/>
                <a:gd name="T8" fmla="*/ 21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7" y="0"/>
                  </a:moveTo>
                  <a:cubicBezTo>
                    <a:pt x="10" y="0"/>
                    <a:pt x="14" y="7"/>
                    <a:pt x="14" y="15"/>
                  </a:cubicBezTo>
                  <a:cubicBezTo>
                    <a:pt x="14" y="24"/>
                    <a:pt x="11" y="32"/>
                    <a:pt x="8" y="32"/>
                  </a:cubicBezTo>
                  <a:cubicBezTo>
                    <a:pt x="4" y="32"/>
                    <a:pt x="1" y="25"/>
                    <a:pt x="1" y="16"/>
                  </a:cubicBezTo>
                  <a:cubicBezTo>
                    <a:pt x="0" y="7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144"/>
            <p:cNvSpPr/>
            <p:nvPr/>
          </p:nvSpPr>
          <p:spPr bwMode="auto">
            <a:xfrm>
              <a:off x="6417" y="1517"/>
              <a:ext cx="42" cy="96"/>
            </a:xfrm>
            <a:custGeom>
              <a:avLst/>
              <a:gdLst>
                <a:gd name="T0" fmla="*/ 18 w 14"/>
                <a:gd name="T1" fmla="*/ 0 h 32"/>
                <a:gd name="T2" fmla="*/ 39 w 14"/>
                <a:gd name="T3" fmla="*/ 48 h 32"/>
                <a:gd name="T4" fmla="*/ 21 w 14"/>
                <a:gd name="T5" fmla="*/ 96 h 32"/>
                <a:gd name="T6" fmla="*/ 0 w 14"/>
                <a:gd name="T7" fmla="*/ 48 h 32"/>
                <a:gd name="T8" fmla="*/ 18 w 14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2"/>
                <a:gd name="T17" fmla="*/ 14 w 14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2">
                  <a:moveTo>
                    <a:pt x="6" y="0"/>
                  </a:moveTo>
                  <a:cubicBezTo>
                    <a:pt x="10" y="0"/>
                    <a:pt x="13" y="7"/>
                    <a:pt x="13" y="16"/>
                  </a:cubicBezTo>
                  <a:cubicBezTo>
                    <a:pt x="14" y="25"/>
                    <a:pt x="11" y="32"/>
                    <a:pt x="7" y="32"/>
                  </a:cubicBezTo>
                  <a:cubicBezTo>
                    <a:pt x="3" y="32"/>
                    <a:pt x="0" y="25"/>
                    <a:pt x="0" y="16"/>
                  </a:cubicBezTo>
                  <a:cubicBezTo>
                    <a:pt x="0" y="7"/>
                    <a:pt x="2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145"/>
            <p:cNvSpPr/>
            <p:nvPr/>
          </p:nvSpPr>
          <p:spPr bwMode="auto">
            <a:xfrm>
              <a:off x="6086" y="1027"/>
              <a:ext cx="523" cy="466"/>
            </a:xfrm>
            <a:custGeom>
              <a:avLst/>
              <a:gdLst>
                <a:gd name="T0" fmla="*/ 517 w 175"/>
                <a:gd name="T1" fmla="*/ 108 h 155"/>
                <a:gd name="T2" fmla="*/ 487 w 175"/>
                <a:gd name="T3" fmla="*/ 18 h 155"/>
                <a:gd name="T4" fmla="*/ 254 w 175"/>
                <a:gd name="T5" fmla="*/ 9 h 155"/>
                <a:gd name="T6" fmla="*/ 24 w 175"/>
                <a:gd name="T7" fmla="*/ 45 h 155"/>
                <a:gd name="T8" fmla="*/ 3 w 175"/>
                <a:gd name="T9" fmla="*/ 138 h 155"/>
                <a:gd name="T10" fmla="*/ 42 w 175"/>
                <a:gd name="T11" fmla="*/ 448 h 155"/>
                <a:gd name="T12" fmla="*/ 39 w 175"/>
                <a:gd name="T13" fmla="*/ 466 h 155"/>
                <a:gd name="T14" fmla="*/ 517 w 175"/>
                <a:gd name="T15" fmla="*/ 439 h 155"/>
                <a:gd name="T16" fmla="*/ 514 w 175"/>
                <a:gd name="T17" fmla="*/ 421 h 155"/>
                <a:gd name="T18" fmla="*/ 517 w 175"/>
                <a:gd name="T19" fmla="*/ 108 h 1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55"/>
                <a:gd name="T32" fmla="*/ 175 w 175"/>
                <a:gd name="T33" fmla="*/ 155 h 1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55">
                  <a:moveTo>
                    <a:pt x="173" y="36"/>
                  </a:moveTo>
                  <a:cubicBezTo>
                    <a:pt x="172" y="23"/>
                    <a:pt x="170" y="11"/>
                    <a:pt x="163" y="6"/>
                  </a:cubicBezTo>
                  <a:cubicBezTo>
                    <a:pt x="154" y="0"/>
                    <a:pt x="96" y="1"/>
                    <a:pt x="85" y="3"/>
                  </a:cubicBezTo>
                  <a:cubicBezTo>
                    <a:pt x="74" y="3"/>
                    <a:pt x="16" y="8"/>
                    <a:pt x="8" y="15"/>
                  </a:cubicBezTo>
                  <a:cubicBezTo>
                    <a:pt x="1" y="21"/>
                    <a:pt x="0" y="33"/>
                    <a:pt x="1" y="46"/>
                  </a:cubicBezTo>
                  <a:cubicBezTo>
                    <a:pt x="3" y="82"/>
                    <a:pt x="11" y="112"/>
                    <a:pt x="14" y="149"/>
                  </a:cubicBezTo>
                  <a:cubicBezTo>
                    <a:pt x="13" y="151"/>
                    <a:pt x="13" y="153"/>
                    <a:pt x="13" y="155"/>
                  </a:cubicBezTo>
                  <a:cubicBezTo>
                    <a:pt x="173" y="146"/>
                    <a:pt x="173" y="146"/>
                    <a:pt x="173" y="146"/>
                  </a:cubicBezTo>
                  <a:cubicBezTo>
                    <a:pt x="173" y="144"/>
                    <a:pt x="173" y="142"/>
                    <a:pt x="172" y="140"/>
                  </a:cubicBezTo>
                  <a:cubicBezTo>
                    <a:pt x="170" y="103"/>
                    <a:pt x="175" y="72"/>
                    <a:pt x="173" y="36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146"/>
            <p:cNvSpPr/>
            <p:nvPr/>
          </p:nvSpPr>
          <p:spPr bwMode="auto">
            <a:xfrm>
              <a:off x="6095" y="1039"/>
              <a:ext cx="505" cy="304"/>
            </a:xfrm>
            <a:custGeom>
              <a:avLst/>
              <a:gdLst>
                <a:gd name="T0" fmla="*/ 341 w 169"/>
                <a:gd name="T1" fmla="*/ 0 h 101"/>
                <a:gd name="T2" fmla="*/ 272 w 169"/>
                <a:gd name="T3" fmla="*/ 3 h 101"/>
                <a:gd name="T4" fmla="*/ 245 w 169"/>
                <a:gd name="T5" fmla="*/ 6 h 101"/>
                <a:gd name="T6" fmla="*/ 245 w 169"/>
                <a:gd name="T7" fmla="*/ 6 h 101"/>
                <a:gd name="T8" fmla="*/ 245 w 169"/>
                <a:gd name="T9" fmla="*/ 6 h 101"/>
                <a:gd name="T10" fmla="*/ 242 w 169"/>
                <a:gd name="T11" fmla="*/ 6 h 101"/>
                <a:gd name="T12" fmla="*/ 221 w 169"/>
                <a:gd name="T13" fmla="*/ 6 h 101"/>
                <a:gd name="T14" fmla="*/ 105 w 169"/>
                <a:gd name="T15" fmla="*/ 18 h 101"/>
                <a:gd name="T16" fmla="*/ 21 w 169"/>
                <a:gd name="T17" fmla="*/ 39 h 101"/>
                <a:gd name="T18" fmla="*/ 3 w 169"/>
                <a:gd name="T19" fmla="*/ 126 h 101"/>
                <a:gd name="T20" fmla="*/ 3 w 169"/>
                <a:gd name="T21" fmla="*/ 126 h 101"/>
                <a:gd name="T22" fmla="*/ 3 w 169"/>
                <a:gd name="T23" fmla="*/ 126 h 101"/>
                <a:gd name="T24" fmla="*/ 21 w 169"/>
                <a:gd name="T25" fmla="*/ 280 h 101"/>
                <a:gd name="T26" fmla="*/ 24 w 169"/>
                <a:gd name="T27" fmla="*/ 304 h 101"/>
                <a:gd name="T28" fmla="*/ 93 w 169"/>
                <a:gd name="T29" fmla="*/ 301 h 101"/>
                <a:gd name="T30" fmla="*/ 170 w 169"/>
                <a:gd name="T31" fmla="*/ 304 h 101"/>
                <a:gd name="T32" fmla="*/ 236 w 169"/>
                <a:gd name="T33" fmla="*/ 304 h 101"/>
                <a:gd name="T34" fmla="*/ 245 w 169"/>
                <a:gd name="T35" fmla="*/ 304 h 101"/>
                <a:gd name="T36" fmla="*/ 263 w 169"/>
                <a:gd name="T37" fmla="*/ 304 h 101"/>
                <a:gd name="T38" fmla="*/ 278 w 169"/>
                <a:gd name="T39" fmla="*/ 301 h 101"/>
                <a:gd name="T40" fmla="*/ 499 w 169"/>
                <a:gd name="T41" fmla="*/ 277 h 101"/>
                <a:gd name="T42" fmla="*/ 499 w 169"/>
                <a:gd name="T43" fmla="*/ 253 h 101"/>
                <a:gd name="T44" fmla="*/ 499 w 169"/>
                <a:gd name="T45" fmla="*/ 96 h 101"/>
                <a:gd name="T46" fmla="*/ 499 w 169"/>
                <a:gd name="T47" fmla="*/ 96 h 101"/>
                <a:gd name="T48" fmla="*/ 499 w 169"/>
                <a:gd name="T49" fmla="*/ 96 h 101"/>
                <a:gd name="T50" fmla="*/ 475 w 169"/>
                <a:gd name="T51" fmla="*/ 15 h 101"/>
                <a:gd name="T52" fmla="*/ 388 w 169"/>
                <a:gd name="T53" fmla="*/ 3 h 101"/>
                <a:gd name="T54" fmla="*/ 341 w 169"/>
                <a:gd name="T55" fmla="*/ 0 h 10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9"/>
                <a:gd name="T85" fmla="*/ 0 h 101"/>
                <a:gd name="T86" fmla="*/ 169 w 169"/>
                <a:gd name="T87" fmla="*/ 101 h 10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9" h="101">
                  <a:moveTo>
                    <a:pt x="114" y="0"/>
                  </a:moveTo>
                  <a:cubicBezTo>
                    <a:pt x="105" y="0"/>
                    <a:pt x="96" y="1"/>
                    <a:pt x="91" y="1"/>
                  </a:cubicBezTo>
                  <a:cubicBezTo>
                    <a:pt x="87" y="1"/>
                    <a:pt x="84" y="1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2" y="2"/>
                    <a:pt x="81" y="2"/>
                    <a:pt x="81" y="2"/>
                  </a:cubicBezTo>
                  <a:cubicBezTo>
                    <a:pt x="79" y="2"/>
                    <a:pt x="77" y="2"/>
                    <a:pt x="74" y="2"/>
                  </a:cubicBezTo>
                  <a:cubicBezTo>
                    <a:pt x="65" y="2"/>
                    <a:pt x="50" y="4"/>
                    <a:pt x="35" y="6"/>
                  </a:cubicBezTo>
                  <a:cubicBezTo>
                    <a:pt x="13" y="9"/>
                    <a:pt x="8" y="12"/>
                    <a:pt x="7" y="13"/>
                  </a:cubicBezTo>
                  <a:cubicBezTo>
                    <a:pt x="2" y="17"/>
                    <a:pt x="0" y="26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60"/>
                    <a:pt x="4" y="77"/>
                    <a:pt x="7" y="93"/>
                  </a:cubicBezTo>
                  <a:cubicBezTo>
                    <a:pt x="7" y="96"/>
                    <a:pt x="8" y="98"/>
                    <a:pt x="8" y="101"/>
                  </a:cubicBezTo>
                  <a:cubicBezTo>
                    <a:pt x="15" y="100"/>
                    <a:pt x="23" y="100"/>
                    <a:pt x="31" y="100"/>
                  </a:cubicBezTo>
                  <a:cubicBezTo>
                    <a:pt x="40" y="100"/>
                    <a:pt x="49" y="100"/>
                    <a:pt x="57" y="101"/>
                  </a:cubicBezTo>
                  <a:cubicBezTo>
                    <a:pt x="66" y="101"/>
                    <a:pt x="73" y="101"/>
                    <a:pt x="79" y="101"/>
                  </a:cubicBezTo>
                  <a:cubicBezTo>
                    <a:pt x="80" y="101"/>
                    <a:pt x="81" y="101"/>
                    <a:pt x="82" y="101"/>
                  </a:cubicBezTo>
                  <a:cubicBezTo>
                    <a:pt x="84" y="101"/>
                    <a:pt x="86" y="101"/>
                    <a:pt x="88" y="101"/>
                  </a:cubicBezTo>
                  <a:cubicBezTo>
                    <a:pt x="89" y="101"/>
                    <a:pt x="91" y="101"/>
                    <a:pt x="93" y="100"/>
                  </a:cubicBezTo>
                  <a:cubicBezTo>
                    <a:pt x="107" y="99"/>
                    <a:pt x="140" y="93"/>
                    <a:pt x="167" y="92"/>
                  </a:cubicBezTo>
                  <a:cubicBezTo>
                    <a:pt x="167" y="89"/>
                    <a:pt x="167" y="87"/>
                    <a:pt x="167" y="84"/>
                  </a:cubicBezTo>
                  <a:cubicBezTo>
                    <a:pt x="168" y="68"/>
                    <a:pt x="169" y="51"/>
                    <a:pt x="167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32"/>
                    <a:pt x="167" y="32"/>
                    <a:pt x="167" y="32"/>
                  </a:cubicBezTo>
                  <a:cubicBezTo>
                    <a:pt x="167" y="17"/>
                    <a:pt x="164" y="8"/>
                    <a:pt x="159" y="5"/>
                  </a:cubicBezTo>
                  <a:cubicBezTo>
                    <a:pt x="157" y="4"/>
                    <a:pt x="152" y="1"/>
                    <a:pt x="130" y="1"/>
                  </a:cubicBezTo>
                  <a:cubicBezTo>
                    <a:pt x="124" y="0"/>
                    <a:pt x="119" y="0"/>
                    <a:pt x="114" y="0"/>
                  </a:cubicBezTo>
                </a:path>
              </a:pathLst>
            </a:custGeom>
            <a:solidFill>
              <a:srgbClr val="670D0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147"/>
            <p:cNvSpPr/>
            <p:nvPr/>
          </p:nvSpPr>
          <p:spPr bwMode="auto">
            <a:xfrm>
              <a:off x="6113" y="1316"/>
              <a:ext cx="487" cy="138"/>
            </a:xfrm>
            <a:custGeom>
              <a:avLst/>
              <a:gdLst>
                <a:gd name="T0" fmla="*/ 260 w 163"/>
                <a:gd name="T1" fmla="*/ 24 h 46"/>
                <a:gd name="T2" fmla="*/ 245 w 163"/>
                <a:gd name="T3" fmla="*/ 27 h 46"/>
                <a:gd name="T4" fmla="*/ 227 w 163"/>
                <a:gd name="T5" fmla="*/ 27 h 46"/>
                <a:gd name="T6" fmla="*/ 152 w 163"/>
                <a:gd name="T7" fmla="*/ 27 h 46"/>
                <a:gd name="T8" fmla="*/ 0 w 163"/>
                <a:gd name="T9" fmla="*/ 27 h 46"/>
                <a:gd name="T10" fmla="*/ 12 w 163"/>
                <a:gd name="T11" fmla="*/ 132 h 46"/>
                <a:gd name="T12" fmla="*/ 248 w 163"/>
                <a:gd name="T13" fmla="*/ 132 h 46"/>
                <a:gd name="T14" fmla="*/ 487 w 163"/>
                <a:gd name="T15" fmla="*/ 108 h 46"/>
                <a:gd name="T16" fmla="*/ 487 w 163"/>
                <a:gd name="T17" fmla="*/ 0 h 46"/>
                <a:gd name="T18" fmla="*/ 260 w 163"/>
                <a:gd name="T19" fmla="*/ 24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3"/>
                <a:gd name="T31" fmla="*/ 0 h 46"/>
                <a:gd name="T32" fmla="*/ 163 w 163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3" h="46">
                  <a:moveTo>
                    <a:pt x="87" y="8"/>
                  </a:moveTo>
                  <a:cubicBezTo>
                    <a:pt x="85" y="9"/>
                    <a:pt x="83" y="9"/>
                    <a:pt x="82" y="9"/>
                  </a:cubicBezTo>
                  <a:cubicBezTo>
                    <a:pt x="80" y="9"/>
                    <a:pt x="78" y="9"/>
                    <a:pt x="76" y="9"/>
                  </a:cubicBezTo>
                  <a:cubicBezTo>
                    <a:pt x="70" y="9"/>
                    <a:pt x="62" y="9"/>
                    <a:pt x="51" y="9"/>
                  </a:cubicBezTo>
                  <a:cubicBezTo>
                    <a:pt x="35" y="8"/>
                    <a:pt x="16" y="8"/>
                    <a:pt x="0" y="9"/>
                  </a:cubicBezTo>
                  <a:cubicBezTo>
                    <a:pt x="1" y="20"/>
                    <a:pt x="3" y="32"/>
                    <a:pt x="4" y="44"/>
                  </a:cubicBezTo>
                  <a:cubicBezTo>
                    <a:pt x="25" y="46"/>
                    <a:pt x="54" y="46"/>
                    <a:pt x="83" y="44"/>
                  </a:cubicBezTo>
                  <a:cubicBezTo>
                    <a:pt x="113" y="43"/>
                    <a:pt x="142" y="40"/>
                    <a:pt x="163" y="36"/>
                  </a:cubicBezTo>
                  <a:cubicBezTo>
                    <a:pt x="163" y="23"/>
                    <a:pt x="163" y="11"/>
                    <a:pt x="163" y="0"/>
                  </a:cubicBezTo>
                  <a:cubicBezTo>
                    <a:pt x="137" y="0"/>
                    <a:pt x="102" y="7"/>
                    <a:pt x="87" y="8"/>
                  </a:cubicBezTo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148"/>
            <p:cNvSpPr/>
            <p:nvPr/>
          </p:nvSpPr>
          <p:spPr bwMode="auto">
            <a:xfrm>
              <a:off x="6008" y="1391"/>
              <a:ext cx="708" cy="120"/>
            </a:xfrm>
            <a:custGeom>
              <a:avLst/>
              <a:gdLst>
                <a:gd name="T0" fmla="*/ 708 w 237"/>
                <a:gd name="T1" fmla="*/ 51 h 40"/>
                <a:gd name="T2" fmla="*/ 681 w 237"/>
                <a:gd name="T3" fmla="*/ 84 h 40"/>
                <a:gd name="T4" fmla="*/ 33 w 237"/>
                <a:gd name="T5" fmla="*/ 120 h 40"/>
                <a:gd name="T6" fmla="*/ 3 w 237"/>
                <a:gd name="T7" fmla="*/ 90 h 40"/>
                <a:gd name="T8" fmla="*/ 0 w 237"/>
                <a:gd name="T9" fmla="*/ 69 h 40"/>
                <a:gd name="T10" fmla="*/ 30 w 237"/>
                <a:gd name="T11" fmla="*/ 39 h 40"/>
                <a:gd name="T12" fmla="*/ 675 w 237"/>
                <a:gd name="T13" fmla="*/ 3 h 40"/>
                <a:gd name="T14" fmla="*/ 708 w 237"/>
                <a:gd name="T15" fmla="*/ 30 h 40"/>
                <a:gd name="T16" fmla="*/ 708 w 237"/>
                <a:gd name="T17" fmla="*/ 51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7"/>
                <a:gd name="T28" fmla="*/ 0 h 40"/>
                <a:gd name="T29" fmla="*/ 237 w 237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7" h="40">
                  <a:moveTo>
                    <a:pt x="237" y="17"/>
                  </a:moveTo>
                  <a:cubicBezTo>
                    <a:pt x="237" y="23"/>
                    <a:pt x="233" y="27"/>
                    <a:pt x="228" y="28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6" y="40"/>
                    <a:pt x="1" y="36"/>
                    <a:pt x="1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8"/>
                    <a:pt x="4" y="13"/>
                    <a:pt x="10" y="13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32" y="0"/>
                    <a:pt x="236" y="4"/>
                    <a:pt x="237" y="10"/>
                  </a:cubicBezTo>
                  <a:cubicBezTo>
                    <a:pt x="237" y="17"/>
                    <a:pt x="237" y="17"/>
                    <a:pt x="237" y="17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149"/>
            <p:cNvSpPr/>
            <p:nvPr/>
          </p:nvSpPr>
          <p:spPr bwMode="auto">
            <a:xfrm>
              <a:off x="6017" y="1400"/>
              <a:ext cx="693" cy="102"/>
            </a:xfrm>
            <a:custGeom>
              <a:avLst/>
              <a:gdLst>
                <a:gd name="T0" fmla="*/ 669 w 232"/>
                <a:gd name="T1" fmla="*/ 0 h 34"/>
                <a:gd name="T2" fmla="*/ 666 w 232"/>
                <a:gd name="T3" fmla="*/ 0 h 34"/>
                <a:gd name="T4" fmla="*/ 21 w 232"/>
                <a:gd name="T5" fmla="*/ 36 h 34"/>
                <a:gd name="T6" fmla="*/ 0 w 232"/>
                <a:gd name="T7" fmla="*/ 60 h 34"/>
                <a:gd name="T8" fmla="*/ 3 w 232"/>
                <a:gd name="T9" fmla="*/ 81 h 34"/>
                <a:gd name="T10" fmla="*/ 24 w 232"/>
                <a:gd name="T11" fmla="*/ 102 h 34"/>
                <a:gd name="T12" fmla="*/ 24 w 232"/>
                <a:gd name="T13" fmla="*/ 102 h 34"/>
                <a:gd name="T14" fmla="*/ 672 w 232"/>
                <a:gd name="T15" fmla="*/ 66 h 34"/>
                <a:gd name="T16" fmla="*/ 690 w 232"/>
                <a:gd name="T17" fmla="*/ 42 h 34"/>
                <a:gd name="T18" fmla="*/ 690 w 232"/>
                <a:gd name="T19" fmla="*/ 21 h 34"/>
                <a:gd name="T20" fmla="*/ 669 w 232"/>
                <a:gd name="T21" fmla="*/ 0 h 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2"/>
                <a:gd name="T34" fmla="*/ 0 h 34"/>
                <a:gd name="T35" fmla="*/ 232 w 232"/>
                <a:gd name="T36" fmla="*/ 34 h 3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2" h="34">
                  <a:moveTo>
                    <a:pt x="224" y="0"/>
                  </a:moveTo>
                  <a:cubicBezTo>
                    <a:pt x="224" y="0"/>
                    <a:pt x="224" y="0"/>
                    <a:pt x="223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3" y="13"/>
                    <a:pt x="0" y="16"/>
                    <a:pt x="0" y="20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31"/>
                    <a:pt x="4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225" y="22"/>
                    <a:pt x="225" y="22"/>
                    <a:pt x="225" y="22"/>
                  </a:cubicBezTo>
                  <a:cubicBezTo>
                    <a:pt x="229" y="22"/>
                    <a:pt x="232" y="18"/>
                    <a:pt x="231" y="14"/>
                  </a:cubicBezTo>
                  <a:cubicBezTo>
                    <a:pt x="231" y="7"/>
                    <a:pt x="231" y="7"/>
                    <a:pt x="231" y="7"/>
                  </a:cubicBezTo>
                  <a:cubicBezTo>
                    <a:pt x="231" y="3"/>
                    <a:pt x="228" y="0"/>
                    <a:pt x="224" y="0"/>
                  </a:cubicBezTo>
                </a:path>
              </a:pathLst>
            </a:custGeom>
            <a:solidFill>
              <a:srgbClr val="2E1D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150"/>
            <p:cNvSpPr/>
            <p:nvPr/>
          </p:nvSpPr>
          <p:spPr bwMode="auto">
            <a:xfrm>
              <a:off x="6211" y="2057"/>
              <a:ext cx="173" cy="132"/>
            </a:xfrm>
            <a:custGeom>
              <a:avLst/>
              <a:gdLst>
                <a:gd name="T0" fmla="*/ 66 w 58"/>
                <a:gd name="T1" fmla="*/ 84 h 44"/>
                <a:gd name="T2" fmla="*/ 30 w 58"/>
                <a:gd name="T3" fmla="*/ 63 h 44"/>
                <a:gd name="T4" fmla="*/ 18 w 58"/>
                <a:gd name="T5" fmla="*/ 54 h 44"/>
                <a:gd name="T6" fmla="*/ 3 w 58"/>
                <a:gd name="T7" fmla="*/ 45 h 44"/>
                <a:gd name="T8" fmla="*/ 9 w 58"/>
                <a:gd name="T9" fmla="*/ 15 h 44"/>
                <a:gd name="T10" fmla="*/ 33 w 58"/>
                <a:gd name="T11" fmla="*/ 6 h 44"/>
                <a:gd name="T12" fmla="*/ 60 w 58"/>
                <a:gd name="T13" fmla="*/ 6 h 44"/>
                <a:gd name="T14" fmla="*/ 92 w 58"/>
                <a:gd name="T15" fmla="*/ 3 h 44"/>
                <a:gd name="T16" fmla="*/ 128 w 58"/>
                <a:gd name="T17" fmla="*/ 6 h 44"/>
                <a:gd name="T18" fmla="*/ 143 w 58"/>
                <a:gd name="T19" fmla="*/ 27 h 44"/>
                <a:gd name="T20" fmla="*/ 119 w 58"/>
                <a:gd name="T21" fmla="*/ 33 h 44"/>
                <a:gd name="T22" fmla="*/ 164 w 58"/>
                <a:gd name="T23" fmla="*/ 57 h 44"/>
                <a:gd name="T24" fmla="*/ 161 w 58"/>
                <a:gd name="T25" fmla="*/ 99 h 44"/>
                <a:gd name="T26" fmla="*/ 66 w 58"/>
                <a:gd name="T27" fmla="*/ 84 h 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44"/>
                <a:gd name="T44" fmla="*/ 58 w 58"/>
                <a:gd name="T45" fmla="*/ 44 h 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44">
                  <a:moveTo>
                    <a:pt x="22" y="28"/>
                  </a:moveTo>
                  <a:cubicBezTo>
                    <a:pt x="18" y="26"/>
                    <a:pt x="13" y="24"/>
                    <a:pt x="10" y="21"/>
                  </a:cubicBezTo>
                  <a:cubicBezTo>
                    <a:pt x="8" y="20"/>
                    <a:pt x="8" y="19"/>
                    <a:pt x="6" y="18"/>
                  </a:cubicBezTo>
                  <a:cubicBezTo>
                    <a:pt x="4" y="17"/>
                    <a:pt x="2" y="17"/>
                    <a:pt x="1" y="15"/>
                  </a:cubicBezTo>
                  <a:cubicBezTo>
                    <a:pt x="0" y="12"/>
                    <a:pt x="2" y="8"/>
                    <a:pt x="3" y="5"/>
                  </a:cubicBezTo>
                  <a:cubicBezTo>
                    <a:pt x="6" y="1"/>
                    <a:pt x="7" y="2"/>
                    <a:pt x="11" y="2"/>
                  </a:cubicBezTo>
                  <a:cubicBezTo>
                    <a:pt x="14" y="3"/>
                    <a:pt x="17" y="2"/>
                    <a:pt x="20" y="2"/>
                  </a:cubicBezTo>
                  <a:cubicBezTo>
                    <a:pt x="24" y="2"/>
                    <a:pt x="27" y="1"/>
                    <a:pt x="31" y="1"/>
                  </a:cubicBezTo>
                  <a:cubicBezTo>
                    <a:pt x="35" y="0"/>
                    <a:pt x="40" y="1"/>
                    <a:pt x="43" y="2"/>
                  </a:cubicBezTo>
                  <a:cubicBezTo>
                    <a:pt x="46" y="3"/>
                    <a:pt x="50" y="6"/>
                    <a:pt x="48" y="9"/>
                  </a:cubicBezTo>
                  <a:cubicBezTo>
                    <a:pt x="47" y="12"/>
                    <a:pt x="43" y="11"/>
                    <a:pt x="40" y="11"/>
                  </a:cubicBezTo>
                  <a:cubicBezTo>
                    <a:pt x="45" y="14"/>
                    <a:pt x="52" y="14"/>
                    <a:pt x="55" y="19"/>
                  </a:cubicBezTo>
                  <a:cubicBezTo>
                    <a:pt x="58" y="23"/>
                    <a:pt x="57" y="29"/>
                    <a:pt x="54" y="33"/>
                  </a:cubicBezTo>
                  <a:cubicBezTo>
                    <a:pt x="45" y="44"/>
                    <a:pt x="30" y="33"/>
                    <a:pt x="22" y="2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151"/>
            <p:cNvSpPr/>
            <p:nvPr/>
          </p:nvSpPr>
          <p:spPr bwMode="auto">
            <a:xfrm>
              <a:off x="6202" y="2021"/>
              <a:ext cx="93" cy="126"/>
            </a:xfrm>
            <a:custGeom>
              <a:avLst/>
              <a:gdLst>
                <a:gd name="T0" fmla="*/ 78 w 31"/>
                <a:gd name="T1" fmla="*/ 60 h 42"/>
                <a:gd name="T2" fmla="*/ 84 w 31"/>
                <a:gd name="T3" fmla="*/ 42 h 42"/>
                <a:gd name="T4" fmla="*/ 42 w 31"/>
                <a:gd name="T5" fmla="*/ 12 h 42"/>
                <a:gd name="T6" fmla="*/ 15 w 31"/>
                <a:gd name="T7" fmla="*/ 54 h 42"/>
                <a:gd name="T8" fmla="*/ 12 w 31"/>
                <a:gd name="T9" fmla="*/ 114 h 42"/>
                <a:gd name="T10" fmla="*/ 57 w 31"/>
                <a:gd name="T11" fmla="*/ 111 h 42"/>
                <a:gd name="T12" fmla="*/ 78 w 31"/>
                <a:gd name="T13" fmla="*/ 60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"/>
                <a:gd name="T22" fmla="*/ 0 h 42"/>
                <a:gd name="T23" fmla="*/ 31 w 31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" h="42">
                  <a:moveTo>
                    <a:pt x="26" y="20"/>
                  </a:moveTo>
                  <a:cubicBezTo>
                    <a:pt x="27" y="18"/>
                    <a:pt x="28" y="16"/>
                    <a:pt x="28" y="14"/>
                  </a:cubicBezTo>
                  <a:cubicBezTo>
                    <a:pt x="31" y="4"/>
                    <a:pt x="21" y="0"/>
                    <a:pt x="14" y="4"/>
                  </a:cubicBezTo>
                  <a:cubicBezTo>
                    <a:pt x="8" y="7"/>
                    <a:pt x="5" y="11"/>
                    <a:pt x="5" y="18"/>
                  </a:cubicBezTo>
                  <a:cubicBezTo>
                    <a:pt x="4" y="23"/>
                    <a:pt x="0" y="35"/>
                    <a:pt x="4" y="38"/>
                  </a:cubicBezTo>
                  <a:cubicBezTo>
                    <a:pt x="8" y="41"/>
                    <a:pt x="16" y="42"/>
                    <a:pt x="19" y="37"/>
                  </a:cubicBezTo>
                  <a:cubicBezTo>
                    <a:pt x="23" y="33"/>
                    <a:pt x="25" y="26"/>
                    <a:pt x="26" y="20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152"/>
            <p:cNvSpPr/>
            <p:nvPr/>
          </p:nvSpPr>
          <p:spPr bwMode="auto">
            <a:xfrm>
              <a:off x="6414" y="2045"/>
              <a:ext cx="174" cy="141"/>
            </a:xfrm>
            <a:custGeom>
              <a:avLst/>
              <a:gdLst>
                <a:gd name="T0" fmla="*/ 108 w 58"/>
                <a:gd name="T1" fmla="*/ 84 h 47"/>
                <a:gd name="T2" fmla="*/ 144 w 58"/>
                <a:gd name="T3" fmla="*/ 60 h 47"/>
                <a:gd name="T4" fmla="*/ 153 w 58"/>
                <a:gd name="T5" fmla="*/ 48 h 47"/>
                <a:gd name="T6" fmla="*/ 168 w 58"/>
                <a:gd name="T7" fmla="*/ 39 h 47"/>
                <a:gd name="T8" fmla="*/ 159 w 58"/>
                <a:gd name="T9" fmla="*/ 12 h 47"/>
                <a:gd name="T10" fmla="*/ 135 w 58"/>
                <a:gd name="T11" fmla="*/ 6 h 47"/>
                <a:gd name="T12" fmla="*/ 108 w 58"/>
                <a:gd name="T13" fmla="*/ 6 h 47"/>
                <a:gd name="T14" fmla="*/ 75 w 58"/>
                <a:gd name="T15" fmla="*/ 6 h 47"/>
                <a:gd name="T16" fmla="*/ 39 w 58"/>
                <a:gd name="T17" fmla="*/ 12 h 47"/>
                <a:gd name="T18" fmla="*/ 27 w 58"/>
                <a:gd name="T19" fmla="*/ 36 h 47"/>
                <a:gd name="T20" fmla="*/ 51 w 58"/>
                <a:gd name="T21" fmla="*/ 39 h 47"/>
                <a:gd name="T22" fmla="*/ 9 w 58"/>
                <a:gd name="T23" fmla="*/ 66 h 47"/>
                <a:gd name="T24" fmla="*/ 15 w 58"/>
                <a:gd name="T25" fmla="*/ 108 h 47"/>
                <a:gd name="T26" fmla="*/ 108 w 58"/>
                <a:gd name="T27" fmla="*/ 84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47"/>
                <a:gd name="T44" fmla="*/ 58 w 58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47">
                  <a:moveTo>
                    <a:pt x="36" y="28"/>
                  </a:moveTo>
                  <a:cubicBezTo>
                    <a:pt x="40" y="25"/>
                    <a:pt x="45" y="24"/>
                    <a:pt x="48" y="20"/>
                  </a:cubicBezTo>
                  <a:cubicBezTo>
                    <a:pt x="50" y="19"/>
                    <a:pt x="50" y="18"/>
                    <a:pt x="51" y="16"/>
                  </a:cubicBezTo>
                  <a:cubicBezTo>
                    <a:pt x="53" y="15"/>
                    <a:pt x="56" y="15"/>
                    <a:pt x="56" y="13"/>
                  </a:cubicBezTo>
                  <a:cubicBezTo>
                    <a:pt x="58" y="10"/>
                    <a:pt x="55" y="6"/>
                    <a:pt x="53" y="4"/>
                  </a:cubicBezTo>
                  <a:cubicBezTo>
                    <a:pt x="50" y="0"/>
                    <a:pt x="49" y="1"/>
                    <a:pt x="45" y="2"/>
                  </a:cubicBezTo>
                  <a:cubicBezTo>
                    <a:pt x="42" y="2"/>
                    <a:pt x="39" y="2"/>
                    <a:pt x="36" y="2"/>
                  </a:cubicBezTo>
                  <a:cubicBezTo>
                    <a:pt x="33" y="2"/>
                    <a:pt x="29" y="1"/>
                    <a:pt x="25" y="2"/>
                  </a:cubicBezTo>
                  <a:cubicBezTo>
                    <a:pt x="22" y="2"/>
                    <a:pt x="17" y="3"/>
                    <a:pt x="13" y="4"/>
                  </a:cubicBezTo>
                  <a:cubicBezTo>
                    <a:pt x="11" y="5"/>
                    <a:pt x="7" y="9"/>
                    <a:pt x="9" y="12"/>
                  </a:cubicBezTo>
                  <a:cubicBezTo>
                    <a:pt x="11" y="15"/>
                    <a:pt x="15" y="13"/>
                    <a:pt x="17" y="13"/>
                  </a:cubicBezTo>
                  <a:cubicBezTo>
                    <a:pt x="12" y="16"/>
                    <a:pt x="6" y="17"/>
                    <a:pt x="3" y="22"/>
                  </a:cubicBezTo>
                  <a:cubicBezTo>
                    <a:pt x="0" y="26"/>
                    <a:pt x="2" y="33"/>
                    <a:pt x="5" y="36"/>
                  </a:cubicBezTo>
                  <a:cubicBezTo>
                    <a:pt x="15" y="47"/>
                    <a:pt x="29" y="34"/>
                    <a:pt x="36" y="2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153"/>
            <p:cNvSpPr/>
            <p:nvPr/>
          </p:nvSpPr>
          <p:spPr bwMode="auto">
            <a:xfrm>
              <a:off x="6495" y="2009"/>
              <a:ext cx="102" cy="123"/>
            </a:xfrm>
            <a:custGeom>
              <a:avLst/>
              <a:gdLst>
                <a:gd name="T0" fmla="*/ 21 w 34"/>
                <a:gd name="T1" fmla="*/ 63 h 41"/>
                <a:gd name="T2" fmla="*/ 12 w 34"/>
                <a:gd name="T3" fmla="*/ 42 h 41"/>
                <a:gd name="T4" fmla="*/ 54 w 34"/>
                <a:gd name="T5" fmla="*/ 9 h 41"/>
                <a:gd name="T6" fmla="*/ 84 w 34"/>
                <a:gd name="T7" fmla="*/ 48 h 41"/>
                <a:gd name="T8" fmla="*/ 90 w 34"/>
                <a:gd name="T9" fmla="*/ 111 h 41"/>
                <a:gd name="T10" fmla="*/ 45 w 34"/>
                <a:gd name="T11" fmla="*/ 111 h 41"/>
                <a:gd name="T12" fmla="*/ 21 w 34"/>
                <a:gd name="T13" fmla="*/ 63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41"/>
                <a:gd name="T23" fmla="*/ 34 w 34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41">
                  <a:moveTo>
                    <a:pt x="7" y="21"/>
                  </a:moveTo>
                  <a:cubicBezTo>
                    <a:pt x="6" y="18"/>
                    <a:pt x="5" y="16"/>
                    <a:pt x="4" y="14"/>
                  </a:cubicBezTo>
                  <a:cubicBezTo>
                    <a:pt x="0" y="5"/>
                    <a:pt x="10" y="0"/>
                    <a:pt x="18" y="3"/>
                  </a:cubicBezTo>
                  <a:cubicBezTo>
                    <a:pt x="24" y="6"/>
                    <a:pt x="27" y="10"/>
                    <a:pt x="28" y="16"/>
                  </a:cubicBezTo>
                  <a:cubicBezTo>
                    <a:pt x="29" y="22"/>
                    <a:pt x="34" y="33"/>
                    <a:pt x="30" y="37"/>
                  </a:cubicBezTo>
                  <a:cubicBezTo>
                    <a:pt x="27" y="40"/>
                    <a:pt x="18" y="41"/>
                    <a:pt x="15" y="37"/>
                  </a:cubicBezTo>
                  <a:cubicBezTo>
                    <a:pt x="11" y="33"/>
                    <a:pt x="9" y="26"/>
                    <a:pt x="7" y="21"/>
                  </a:cubicBezTo>
                  <a:close/>
                </a:path>
              </a:pathLst>
            </a:custGeom>
            <a:solidFill>
              <a:srgbClr val="E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154"/>
            <p:cNvSpPr/>
            <p:nvPr/>
          </p:nvSpPr>
          <p:spPr bwMode="auto">
            <a:xfrm>
              <a:off x="6325" y="1997"/>
              <a:ext cx="143" cy="147"/>
            </a:xfrm>
            <a:custGeom>
              <a:avLst/>
              <a:gdLst>
                <a:gd name="T0" fmla="*/ 131 w 48"/>
                <a:gd name="T1" fmla="*/ 15 h 49"/>
                <a:gd name="T2" fmla="*/ 77 w 48"/>
                <a:gd name="T3" fmla="*/ 9 h 49"/>
                <a:gd name="T4" fmla="*/ 21 w 48"/>
                <a:gd name="T5" fmla="*/ 12 h 49"/>
                <a:gd name="T6" fmla="*/ 21 w 48"/>
                <a:gd name="T7" fmla="*/ 135 h 49"/>
                <a:gd name="T8" fmla="*/ 72 w 48"/>
                <a:gd name="T9" fmla="*/ 141 h 49"/>
                <a:gd name="T10" fmla="*/ 131 w 48"/>
                <a:gd name="T11" fmla="*/ 135 h 49"/>
                <a:gd name="T12" fmla="*/ 131 w 48"/>
                <a:gd name="T13" fmla="*/ 78 h 49"/>
                <a:gd name="T14" fmla="*/ 131 w 48"/>
                <a:gd name="T15" fmla="*/ 15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49"/>
                <a:gd name="T26" fmla="*/ 48 w 48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49">
                  <a:moveTo>
                    <a:pt x="44" y="5"/>
                  </a:moveTo>
                  <a:cubicBezTo>
                    <a:pt x="40" y="0"/>
                    <a:pt x="31" y="3"/>
                    <a:pt x="26" y="3"/>
                  </a:cubicBezTo>
                  <a:cubicBezTo>
                    <a:pt x="20" y="4"/>
                    <a:pt x="13" y="0"/>
                    <a:pt x="7" y="4"/>
                  </a:cubicBezTo>
                  <a:cubicBezTo>
                    <a:pt x="0" y="9"/>
                    <a:pt x="3" y="39"/>
                    <a:pt x="7" y="45"/>
                  </a:cubicBezTo>
                  <a:cubicBezTo>
                    <a:pt x="11" y="49"/>
                    <a:pt x="19" y="47"/>
                    <a:pt x="24" y="47"/>
                  </a:cubicBezTo>
                  <a:cubicBezTo>
                    <a:pt x="28" y="46"/>
                    <a:pt x="40" y="48"/>
                    <a:pt x="44" y="45"/>
                  </a:cubicBezTo>
                  <a:cubicBezTo>
                    <a:pt x="48" y="41"/>
                    <a:pt x="45" y="31"/>
                    <a:pt x="44" y="26"/>
                  </a:cubicBezTo>
                  <a:cubicBezTo>
                    <a:pt x="43" y="21"/>
                    <a:pt x="47" y="9"/>
                    <a:pt x="44" y="5"/>
                  </a:cubicBezTo>
                </a:path>
              </a:pathLst>
            </a:custGeom>
            <a:solidFill>
              <a:srgbClr val="FF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/>
          </p:nvSpPr>
          <p:spPr bwMode="auto">
            <a:xfrm>
              <a:off x="6331" y="1952"/>
              <a:ext cx="128" cy="186"/>
            </a:xfrm>
            <a:custGeom>
              <a:avLst/>
              <a:gdLst>
                <a:gd name="T0" fmla="*/ 128 w 43"/>
                <a:gd name="T1" fmla="*/ 105 h 62"/>
                <a:gd name="T2" fmla="*/ 125 w 43"/>
                <a:gd name="T3" fmla="*/ 102 h 62"/>
                <a:gd name="T4" fmla="*/ 65 w 43"/>
                <a:gd name="T5" fmla="*/ 111 h 62"/>
                <a:gd name="T6" fmla="*/ 63 w 43"/>
                <a:gd name="T7" fmla="*/ 60 h 62"/>
                <a:gd name="T8" fmla="*/ 63 w 43"/>
                <a:gd name="T9" fmla="*/ 60 h 62"/>
                <a:gd name="T10" fmla="*/ 98 w 43"/>
                <a:gd name="T11" fmla="*/ 18 h 62"/>
                <a:gd name="T12" fmla="*/ 92 w 43"/>
                <a:gd name="T13" fmla="*/ 6 h 62"/>
                <a:gd name="T14" fmla="*/ 83 w 43"/>
                <a:gd name="T15" fmla="*/ 3 h 62"/>
                <a:gd name="T16" fmla="*/ 63 w 43"/>
                <a:gd name="T17" fmla="*/ 18 h 62"/>
                <a:gd name="T18" fmla="*/ 57 w 43"/>
                <a:gd name="T19" fmla="*/ 36 h 62"/>
                <a:gd name="T20" fmla="*/ 54 w 43"/>
                <a:gd name="T21" fmla="*/ 24 h 62"/>
                <a:gd name="T22" fmla="*/ 48 w 43"/>
                <a:gd name="T23" fmla="*/ 9 h 62"/>
                <a:gd name="T24" fmla="*/ 36 w 43"/>
                <a:gd name="T25" fmla="*/ 0 h 62"/>
                <a:gd name="T26" fmla="*/ 21 w 43"/>
                <a:gd name="T27" fmla="*/ 12 h 62"/>
                <a:gd name="T28" fmla="*/ 15 w 43"/>
                <a:gd name="T29" fmla="*/ 24 h 62"/>
                <a:gd name="T30" fmla="*/ 33 w 43"/>
                <a:gd name="T31" fmla="*/ 51 h 62"/>
                <a:gd name="T32" fmla="*/ 54 w 43"/>
                <a:gd name="T33" fmla="*/ 60 h 62"/>
                <a:gd name="T34" fmla="*/ 57 w 43"/>
                <a:gd name="T35" fmla="*/ 60 h 62"/>
                <a:gd name="T36" fmla="*/ 60 w 43"/>
                <a:gd name="T37" fmla="*/ 111 h 62"/>
                <a:gd name="T38" fmla="*/ 3 w 43"/>
                <a:gd name="T39" fmla="*/ 108 h 62"/>
                <a:gd name="T40" fmla="*/ 0 w 43"/>
                <a:gd name="T41" fmla="*/ 111 h 62"/>
                <a:gd name="T42" fmla="*/ 3 w 43"/>
                <a:gd name="T43" fmla="*/ 114 h 62"/>
                <a:gd name="T44" fmla="*/ 60 w 43"/>
                <a:gd name="T45" fmla="*/ 117 h 62"/>
                <a:gd name="T46" fmla="*/ 68 w 43"/>
                <a:gd name="T47" fmla="*/ 183 h 62"/>
                <a:gd name="T48" fmla="*/ 71 w 43"/>
                <a:gd name="T49" fmla="*/ 186 h 62"/>
                <a:gd name="T50" fmla="*/ 74 w 43"/>
                <a:gd name="T51" fmla="*/ 186 h 62"/>
                <a:gd name="T52" fmla="*/ 74 w 43"/>
                <a:gd name="T53" fmla="*/ 183 h 62"/>
                <a:gd name="T54" fmla="*/ 65 w 43"/>
                <a:gd name="T55" fmla="*/ 117 h 62"/>
                <a:gd name="T56" fmla="*/ 125 w 43"/>
                <a:gd name="T57" fmla="*/ 108 h 62"/>
                <a:gd name="T58" fmla="*/ 128 w 43"/>
                <a:gd name="T59" fmla="*/ 105 h 62"/>
                <a:gd name="T60" fmla="*/ 36 w 43"/>
                <a:gd name="T61" fmla="*/ 45 h 62"/>
                <a:gd name="T62" fmla="*/ 21 w 43"/>
                <a:gd name="T63" fmla="*/ 24 h 62"/>
                <a:gd name="T64" fmla="*/ 24 w 43"/>
                <a:gd name="T65" fmla="*/ 15 h 62"/>
                <a:gd name="T66" fmla="*/ 36 w 43"/>
                <a:gd name="T67" fmla="*/ 6 h 62"/>
                <a:gd name="T68" fmla="*/ 36 w 43"/>
                <a:gd name="T69" fmla="*/ 6 h 62"/>
                <a:gd name="T70" fmla="*/ 42 w 43"/>
                <a:gd name="T71" fmla="*/ 12 h 62"/>
                <a:gd name="T72" fmla="*/ 54 w 43"/>
                <a:gd name="T73" fmla="*/ 54 h 62"/>
                <a:gd name="T74" fmla="*/ 36 w 43"/>
                <a:gd name="T75" fmla="*/ 45 h 62"/>
                <a:gd name="T76" fmla="*/ 68 w 43"/>
                <a:gd name="T77" fmla="*/ 21 h 62"/>
                <a:gd name="T78" fmla="*/ 83 w 43"/>
                <a:gd name="T79" fmla="*/ 9 h 62"/>
                <a:gd name="T80" fmla="*/ 92 w 43"/>
                <a:gd name="T81" fmla="*/ 18 h 62"/>
                <a:gd name="T82" fmla="*/ 63 w 43"/>
                <a:gd name="T83" fmla="*/ 54 h 62"/>
                <a:gd name="T84" fmla="*/ 68 w 43"/>
                <a:gd name="T85" fmla="*/ 21 h 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62"/>
                <a:gd name="T131" fmla="*/ 43 w 43"/>
                <a:gd name="T132" fmla="*/ 62 h 6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62">
                  <a:moveTo>
                    <a:pt x="43" y="35"/>
                  </a:moveTo>
                  <a:cubicBezTo>
                    <a:pt x="43" y="34"/>
                    <a:pt x="42" y="34"/>
                    <a:pt x="42" y="34"/>
                  </a:cubicBezTo>
                  <a:cubicBezTo>
                    <a:pt x="35" y="36"/>
                    <a:pt x="29" y="37"/>
                    <a:pt x="22" y="37"/>
                  </a:cubicBezTo>
                  <a:cubicBezTo>
                    <a:pt x="21" y="31"/>
                    <a:pt x="21" y="26"/>
                    <a:pt x="21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0" y="15"/>
                    <a:pt x="33" y="10"/>
                    <a:pt x="33" y="6"/>
                  </a:cubicBezTo>
                  <a:cubicBezTo>
                    <a:pt x="33" y="5"/>
                    <a:pt x="32" y="3"/>
                    <a:pt x="31" y="2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5" y="1"/>
                    <a:pt x="23" y="3"/>
                    <a:pt x="21" y="6"/>
                  </a:cubicBezTo>
                  <a:cubicBezTo>
                    <a:pt x="20" y="7"/>
                    <a:pt x="20" y="9"/>
                    <a:pt x="19" y="12"/>
                  </a:cubicBezTo>
                  <a:cubicBezTo>
                    <a:pt x="19" y="11"/>
                    <a:pt x="19" y="9"/>
                    <a:pt x="18" y="8"/>
                  </a:cubicBezTo>
                  <a:cubicBezTo>
                    <a:pt x="18" y="6"/>
                    <a:pt x="17" y="4"/>
                    <a:pt x="16" y="3"/>
                  </a:cubicBezTo>
                  <a:cubicBezTo>
                    <a:pt x="15" y="1"/>
                    <a:pt x="14" y="0"/>
                    <a:pt x="12" y="0"/>
                  </a:cubicBezTo>
                  <a:cubicBezTo>
                    <a:pt x="10" y="0"/>
                    <a:pt x="9" y="1"/>
                    <a:pt x="7" y="4"/>
                  </a:cubicBezTo>
                  <a:cubicBezTo>
                    <a:pt x="6" y="5"/>
                    <a:pt x="5" y="7"/>
                    <a:pt x="5" y="8"/>
                  </a:cubicBezTo>
                  <a:cubicBezTo>
                    <a:pt x="5" y="12"/>
                    <a:pt x="8" y="15"/>
                    <a:pt x="11" y="17"/>
                  </a:cubicBezTo>
                  <a:cubicBezTo>
                    <a:pt x="14" y="18"/>
                    <a:pt x="16" y="20"/>
                    <a:pt x="18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26"/>
                    <a:pt x="19" y="31"/>
                    <a:pt x="20" y="37"/>
                  </a:cubicBezTo>
                  <a:cubicBezTo>
                    <a:pt x="14" y="37"/>
                    <a:pt x="7" y="37"/>
                    <a:pt x="1" y="36"/>
                  </a:cubicBezTo>
                  <a:cubicBezTo>
                    <a:pt x="1" y="36"/>
                    <a:pt x="0" y="37"/>
                    <a:pt x="0" y="37"/>
                  </a:cubicBezTo>
                  <a:cubicBezTo>
                    <a:pt x="0" y="38"/>
                    <a:pt x="0" y="38"/>
                    <a:pt x="1" y="38"/>
                  </a:cubicBezTo>
                  <a:cubicBezTo>
                    <a:pt x="7" y="39"/>
                    <a:pt x="14" y="39"/>
                    <a:pt x="20" y="39"/>
                  </a:cubicBezTo>
                  <a:cubicBezTo>
                    <a:pt x="21" y="47"/>
                    <a:pt x="22" y="55"/>
                    <a:pt x="23" y="61"/>
                  </a:cubicBezTo>
                  <a:cubicBezTo>
                    <a:pt x="23" y="62"/>
                    <a:pt x="24" y="62"/>
                    <a:pt x="24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1"/>
                    <a:pt x="25" y="61"/>
                  </a:cubicBezTo>
                  <a:cubicBezTo>
                    <a:pt x="24" y="54"/>
                    <a:pt x="23" y="47"/>
                    <a:pt x="22" y="39"/>
                  </a:cubicBezTo>
                  <a:cubicBezTo>
                    <a:pt x="29" y="39"/>
                    <a:pt x="36" y="38"/>
                    <a:pt x="42" y="36"/>
                  </a:cubicBezTo>
                  <a:cubicBezTo>
                    <a:pt x="43" y="36"/>
                    <a:pt x="43" y="35"/>
                    <a:pt x="43" y="35"/>
                  </a:cubicBezTo>
                  <a:close/>
                  <a:moveTo>
                    <a:pt x="12" y="15"/>
                  </a:moveTo>
                  <a:cubicBezTo>
                    <a:pt x="10" y="13"/>
                    <a:pt x="7" y="10"/>
                    <a:pt x="7" y="8"/>
                  </a:cubicBezTo>
                  <a:cubicBezTo>
                    <a:pt x="7" y="7"/>
                    <a:pt x="8" y="6"/>
                    <a:pt x="8" y="5"/>
                  </a:cubicBezTo>
                  <a:cubicBezTo>
                    <a:pt x="10" y="3"/>
                    <a:pt x="11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4" y="3"/>
                    <a:pt x="14" y="4"/>
                  </a:cubicBezTo>
                  <a:cubicBezTo>
                    <a:pt x="17" y="7"/>
                    <a:pt x="18" y="15"/>
                    <a:pt x="18" y="18"/>
                  </a:cubicBezTo>
                  <a:cubicBezTo>
                    <a:pt x="16" y="17"/>
                    <a:pt x="14" y="16"/>
                    <a:pt x="12" y="15"/>
                  </a:cubicBezTo>
                  <a:close/>
                  <a:moveTo>
                    <a:pt x="23" y="7"/>
                  </a:moveTo>
                  <a:cubicBezTo>
                    <a:pt x="25" y="4"/>
                    <a:pt x="26" y="3"/>
                    <a:pt x="28" y="3"/>
                  </a:cubicBezTo>
                  <a:cubicBezTo>
                    <a:pt x="29" y="3"/>
                    <a:pt x="31" y="4"/>
                    <a:pt x="31" y="6"/>
                  </a:cubicBezTo>
                  <a:cubicBezTo>
                    <a:pt x="31" y="9"/>
                    <a:pt x="29" y="13"/>
                    <a:pt x="21" y="18"/>
                  </a:cubicBezTo>
                  <a:cubicBezTo>
                    <a:pt x="21" y="12"/>
                    <a:pt x="22" y="9"/>
                    <a:pt x="23" y="7"/>
                  </a:cubicBezTo>
                  <a:close/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156"/>
            <p:cNvSpPr/>
            <p:nvPr/>
          </p:nvSpPr>
          <p:spPr bwMode="auto">
            <a:xfrm>
              <a:off x="3635" y="1862"/>
              <a:ext cx="198" cy="225"/>
            </a:xfrm>
            <a:custGeom>
              <a:avLst/>
              <a:gdLst>
                <a:gd name="T0" fmla="*/ 186 w 66"/>
                <a:gd name="T1" fmla="*/ 198 h 75"/>
                <a:gd name="T2" fmla="*/ 174 w 66"/>
                <a:gd name="T3" fmla="*/ 195 h 75"/>
                <a:gd name="T4" fmla="*/ 159 w 66"/>
                <a:gd name="T5" fmla="*/ 162 h 75"/>
                <a:gd name="T6" fmla="*/ 126 w 66"/>
                <a:gd name="T7" fmla="*/ 126 h 75"/>
                <a:gd name="T8" fmla="*/ 75 w 66"/>
                <a:gd name="T9" fmla="*/ 48 h 75"/>
                <a:gd name="T10" fmla="*/ 51 w 66"/>
                <a:gd name="T11" fmla="*/ 0 h 75"/>
                <a:gd name="T12" fmla="*/ 0 w 66"/>
                <a:gd name="T13" fmla="*/ 126 h 75"/>
                <a:gd name="T14" fmla="*/ 18 w 66"/>
                <a:gd name="T15" fmla="*/ 138 h 75"/>
                <a:gd name="T16" fmla="*/ 90 w 66"/>
                <a:gd name="T17" fmla="*/ 180 h 75"/>
                <a:gd name="T18" fmla="*/ 129 w 66"/>
                <a:gd name="T19" fmla="*/ 195 h 75"/>
                <a:gd name="T20" fmla="*/ 129 w 66"/>
                <a:gd name="T21" fmla="*/ 195 h 75"/>
                <a:gd name="T22" fmla="*/ 183 w 66"/>
                <a:gd name="T23" fmla="*/ 222 h 75"/>
                <a:gd name="T24" fmla="*/ 189 w 66"/>
                <a:gd name="T25" fmla="*/ 225 h 75"/>
                <a:gd name="T26" fmla="*/ 198 w 66"/>
                <a:gd name="T27" fmla="*/ 216 h 75"/>
                <a:gd name="T28" fmla="*/ 198 w 66"/>
                <a:gd name="T29" fmla="*/ 216 h 75"/>
                <a:gd name="T30" fmla="*/ 198 w 66"/>
                <a:gd name="T31" fmla="*/ 213 h 75"/>
                <a:gd name="T32" fmla="*/ 186 w 66"/>
                <a:gd name="T33" fmla="*/ 19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5"/>
                <a:gd name="T53" fmla="*/ 66 w 66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5">
                  <a:moveTo>
                    <a:pt x="62" y="66"/>
                  </a:moveTo>
                  <a:cubicBezTo>
                    <a:pt x="60" y="65"/>
                    <a:pt x="59" y="65"/>
                    <a:pt x="58" y="65"/>
                  </a:cubicBezTo>
                  <a:cubicBezTo>
                    <a:pt x="56" y="63"/>
                    <a:pt x="55" y="56"/>
                    <a:pt x="53" y="54"/>
                  </a:cubicBezTo>
                  <a:cubicBezTo>
                    <a:pt x="49" y="50"/>
                    <a:pt x="45" y="46"/>
                    <a:pt x="42" y="42"/>
                  </a:cubicBezTo>
                  <a:cubicBezTo>
                    <a:pt x="35" y="34"/>
                    <a:pt x="29" y="25"/>
                    <a:pt x="25" y="16"/>
                  </a:cubicBezTo>
                  <a:cubicBezTo>
                    <a:pt x="22" y="10"/>
                    <a:pt x="21" y="5"/>
                    <a:pt x="17" y="0"/>
                  </a:cubicBezTo>
                  <a:cubicBezTo>
                    <a:pt x="8" y="14"/>
                    <a:pt x="2" y="28"/>
                    <a:pt x="0" y="42"/>
                  </a:cubicBezTo>
                  <a:cubicBezTo>
                    <a:pt x="2" y="44"/>
                    <a:pt x="4" y="45"/>
                    <a:pt x="6" y="46"/>
                  </a:cubicBezTo>
                  <a:cubicBezTo>
                    <a:pt x="13" y="52"/>
                    <a:pt x="22" y="56"/>
                    <a:pt x="30" y="60"/>
                  </a:cubicBezTo>
                  <a:cubicBezTo>
                    <a:pt x="34" y="62"/>
                    <a:pt x="39" y="64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55" y="74"/>
                    <a:pt x="61" y="74"/>
                  </a:cubicBezTo>
                  <a:cubicBezTo>
                    <a:pt x="61" y="74"/>
                    <a:pt x="62" y="75"/>
                    <a:pt x="63" y="75"/>
                  </a:cubicBezTo>
                  <a:cubicBezTo>
                    <a:pt x="63" y="74"/>
                    <a:pt x="65" y="75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69"/>
                    <a:pt x="64" y="67"/>
                    <a:pt x="62" y="6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157"/>
            <p:cNvSpPr/>
            <p:nvPr/>
          </p:nvSpPr>
          <p:spPr bwMode="auto">
            <a:xfrm>
              <a:off x="3593" y="1559"/>
              <a:ext cx="556" cy="615"/>
            </a:xfrm>
            <a:custGeom>
              <a:avLst/>
              <a:gdLst>
                <a:gd name="T0" fmla="*/ 466 w 186"/>
                <a:gd name="T1" fmla="*/ 285 h 205"/>
                <a:gd name="T2" fmla="*/ 418 w 186"/>
                <a:gd name="T3" fmla="*/ 129 h 205"/>
                <a:gd name="T4" fmla="*/ 395 w 186"/>
                <a:gd name="T5" fmla="*/ 69 h 205"/>
                <a:gd name="T6" fmla="*/ 302 w 186"/>
                <a:gd name="T7" fmla="*/ 9 h 205"/>
                <a:gd name="T8" fmla="*/ 206 w 186"/>
                <a:gd name="T9" fmla="*/ 60 h 205"/>
                <a:gd name="T10" fmla="*/ 176 w 186"/>
                <a:gd name="T11" fmla="*/ 117 h 205"/>
                <a:gd name="T12" fmla="*/ 114 w 186"/>
                <a:gd name="T13" fmla="*/ 270 h 205"/>
                <a:gd name="T14" fmla="*/ 111 w 186"/>
                <a:gd name="T15" fmla="*/ 582 h 205"/>
                <a:gd name="T16" fmla="*/ 275 w 186"/>
                <a:gd name="T17" fmla="*/ 609 h 205"/>
                <a:gd name="T18" fmla="*/ 439 w 186"/>
                <a:gd name="T19" fmla="*/ 597 h 205"/>
                <a:gd name="T20" fmla="*/ 466 w 186"/>
                <a:gd name="T21" fmla="*/ 285 h 2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6"/>
                <a:gd name="T34" fmla="*/ 0 h 205"/>
                <a:gd name="T35" fmla="*/ 186 w 186"/>
                <a:gd name="T36" fmla="*/ 205 h 20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6" h="205">
                  <a:moveTo>
                    <a:pt x="156" y="95"/>
                  </a:moveTo>
                  <a:cubicBezTo>
                    <a:pt x="150" y="84"/>
                    <a:pt x="146" y="62"/>
                    <a:pt x="140" y="43"/>
                  </a:cubicBezTo>
                  <a:cubicBezTo>
                    <a:pt x="139" y="35"/>
                    <a:pt x="136" y="28"/>
                    <a:pt x="132" y="23"/>
                  </a:cubicBezTo>
                  <a:cubicBezTo>
                    <a:pt x="125" y="10"/>
                    <a:pt x="115" y="2"/>
                    <a:pt x="101" y="3"/>
                  </a:cubicBezTo>
                  <a:cubicBezTo>
                    <a:pt x="87" y="0"/>
                    <a:pt x="77" y="8"/>
                    <a:pt x="69" y="20"/>
                  </a:cubicBezTo>
                  <a:cubicBezTo>
                    <a:pt x="64" y="25"/>
                    <a:pt x="61" y="32"/>
                    <a:pt x="59" y="39"/>
                  </a:cubicBezTo>
                  <a:cubicBezTo>
                    <a:pt x="51" y="58"/>
                    <a:pt x="45" y="79"/>
                    <a:pt x="38" y="90"/>
                  </a:cubicBezTo>
                  <a:cubicBezTo>
                    <a:pt x="10" y="130"/>
                    <a:pt x="0" y="176"/>
                    <a:pt x="37" y="194"/>
                  </a:cubicBezTo>
                  <a:cubicBezTo>
                    <a:pt x="52" y="201"/>
                    <a:pt x="73" y="203"/>
                    <a:pt x="92" y="203"/>
                  </a:cubicBezTo>
                  <a:cubicBezTo>
                    <a:pt x="110" y="204"/>
                    <a:pt x="132" y="205"/>
                    <a:pt x="147" y="199"/>
                  </a:cubicBezTo>
                  <a:cubicBezTo>
                    <a:pt x="186" y="185"/>
                    <a:pt x="180" y="138"/>
                    <a:pt x="156" y="95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158"/>
            <p:cNvSpPr/>
            <p:nvPr/>
          </p:nvSpPr>
          <p:spPr bwMode="auto">
            <a:xfrm>
              <a:off x="3647" y="1853"/>
              <a:ext cx="454" cy="303"/>
            </a:xfrm>
            <a:custGeom>
              <a:avLst/>
              <a:gdLst>
                <a:gd name="T0" fmla="*/ 60 w 152"/>
                <a:gd name="T1" fmla="*/ 0 h 101"/>
                <a:gd name="T2" fmla="*/ 48 w 152"/>
                <a:gd name="T3" fmla="*/ 21 h 101"/>
                <a:gd name="T4" fmla="*/ 63 w 152"/>
                <a:gd name="T5" fmla="*/ 57 h 101"/>
                <a:gd name="T6" fmla="*/ 114 w 152"/>
                <a:gd name="T7" fmla="*/ 135 h 101"/>
                <a:gd name="T8" fmla="*/ 146 w 152"/>
                <a:gd name="T9" fmla="*/ 171 h 101"/>
                <a:gd name="T10" fmla="*/ 161 w 152"/>
                <a:gd name="T11" fmla="*/ 204 h 101"/>
                <a:gd name="T12" fmla="*/ 173 w 152"/>
                <a:gd name="T13" fmla="*/ 207 h 101"/>
                <a:gd name="T14" fmla="*/ 185 w 152"/>
                <a:gd name="T15" fmla="*/ 222 h 101"/>
                <a:gd name="T16" fmla="*/ 185 w 152"/>
                <a:gd name="T17" fmla="*/ 225 h 101"/>
                <a:gd name="T18" fmla="*/ 185 w 152"/>
                <a:gd name="T19" fmla="*/ 225 h 101"/>
                <a:gd name="T20" fmla="*/ 176 w 152"/>
                <a:gd name="T21" fmla="*/ 234 h 101"/>
                <a:gd name="T22" fmla="*/ 173 w 152"/>
                <a:gd name="T23" fmla="*/ 234 h 101"/>
                <a:gd name="T24" fmla="*/ 170 w 152"/>
                <a:gd name="T25" fmla="*/ 231 h 101"/>
                <a:gd name="T26" fmla="*/ 116 w 152"/>
                <a:gd name="T27" fmla="*/ 204 h 101"/>
                <a:gd name="T28" fmla="*/ 116 w 152"/>
                <a:gd name="T29" fmla="*/ 204 h 101"/>
                <a:gd name="T30" fmla="*/ 78 w 152"/>
                <a:gd name="T31" fmla="*/ 189 h 101"/>
                <a:gd name="T32" fmla="*/ 6 w 152"/>
                <a:gd name="T33" fmla="*/ 147 h 101"/>
                <a:gd name="T34" fmla="*/ 3 w 152"/>
                <a:gd name="T35" fmla="*/ 147 h 101"/>
                <a:gd name="T36" fmla="*/ 3 w 152"/>
                <a:gd name="T37" fmla="*/ 207 h 101"/>
                <a:gd name="T38" fmla="*/ 63 w 152"/>
                <a:gd name="T39" fmla="*/ 273 h 101"/>
                <a:gd name="T40" fmla="*/ 63 w 152"/>
                <a:gd name="T41" fmla="*/ 273 h 101"/>
                <a:gd name="T42" fmla="*/ 188 w 152"/>
                <a:gd name="T43" fmla="*/ 297 h 101"/>
                <a:gd name="T44" fmla="*/ 221 w 152"/>
                <a:gd name="T45" fmla="*/ 300 h 101"/>
                <a:gd name="T46" fmla="*/ 221 w 152"/>
                <a:gd name="T47" fmla="*/ 300 h 101"/>
                <a:gd name="T48" fmla="*/ 221 w 152"/>
                <a:gd name="T49" fmla="*/ 300 h 101"/>
                <a:gd name="T50" fmla="*/ 254 w 152"/>
                <a:gd name="T51" fmla="*/ 300 h 101"/>
                <a:gd name="T52" fmla="*/ 284 w 152"/>
                <a:gd name="T53" fmla="*/ 303 h 101"/>
                <a:gd name="T54" fmla="*/ 379 w 152"/>
                <a:gd name="T55" fmla="*/ 288 h 101"/>
                <a:gd name="T56" fmla="*/ 379 w 152"/>
                <a:gd name="T57" fmla="*/ 288 h 101"/>
                <a:gd name="T58" fmla="*/ 445 w 152"/>
                <a:gd name="T59" fmla="*/ 225 h 101"/>
                <a:gd name="T60" fmla="*/ 454 w 152"/>
                <a:gd name="T61" fmla="*/ 168 h 101"/>
                <a:gd name="T62" fmla="*/ 385 w 152"/>
                <a:gd name="T63" fmla="*/ 198 h 101"/>
                <a:gd name="T64" fmla="*/ 346 w 152"/>
                <a:gd name="T65" fmla="*/ 210 h 101"/>
                <a:gd name="T66" fmla="*/ 346 w 152"/>
                <a:gd name="T67" fmla="*/ 210 h 101"/>
                <a:gd name="T68" fmla="*/ 290 w 152"/>
                <a:gd name="T69" fmla="*/ 237 h 101"/>
                <a:gd name="T70" fmla="*/ 287 w 152"/>
                <a:gd name="T71" fmla="*/ 237 h 101"/>
                <a:gd name="T72" fmla="*/ 284 w 152"/>
                <a:gd name="T73" fmla="*/ 237 h 101"/>
                <a:gd name="T74" fmla="*/ 275 w 152"/>
                <a:gd name="T75" fmla="*/ 228 h 101"/>
                <a:gd name="T76" fmla="*/ 275 w 152"/>
                <a:gd name="T77" fmla="*/ 228 h 101"/>
                <a:gd name="T78" fmla="*/ 275 w 152"/>
                <a:gd name="T79" fmla="*/ 225 h 101"/>
                <a:gd name="T80" fmla="*/ 287 w 152"/>
                <a:gd name="T81" fmla="*/ 210 h 101"/>
                <a:gd name="T82" fmla="*/ 299 w 152"/>
                <a:gd name="T83" fmla="*/ 207 h 101"/>
                <a:gd name="T84" fmla="*/ 317 w 152"/>
                <a:gd name="T85" fmla="*/ 177 h 101"/>
                <a:gd name="T86" fmla="*/ 352 w 152"/>
                <a:gd name="T87" fmla="*/ 141 h 101"/>
                <a:gd name="T88" fmla="*/ 409 w 152"/>
                <a:gd name="T89" fmla="*/ 69 h 101"/>
                <a:gd name="T90" fmla="*/ 421 w 152"/>
                <a:gd name="T91" fmla="*/ 42 h 101"/>
                <a:gd name="T92" fmla="*/ 409 w 152"/>
                <a:gd name="T93" fmla="*/ 15 h 101"/>
                <a:gd name="T94" fmla="*/ 254 w 152"/>
                <a:gd name="T95" fmla="*/ 42 h 101"/>
                <a:gd name="T96" fmla="*/ 233 w 152"/>
                <a:gd name="T97" fmla="*/ 42 h 101"/>
                <a:gd name="T98" fmla="*/ 60 w 152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2"/>
                <a:gd name="T151" fmla="*/ 0 h 101"/>
                <a:gd name="T152" fmla="*/ 152 w 152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2" h="101">
                  <a:moveTo>
                    <a:pt x="20" y="0"/>
                  </a:moveTo>
                  <a:cubicBezTo>
                    <a:pt x="19" y="2"/>
                    <a:pt x="17" y="5"/>
                    <a:pt x="16" y="7"/>
                  </a:cubicBezTo>
                  <a:cubicBezTo>
                    <a:pt x="18" y="11"/>
                    <a:pt x="19" y="15"/>
                    <a:pt x="21" y="19"/>
                  </a:cubicBezTo>
                  <a:cubicBezTo>
                    <a:pt x="25" y="28"/>
                    <a:pt x="31" y="37"/>
                    <a:pt x="38" y="45"/>
                  </a:cubicBezTo>
                  <a:cubicBezTo>
                    <a:pt x="41" y="49"/>
                    <a:pt x="45" y="53"/>
                    <a:pt x="49" y="57"/>
                  </a:cubicBezTo>
                  <a:cubicBezTo>
                    <a:pt x="51" y="59"/>
                    <a:pt x="52" y="66"/>
                    <a:pt x="54" y="68"/>
                  </a:cubicBezTo>
                  <a:cubicBezTo>
                    <a:pt x="55" y="68"/>
                    <a:pt x="56" y="68"/>
                    <a:pt x="58" y="69"/>
                  </a:cubicBezTo>
                  <a:cubicBezTo>
                    <a:pt x="60" y="70"/>
                    <a:pt x="61" y="72"/>
                    <a:pt x="62" y="74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1" y="78"/>
                    <a:pt x="59" y="77"/>
                    <a:pt x="59" y="78"/>
                  </a:cubicBezTo>
                  <a:cubicBezTo>
                    <a:pt x="59" y="78"/>
                    <a:pt x="59" y="78"/>
                    <a:pt x="58" y="78"/>
                  </a:cubicBezTo>
                  <a:cubicBezTo>
                    <a:pt x="58" y="78"/>
                    <a:pt x="57" y="77"/>
                    <a:pt x="57" y="77"/>
                  </a:cubicBezTo>
                  <a:cubicBezTo>
                    <a:pt x="51" y="77"/>
                    <a:pt x="39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5" y="67"/>
                    <a:pt x="30" y="65"/>
                    <a:pt x="26" y="63"/>
                  </a:cubicBezTo>
                  <a:cubicBezTo>
                    <a:pt x="18" y="59"/>
                    <a:pt x="9" y="55"/>
                    <a:pt x="2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56"/>
                    <a:pt x="0" y="63"/>
                    <a:pt x="1" y="69"/>
                  </a:cubicBezTo>
                  <a:cubicBezTo>
                    <a:pt x="4" y="79"/>
                    <a:pt x="11" y="86"/>
                    <a:pt x="21" y="91"/>
                  </a:cubicBezTo>
                  <a:cubicBezTo>
                    <a:pt x="21" y="91"/>
                    <a:pt x="21" y="91"/>
                    <a:pt x="21" y="91"/>
                  </a:cubicBezTo>
                  <a:cubicBezTo>
                    <a:pt x="34" y="97"/>
                    <a:pt x="51" y="99"/>
                    <a:pt x="63" y="99"/>
                  </a:cubicBezTo>
                  <a:cubicBezTo>
                    <a:pt x="66" y="100"/>
                    <a:pt x="70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78" y="100"/>
                    <a:pt x="82" y="100"/>
                    <a:pt x="85" y="100"/>
                  </a:cubicBezTo>
                  <a:cubicBezTo>
                    <a:pt x="88" y="101"/>
                    <a:pt x="92" y="101"/>
                    <a:pt x="95" y="101"/>
                  </a:cubicBezTo>
                  <a:cubicBezTo>
                    <a:pt x="106" y="101"/>
                    <a:pt x="118" y="100"/>
                    <a:pt x="127" y="96"/>
                  </a:cubicBezTo>
                  <a:cubicBezTo>
                    <a:pt x="127" y="96"/>
                    <a:pt x="127" y="96"/>
                    <a:pt x="127" y="96"/>
                  </a:cubicBezTo>
                  <a:cubicBezTo>
                    <a:pt x="138" y="92"/>
                    <a:pt x="145" y="85"/>
                    <a:pt x="149" y="75"/>
                  </a:cubicBezTo>
                  <a:cubicBezTo>
                    <a:pt x="151" y="70"/>
                    <a:pt x="152" y="63"/>
                    <a:pt x="152" y="56"/>
                  </a:cubicBezTo>
                  <a:cubicBezTo>
                    <a:pt x="144" y="60"/>
                    <a:pt x="136" y="63"/>
                    <a:pt x="129" y="66"/>
                  </a:cubicBezTo>
                  <a:cubicBezTo>
                    <a:pt x="125" y="68"/>
                    <a:pt x="120" y="69"/>
                    <a:pt x="116" y="70"/>
                  </a:cubicBezTo>
                  <a:cubicBezTo>
                    <a:pt x="116" y="70"/>
                    <a:pt x="116" y="70"/>
                    <a:pt x="116" y="70"/>
                  </a:cubicBezTo>
                  <a:cubicBezTo>
                    <a:pt x="115" y="70"/>
                    <a:pt x="103" y="78"/>
                    <a:pt x="97" y="79"/>
                  </a:cubicBezTo>
                  <a:cubicBezTo>
                    <a:pt x="97" y="79"/>
                    <a:pt x="96" y="79"/>
                    <a:pt x="96" y="79"/>
                  </a:cubicBezTo>
                  <a:cubicBezTo>
                    <a:pt x="96" y="79"/>
                    <a:pt x="95" y="79"/>
                    <a:pt x="95" y="79"/>
                  </a:cubicBezTo>
                  <a:cubicBezTo>
                    <a:pt x="95" y="78"/>
                    <a:pt x="93" y="79"/>
                    <a:pt x="92" y="76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92" y="75"/>
                    <a:pt x="92" y="75"/>
                    <a:pt x="92" y="75"/>
                  </a:cubicBezTo>
                  <a:cubicBezTo>
                    <a:pt x="93" y="73"/>
                    <a:pt x="95" y="71"/>
                    <a:pt x="96" y="70"/>
                  </a:cubicBezTo>
                  <a:cubicBezTo>
                    <a:pt x="98" y="70"/>
                    <a:pt x="99" y="70"/>
                    <a:pt x="100" y="69"/>
                  </a:cubicBezTo>
                  <a:cubicBezTo>
                    <a:pt x="102" y="68"/>
                    <a:pt x="104" y="61"/>
                    <a:pt x="106" y="59"/>
                  </a:cubicBezTo>
                  <a:cubicBezTo>
                    <a:pt x="111" y="55"/>
                    <a:pt x="115" y="51"/>
                    <a:pt x="118" y="47"/>
                  </a:cubicBezTo>
                  <a:cubicBezTo>
                    <a:pt x="125" y="40"/>
                    <a:pt x="132" y="31"/>
                    <a:pt x="137" y="23"/>
                  </a:cubicBezTo>
                  <a:cubicBezTo>
                    <a:pt x="138" y="20"/>
                    <a:pt x="139" y="17"/>
                    <a:pt x="141" y="14"/>
                  </a:cubicBezTo>
                  <a:cubicBezTo>
                    <a:pt x="140" y="11"/>
                    <a:pt x="138" y="8"/>
                    <a:pt x="137" y="5"/>
                  </a:cubicBezTo>
                  <a:cubicBezTo>
                    <a:pt x="122" y="11"/>
                    <a:pt x="104" y="14"/>
                    <a:pt x="85" y="14"/>
                  </a:cubicBezTo>
                  <a:cubicBezTo>
                    <a:pt x="83" y="14"/>
                    <a:pt x="80" y="14"/>
                    <a:pt x="78" y="14"/>
                  </a:cubicBezTo>
                  <a:cubicBezTo>
                    <a:pt x="56" y="13"/>
                    <a:pt x="37" y="8"/>
                    <a:pt x="20" y="0"/>
                  </a:cubicBezTo>
                </a:path>
              </a:pathLst>
            </a:custGeom>
            <a:solidFill>
              <a:srgbClr val="93776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159"/>
            <p:cNvSpPr/>
            <p:nvPr/>
          </p:nvSpPr>
          <p:spPr bwMode="auto">
            <a:xfrm>
              <a:off x="3922" y="1880"/>
              <a:ext cx="194" cy="210"/>
            </a:xfrm>
            <a:custGeom>
              <a:avLst/>
              <a:gdLst>
                <a:gd name="T0" fmla="*/ 194 w 65"/>
                <a:gd name="T1" fmla="*/ 129 h 70"/>
                <a:gd name="T2" fmla="*/ 155 w 65"/>
                <a:gd name="T3" fmla="*/ 0 h 70"/>
                <a:gd name="T4" fmla="*/ 134 w 65"/>
                <a:gd name="T5" fmla="*/ 42 h 70"/>
                <a:gd name="T6" fmla="*/ 78 w 65"/>
                <a:gd name="T7" fmla="*/ 114 h 70"/>
                <a:gd name="T8" fmla="*/ 42 w 65"/>
                <a:gd name="T9" fmla="*/ 150 h 70"/>
                <a:gd name="T10" fmla="*/ 24 w 65"/>
                <a:gd name="T11" fmla="*/ 180 h 70"/>
                <a:gd name="T12" fmla="*/ 12 w 65"/>
                <a:gd name="T13" fmla="*/ 183 h 70"/>
                <a:gd name="T14" fmla="*/ 0 w 65"/>
                <a:gd name="T15" fmla="*/ 198 h 70"/>
                <a:gd name="T16" fmla="*/ 0 w 65"/>
                <a:gd name="T17" fmla="*/ 201 h 70"/>
                <a:gd name="T18" fmla="*/ 0 w 65"/>
                <a:gd name="T19" fmla="*/ 201 h 70"/>
                <a:gd name="T20" fmla="*/ 9 w 65"/>
                <a:gd name="T21" fmla="*/ 210 h 70"/>
                <a:gd name="T22" fmla="*/ 15 w 65"/>
                <a:gd name="T23" fmla="*/ 210 h 70"/>
                <a:gd name="T24" fmla="*/ 72 w 65"/>
                <a:gd name="T25" fmla="*/ 183 h 70"/>
                <a:gd name="T26" fmla="*/ 72 w 65"/>
                <a:gd name="T27" fmla="*/ 183 h 70"/>
                <a:gd name="T28" fmla="*/ 110 w 65"/>
                <a:gd name="T29" fmla="*/ 171 h 70"/>
                <a:gd name="T30" fmla="*/ 185 w 65"/>
                <a:gd name="T31" fmla="*/ 135 h 70"/>
                <a:gd name="T32" fmla="*/ 194 w 65"/>
                <a:gd name="T33" fmla="*/ 129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70"/>
                <a:gd name="T53" fmla="*/ 65 w 65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70">
                  <a:moveTo>
                    <a:pt x="65" y="43"/>
                  </a:moveTo>
                  <a:cubicBezTo>
                    <a:pt x="64" y="30"/>
                    <a:pt x="59" y="15"/>
                    <a:pt x="52" y="0"/>
                  </a:cubicBezTo>
                  <a:cubicBezTo>
                    <a:pt x="49" y="4"/>
                    <a:pt x="47" y="9"/>
                    <a:pt x="45" y="14"/>
                  </a:cubicBezTo>
                  <a:cubicBezTo>
                    <a:pt x="40" y="22"/>
                    <a:pt x="33" y="31"/>
                    <a:pt x="26" y="38"/>
                  </a:cubicBezTo>
                  <a:cubicBezTo>
                    <a:pt x="23" y="42"/>
                    <a:pt x="19" y="46"/>
                    <a:pt x="14" y="50"/>
                  </a:cubicBezTo>
                  <a:cubicBezTo>
                    <a:pt x="12" y="52"/>
                    <a:pt x="10" y="59"/>
                    <a:pt x="8" y="60"/>
                  </a:cubicBezTo>
                  <a:cubicBezTo>
                    <a:pt x="7" y="61"/>
                    <a:pt x="6" y="61"/>
                    <a:pt x="4" y="61"/>
                  </a:cubicBezTo>
                  <a:cubicBezTo>
                    <a:pt x="3" y="62"/>
                    <a:pt x="1" y="64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70"/>
                    <a:pt x="3" y="69"/>
                    <a:pt x="3" y="70"/>
                  </a:cubicBezTo>
                  <a:cubicBezTo>
                    <a:pt x="4" y="70"/>
                    <a:pt x="4" y="70"/>
                    <a:pt x="5" y="70"/>
                  </a:cubicBezTo>
                  <a:cubicBezTo>
                    <a:pt x="11" y="69"/>
                    <a:pt x="23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60"/>
                    <a:pt x="33" y="59"/>
                    <a:pt x="37" y="57"/>
                  </a:cubicBezTo>
                  <a:cubicBezTo>
                    <a:pt x="45" y="54"/>
                    <a:pt x="54" y="50"/>
                    <a:pt x="62" y="45"/>
                  </a:cubicBezTo>
                  <a:cubicBezTo>
                    <a:pt x="63" y="45"/>
                    <a:pt x="64" y="44"/>
                    <a:pt x="65" y="43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160"/>
            <p:cNvSpPr/>
            <p:nvPr/>
          </p:nvSpPr>
          <p:spPr bwMode="auto">
            <a:xfrm>
              <a:off x="3922" y="1880"/>
              <a:ext cx="194" cy="210"/>
            </a:xfrm>
            <a:custGeom>
              <a:avLst/>
              <a:gdLst>
                <a:gd name="T0" fmla="*/ 155 w 65"/>
                <a:gd name="T1" fmla="*/ 0 h 70"/>
                <a:gd name="T2" fmla="*/ 146 w 65"/>
                <a:gd name="T3" fmla="*/ 15 h 70"/>
                <a:gd name="T4" fmla="*/ 134 w 65"/>
                <a:gd name="T5" fmla="*/ 42 h 70"/>
                <a:gd name="T6" fmla="*/ 78 w 65"/>
                <a:gd name="T7" fmla="*/ 114 h 70"/>
                <a:gd name="T8" fmla="*/ 42 w 65"/>
                <a:gd name="T9" fmla="*/ 150 h 70"/>
                <a:gd name="T10" fmla="*/ 24 w 65"/>
                <a:gd name="T11" fmla="*/ 180 h 70"/>
                <a:gd name="T12" fmla="*/ 12 w 65"/>
                <a:gd name="T13" fmla="*/ 183 h 70"/>
                <a:gd name="T14" fmla="*/ 0 w 65"/>
                <a:gd name="T15" fmla="*/ 198 h 70"/>
                <a:gd name="T16" fmla="*/ 0 w 65"/>
                <a:gd name="T17" fmla="*/ 201 h 70"/>
                <a:gd name="T18" fmla="*/ 0 w 65"/>
                <a:gd name="T19" fmla="*/ 201 h 70"/>
                <a:gd name="T20" fmla="*/ 9 w 65"/>
                <a:gd name="T21" fmla="*/ 210 h 70"/>
                <a:gd name="T22" fmla="*/ 12 w 65"/>
                <a:gd name="T23" fmla="*/ 210 h 70"/>
                <a:gd name="T24" fmla="*/ 15 w 65"/>
                <a:gd name="T25" fmla="*/ 210 h 70"/>
                <a:gd name="T26" fmla="*/ 72 w 65"/>
                <a:gd name="T27" fmla="*/ 183 h 70"/>
                <a:gd name="T28" fmla="*/ 72 w 65"/>
                <a:gd name="T29" fmla="*/ 183 h 70"/>
                <a:gd name="T30" fmla="*/ 110 w 65"/>
                <a:gd name="T31" fmla="*/ 171 h 70"/>
                <a:gd name="T32" fmla="*/ 185 w 65"/>
                <a:gd name="T33" fmla="*/ 135 h 70"/>
                <a:gd name="T34" fmla="*/ 194 w 65"/>
                <a:gd name="T35" fmla="*/ 129 h 70"/>
                <a:gd name="T36" fmla="*/ 155 w 65"/>
                <a:gd name="T37" fmla="*/ 0 h 7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70"/>
                <a:gd name="T59" fmla="*/ 65 w 65"/>
                <a:gd name="T60" fmla="*/ 70 h 7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70">
                  <a:moveTo>
                    <a:pt x="52" y="0"/>
                  </a:moveTo>
                  <a:cubicBezTo>
                    <a:pt x="51" y="2"/>
                    <a:pt x="50" y="3"/>
                    <a:pt x="49" y="5"/>
                  </a:cubicBezTo>
                  <a:cubicBezTo>
                    <a:pt x="47" y="8"/>
                    <a:pt x="46" y="11"/>
                    <a:pt x="45" y="14"/>
                  </a:cubicBezTo>
                  <a:cubicBezTo>
                    <a:pt x="40" y="22"/>
                    <a:pt x="33" y="31"/>
                    <a:pt x="26" y="38"/>
                  </a:cubicBezTo>
                  <a:cubicBezTo>
                    <a:pt x="23" y="42"/>
                    <a:pt x="19" y="46"/>
                    <a:pt x="14" y="50"/>
                  </a:cubicBezTo>
                  <a:cubicBezTo>
                    <a:pt x="12" y="52"/>
                    <a:pt x="10" y="59"/>
                    <a:pt x="8" y="60"/>
                  </a:cubicBezTo>
                  <a:cubicBezTo>
                    <a:pt x="7" y="61"/>
                    <a:pt x="6" y="61"/>
                    <a:pt x="4" y="61"/>
                  </a:cubicBezTo>
                  <a:cubicBezTo>
                    <a:pt x="3" y="62"/>
                    <a:pt x="1" y="64"/>
                    <a:pt x="0" y="6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" y="70"/>
                    <a:pt x="3" y="69"/>
                    <a:pt x="3" y="70"/>
                  </a:cubicBezTo>
                  <a:cubicBezTo>
                    <a:pt x="3" y="70"/>
                    <a:pt x="4" y="70"/>
                    <a:pt x="4" y="70"/>
                  </a:cubicBezTo>
                  <a:cubicBezTo>
                    <a:pt x="4" y="70"/>
                    <a:pt x="5" y="70"/>
                    <a:pt x="5" y="70"/>
                  </a:cubicBezTo>
                  <a:cubicBezTo>
                    <a:pt x="11" y="69"/>
                    <a:pt x="23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8" y="60"/>
                    <a:pt x="33" y="59"/>
                    <a:pt x="37" y="57"/>
                  </a:cubicBezTo>
                  <a:cubicBezTo>
                    <a:pt x="45" y="54"/>
                    <a:pt x="54" y="50"/>
                    <a:pt x="62" y="45"/>
                  </a:cubicBezTo>
                  <a:cubicBezTo>
                    <a:pt x="63" y="45"/>
                    <a:pt x="64" y="44"/>
                    <a:pt x="65" y="43"/>
                  </a:cubicBezTo>
                  <a:cubicBezTo>
                    <a:pt x="64" y="30"/>
                    <a:pt x="59" y="15"/>
                    <a:pt x="52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161"/>
            <p:cNvSpPr/>
            <p:nvPr/>
          </p:nvSpPr>
          <p:spPr bwMode="auto">
            <a:xfrm>
              <a:off x="3635" y="1862"/>
              <a:ext cx="198" cy="225"/>
            </a:xfrm>
            <a:custGeom>
              <a:avLst/>
              <a:gdLst>
                <a:gd name="T0" fmla="*/ 186 w 66"/>
                <a:gd name="T1" fmla="*/ 198 h 75"/>
                <a:gd name="T2" fmla="*/ 174 w 66"/>
                <a:gd name="T3" fmla="*/ 195 h 75"/>
                <a:gd name="T4" fmla="*/ 159 w 66"/>
                <a:gd name="T5" fmla="*/ 162 h 75"/>
                <a:gd name="T6" fmla="*/ 126 w 66"/>
                <a:gd name="T7" fmla="*/ 126 h 75"/>
                <a:gd name="T8" fmla="*/ 75 w 66"/>
                <a:gd name="T9" fmla="*/ 48 h 75"/>
                <a:gd name="T10" fmla="*/ 51 w 66"/>
                <a:gd name="T11" fmla="*/ 0 h 75"/>
                <a:gd name="T12" fmla="*/ 0 w 66"/>
                <a:gd name="T13" fmla="*/ 126 h 75"/>
                <a:gd name="T14" fmla="*/ 18 w 66"/>
                <a:gd name="T15" fmla="*/ 138 h 75"/>
                <a:gd name="T16" fmla="*/ 90 w 66"/>
                <a:gd name="T17" fmla="*/ 180 h 75"/>
                <a:gd name="T18" fmla="*/ 129 w 66"/>
                <a:gd name="T19" fmla="*/ 195 h 75"/>
                <a:gd name="T20" fmla="*/ 129 w 66"/>
                <a:gd name="T21" fmla="*/ 195 h 75"/>
                <a:gd name="T22" fmla="*/ 183 w 66"/>
                <a:gd name="T23" fmla="*/ 222 h 75"/>
                <a:gd name="T24" fmla="*/ 189 w 66"/>
                <a:gd name="T25" fmla="*/ 225 h 75"/>
                <a:gd name="T26" fmla="*/ 198 w 66"/>
                <a:gd name="T27" fmla="*/ 216 h 75"/>
                <a:gd name="T28" fmla="*/ 198 w 66"/>
                <a:gd name="T29" fmla="*/ 216 h 75"/>
                <a:gd name="T30" fmla="*/ 198 w 66"/>
                <a:gd name="T31" fmla="*/ 213 h 75"/>
                <a:gd name="T32" fmla="*/ 186 w 66"/>
                <a:gd name="T33" fmla="*/ 198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5"/>
                <a:gd name="T53" fmla="*/ 66 w 66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5">
                  <a:moveTo>
                    <a:pt x="62" y="66"/>
                  </a:moveTo>
                  <a:cubicBezTo>
                    <a:pt x="60" y="65"/>
                    <a:pt x="59" y="65"/>
                    <a:pt x="58" y="65"/>
                  </a:cubicBezTo>
                  <a:cubicBezTo>
                    <a:pt x="56" y="63"/>
                    <a:pt x="55" y="56"/>
                    <a:pt x="53" y="54"/>
                  </a:cubicBezTo>
                  <a:cubicBezTo>
                    <a:pt x="49" y="50"/>
                    <a:pt x="45" y="46"/>
                    <a:pt x="42" y="42"/>
                  </a:cubicBezTo>
                  <a:cubicBezTo>
                    <a:pt x="35" y="34"/>
                    <a:pt x="29" y="25"/>
                    <a:pt x="25" y="16"/>
                  </a:cubicBezTo>
                  <a:cubicBezTo>
                    <a:pt x="22" y="10"/>
                    <a:pt x="21" y="5"/>
                    <a:pt x="17" y="0"/>
                  </a:cubicBezTo>
                  <a:cubicBezTo>
                    <a:pt x="8" y="14"/>
                    <a:pt x="2" y="28"/>
                    <a:pt x="0" y="42"/>
                  </a:cubicBezTo>
                  <a:cubicBezTo>
                    <a:pt x="2" y="44"/>
                    <a:pt x="4" y="45"/>
                    <a:pt x="6" y="46"/>
                  </a:cubicBezTo>
                  <a:cubicBezTo>
                    <a:pt x="13" y="52"/>
                    <a:pt x="22" y="56"/>
                    <a:pt x="30" y="60"/>
                  </a:cubicBezTo>
                  <a:cubicBezTo>
                    <a:pt x="34" y="62"/>
                    <a:pt x="39" y="64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55" y="74"/>
                    <a:pt x="61" y="74"/>
                  </a:cubicBezTo>
                  <a:cubicBezTo>
                    <a:pt x="61" y="74"/>
                    <a:pt x="62" y="75"/>
                    <a:pt x="63" y="75"/>
                  </a:cubicBezTo>
                  <a:cubicBezTo>
                    <a:pt x="63" y="74"/>
                    <a:pt x="65" y="75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69"/>
                    <a:pt x="64" y="67"/>
                    <a:pt x="62" y="6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162"/>
            <p:cNvSpPr/>
            <p:nvPr/>
          </p:nvSpPr>
          <p:spPr bwMode="auto">
            <a:xfrm>
              <a:off x="3635" y="1862"/>
              <a:ext cx="198" cy="225"/>
            </a:xfrm>
            <a:custGeom>
              <a:avLst/>
              <a:gdLst>
                <a:gd name="T0" fmla="*/ 51 w 66"/>
                <a:gd name="T1" fmla="*/ 0 h 75"/>
                <a:gd name="T2" fmla="*/ 0 w 66"/>
                <a:gd name="T3" fmla="*/ 126 h 75"/>
                <a:gd name="T4" fmla="*/ 18 w 66"/>
                <a:gd name="T5" fmla="*/ 138 h 75"/>
                <a:gd name="T6" fmla="*/ 90 w 66"/>
                <a:gd name="T7" fmla="*/ 180 h 75"/>
                <a:gd name="T8" fmla="*/ 129 w 66"/>
                <a:gd name="T9" fmla="*/ 195 h 75"/>
                <a:gd name="T10" fmla="*/ 129 w 66"/>
                <a:gd name="T11" fmla="*/ 195 h 75"/>
                <a:gd name="T12" fmla="*/ 183 w 66"/>
                <a:gd name="T13" fmla="*/ 222 h 75"/>
                <a:gd name="T14" fmla="*/ 186 w 66"/>
                <a:gd name="T15" fmla="*/ 225 h 75"/>
                <a:gd name="T16" fmla="*/ 189 w 66"/>
                <a:gd name="T17" fmla="*/ 225 h 75"/>
                <a:gd name="T18" fmla="*/ 198 w 66"/>
                <a:gd name="T19" fmla="*/ 216 h 75"/>
                <a:gd name="T20" fmla="*/ 198 w 66"/>
                <a:gd name="T21" fmla="*/ 216 h 75"/>
                <a:gd name="T22" fmla="*/ 198 w 66"/>
                <a:gd name="T23" fmla="*/ 213 h 75"/>
                <a:gd name="T24" fmla="*/ 186 w 66"/>
                <a:gd name="T25" fmla="*/ 198 h 75"/>
                <a:gd name="T26" fmla="*/ 174 w 66"/>
                <a:gd name="T27" fmla="*/ 195 h 75"/>
                <a:gd name="T28" fmla="*/ 159 w 66"/>
                <a:gd name="T29" fmla="*/ 162 h 75"/>
                <a:gd name="T30" fmla="*/ 126 w 66"/>
                <a:gd name="T31" fmla="*/ 126 h 75"/>
                <a:gd name="T32" fmla="*/ 75 w 66"/>
                <a:gd name="T33" fmla="*/ 48 h 75"/>
                <a:gd name="T34" fmla="*/ 60 w 66"/>
                <a:gd name="T35" fmla="*/ 12 h 75"/>
                <a:gd name="T36" fmla="*/ 51 w 66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"/>
                <a:gd name="T58" fmla="*/ 0 h 75"/>
                <a:gd name="T59" fmla="*/ 66 w 66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" h="75">
                  <a:moveTo>
                    <a:pt x="17" y="0"/>
                  </a:moveTo>
                  <a:cubicBezTo>
                    <a:pt x="8" y="14"/>
                    <a:pt x="2" y="28"/>
                    <a:pt x="0" y="42"/>
                  </a:cubicBezTo>
                  <a:cubicBezTo>
                    <a:pt x="2" y="44"/>
                    <a:pt x="4" y="45"/>
                    <a:pt x="6" y="46"/>
                  </a:cubicBezTo>
                  <a:cubicBezTo>
                    <a:pt x="13" y="52"/>
                    <a:pt x="22" y="56"/>
                    <a:pt x="30" y="60"/>
                  </a:cubicBezTo>
                  <a:cubicBezTo>
                    <a:pt x="34" y="62"/>
                    <a:pt x="39" y="64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55" y="74"/>
                    <a:pt x="61" y="74"/>
                  </a:cubicBezTo>
                  <a:cubicBezTo>
                    <a:pt x="61" y="74"/>
                    <a:pt x="62" y="75"/>
                    <a:pt x="62" y="7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4"/>
                    <a:pt x="65" y="75"/>
                    <a:pt x="66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6" y="71"/>
                    <a:pt x="66" y="71"/>
                    <a:pt x="66" y="71"/>
                  </a:cubicBezTo>
                  <a:cubicBezTo>
                    <a:pt x="65" y="69"/>
                    <a:pt x="64" y="67"/>
                    <a:pt x="62" y="66"/>
                  </a:cubicBezTo>
                  <a:cubicBezTo>
                    <a:pt x="60" y="65"/>
                    <a:pt x="59" y="65"/>
                    <a:pt x="58" y="65"/>
                  </a:cubicBezTo>
                  <a:cubicBezTo>
                    <a:pt x="56" y="63"/>
                    <a:pt x="55" y="56"/>
                    <a:pt x="53" y="54"/>
                  </a:cubicBezTo>
                  <a:cubicBezTo>
                    <a:pt x="49" y="50"/>
                    <a:pt x="45" y="46"/>
                    <a:pt x="42" y="42"/>
                  </a:cubicBezTo>
                  <a:cubicBezTo>
                    <a:pt x="35" y="34"/>
                    <a:pt x="29" y="25"/>
                    <a:pt x="25" y="16"/>
                  </a:cubicBezTo>
                  <a:cubicBezTo>
                    <a:pt x="23" y="12"/>
                    <a:pt x="22" y="8"/>
                    <a:pt x="20" y="4"/>
                  </a:cubicBezTo>
                  <a:cubicBezTo>
                    <a:pt x="19" y="3"/>
                    <a:pt x="18" y="1"/>
                    <a:pt x="17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163"/>
            <p:cNvSpPr/>
            <p:nvPr/>
          </p:nvSpPr>
          <p:spPr bwMode="auto">
            <a:xfrm>
              <a:off x="3901" y="2003"/>
              <a:ext cx="135" cy="117"/>
            </a:xfrm>
            <a:custGeom>
              <a:avLst/>
              <a:gdLst>
                <a:gd name="T0" fmla="*/ 87 w 45"/>
                <a:gd name="T1" fmla="*/ 72 h 39"/>
                <a:gd name="T2" fmla="*/ 114 w 45"/>
                <a:gd name="T3" fmla="*/ 51 h 39"/>
                <a:gd name="T4" fmla="*/ 120 w 45"/>
                <a:gd name="T5" fmla="*/ 42 h 39"/>
                <a:gd name="T6" fmla="*/ 132 w 45"/>
                <a:gd name="T7" fmla="*/ 33 h 39"/>
                <a:gd name="T8" fmla="*/ 123 w 45"/>
                <a:gd name="T9" fmla="*/ 12 h 39"/>
                <a:gd name="T10" fmla="*/ 102 w 45"/>
                <a:gd name="T11" fmla="*/ 6 h 39"/>
                <a:gd name="T12" fmla="*/ 81 w 45"/>
                <a:gd name="T13" fmla="*/ 9 h 39"/>
                <a:gd name="T14" fmla="*/ 57 w 45"/>
                <a:gd name="T15" fmla="*/ 9 h 39"/>
                <a:gd name="T16" fmla="*/ 27 w 45"/>
                <a:gd name="T17" fmla="*/ 18 h 39"/>
                <a:gd name="T18" fmla="*/ 18 w 45"/>
                <a:gd name="T19" fmla="*/ 36 h 39"/>
                <a:gd name="T20" fmla="*/ 39 w 45"/>
                <a:gd name="T21" fmla="*/ 39 h 39"/>
                <a:gd name="T22" fmla="*/ 6 w 45"/>
                <a:gd name="T23" fmla="*/ 60 h 39"/>
                <a:gd name="T24" fmla="*/ 15 w 45"/>
                <a:gd name="T25" fmla="*/ 93 h 39"/>
                <a:gd name="T26" fmla="*/ 87 w 45"/>
                <a:gd name="T27" fmla="*/ 72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"/>
                <a:gd name="T43" fmla="*/ 0 h 39"/>
                <a:gd name="T44" fmla="*/ 45 w 45"/>
                <a:gd name="T45" fmla="*/ 39 h 3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" h="39">
                  <a:moveTo>
                    <a:pt x="29" y="24"/>
                  </a:moveTo>
                  <a:cubicBezTo>
                    <a:pt x="31" y="21"/>
                    <a:pt x="35" y="20"/>
                    <a:pt x="38" y="17"/>
                  </a:cubicBezTo>
                  <a:cubicBezTo>
                    <a:pt x="39" y="15"/>
                    <a:pt x="39" y="15"/>
                    <a:pt x="40" y="14"/>
                  </a:cubicBezTo>
                  <a:cubicBezTo>
                    <a:pt x="41" y="13"/>
                    <a:pt x="43" y="12"/>
                    <a:pt x="44" y="11"/>
                  </a:cubicBezTo>
                  <a:cubicBezTo>
                    <a:pt x="45" y="8"/>
                    <a:pt x="42" y="5"/>
                    <a:pt x="41" y="4"/>
                  </a:cubicBezTo>
                  <a:cubicBezTo>
                    <a:pt x="38" y="0"/>
                    <a:pt x="38" y="1"/>
                    <a:pt x="34" y="2"/>
                  </a:cubicBezTo>
                  <a:cubicBezTo>
                    <a:pt x="32" y="3"/>
                    <a:pt x="29" y="3"/>
                    <a:pt x="27" y="3"/>
                  </a:cubicBezTo>
                  <a:cubicBezTo>
                    <a:pt x="25" y="3"/>
                    <a:pt x="22" y="3"/>
                    <a:pt x="19" y="3"/>
                  </a:cubicBezTo>
                  <a:cubicBezTo>
                    <a:pt x="16" y="3"/>
                    <a:pt x="12" y="5"/>
                    <a:pt x="9" y="6"/>
                  </a:cubicBezTo>
                  <a:cubicBezTo>
                    <a:pt x="7" y="7"/>
                    <a:pt x="5" y="9"/>
                    <a:pt x="6" y="12"/>
                  </a:cubicBezTo>
                  <a:cubicBezTo>
                    <a:pt x="8" y="14"/>
                    <a:pt x="11" y="13"/>
                    <a:pt x="13" y="13"/>
                  </a:cubicBezTo>
                  <a:cubicBezTo>
                    <a:pt x="9" y="15"/>
                    <a:pt x="4" y="16"/>
                    <a:pt x="2" y="20"/>
                  </a:cubicBezTo>
                  <a:cubicBezTo>
                    <a:pt x="0" y="24"/>
                    <a:pt x="2" y="29"/>
                    <a:pt x="5" y="31"/>
                  </a:cubicBezTo>
                  <a:cubicBezTo>
                    <a:pt x="13" y="39"/>
                    <a:pt x="23" y="28"/>
                    <a:pt x="29" y="2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164"/>
            <p:cNvSpPr/>
            <p:nvPr/>
          </p:nvSpPr>
          <p:spPr bwMode="auto">
            <a:xfrm>
              <a:off x="3961" y="1979"/>
              <a:ext cx="84" cy="96"/>
            </a:xfrm>
            <a:custGeom>
              <a:avLst/>
              <a:gdLst>
                <a:gd name="T0" fmla="*/ 18 w 28"/>
                <a:gd name="T1" fmla="*/ 48 h 32"/>
                <a:gd name="T2" fmla="*/ 9 w 28"/>
                <a:gd name="T3" fmla="*/ 33 h 32"/>
                <a:gd name="T4" fmla="*/ 42 w 28"/>
                <a:gd name="T5" fmla="*/ 6 h 32"/>
                <a:gd name="T6" fmla="*/ 66 w 28"/>
                <a:gd name="T7" fmla="*/ 36 h 32"/>
                <a:gd name="T8" fmla="*/ 75 w 28"/>
                <a:gd name="T9" fmla="*/ 84 h 32"/>
                <a:gd name="T10" fmla="*/ 39 w 28"/>
                <a:gd name="T11" fmla="*/ 87 h 32"/>
                <a:gd name="T12" fmla="*/ 18 w 28"/>
                <a:gd name="T13" fmla="*/ 48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2"/>
                <a:gd name="T23" fmla="*/ 28 w 28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2">
                  <a:moveTo>
                    <a:pt x="6" y="16"/>
                  </a:moveTo>
                  <a:cubicBezTo>
                    <a:pt x="5" y="15"/>
                    <a:pt x="4" y="13"/>
                    <a:pt x="3" y="11"/>
                  </a:cubicBezTo>
                  <a:cubicBezTo>
                    <a:pt x="0" y="4"/>
                    <a:pt x="7" y="0"/>
                    <a:pt x="14" y="2"/>
                  </a:cubicBezTo>
                  <a:cubicBezTo>
                    <a:pt x="18" y="4"/>
                    <a:pt x="21" y="7"/>
                    <a:pt x="22" y="12"/>
                  </a:cubicBezTo>
                  <a:cubicBezTo>
                    <a:pt x="23" y="16"/>
                    <a:pt x="28" y="25"/>
                    <a:pt x="25" y="28"/>
                  </a:cubicBezTo>
                  <a:cubicBezTo>
                    <a:pt x="22" y="30"/>
                    <a:pt x="16" y="32"/>
                    <a:pt x="13" y="29"/>
                  </a:cubicBezTo>
                  <a:cubicBezTo>
                    <a:pt x="10" y="25"/>
                    <a:pt x="7" y="20"/>
                    <a:pt x="6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165"/>
            <p:cNvSpPr/>
            <p:nvPr/>
          </p:nvSpPr>
          <p:spPr bwMode="auto">
            <a:xfrm>
              <a:off x="3480" y="1946"/>
              <a:ext cx="191" cy="237"/>
            </a:xfrm>
            <a:custGeom>
              <a:avLst/>
              <a:gdLst>
                <a:gd name="T0" fmla="*/ 185 w 64"/>
                <a:gd name="T1" fmla="*/ 126 h 79"/>
                <a:gd name="T2" fmla="*/ 191 w 64"/>
                <a:gd name="T3" fmla="*/ 84 h 79"/>
                <a:gd name="T4" fmla="*/ 173 w 64"/>
                <a:gd name="T5" fmla="*/ 90 h 79"/>
                <a:gd name="T6" fmla="*/ 104 w 64"/>
                <a:gd name="T7" fmla="*/ 93 h 79"/>
                <a:gd name="T8" fmla="*/ 72 w 64"/>
                <a:gd name="T9" fmla="*/ 54 h 79"/>
                <a:gd name="T10" fmla="*/ 39 w 64"/>
                <a:gd name="T11" fmla="*/ 6 h 79"/>
                <a:gd name="T12" fmla="*/ 12 w 64"/>
                <a:gd name="T13" fmla="*/ 99 h 79"/>
                <a:gd name="T14" fmla="*/ 33 w 64"/>
                <a:gd name="T15" fmla="*/ 126 h 79"/>
                <a:gd name="T16" fmla="*/ 24 w 64"/>
                <a:gd name="T17" fmla="*/ 138 h 79"/>
                <a:gd name="T18" fmla="*/ 27 w 64"/>
                <a:gd name="T19" fmla="*/ 171 h 79"/>
                <a:gd name="T20" fmla="*/ 128 w 64"/>
                <a:gd name="T21" fmla="*/ 183 h 79"/>
                <a:gd name="T22" fmla="*/ 188 w 64"/>
                <a:gd name="T23" fmla="*/ 180 h 79"/>
                <a:gd name="T24" fmla="*/ 185 w 64"/>
                <a:gd name="T25" fmla="*/ 126 h 7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79"/>
                <a:gd name="T41" fmla="*/ 64 w 64"/>
                <a:gd name="T42" fmla="*/ 79 h 7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79">
                  <a:moveTo>
                    <a:pt x="62" y="42"/>
                  </a:moveTo>
                  <a:cubicBezTo>
                    <a:pt x="62" y="37"/>
                    <a:pt x="63" y="32"/>
                    <a:pt x="64" y="28"/>
                  </a:cubicBezTo>
                  <a:cubicBezTo>
                    <a:pt x="61" y="29"/>
                    <a:pt x="58" y="30"/>
                    <a:pt x="58" y="30"/>
                  </a:cubicBezTo>
                  <a:cubicBezTo>
                    <a:pt x="49" y="33"/>
                    <a:pt x="44" y="35"/>
                    <a:pt x="35" y="31"/>
                  </a:cubicBezTo>
                  <a:cubicBezTo>
                    <a:pt x="27" y="27"/>
                    <a:pt x="26" y="26"/>
                    <a:pt x="24" y="18"/>
                  </a:cubicBezTo>
                  <a:cubicBezTo>
                    <a:pt x="23" y="13"/>
                    <a:pt x="20" y="4"/>
                    <a:pt x="13" y="2"/>
                  </a:cubicBezTo>
                  <a:cubicBezTo>
                    <a:pt x="0" y="0"/>
                    <a:pt x="2" y="27"/>
                    <a:pt x="4" y="33"/>
                  </a:cubicBezTo>
                  <a:cubicBezTo>
                    <a:pt x="5" y="38"/>
                    <a:pt x="11" y="35"/>
                    <a:pt x="11" y="42"/>
                  </a:cubicBezTo>
                  <a:cubicBezTo>
                    <a:pt x="11" y="45"/>
                    <a:pt x="9" y="44"/>
                    <a:pt x="8" y="46"/>
                  </a:cubicBezTo>
                  <a:cubicBezTo>
                    <a:pt x="6" y="48"/>
                    <a:pt x="8" y="54"/>
                    <a:pt x="9" y="57"/>
                  </a:cubicBezTo>
                  <a:cubicBezTo>
                    <a:pt x="17" y="79"/>
                    <a:pt x="29" y="60"/>
                    <a:pt x="43" y="61"/>
                  </a:cubicBezTo>
                  <a:cubicBezTo>
                    <a:pt x="50" y="61"/>
                    <a:pt x="56" y="61"/>
                    <a:pt x="63" y="60"/>
                  </a:cubicBezTo>
                  <a:cubicBezTo>
                    <a:pt x="62" y="54"/>
                    <a:pt x="62" y="48"/>
                    <a:pt x="62" y="4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166"/>
            <p:cNvSpPr/>
            <p:nvPr/>
          </p:nvSpPr>
          <p:spPr bwMode="auto">
            <a:xfrm>
              <a:off x="3590" y="1985"/>
              <a:ext cx="120" cy="174"/>
            </a:xfrm>
            <a:custGeom>
              <a:avLst/>
              <a:gdLst>
                <a:gd name="T0" fmla="*/ 15 w 40"/>
                <a:gd name="T1" fmla="*/ 81 h 58"/>
                <a:gd name="T2" fmla="*/ 9 w 40"/>
                <a:gd name="T3" fmla="*/ 54 h 58"/>
                <a:gd name="T4" fmla="*/ 72 w 40"/>
                <a:gd name="T5" fmla="*/ 18 h 58"/>
                <a:gd name="T6" fmla="*/ 105 w 40"/>
                <a:gd name="T7" fmla="*/ 78 h 58"/>
                <a:gd name="T8" fmla="*/ 99 w 40"/>
                <a:gd name="T9" fmla="*/ 165 h 58"/>
                <a:gd name="T10" fmla="*/ 39 w 40"/>
                <a:gd name="T11" fmla="*/ 156 h 58"/>
                <a:gd name="T12" fmla="*/ 15 w 40"/>
                <a:gd name="T13" fmla="*/ 81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58"/>
                <a:gd name="T23" fmla="*/ 40 w 40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58">
                  <a:moveTo>
                    <a:pt x="5" y="27"/>
                  </a:moveTo>
                  <a:cubicBezTo>
                    <a:pt x="4" y="24"/>
                    <a:pt x="3" y="21"/>
                    <a:pt x="3" y="18"/>
                  </a:cubicBezTo>
                  <a:cubicBezTo>
                    <a:pt x="0" y="4"/>
                    <a:pt x="14" y="0"/>
                    <a:pt x="24" y="6"/>
                  </a:cubicBezTo>
                  <a:cubicBezTo>
                    <a:pt x="32" y="11"/>
                    <a:pt x="35" y="17"/>
                    <a:pt x="35" y="26"/>
                  </a:cubicBezTo>
                  <a:cubicBezTo>
                    <a:pt x="36" y="34"/>
                    <a:pt x="40" y="50"/>
                    <a:pt x="33" y="55"/>
                  </a:cubicBezTo>
                  <a:cubicBezTo>
                    <a:pt x="28" y="58"/>
                    <a:pt x="16" y="58"/>
                    <a:pt x="13" y="52"/>
                  </a:cubicBezTo>
                  <a:cubicBezTo>
                    <a:pt x="9" y="45"/>
                    <a:pt x="6" y="35"/>
                    <a:pt x="5" y="2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Freeform 167"/>
            <p:cNvSpPr/>
            <p:nvPr/>
          </p:nvSpPr>
          <p:spPr bwMode="auto">
            <a:xfrm>
              <a:off x="4081" y="1979"/>
              <a:ext cx="197" cy="234"/>
            </a:xfrm>
            <a:custGeom>
              <a:avLst/>
              <a:gdLst>
                <a:gd name="T0" fmla="*/ 158 w 66"/>
                <a:gd name="T1" fmla="*/ 3 h 78"/>
                <a:gd name="T2" fmla="*/ 119 w 66"/>
                <a:gd name="T3" fmla="*/ 48 h 78"/>
                <a:gd name="T4" fmla="*/ 84 w 66"/>
                <a:gd name="T5" fmla="*/ 84 h 78"/>
                <a:gd name="T6" fmla="*/ 15 w 66"/>
                <a:gd name="T7" fmla="*/ 75 h 78"/>
                <a:gd name="T8" fmla="*/ 0 w 66"/>
                <a:gd name="T9" fmla="*/ 69 h 78"/>
                <a:gd name="T10" fmla="*/ 6 w 66"/>
                <a:gd name="T11" fmla="*/ 132 h 78"/>
                <a:gd name="T12" fmla="*/ 3 w 66"/>
                <a:gd name="T13" fmla="*/ 168 h 78"/>
                <a:gd name="T14" fmla="*/ 51 w 66"/>
                <a:gd name="T15" fmla="*/ 174 h 78"/>
                <a:gd name="T16" fmla="*/ 155 w 66"/>
                <a:gd name="T17" fmla="*/ 171 h 78"/>
                <a:gd name="T18" fmla="*/ 161 w 66"/>
                <a:gd name="T19" fmla="*/ 138 h 78"/>
                <a:gd name="T20" fmla="*/ 152 w 66"/>
                <a:gd name="T21" fmla="*/ 123 h 78"/>
                <a:gd name="T22" fmla="*/ 179 w 66"/>
                <a:gd name="T23" fmla="*/ 99 h 78"/>
                <a:gd name="T24" fmla="*/ 158 w 66"/>
                <a:gd name="T25" fmla="*/ 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6"/>
                <a:gd name="T40" fmla="*/ 0 h 78"/>
                <a:gd name="T41" fmla="*/ 66 w 66"/>
                <a:gd name="T42" fmla="*/ 78 h 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6" h="78">
                  <a:moveTo>
                    <a:pt x="53" y="1"/>
                  </a:moveTo>
                  <a:cubicBezTo>
                    <a:pt x="46" y="2"/>
                    <a:pt x="42" y="11"/>
                    <a:pt x="40" y="16"/>
                  </a:cubicBezTo>
                  <a:cubicBezTo>
                    <a:pt x="37" y="24"/>
                    <a:pt x="37" y="25"/>
                    <a:pt x="28" y="28"/>
                  </a:cubicBezTo>
                  <a:cubicBezTo>
                    <a:pt x="18" y="31"/>
                    <a:pt x="13" y="29"/>
                    <a:pt x="5" y="25"/>
                  </a:cubicBezTo>
                  <a:cubicBezTo>
                    <a:pt x="5" y="25"/>
                    <a:pt x="3" y="24"/>
                    <a:pt x="0" y="23"/>
                  </a:cubicBezTo>
                  <a:cubicBezTo>
                    <a:pt x="2" y="29"/>
                    <a:pt x="2" y="37"/>
                    <a:pt x="2" y="44"/>
                  </a:cubicBezTo>
                  <a:cubicBezTo>
                    <a:pt x="2" y="48"/>
                    <a:pt x="1" y="52"/>
                    <a:pt x="1" y="56"/>
                  </a:cubicBezTo>
                  <a:cubicBezTo>
                    <a:pt x="6" y="57"/>
                    <a:pt x="11" y="57"/>
                    <a:pt x="17" y="58"/>
                  </a:cubicBezTo>
                  <a:cubicBezTo>
                    <a:pt x="31" y="58"/>
                    <a:pt x="42" y="78"/>
                    <a:pt x="52" y="57"/>
                  </a:cubicBezTo>
                  <a:cubicBezTo>
                    <a:pt x="53" y="55"/>
                    <a:pt x="56" y="48"/>
                    <a:pt x="54" y="46"/>
                  </a:cubicBezTo>
                  <a:cubicBezTo>
                    <a:pt x="53" y="44"/>
                    <a:pt x="51" y="45"/>
                    <a:pt x="51" y="41"/>
                  </a:cubicBezTo>
                  <a:cubicBezTo>
                    <a:pt x="53" y="35"/>
                    <a:pt x="58" y="39"/>
                    <a:pt x="60" y="33"/>
                  </a:cubicBezTo>
                  <a:cubicBezTo>
                    <a:pt x="62" y="27"/>
                    <a:pt x="66" y="0"/>
                    <a:pt x="53" y="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168"/>
            <p:cNvSpPr/>
            <p:nvPr/>
          </p:nvSpPr>
          <p:spPr bwMode="auto">
            <a:xfrm>
              <a:off x="4027" y="2003"/>
              <a:ext cx="137" cy="177"/>
            </a:xfrm>
            <a:custGeom>
              <a:avLst/>
              <a:gdLst>
                <a:gd name="T0" fmla="*/ 113 w 46"/>
                <a:gd name="T1" fmla="*/ 87 h 59"/>
                <a:gd name="T2" fmla="*/ 122 w 46"/>
                <a:gd name="T3" fmla="*/ 60 h 59"/>
                <a:gd name="T4" fmla="*/ 63 w 46"/>
                <a:gd name="T5" fmla="*/ 15 h 59"/>
                <a:gd name="T6" fmla="*/ 21 w 46"/>
                <a:gd name="T7" fmla="*/ 75 h 59"/>
                <a:gd name="T8" fmla="*/ 21 w 46"/>
                <a:gd name="T9" fmla="*/ 162 h 59"/>
                <a:gd name="T10" fmla="*/ 83 w 46"/>
                <a:gd name="T11" fmla="*/ 159 h 59"/>
                <a:gd name="T12" fmla="*/ 113 w 46"/>
                <a:gd name="T13" fmla="*/ 8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9"/>
                <a:gd name="T23" fmla="*/ 46 w 46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9">
                  <a:moveTo>
                    <a:pt x="38" y="29"/>
                  </a:moveTo>
                  <a:cubicBezTo>
                    <a:pt x="39" y="26"/>
                    <a:pt x="40" y="23"/>
                    <a:pt x="41" y="20"/>
                  </a:cubicBezTo>
                  <a:cubicBezTo>
                    <a:pt x="46" y="6"/>
                    <a:pt x="31" y="0"/>
                    <a:pt x="21" y="5"/>
                  </a:cubicBezTo>
                  <a:cubicBezTo>
                    <a:pt x="12" y="10"/>
                    <a:pt x="9" y="16"/>
                    <a:pt x="7" y="25"/>
                  </a:cubicBezTo>
                  <a:cubicBezTo>
                    <a:pt x="6" y="33"/>
                    <a:pt x="0" y="49"/>
                    <a:pt x="7" y="54"/>
                  </a:cubicBezTo>
                  <a:cubicBezTo>
                    <a:pt x="11" y="58"/>
                    <a:pt x="24" y="59"/>
                    <a:pt x="28" y="53"/>
                  </a:cubicBezTo>
                  <a:cubicBezTo>
                    <a:pt x="33" y="46"/>
                    <a:pt x="36" y="37"/>
                    <a:pt x="38" y="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71" name="Picture 169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668" y="1769"/>
              <a:ext cx="430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2" name="Freeform 170"/>
            <p:cNvSpPr/>
            <p:nvPr/>
          </p:nvSpPr>
          <p:spPr bwMode="auto">
            <a:xfrm>
              <a:off x="3262" y="733"/>
              <a:ext cx="582" cy="640"/>
            </a:xfrm>
            <a:custGeom>
              <a:avLst/>
              <a:gdLst>
                <a:gd name="T0" fmla="*/ 519 w 195"/>
                <a:gd name="T1" fmla="*/ 490 h 213"/>
                <a:gd name="T2" fmla="*/ 516 w 195"/>
                <a:gd name="T3" fmla="*/ 631 h 213"/>
                <a:gd name="T4" fmla="*/ 484 w 195"/>
                <a:gd name="T5" fmla="*/ 601 h 213"/>
                <a:gd name="T6" fmla="*/ 454 w 195"/>
                <a:gd name="T7" fmla="*/ 508 h 213"/>
                <a:gd name="T8" fmla="*/ 424 w 195"/>
                <a:gd name="T9" fmla="*/ 460 h 213"/>
                <a:gd name="T10" fmla="*/ 209 w 195"/>
                <a:gd name="T11" fmla="*/ 340 h 213"/>
                <a:gd name="T12" fmla="*/ 45 w 195"/>
                <a:gd name="T13" fmla="*/ 252 h 213"/>
                <a:gd name="T14" fmla="*/ 113 w 195"/>
                <a:gd name="T15" fmla="*/ 3 h 213"/>
                <a:gd name="T16" fmla="*/ 128 w 195"/>
                <a:gd name="T17" fmla="*/ 72 h 213"/>
                <a:gd name="T18" fmla="*/ 140 w 195"/>
                <a:gd name="T19" fmla="*/ 201 h 213"/>
                <a:gd name="T20" fmla="*/ 212 w 195"/>
                <a:gd name="T21" fmla="*/ 219 h 213"/>
                <a:gd name="T22" fmla="*/ 263 w 195"/>
                <a:gd name="T23" fmla="*/ 114 h 213"/>
                <a:gd name="T24" fmla="*/ 292 w 195"/>
                <a:gd name="T25" fmla="*/ 168 h 213"/>
                <a:gd name="T26" fmla="*/ 284 w 195"/>
                <a:gd name="T27" fmla="*/ 267 h 213"/>
                <a:gd name="T28" fmla="*/ 367 w 195"/>
                <a:gd name="T29" fmla="*/ 306 h 213"/>
                <a:gd name="T30" fmla="*/ 442 w 195"/>
                <a:gd name="T31" fmla="*/ 144 h 213"/>
                <a:gd name="T32" fmla="*/ 484 w 195"/>
                <a:gd name="T33" fmla="*/ 201 h 213"/>
                <a:gd name="T34" fmla="*/ 451 w 195"/>
                <a:gd name="T35" fmla="*/ 294 h 213"/>
                <a:gd name="T36" fmla="*/ 537 w 195"/>
                <a:gd name="T37" fmla="*/ 439 h 213"/>
                <a:gd name="T38" fmla="*/ 519 w 195"/>
                <a:gd name="T39" fmla="*/ 490 h 2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5"/>
                <a:gd name="T61" fmla="*/ 0 h 213"/>
                <a:gd name="T62" fmla="*/ 195 w 195"/>
                <a:gd name="T63" fmla="*/ 213 h 21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5" h="213">
                  <a:moveTo>
                    <a:pt x="174" y="163"/>
                  </a:moveTo>
                  <a:cubicBezTo>
                    <a:pt x="169" y="176"/>
                    <a:pt x="195" y="199"/>
                    <a:pt x="173" y="210"/>
                  </a:cubicBezTo>
                  <a:cubicBezTo>
                    <a:pt x="164" y="213"/>
                    <a:pt x="164" y="207"/>
                    <a:pt x="162" y="200"/>
                  </a:cubicBezTo>
                  <a:cubicBezTo>
                    <a:pt x="160" y="189"/>
                    <a:pt x="156" y="179"/>
                    <a:pt x="152" y="169"/>
                  </a:cubicBezTo>
                  <a:cubicBezTo>
                    <a:pt x="149" y="163"/>
                    <a:pt x="145" y="158"/>
                    <a:pt x="142" y="153"/>
                  </a:cubicBezTo>
                  <a:cubicBezTo>
                    <a:pt x="125" y="126"/>
                    <a:pt x="99" y="119"/>
                    <a:pt x="70" y="113"/>
                  </a:cubicBezTo>
                  <a:cubicBezTo>
                    <a:pt x="47" y="107"/>
                    <a:pt x="31" y="105"/>
                    <a:pt x="15" y="84"/>
                  </a:cubicBezTo>
                  <a:cubicBezTo>
                    <a:pt x="0" y="64"/>
                    <a:pt x="4" y="6"/>
                    <a:pt x="38" y="1"/>
                  </a:cubicBezTo>
                  <a:cubicBezTo>
                    <a:pt x="51" y="0"/>
                    <a:pt x="45" y="15"/>
                    <a:pt x="43" y="24"/>
                  </a:cubicBezTo>
                  <a:cubicBezTo>
                    <a:pt x="39" y="41"/>
                    <a:pt x="39" y="52"/>
                    <a:pt x="47" y="67"/>
                  </a:cubicBezTo>
                  <a:cubicBezTo>
                    <a:pt x="53" y="78"/>
                    <a:pt x="63" y="89"/>
                    <a:pt x="71" y="73"/>
                  </a:cubicBezTo>
                  <a:cubicBezTo>
                    <a:pt x="77" y="61"/>
                    <a:pt x="75" y="43"/>
                    <a:pt x="88" y="38"/>
                  </a:cubicBezTo>
                  <a:cubicBezTo>
                    <a:pt x="105" y="31"/>
                    <a:pt x="104" y="46"/>
                    <a:pt x="98" y="56"/>
                  </a:cubicBezTo>
                  <a:cubicBezTo>
                    <a:pt x="92" y="66"/>
                    <a:pt x="88" y="79"/>
                    <a:pt x="95" y="89"/>
                  </a:cubicBezTo>
                  <a:cubicBezTo>
                    <a:pt x="100" y="96"/>
                    <a:pt x="113" y="106"/>
                    <a:pt x="123" y="102"/>
                  </a:cubicBezTo>
                  <a:cubicBezTo>
                    <a:pt x="145" y="92"/>
                    <a:pt x="125" y="59"/>
                    <a:pt x="148" y="48"/>
                  </a:cubicBezTo>
                  <a:cubicBezTo>
                    <a:pt x="163" y="41"/>
                    <a:pt x="167" y="55"/>
                    <a:pt x="162" y="67"/>
                  </a:cubicBezTo>
                  <a:cubicBezTo>
                    <a:pt x="158" y="77"/>
                    <a:pt x="154" y="87"/>
                    <a:pt x="151" y="98"/>
                  </a:cubicBezTo>
                  <a:cubicBezTo>
                    <a:pt x="144" y="126"/>
                    <a:pt x="172" y="125"/>
                    <a:pt x="180" y="146"/>
                  </a:cubicBezTo>
                  <a:cubicBezTo>
                    <a:pt x="184" y="155"/>
                    <a:pt x="177" y="157"/>
                    <a:pt x="174" y="163"/>
                  </a:cubicBezTo>
                </a:path>
              </a:pathLst>
            </a:custGeom>
            <a:solidFill>
              <a:srgbClr val="2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171"/>
            <p:cNvSpPr/>
            <p:nvPr/>
          </p:nvSpPr>
          <p:spPr bwMode="auto">
            <a:xfrm>
              <a:off x="3280" y="742"/>
              <a:ext cx="469" cy="435"/>
            </a:xfrm>
            <a:custGeom>
              <a:avLst/>
              <a:gdLst>
                <a:gd name="T0" fmla="*/ 102 w 157"/>
                <a:gd name="T1" fmla="*/ 0 h 145"/>
                <a:gd name="T2" fmla="*/ 96 w 157"/>
                <a:gd name="T3" fmla="*/ 0 h 145"/>
                <a:gd name="T4" fmla="*/ 24 w 157"/>
                <a:gd name="T5" fmla="*/ 63 h 145"/>
                <a:gd name="T6" fmla="*/ 33 w 157"/>
                <a:gd name="T7" fmla="*/ 243 h 145"/>
                <a:gd name="T8" fmla="*/ 170 w 157"/>
                <a:gd name="T9" fmla="*/ 318 h 145"/>
                <a:gd name="T10" fmla="*/ 194 w 157"/>
                <a:gd name="T11" fmla="*/ 324 h 145"/>
                <a:gd name="T12" fmla="*/ 403 w 157"/>
                <a:gd name="T13" fmla="*/ 435 h 145"/>
                <a:gd name="T14" fmla="*/ 457 w 157"/>
                <a:gd name="T15" fmla="*/ 369 h 145"/>
                <a:gd name="T16" fmla="*/ 430 w 157"/>
                <a:gd name="T17" fmla="*/ 285 h 145"/>
                <a:gd name="T18" fmla="*/ 463 w 157"/>
                <a:gd name="T19" fmla="*/ 189 h 145"/>
                <a:gd name="T20" fmla="*/ 463 w 157"/>
                <a:gd name="T21" fmla="*/ 144 h 145"/>
                <a:gd name="T22" fmla="*/ 448 w 157"/>
                <a:gd name="T23" fmla="*/ 135 h 145"/>
                <a:gd name="T24" fmla="*/ 445 w 157"/>
                <a:gd name="T25" fmla="*/ 135 h 145"/>
                <a:gd name="T26" fmla="*/ 424 w 157"/>
                <a:gd name="T27" fmla="*/ 141 h 145"/>
                <a:gd name="T28" fmla="*/ 391 w 157"/>
                <a:gd name="T29" fmla="*/ 219 h 145"/>
                <a:gd name="T30" fmla="*/ 350 w 157"/>
                <a:gd name="T31" fmla="*/ 303 h 145"/>
                <a:gd name="T32" fmla="*/ 335 w 157"/>
                <a:gd name="T33" fmla="*/ 306 h 145"/>
                <a:gd name="T34" fmla="*/ 332 w 157"/>
                <a:gd name="T35" fmla="*/ 306 h 145"/>
                <a:gd name="T36" fmla="*/ 260 w 157"/>
                <a:gd name="T37" fmla="*/ 261 h 145"/>
                <a:gd name="T38" fmla="*/ 272 w 157"/>
                <a:gd name="T39" fmla="*/ 156 h 145"/>
                <a:gd name="T40" fmla="*/ 281 w 157"/>
                <a:gd name="T41" fmla="*/ 111 h 145"/>
                <a:gd name="T42" fmla="*/ 269 w 157"/>
                <a:gd name="T43" fmla="*/ 105 h 145"/>
                <a:gd name="T44" fmla="*/ 266 w 157"/>
                <a:gd name="T45" fmla="*/ 105 h 145"/>
                <a:gd name="T46" fmla="*/ 248 w 157"/>
                <a:gd name="T47" fmla="*/ 108 h 145"/>
                <a:gd name="T48" fmla="*/ 212 w 157"/>
                <a:gd name="T49" fmla="*/ 171 h 145"/>
                <a:gd name="T50" fmla="*/ 200 w 157"/>
                <a:gd name="T51" fmla="*/ 210 h 145"/>
                <a:gd name="T52" fmla="*/ 167 w 157"/>
                <a:gd name="T53" fmla="*/ 240 h 145"/>
                <a:gd name="T54" fmla="*/ 164 w 157"/>
                <a:gd name="T55" fmla="*/ 240 h 145"/>
                <a:gd name="T56" fmla="*/ 119 w 157"/>
                <a:gd name="T57" fmla="*/ 195 h 145"/>
                <a:gd name="T58" fmla="*/ 105 w 157"/>
                <a:gd name="T59" fmla="*/ 63 h 145"/>
                <a:gd name="T60" fmla="*/ 108 w 157"/>
                <a:gd name="T61" fmla="*/ 51 h 145"/>
                <a:gd name="T62" fmla="*/ 114 w 157"/>
                <a:gd name="T63" fmla="*/ 3 h 145"/>
                <a:gd name="T64" fmla="*/ 105 w 157"/>
                <a:gd name="T65" fmla="*/ 0 h 145"/>
                <a:gd name="T66" fmla="*/ 102 w 157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7"/>
                <a:gd name="T103" fmla="*/ 0 h 145"/>
                <a:gd name="T104" fmla="*/ 157 w 157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7" h="145">
                  <a:moveTo>
                    <a:pt x="34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19" y="2"/>
                    <a:pt x="11" y="13"/>
                    <a:pt x="8" y="21"/>
                  </a:cubicBezTo>
                  <a:cubicBezTo>
                    <a:pt x="0" y="40"/>
                    <a:pt x="1" y="68"/>
                    <a:pt x="11" y="81"/>
                  </a:cubicBezTo>
                  <a:cubicBezTo>
                    <a:pt x="24" y="99"/>
                    <a:pt x="37" y="102"/>
                    <a:pt x="57" y="106"/>
                  </a:cubicBezTo>
                  <a:cubicBezTo>
                    <a:pt x="60" y="107"/>
                    <a:pt x="62" y="107"/>
                    <a:pt x="65" y="108"/>
                  </a:cubicBezTo>
                  <a:cubicBezTo>
                    <a:pt x="92" y="114"/>
                    <a:pt x="118" y="121"/>
                    <a:pt x="135" y="145"/>
                  </a:cubicBezTo>
                  <a:cubicBezTo>
                    <a:pt x="139" y="137"/>
                    <a:pt x="145" y="130"/>
                    <a:pt x="153" y="123"/>
                  </a:cubicBezTo>
                  <a:cubicBezTo>
                    <a:pt x="145" y="117"/>
                    <a:pt x="140" y="110"/>
                    <a:pt x="144" y="95"/>
                  </a:cubicBezTo>
                  <a:cubicBezTo>
                    <a:pt x="147" y="83"/>
                    <a:pt x="151" y="72"/>
                    <a:pt x="155" y="63"/>
                  </a:cubicBezTo>
                  <a:cubicBezTo>
                    <a:pt x="157" y="57"/>
                    <a:pt x="157" y="51"/>
                    <a:pt x="155" y="48"/>
                  </a:cubicBezTo>
                  <a:cubicBezTo>
                    <a:pt x="154" y="46"/>
                    <a:pt x="152" y="45"/>
                    <a:pt x="150" y="45"/>
                  </a:cubicBezTo>
                  <a:cubicBezTo>
                    <a:pt x="150" y="45"/>
                    <a:pt x="149" y="45"/>
                    <a:pt x="149" y="45"/>
                  </a:cubicBezTo>
                  <a:cubicBezTo>
                    <a:pt x="147" y="45"/>
                    <a:pt x="145" y="46"/>
                    <a:pt x="142" y="47"/>
                  </a:cubicBezTo>
                  <a:cubicBezTo>
                    <a:pt x="132" y="52"/>
                    <a:pt x="131" y="62"/>
                    <a:pt x="131" y="73"/>
                  </a:cubicBezTo>
                  <a:cubicBezTo>
                    <a:pt x="130" y="84"/>
                    <a:pt x="129" y="95"/>
                    <a:pt x="117" y="101"/>
                  </a:cubicBezTo>
                  <a:cubicBezTo>
                    <a:pt x="116" y="101"/>
                    <a:pt x="114" y="102"/>
                    <a:pt x="112" y="102"/>
                  </a:cubicBezTo>
                  <a:cubicBezTo>
                    <a:pt x="111" y="102"/>
                    <a:pt x="111" y="102"/>
                    <a:pt x="111" y="102"/>
                  </a:cubicBezTo>
                  <a:cubicBezTo>
                    <a:pt x="102" y="101"/>
                    <a:pt x="92" y="94"/>
                    <a:pt x="87" y="87"/>
                  </a:cubicBezTo>
                  <a:cubicBezTo>
                    <a:pt x="79" y="75"/>
                    <a:pt x="86" y="60"/>
                    <a:pt x="91" y="52"/>
                  </a:cubicBezTo>
                  <a:cubicBezTo>
                    <a:pt x="94" y="47"/>
                    <a:pt x="95" y="40"/>
                    <a:pt x="94" y="37"/>
                  </a:cubicBezTo>
                  <a:cubicBezTo>
                    <a:pt x="93" y="35"/>
                    <a:pt x="92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88" y="35"/>
                    <a:pt x="85" y="35"/>
                    <a:pt x="83" y="36"/>
                  </a:cubicBezTo>
                  <a:cubicBezTo>
                    <a:pt x="75" y="40"/>
                    <a:pt x="73" y="48"/>
                    <a:pt x="71" y="57"/>
                  </a:cubicBezTo>
                  <a:cubicBezTo>
                    <a:pt x="70" y="62"/>
                    <a:pt x="69" y="66"/>
                    <a:pt x="67" y="70"/>
                  </a:cubicBezTo>
                  <a:cubicBezTo>
                    <a:pt x="64" y="77"/>
                    <a:pt x="60" y="80"/>
                    <a:pt x="56" y="80"/>
                  </a:cubicBezTo>
                  <a:cubicBezTo>
                    <a:pt x="56" y="80"/>
                    <a:pt x="56" y="80"/>
                    <a:pt x="55" y="80"/>
                  </a:cubicBezTo>
                  <a:cubicBezTo>
                    <a:pt x="50" y="79"/>
                    <a:pt x="45" y="74"/>
                    <a:pt x="40" y="65"/>
                  </a:cubicBezTo>
                  <a:cubicBezTo>
                    <a:pt x="31" y="49"/>
                    <a:pt x="31" y="37"/>
                    <a:pt x="35" y="21"/>
                  </a:cubicBezTo>
                  <a:cubicBezTo>
                    <a:pt x="35" y="20"/>
                    <a:pt x="36" y="18"/>
                    <a:pt x="36" y="17"/>
                  </a:cubicBezTo>
                  <a:cubicBezTo>
                    <a:pt x="38" y="11"/>
                    <a:pt x="40" y="4"/>
                    <a:pt x="38" y="1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33181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172"/>
            <p:cNvSpPr/>
            <p:nvPr/>
          </p:nvSpPr>
          <p:spPr bwMode="auto">
            <a:xfrm>
              <a:off x="3967" y="781"/>
              <a:ext cx="622" cy="607"/>
            </a:xfrm>
            <a:custGeom>
              <a:avLst/>
              <a:gdLst>
                <a:gd name="T0" fmla="*/ 72 w 208"/>
                <a:gd name="T1" fmla="*/ 454 h 202"/>
                <a:gd name="T2" fmla="*/ 63 w 208"/>
                <a:gd name="T3" fmla="*/ 592 h 202"/>
                <a:gd name="T4" fmla="*/ 99 w 208"/>
                <a:gd name="T5" fmla="*/ 568 h 202"/>
                <a:gd name="T6" fmla="*/ 138 w 208"/>
                <a:gd name="T7" fmla="*/ 478 h 202"/>
                <a:gd name="T8" fmla="*/ 170 w 208"/>
                <a:gd name="T9" fmla="*/ 433 h 202"/>
                <a:gd name="T10" fmla="*/ 395 w 208"/>
                <a:gd name="T11" fmla="*/ 331 h 202"/>
                <a:gd name="T12" fmla="*/ 568 w 208"/>
                <a:gd name="T13" fmla="*/ 261 h 202"/>
                <a:gd name="T14" fmla="*/ 523 w 208"/>
                <a:gd name="T15" fmla="*/ 9 h 202"/>
                <a:gd name="T16" fmla="*/ 502 w 208"/>
                <a:gd name="T17" fmla="*/ 75 h 202"/>
                <a:gd name="T18" fmla="*/ 478 w 208"/>
                <a:gd name="T19" fmla="*/ 201 h 202"/>
                <a:gd name="T20" fmla="*/ 404 w 208"/>
                <a:gd name="T21" fmla="*/ 213 h 202"/>
                <a:gd name="T22" fmla="*/ 362 w 208"/>
                <a:gd name="T23" fmla="*/ 102 h 202"/>
                <a:gd name="T24" fmla="*/ 329 w 208"/>
                <a:gd name="T25" fmla="*/ 156 h 202"/>
                <a:gd name="T26" fmla="*/ 329 w 208"/>
                <a:gd name="T27" fmla="*/ 252 h 202"/>
                <a:gd name="T28" fmla="*/ 242 w 208"/>
                <a:gd name="T29" fmla="*/ 285 h 202"/>
                <a:gd name="T30" fmla="*/ 182 w 208"/>
                <a:gd name="T31" fmla="*/ 117 h 202"/>
                <a:gd name="T32" fmla="*/ 135 w 208"/>
                <a:gd name="T33" fmla="*/ 168 h 202"/>
                <a:gd name="T34" fmla="*/ 158 w 208"/>
                <a:gd name="T35" fmla="*/ 264 h 202"/>
                <a:gd name="T36" fmla="*/ 60 w 208"/>
                <a:gd name="T37" fmla="*/ 403 h 202"/>
                <a:gd name="T38" fmla="*/ 72 w 208"/>
                <a:gd name="T39" fmla="*/ 454 h 2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8"/>
                <a:gd name="T61" fmla="*/ 0 h 202"/>
                <a:gd name="T62" fmla="*/ 208 w 208"/>
                <a:gd name="T63" fmla="*/ 202 h 2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8" h="202">
                  <a:moveTo>
                    <a:pt x="24" y="151"/>
                  </a:moveTo>
                  <a:cubicBezTo>
                    <a:pt x="28" y="165"/>
                    <a:pt x="0" y="185"/>
                    <a:pt x="21" y="197"/>
                  </a:cubicBezTo>
                  <a:cubicBezTo>
                    <a:pt x="29" y="202"/>
                    <a:pt x="30" y="196"/>
                    <a:pt x="33" y="189"/>
                  </a:cubicBezTo>
                  <a:cubicBezTo>
                    <a:pt x="36" y="178"/>
                    <a:pt x="41" y="168"/>
                    <a:pt x="46" y="159"/>
                  </a:cubicBezTo>
                  <a:cubicBezTo>
                    <a:pt x="49" y="153"/>
                    <a:pt x="53" y="148"/>
                    <a:pt x="57" y="144"/>
                  </a:cubicBezTo>
                  <a:cubicBezTo>
                    <a:pt x="76" y="119"/>
                    <a:pt x="103" y="115"/>
                    <a:pt x="132" y="110"/>
                  </a:cubicBezTo>
                  <a:cubicBezTo>
                    <a:pt x="156" y="107"/>
                    <a:pt x="172" y="107"/>
                    <a:pt x="190" y="87"/>
                  </a:cubicBezTo>
                  <a:cubicBezTo>
                    <a:pt x="207" y="69"/>
                    <a:pt x="208" y="10"/>
                    <a:pt x="175" y="3"/>
                  </a:cubicBezTo>
                  <a:cubicBezTo>
                    <a:pt x="162" y="0"/>
                    <a:pt x="166" y="16"/>
                    <a:pt x="168" y="25"/>
                  </a:cubicBezTo>
                  <a:cubicBezTo>
                    <a:pt x="170" y="42"/>
                    <a:pt x="170" y="53"/>
                    <a:pt x="160" y="67"/>
                  </a:cubicBezTo>
                  <a:cubicBezTo>
                    <a:pt x="152" y="78"/>
                    <a:pt x="142" y="87"/>
                    <a:pt x="135" y="71"/>
                  </a:cubicBezTo>
                  <a:cubicBezTo>
                    <a:pt x="131" y="59"/>
                    <a:pt x="134" y="41"/>
                    <a:pt x="121" y="34"/>
                  </a:cubicBezTo>
                  <a:cubicBezTo>
                    <a:pt x="106" y="26"/>
                    <a:pt x="105" y="41"/>
                    <a:pt x="110" y="52"/>
                  </a:cubicBezTo>
                  <a:cubicBezTo>
                    <a:pt x="115" y="62"/>
                    <a:pt x="118" y="75"/>
                    <a:pt x="110" y="84"/>
                  </a:cubicBezTo>
                  <a:cubicBezTo>
                    <a:pt x="105" y="92"/>
                    <a:pt x="90" y="100"/>
                    <a:pt x="81" y="95"/>
                  </a:cubicBezTo>
                  <a:cubicBezTo>
                    <a:pt x="60" y="83"/>
                    <a:pt x="83" y="52"/>
                    <a:pt x="61" y="39"/>
                  </a:cubicBezTo>
                  <a:cubicBezTo>
                    <a:pt x="46" y="31"/>
                    <a:pt x="41" y="44"/>
                    <a:pt x="45" y="56"/>
                  </a:cubicBezTo>
                  <a:cubicBezTo>
                    <a:pt x="48" y="67"/>
                    <a:pt x="51" y="77"/>
                    <a:pt x="53" y="88"/>
                  </a:cubicBezTo>
                  <a:cubicBezTo>
                    <a:pt x="58" y="117"/>
                    <a:pt x="30" y="114"/>
                    <a:pt x="20" y="134"/>
                  </a:cubicBezTo>
                  <a:cubicBezTo>
                    <a:pt x="16" y="142"/>
                    <a:pt x="22" y="145"/>
                    <a:pt x="24" y="151"/>
                  </a:cubicBezTo>
                </a:path>
              </a:pathLst>
            </a:custGeom>
            <a:solidFill>
              <a:srgbClr val="2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173"/>
            <p:cNvSpPr/>
            <p:nvPr/>
          </p:nvSpPr>
          <p:spPr bwMode="auto">
            <a:xfrm>
              <a:off x="4101" y="793"/>
              <a:ext cx="473" cy="387"/>
            </a:xfrm>
            <a:custGeom>
              <a:avLst/>
              <a:gdLst>
                <a:gd name="T0" fmla="*/ 380 w 158"/>
                <a:gd name="T1" fmla="*/ 0 h 129"/>
                <a:gd name="T2" fmla="*/ 371 w 158"/>
                <a:gd name="T3" fmla="*/ 3 h 129"/>
                <a:gd name="T4" fmla="*/ 371 w 158"/>
                <a:gd name="T5" fmla="*/ 51 h 129"/>
                <a:gd name="T6" fmla="*/ 374 w 158"/>
                <a:gd name="T7" fmla="*/ 63 h 129"/>
                <a:gd name="T8" fmla="*/ 347 w 158"/>
                <a:gd name="T9" fmla="*/ 192 h 129"/>
                <a:gd name="T10" fmla="*/ 296 w 158"/>
                <a:gd name="T11" fmla="*/ 231 h 129"/>
                <a:gd name="T12" fmla="*/ 296 w 158"/>
                <a:gd name="T13" fmla="*/ 231 h 129"/>
                <a:gd name="T14" fmla="*/ 266 w 158"/>
                <a:gd name="T15" fmla="*/ 201 h 129"/>
                <a:gd name="T16" fmla="*/ 257 w 158"/>
                <a:gd name="T17" fmla="*/ 162 h 129"/>
                <a:gd name="T18" fmla="*/ 228 w 158"/>
                <a:gd name="T19" fmla="*/ 96 h 129"/>
                <a:gd name="T20" fmla="*/ 207 w 158"/>
                <a:gd name="T21" fmla="*/ 87 h 129"/>
                <a:gd name="T22" fmla="*/ 207 w 158"/>
                <a:gd name="T23" fmla="*/ 87 h 129"/>
                <a:gd name="T24" fmla="*/ 195 w 158"/>
                <a:gd name="T25" fmla="*/ 93 h 129"/>
                <a:gd name="T26" fmla="*/ 198 w 158"/>
                <a:gd name="T27" fmla="*/ 141 h 129"/>
                <a:gd name="T28" fmla="*/ 201 w 158"/>
                <a:gd name="T29" fmla="*/ 243 h 129"/>
                <a:gd name="T30" fmla="*/ 129 w 158"/>
                <a:gd name="T31" fmla="*/ 282 h 129"/>
                <a:gd name="T32" fmla="*/ 126 w 158"/>
                <a:gd name="T33" fmla="*/ 282 h 129"/>
                <a:gd name="T34" fmla="*/ 105 w 158"/>
                <a:gd name="T35" fmla="*/ 276 h 129"/>
                <a:gd name="T36" fmla="*/ 75 w 158"/>
                <a:gd name="T37" fmla="*/ 189 h 129"/>
                <a:gd name="T38" fmla="*/ 45 w 158"/>
                <a:gd name="T39" fmla="*/ 111 h 129"/>
                <a:gd name="T40" fmla="*/ 24 w 158"/>
                <a:gd name="T41" fmla="*/ 102 h 129"/>
                <a:gd name="T42" fmla="*/ 24 w 158"/>
                <a:gd name="T43" fmla="*/ 102 h 129"/>
                <a:gd name="T44" fmla="*/ 9 w 158"/>
                <a:gd name="T45" fmla="*/ 111 h 129"/>
                <a:gd name="T46" fmla="*/ 6 w 158"/>
                <a:gd name="T47" fmla="*/ 156 h 129"/>
                <a:gd name="T48" fmla="*/ 30 w 158"/>
                <a:gd name="T49" fmla="*/ 252 h 129"/>
                <a:gd name="T50" fmla="*/ 12 w 158"/>
                <a:gd name="T51" fmla="*/ 321 h 129"/>
                <a:gd name="T52" fmla="*/ 57 w 158"/>
                <a:gd name="T53" fmla="*/ 387 h 129"/>
                <a:gd name="T54" fmla="*/ 260 w 158"/>
                <a:gd name="T55" fmla="*/ 315 h 129"/>
                <a:gd name="T56" fmla="*/ 284 w 158"/>
                <a:gd name="T57" fmla="*/ 312 h 129"/>
                <a:gd name="T58" fmla="*/ 431 w 158"/>
                <a:gd name="T59" fmla="*/ 246 h 129"/>
                <a:gd name="T60" fmla="*/ 455 w 158"/>
                <a:gd name="T61" fmla="*/ 72 h 129"/>
                <a:gd name="T62" fmla="*/ 386 w 158"/>
                <a:gd name="T63" fmla="*/ 0 h 129"/>
                <a:gd name="T64" fmla="*/ 380 w 158"/>
                <a:gd name="T65" fmla="*/ 0 h 129"/>
                <a:gd name="T66" fmla="*/ 380 w 158"/>
                <a:gd name="T67" fmla="*/ 0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58"/>
                <a:gd name="T103" fmla="*/ 0 h 129"/>
                <a:gd name="T104" fmla="*/ 158 w 158"/>
                <a:gd name="T105" fmla="*/ 129 h 1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58" h="129">
                  <a:moveTo>
                    <a:pt x="127" y="0"/>
                  </a:moveTo>
                  <a:cubicBezTo>
                    <a:pt x="125" y="0"/>
                    <a:pt x="124" y="0"/>
                    <a:pt x="124" y="1"/>
                  </a:cubicBezTo>
                  <a:cubicBezTo>
                    <a:pt x="121" y="4"/>
                    <a:pt x="123" y="11"/>
                    <a:pt x="124" y="17"/>
                  </a:cubicBezTo>
                  <a:cubicBezTo>
                    <a:pt x="124" y="18"/>
                    <a:pt x="124" y="20"/>
                    <a:pt x="125" y="21"/>
                  </a:cubicBezTo>
                  <a:cubicBezTo>
                    <a:pt x="127" y="37"/>
                    <a:pt x="126" y="49"/>
                    <a:pt x="116" y="64"/>
                  </a:cubicBezTo>
                  <a:cubicBezTo>
                    <a:pt x="110" y="73"/>
                    <a:pt x="104" y="77"/>
                    <a:pt x="99" y="77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5" y="77"/>
                    <a:pt x="91" y="74"/>
                    <a:pt x="89" y="67"/>
                  </a:cubicBezTo>
                  <a:cubicBezTo>
                    <a:pt x="87" y="63"/>
                    <a:pt x="86" y="58"/>
                    <a:pt x="86" y="54"/>
                  </a:cubicBezTo>
                  <a:cubicBezTo>
                    <a:pt x="85" y="44"/>
                    <a:pt x="84" y="36"/>
                    <a:pt x="76" y="32"/>
                  </a:cubicBezTo>
                  <a:cubicBezTo>
                    <a:pt x="73" y="30"/>
                    <a:pt x="71" y="29"/>
                    <a:pt x="69" y="29"/>
                  </a:cubicBezTo>
                  <a:cubicBezTo>
                    <a:pt x="69" y="29"/>
                    <a:pt x="69" y="29"/>
                    <a:pt x="69" y="29"/>
                  </a:cubicBezTo>
                  <a:cubicBezTo>
                    <a:pt x="67" y="29"/>
                    <a:pt x="66" y="30"/>
                    <a:pt x="65" y="31"/>
                  </a:cubicBezTo>
                  <a:cubicBezTo>
                    <a:pt x="63" y="34"/>
                    <a:pt x="63" y="41"/>
                    <a:pt x="66" y="47"/>
                  </a:cubicBezTo>
                  <a:cubicBezTo>
                    <a:pt x="70" y="55"/>
                    <a:pt x="76" y="70"/>
                    <a:pt x="67" y="81"/>
                  </a:cubicBezTo>
                  <a:cubicBezTo>
                    <a:pt x="62" y="88"/>
                    <a:pt x="51" y="94"/>
                    <a:pt x="43" y="94"/>
                  </a:cubicBezTo>
                  <a:cubicBezTo>
                    <a:pt x="42" y="94"/>
                    <a:pt x="42" y="94"/>
                    <a:pt x="42" y="94"/>
                  </a:cubicBezTo>
                  <a:cubicBezTo>
                    <a:pt x="39" y="94"/>
                    <a:pt x="37" y="93"/>
                    <a:pt x="35" y="92"/>
                  </a:cubicBezTo>
                  <a:cubicBezTo>
                    <a:pt x="24" y="86"/>
                    <a:pt x="24" y="75"/>
                    <a:pt x="25" y="63"/>
                  </a:cubicBezTo>
                  <a:cubicBezTo>
                    <a:pt x="25" y="53"/>
                    <a:pt x="26" y="42"/>
                    <a:pt x="15" y="37"/>
                  </a:cubicBezTo>
                  <a:cubicBezTo>
                    <a:pt x="13" y="35"/>
                    <a:pt x="10" y="34"/>
                    <a:pt x="8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6" y="34"/>
                    <a:pt x="4" y="35"/>
                    <a:pt x="3" y="37"/>
                  </a:cubicBezTo>
                  <a:cubicBezTo>
                    <a:pt x="0" y="40"/>
                    <a:pt x="0" y="46"/>
                    <a:pt x="2" y="52"/>
                  </a:cubicBezTo>
                  <a:cubicBezTo>
                    <a:pt x="5" y="61"/>
                    <a:pt x="8" y="72"/>
                    <a:pt x="10" y="84"/>
                  </a:cubicBezTo>
                  <a:cubicBezTo>
                    <a:pt x="12" y="95"/>
                    <a:pt x="9" y="102"/>
                    <a:pt x="4" y="107"/>
                  </a:cubicBezTo>
                  <a:cubicBezTo>
                    <a:pt x="10" y="113"/>
                    <a:pt x="15" y="121"/>
                    <a:pt x="19" y="129"/>
                  </a:cubicBezTo>
                  <a:cubicBezTo>
                    <a:pt x="38" y="112"/>
                    <a:pt x="62" y="108"/>
                    <a:pt x="87" y="105"/>
                  </a:cubicBezTo>
                  <a:cubicBezTo>
                    <a:pt x="90" y="104"/>
                    <a:pt x="92" y="104"/>
                    <a:pt x="95" y="104"/>
                  </a:cubicBezTo>
                  <a:cubicBezTo>
                    <a:pt x="115" y="101"/>
                    <a:pt x="128" y="99"/>
                    <a:pt x="144" y="82"/>
                  </a:cubicBezTo>
                  <a:cubicBezTo>
                    <a:pt x="154" y="71"/>
                    <a:pt x="158" y="43"/>
                    <a:pt x="152" y="24"/>
                  </a:cubicBezTo>
                  <a:cubicBezTo>
                    <a:pt x="149" y="15"/>
                    <a:pt x="143" y="3"/>
                    <a:pt x="129" y="0"/>
                  </a:cubicBezTo>
                  <a:cubicBezTo>
                    <a:pt x="128" y="0"/>
                    <a:pt x="128" y="0"/>
                    <a:pt x="127" y="0"/>
                  </a:cubicBezTo>
                  <a:cubicBezTo>
                    <a:pt x="127" y="0"/>
                    <a:pt x="127" y="0"/>
                    <a:pt x="127" y="0"/>
                  </a:cubicBezTo>
                </a:path>
              </a:pathLst>
            </a:custGeom>
            <a:solidFill>
              <a:srgbClr val="39191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174"/>
            <p:cNvSpPr/>
            <p:nvPr/>
          </p:nvSpPr>
          <p:spPr bwMode="auto">
            <a:xfrm>
              <a:off x="3354" y="1147"/>
              <a:ext cx="428" cy="220"/>
            </a:xfrm>
            <a:custGeom>
              <a:avLst/>
              <a:gdLst>
                <a:gd name="T0" fmla="*/ 0 w 143"/>
                <a:gd name="T1" fmla="*/ 90 h 73"/>
                <a:gd name="T2" fmla="*/ 254 w 143"/>
                <a:gd name="T3" fmla="*/ 184 h 73"/>
                <a:gd name="T4" fmla="*/ 317 w 143"/>
                <a:gd name="T5" fmla="*/ 139 h 73"/>
                <a:gd name="T6" fmla="*/ 428 w 143"/>
                <a:gd name="T7" fmla="*/ 112 h 73"/>
                <a:gd name="T8" fmla="*/ 242 w 143"/>
                <a:gd name="T9" fmla="*/ 3 h 73"/>
                <a:gd name="T10" fmla="*/ 126 w 143"/>
                <a:gd name="T11" fmla="*/ 21 h 73"/>
                <a:gd name="T12" fmla="*/ 0 w 143"/>
                <a:gd name="T13" fmla="*/ 9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73"/>
                <a:gd name="T23" fmla="*/ 143 w 143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73">
                  <a:moveTo>
                    <a:pt x="0" y="30"/>
                  </a:moveTo>
                  <a:cubicBezTo>
                    <a:pt x="21" y="47"/>
                    <a:pt x="55" y="73"/>
                    <a:pt x="85" y="61"/>
                  </a:cubicBezTo>
                  <a:cubicBezTo>
                    <a:pt x="93" y="58"/>
                    <a:pt x="99" y="52"/>
                    <a:pt x="106" y="46"/>
                  </a:cubicBezTo>
                  <a:cubicBezTo>
                    <a:pt x="118" y="35"/>
                    <a:pt x="125" y="32"/>
                    <a:pt x="143" y="37"/>
                  </a:cubicBezTo>
                  <a:cubicBezTo>
                    <a:pt x="126" y="21"/>
                    <a:pt x="105" y="4"/>
                    <a:pt x="81" y="1"/>
                  </a:cubicBezTo>
                  <a:cubicBezTo>
                    <a:pt x="67" y="0"/>
                    <a:pt x="54" y="3"/>
                    <a:pt x="42" y="7"/>
                  </a:cubicBezTo>
                  <a:cubicBezTo>
                    <a:pt x="18" y="15"/>
                    <a:pt x="0" y="30"/>
                    <a:pt x="0" y="30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175"/>
            <p:cNvSpPr/>
            <p:nvPr/>
          </p:nvSpPr>
          <p:spPr bwMode="auto">
            <a:xfrm>
              <a:off x="3414" y="1183"/>
              <a:ext cx="260" cy="121"/>
            </a:xfrm>
            <a:custGeom>
              <a:avLst/>
              <a:gdLst>
                <a:gd name="T0" fmla="*/ 167 w 87"/>
                <a:gd name="T1" fmla="*/ 0 h 40"/>
                <a:gd name="T2" fmla="*/ 152 w 87"/>
                <a:gd name="T3" fmla="*/ 0 h 40"/>
                <a:gd name="T4" fmla="*/ 0 w 87"/>
                <a:gd name="T5" fmla="*/ 57 h 40"/>
                <a:gd name="T6" fmla="*/ 146 w 87"/>
                <a:gd name="T7" fmla="*/ 121 h 40"/>
                <a:gd name="T8" fmla="*/ 161 w 87"/>
                <a:gd name="T9" fmla="*/ 121 h 40"/>
                <a:gd name="T10" fmla="*/ 239 w 87"/>
                <a:gd name="T11" fmla="*/ 79 h 40"/>
                <a:gd name="T12" fmla="*/ 251 w 87"/>
                <a:gd name="T13" fmla="*/ 73 h 40"/>
                <a:gd name="T14" fmla="*/ 260 w 87"/>
                <a:gd name="T15" fmla="*/ 18 h 40"/>
                <a:gd name="T16" fmla="*/ 167 w 87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7"/>
                <a:gd name="T28" fmla="*/ 0 h 40"/>
                <a:gd name="T29" fmla="*/ 87 w 87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7" h="40">
                  <a:moveTo>
                    <a:pt x="56" y="0"/>
                  </a:moveTo>
                  <a:cubicBezTo>
                    <a:pt x="54" y="0"/>
                    <a:pt x="53" y="0"/>
                    <a:pt x="51" y="0"/>
                  </a:cubicBezTo>
                  <a:cubicBezTo>
                    <a:pt x="21" y="2"/>
                    <a:pt x="9" y="12"/>
                    <a:pt x="0" y="19"/>
                  </a:cubicBezTo>
                  <a:cubicBezTo>
                    <a:pt x="14" y="27"/>
                    <a:pt x="30" y="40"/>
                    <a:pt x="49" y="40"/>
                  </a:cubicBezTo>
                  <a:cubicBezTo>
                    <a:pt x="51" y="40"/>
                    <a:pt x="52" y="40"/>
                    <a:pt x="54" y="40"/>
                  </a:cubicBezTo>
                  <a:cubicBezTo>
                    <a:pt x="65" y="38"/>
                    <a:pt x="72" y="31"/>
                    <a:pt x="80" y="26"/>
                  </a:cubicBezTo>
                  <a:cubicBezTo>
                    <a:pt x="82" y="25"/>
                    <a:pt x="83" y="25"/>
                    <a:pt x="84" y="24"/>
                  </a:cubicBezTo>
                  <a:cubicBezTo>
                    <a:pt x="83" y="19"/>
                    <a:pt x="85" y="12"/>
                    <a:pt x="87" y="6"/>
                  </a:cubicBezTo>
                  <a:cubicBezTo>
                    <a:pt x="77" y="2"/>
                    <a:pt x="67" y="0"/>
                    <a:pt x="56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176"/>
            <p:cNvSpPr/>
            <p:nvPr/>
          </p:nvSpPr>
          <p:spPr bwMode="auto">
            <a:xfrm>
              <a:off x="4036" y="1180"/>
              <a:ext cx="430" cy="223"/>
            </a:xfrm>
            <a:custGeom>
              <a:avLst/>
              <a:gdLst>
                <a:gd name="T0" fmla="*/ 427 w 144"/>
                <a:gd name="T1" fmla="*/ 108 h 74"/>
                <a:gd name="T2" fmla="*/ 167 w 144"/>
                <a:gd name="T3" fmla="*/ 181 h 74"/>
                <a:gd name="T4" fmla="*/ 110 w 144"/>
                <a:gd name="T5" fmla="*/ 130 h 74"/>
                <a:gd name="T6" fmla="*/ 0 w 144"/>
                <a:gd name="T7" fmla="*/ 90 h 74"/>
                <a:gd name="T8" fmla="*/ 197 w 144"/>
                <a:gd name="T9" fmla="*/ 0 h 74"/>
                <a:gd name="T10" fmla="*/ 311 w 144"/>
                <a:gd name="T11" fmla="*/ 27 h 74"/>
                <a:gd name="T12" fmla="*/ 427 w 144"/>
                <a:gd name="T13" fmla="*/ 108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74"/>
                <a:gd name="T23" fmla="*/ 144 w 144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74">
                  <a:moveTo>
                    <a:pt x="143" y="36"/>
                  </a:moveTo>
                  <a:cubicBezTo>
                    <a:pt x="121" y="52"/>
                    <a:pt x="84" y="74"/>
                    <a:pt x="56" y="60"/>
                  </a:cubicBezTo>
                  <a:cubicBezTo>
                    <a:pt x="48" y="56"/>
                    <a:pt x="42" y="49"/>
                    <a:pt x="37" y="43"/>
                  </a:cubicBezTo>
                  <a:cubicBezTo>
                    <a:pt x="25" y="30"/>
                    <a:pt x="19" y="26"/>
                    <a:pt x="0" y="30"/>
                  </a:cubicBezTo>
                  <a:cubicBezTo>
                    <a:pt x="19" y="16"/>
                    <a:pt x="41" y="0"/>
                    <a:pt x="66" y="0"/>
                  </a:cubicBezTo>
                  <a:cubicBezTo>
                    <a:pt x="79" y="0"/>
                    <a:pt x="92" y="4"/>
                    <a:pt x="104" y="9"/>
                  </a:cubicBezTo>
                  <a:cubicBezTo>
                    <a:pt x="126" y="19"/>
                    <a:pt x="144" y="36"/>
                    <a:pt x="143" y="3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177"/>
            <p:cNvSpPr/>
            <p:nvPr/>
          </p:nvSpPr>
          <p:spPr bwMode="auto">
            <a:xfrm>
              <a:off x="4173" y="1210"/>
              <a:ext cx="230" cy="127"/>
            </a:xfrm>
            <a:custGeom>
              <a:avLst/>
              <a:gdLst>
                <a:gd name="T0" fmla="*/ 51 w 77"/>
                <a:gd name="T1" fmla="*/ 0 h 42"/>
                <a:gd name="T2" fmla="*/ 0 w 77"/>
                <a:gd name="T3" fmla="*/ 6 h 42"/>
                <a:gd name="T4" fmla="*/ 39 w 77"/>
                <a:gd name="T5" fmla="*/ 112 h 42"/>
                <a:gd name="T6" fmla="*/ 63 w 77"/>
                <a:gd name="T7" fmla="*/ 124 h 42"/>
                <a:gd name="T8" fmla="*/ 93 w 77"/>
                <a:gd name="T9" fmla="*/ 127 h 42"/>
                <a:gd name="T10" fmla="*/ 230 w 77"/>
                <a:gd name="T11" fmla="*/ 76 h 42"/>
                <a:gd name="T12" fmla="*/ 84 w 77"/>
                <a:gd name="T13" fmla="*/ 3 h 42"/>
                <a:gd name="T14" fmla="*/ 51 w 77"/>
                <a:gd name="T15" fmla="*/ 0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42"/>
                <a:gd name="T26" fmla="*/ 77 w 77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42">
                  <a:moveTo>
                    <a:pt x="17" y="0"/>
                  </a:moveTo>
                  <a:cubicBezTo>
                    <a:pt x="11" y="0"/>
                    <a:pt x="6" y="1"/>
                    <a:pt x="0" y="2"/>
                  </a:cubicBezTo>
                  <a:cubicBezTo>
                    <a:pt x="5" y="14"/>
                    <a:pt x="9" y="26"/>
                    <a:pt x="13" y="37"/>
                  </a:cubicBezTo>
                  <a:cubicBezTo>
                    <a:pt x="15" y="39"/>
                    <a:pt x="18" y="40"/>
                    <a:pt x="21" y="41"/>
                  </a:cubicBezTo>
                  <a:cubicBezTo>
                    <a:pt x="24" y="42"/>
                    <a:pt x="27" y="42"/>
                    <a:pt x="31" y="42"/>
                  </a:cubicBezTo>
                  <a:cubicBezTo>
                    <a:pt x="47" y="42"/>
                    <a:pt x="64" y="31"/>
                    <a:pt x="77" y="25"/>
                  </a:cubicBezTo>
                  <a:cubicBezTo>
                    <a:pt x="69" y="18"/>
                    <a:pt x="58" y="6"/>
                    <a:pt x="28" y="1"/>
                  </a:cubicBezTo>
                  <a:cubicBezTo>
                    <a:pt x="24" y="1"/>
                    <a:pt x="20" y="0"/>
                    <a:pt x="17" y="0"/>
                  </a:cubicBezTo>
                </a:path>
              </a:pathLst>
            </a:custGeom>
            <a:solidFill>
              <a:srgbClr val="71564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178"/>
            <p:cNvSpPr/>
            <p:nvPr/>
          </p:nvSpPr>
          <p:spPr bwMode="auto">
            <a:xfrm>
              <a:off x="3641" y="1114"/>
              <a:ext cx="526" cy="601"/>
            </a:xfrm>
            <a:custGeom>
              <a:avLst/>
              <a:gdLst>
                <a:gd name="T0" fmla="*/ 275 w 176"/>
                <a:gd name="T1" fmla="*/ 18 h 200"/>
                <a:gd name="T2" fmla="*/ 6 w 176"/>
                <a:gd name="T3" fmla="*/ 337 h 200"/>
                <a:gd name="T4" fmla="*/ 57 w 176"/>
                <a:gd name="T5" fmla="*/ 553 h 200"/>
                <a:gd name="T6" fmla="*/ 63 w 176"/>
                <a:gd name="T7" fmla="*/ 553 h 200"/>
                <a:gd name="T8" fmla="*/ 72 w 176"/>
                <a:gd name="T9" fmla="*/ 586 h 200"/>
                <a:gd name="T10" fmla="*/ 248 w 176"/>
                <a:gd name="T11" fmla="*/ 577 h 200"/>
                <a:gd name="T12" fmla="*/ 424 w 176"/>
                <a:gd name="T13" fmla="*/ 601 h 200"/>
                <a:gd name="T14" fmla="*/ 433 w 176"/>
                <a:gd name="T15" fmla="*/ 571 h 200"/>
                <a:gd name="T16" fmla="*/ 442 w 176"/>
                <a:gd name="T17" fmla="*/ 571 h 200"/>
                <a:gd name="T18" fmla="*/ 511 w 176"/>
                <a:gd name="T19" fmla="*/ 361 h 200"/>
                <a:gd name="T20" fmla="*/ 275 w 176"/>
                <a:gd name="T21" fmla="*/ 18 h 2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6"/>
                <a:gd name="T34" fmla="*/ 0 h 200"/>
                <a:gd name="T35" fmla="*/ 176 w 176"/>
                <a:gd name="T36" fmla="*/ 200 h 2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6" h="200">
                  <a:moveTo>
                    <a:pt x="92" y="6"/>
                  </a:moveTo>
                  <a:cubicBezTo>
                    <a:pt x="42" y="0"/>
                    <a:pt x="3" y="60"/>
                    <a:pt x="2" y="112"/>
                  </a:cubicBezTo>
                  <a:cubicBezTo>
                    <a:pt x="0" y="138"/>
                    <a:pt x="5" y="165"/>
                    <a:pt x="19" y="184"/>
                  </a:cubicBezTo>
                  <a:cubicBezTo>
                    <a:pt x="21" y="184"/>
                    <a:pt x="21" y="184"/>
                    <a:pt x="21" y="184"/>
                  </a:cubicBezTo>
                  <a:cubicBezTo>
                    <a:pt x="22" y="188"/>
                    <a:pt x="23" y="191"/>
                    <a:pt x="24" y="195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3" y="197"/>
                    <a:pt x="144" y="193"/>
                    <a:pt x="145" y="190"/>
                  </a:cubicBezTo>
                  <a:cubicBezTo>
                    <a:pt x="148" y="190"/>
                    <a:pt x="148" y="190"/>
                    <a:pt x="148" y="190"/>
                  </a:cubicBezTo>
                  <a:cubicBezTo>
                    <a:pt x="163" y="172"/>
                    <a:pt x="171" y="146"/>
                    <a:pt x="171" y="120"/>
                  </a:cubicBezTo>
                  <a:cubicBezTo>
                    <a:pt x="176" y="68"/>
                    <a:pt x="142" y="5"/>
                    <a:pt x="92" y="6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179"/>
            <p:cNvSpPr/>
            <p:nvPr/>
          </p:nvSpPr>
          <p:spPr bwMode="auto">
            <a:xfrm>
              <a:off x="3662" y="1267"/>
              <a:ext cx="475" cy="313"/>
            </a:xfrm>
            <a:custGeom>
              <a:avLst/>
              <a:gdLst>
                <a:gd name="T0" fmla="*/ 278 w 159"/>
                <a:gd name="T1" fmla="*/ 0 h 104"/>
                <a:gd name="T2" fmla="*/ 63 w 159"/>
                <a:gd name="T3" fmla="*/ 21 h 104"/>
                <a:gd name="T4" fmla="*/ 57 w 159"/>
                <a:gd name="T5" fmla="*/ 21 h 104"/>
                <a:gd name="T6" fmla="*/ 45 w 159"/>
                <a:gd name="T7" fmla="*/ 21 h 104"/>
                <a:gd name="T8" fmla="*/ 3 w 159"/>
                <a:gd name="T9" fmla="*/ 181 h 104"/>
                <a:gd name="T10" fmla="*/ 12 w 159"/>
                <a:gd name="T11" fmla="*/ 292 h 104"/>
                <a:gd name="T12" fmla="*/ 87 w 159"/>
                <a:gd name="T13" fmla="*/ 259 h 104"/>
                <a:gd name="T14" fmla="*/ 224 w 159"/>
                <a:gd name="T15" fmla="*/ 214 h 104"/>
                <a:gd name="T16" fmla="*/ 236 w 159"/>
                <a:gd name="T17" fmla="*/ 214 h 104"/>
                <a:gd name="T18" fmla="*/ 382 w 159"/>
                <a:gd name="T19" fmla="*/ 274 h 104"/>
                <a:gd name="T20" fmla="*/ 454 w 159"/>
                <a:gd name="T21" fmla="*/ 313 h 104"/>
                <a:gd name="T22" fmla="*/ 472 w 159"/>
                <a:gd name="T23" fmla="*/ 205 h 104"/>
                <a:gd name="T24" fmla="*/ 454 w 159"/>
                <a:gd name="T25" fmla="*/ 63 h 104"/>
                <a:gd name="T26" fmla="*/ 278 w 159"/>
                <a:gd name="T27" fmla="*/ 0 h 1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9"/>
                <a:gd name="T43" fmla="*/ 0 h 104"/>
                <a:gd name="T44" fmla="*/ 159 w 159"/>
                <a:gd name="T45" fmla="*/ 104 h 1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9" h="104">
                  <a:moveTo>
                    <a:pt x="93" y="0"/>
                  </a:moveTo>
                  <a:cubicBezTo>
                    <a:pt x="71" y="0"/>
                    <a:pt x="49" y="5"/>
                    <a:pt x="21" y="7"/>
                  </a:cubicBezTo>
                  <a:cubicBezTo>
                    <a:pt x="21" y="7"/>
                    <a:pt x="20" y="7"/>
                    <a:pt x="19" y="7"/>
                  </a:cubicBezTo>
                  <a:cubicBezTo>
                    <a:pt x="18" y="7"/>
                    <a:pt x="16" y="7"/>
                    <a:pt x="15" y="7"/>
                  </a:cubicBezTo>
                  <a:cubicBezTo>
                    <a:pt x="7" y="23"/>
                    <a:pt x="2" y="42"/>
                    <a:pt x="1" y="60"/>
                  </a:cubicBezTo>
                  <a:cubicBezTo>
                    <a:pt x="0" y="73"/>
                    <a:pt x="1" y="86"/>
                    <a:pt x="4" y="97"/>
                  </a:cubicBezTo>
                  <a:cubicBezTo>
                    <a:pt x="11" y="93"/>
                    <a:pt x="20" y="89"/>
                    <a:pt x="29" y="86"/>
                  </a:cubicBezTo>
                  <a:cubicBezTo>
                    <a:pt x="39" y="77"/>
                    <a:pt x="56" y="71"/>
                    <a:pt x="75" y="71"/>
                  </a:cubicBezTo>
                  <a:cubicBezTo>
                    <a:pt x="76" y="71"/>
                    <a:pt x="78" y="71"/>
                    <a:pt x="79" y="71"/>
                  </a:cubicBezTo>
                  <a:cubicBezTo>
                    <a:pt x="100" y="72"/>
                    <a:pt x="118" y="80"/>
                    <a:pt x="128" y="91"/>
                  </a:cubicBezTo>
                  <a:cubicBezTo>
                    <a:pt x="137" y="94"/>
                    <a:pt x="145" y="99"/>
                    <a:pt x="152" y="104"/>
                  </a:cubicBezTo>
                  <a:cubicBezTo>
                    <a:pt x="156" y="93"/>
                    <a:pt x="158" y="80"/>
                    <a:pt x="158" y="68"/>
                  </a:cubicBezTo>
                  <a:cubicBezTo>
                    <a:pt x="159" y="52"/>
                    <a:pt x="157" y="36"/>
                    <a:pt x="152" y="21"/>
                  </a:cubicBezTo>
                  <a:cubicBezTo>
                    <a:pt x="131" y="4"/>
                    <a:pt x="112" y="0"/>
                    <a:pt x="93" y="0"/>
                  </a:cubicBezTo>
                </a:path>
              </a:pathLst>
            </a:custGeom>
            <a:solidFill>
              <a:srgbClr val="93776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180"/>
            <p:cNvSpPr/>
            <p:nvPr/>
          </p:nvSpPr>
          <p:spPr bwMode="auto">
            <a:xfrm>
              <a:off x="3579" y="1502"/>
              <a:ext cx="618" cy="399"/>
            </a:xfrm>
            <a:custGeom>
              <a:avLst/>
              <a:gdLst>
                <a:gd name="T0" fmla="*/ 319 w 207"/>
                <a:gd name="T1" fmla="*/ 9 h 133"/>
                <a:gd name="T2" fmla="*/ 615 w 207"/>
                <a:gd name="T3" fmla="*/ 213 h 133"/>
                <a:gd name="T4" fmla="*/ 302 w 207"/>
                <a:gd name="T5" fmla="*/ 393 h 133"/>
                <a:gd name="T6" fmla="*/ 6 w 207"/>
                <a:gd name="T7" fmla="*/ 186 h 133"/>
                <a:gd name="T8" fmla="*/ 319 w 207"/>
                <a:gd name="T9" fmla="*/ 9 h 1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7"/>
                <a:gd name="T16" fmla="*/ 0 h 133"/>
                <a:gd name="T17" fmla="*/ 207 w 207"/>
                <a:gd name="T18" fmla="*/ 133 h 1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7" h="133">
                  <a:moveTo>
                    <a:pt x="107" y="3"/>
                  </a:moveTo>
                  <a:cubicBezTo>
                    <a:pt x="163" y="5"/>
                    <a:pt x="207" y="36"/>
                    <a:pt x="206" y="71"/>
                  </a:cubicBezTo>
                  <a:cubicBezTo>
                    <a:pt x="204" y="107"/>
                    <a:pt x="157" y="133"/>
                    <a:pt x="101" y="131"/>
                  </a:cubicBezTo>
                  <a:cubicBezTo>
                    <a:pt x="45" y="128"/>
                    <a:pt x="0" y="97"/>
                    <a:pt x="2" y="62"/>
                  </a:cubicBezTo>
                  <a:cubicBezTo>
                    <a:pt x="4" y="27"/>
                    <a:pt x="51" y="0"/>
                    <a:pt x="107" y="3"/>
                  </a:cubicBezTo>
                </a:path>
              </a:pathLst>
            </a:custGeom>
            <a:solidFill>
              <a:srgbClr val="CAAB8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181"/>
            <p:cNvSpPr/>
            <p:nvPr/>
          </p:nvSpPr>
          <p:spPr bwMode="auto">
            <a:xfrm>
              <a:off x="3710" y="1727"/>
              <a:ext cx="353" cy="93"/>
            </a:xfrm>
            <a:custGeom>
              <a:avLst/>
              <a:gdLst>
                <a:gd name="T0" fmla="*/ 174 w 118"/>
                <a:gd name="T1" fmla="*/ 90 h 31"/>
                <a:gd name="T2" fmla="*/ 3 w 118"/>
                <a:gd name="T3" fmla="*/ 9 h 31"/>
                <a:gd name="T4" fmla="*/ 3 w 118"/>
                <a:gd name="T5" fmla="*/ 0 h 31"/>
                <a:gd name="T6" fmla="*/ 12 w 118"/>
                <a:gd name="T7" fmla="*/ 0 h 31"/>
                <a:gd name="T8" fmla="*/ 174 w 118"/>
                <a:gd name="T9" fmla="*/ 78 h 31"/>
                <a:gd name="T10" fmla="*/ 344 w 118"/>
                <a:gd name="T11" fmla="*/ 18 h 31"/>
                <a:gd name="T12" fmla="*/ 344 w 118"/>
                <a:gd name="T13" fmla="*/ 18 h 31"/>
                <a:gd name="T14" fmla="*/ 353 w 118"/>
                <a:gd name="T15" fmla="*/ 18 h 31"/>
                <a:gd name="T16" fmla="*/ 350 w 118"/>
                <a:gd name="T17" fmla="*/ 24 h 31"/>
                <a:gd name="T18" fmla="*/ 174 w 118"/>
                <a:gd name="T19" fmla="*/ 90 h 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31"/>
                <a:gd name="T32" fmla="*/ 118 w 118"/>
                <a:gd name="T33" fmla="*/ 31 h 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31">
                  <a:moveTo>
                    <a:pt x="58" y="30"/>
                  </a:moveTo>
                  <a:cubicBezTo>
                    <a:pt x="37" y="29"/>
                    <a:pt x="17" y="20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19" y="17"/>
                    <a:pt x="38" y="25"/>
                    <a:pt x="58" y="26"/>
                  </a:cubicBezTo>
                  <a:cubicBezTo>
                    <a:pt x="79" y="27"/>
                    <a:pt x="99" y="20"/>
                    <a:pt x="115" y="6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6" y="5"/>
                    <a:pt x="117" y="5"/>
                    <a:pt x="118" y="6"/>
                  </a:cubicBezTo>
                  <a:cubicBezTo>
                    <a:pt x="118" y="6"/>
                    <a:pt x="118" y="8"/>
                    <a:pt x="117" y="8"/>
                  </a:cubicBezTo>
                  <a:cubicBezTo>
                    <a:pt x="101" y="24"/>
                    <a:pt x="79" y="31"/>
                    <a:pt x="58" y="30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182"/>
            <p:cNvSpPr/>
            <p:nvPr/>
          </p:nvSpPr>
          <p:spPr bwMode="auto">
            <a:xfrm>
              <a:off x="4042" y="1724"/>
              <a:ext cx="42" cy="27"/>
            </a:xfrm>
            <a:custGeom>
              <a:avLst/>
              <a:gdLst>
                <a:gd name="T0" fmla="*/ 0 w 14"/>
                <a:gd name="T1" fmla="*/ 9 h 9"/>
                <a:gd name="T2" fmla="*/ 3 w 14"/>
                <a:gd name="T3" fmla="*/ 0 h 9"/>
                <a:gd name="T4" fmla="*/ 12 w 14"/>
                <a:gd name="T5" fmla="*/ 6 h 9"/>
                <a:gd name="T6" fmla="*/ 27 w 14"/>
                <a:gd name="T7" fmla="*/ 18 h 9"/>
                <a:gd name="T8" fmla="*/ 33 w 14"/>
                <a:gd name="T9" fmla="*/ 15 h 9"/>
                <a:gd name="T10" fmla="*/ 42 w 14"/>
                <a:gd name="T11" fmla="*/ 21 h 9"/>
                <a:gd name="T12" fmla="*/ 36 w 14"/>
                <a:gd name="T13" fmla="*/ 27 h 9"/>
                <a:gd name="T14" fmla="*/ 27 w 14"/>
                <a:gd name="T15" fmla="*/ 27 h 9"/>
                <a:gd name="T16" fmla="*/ 0 w 14"/>
                <a:gd name="T17" fmla="*/ 9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9"/>
                <a:gd name="T29" fmla="*/ 14 w 1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9">
                  <a:moveTo>
                    <a:pt x="0" y="3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ubicBezTo>
                    <a:pt x="5" y="4"/>
                    <a:pt x="7" y="6"/>
                    <a:pt x="9" y="6"/>
                  </a:cubicBezTo>
                  <a:cubicBezTo>
                    <a:pt x="10" y="6"/>
                    <a:pt x="11" y="6"/>
                    <a:pt x="11" y="5"/>
                  </a:cubicBezTo>
                  <a:cubicBezTo>
                    <a:pt x="12" y="5"/>
                    <a:pt x="13" y="6"/>
                    <a:pt x="14" y="7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5" y="9"/>
                    <a:pt x="1" y="7"/>
                    <a:pt x="0" y="3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183"/>
            <p:cNvSpPr/>
            <p:nvPr/>
          </p:nvSpPr>
          <p:spPr bwMode="auto">
            <a:xfrm>
              <a:off x="3692" y="1709"/>
              <a:ext cx="42" cy="27"/>
            </a:xfrm>
            <a:custGeom>
              <a:avLst/>
              <a:gdLst>
                <a:gd name="T0" fmla="*/ 15 w 14"/>
                <a:gd name="T1" fmla="*/ 27 h 9"/>
                <a:gd name="T2" fmla="*/ 3 w 14"/>
                <a:gd name="T3" fmla="*/ 24 h 9"/>
                <a:gd name="T4" fmla="*/ 0 w 14"/>
                <a:gd name="T5" fmla="*/ 18 h 9"/>
                <a:gd name="T6" fmla="*/ 9 w 14"/>
                <a:gd name="T7" fmla="*/ 15 h 9"/>
                <a:gd name="T8" fmla="*/ 15 w 14"/>
                <a:gd name="T9" fmla="*/ 15 h 9"/>
                <a:gd name="T10" fmla="*/ 33 w 14"/>
                <a:gd name="T11" fmla="*/ 3 h 9"/>
                <a:gd name="T12" fmla="*/ 39 w 14"/>
                <a:gd name="T13" fmla="*/ 0 h 9"/>
                <a:gd name="T14" fmla="*/ 42 w 14"/>
                <a:gd name="T15" fmla="*/ 9 h 9"/>
                <a:gd name="T16" fmla="*/ 15 w 14"/>
                <a:gd name="T17" fmla="*/ 27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9"/>
                <a:gd name="T29" fmla="*/ 14 w 14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1" y="5"/>
                    <a:pt x="2" y="4"/>
                    <a:pt x="3" y="5"/>
                  </a:cubicBezTo>
                  <a:cubicBezTo>
                    <a:pt x="3" y="5"/>
                    <a:pt x="4" y="5"/>
                    <a:pt x="5" y="5"/>
                  </a:cubicBezTo>
                  <a:cubicBezTo>
                    <a:pt x="7" y="5"/>
                    <a:pt x="10" y="4"/>
                    <a:pt x="11" y="1"/>
                  </a:cubicBezTo>
                  <a:cubicBezTo>
                    <a:pt x="11" y="0"/>
                    <a:pt x="12" y="0"/>
                    <a:pt x="13" y="0"/>
                  </a:cubicBezTo>
                  <a:cubicBezTo>
                    <a:pt x="14" y="1"/>
                    <a:pt x="14" y="2"/>
                    <a:pt x="14" y="3"/>
                  </a:cubicBezTo>
                  <a:cubicBezTo>
                    <a:pt x="12" y="7"/>
                    <a:pt x="9" y="9"/>
                    <a:pt x="5" y="9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6" name="Picture 18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705" y="1472"/>
              <a:ext cx="376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7" name="Picture 185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717" y="1474"/>
              <a:ext cx="35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8" name="Freeform 187"/>
            <p:cNvSpPr/>
            <p:nvPr/>
          </p:nvSpPr>
          <p:spPr bwMode="auto">
            <a:xfrm>
              <a:off x="3668" y="1042"/>
              <a:ext cx="607" cy="418"/>
            </a:xfrm>
            <a:custGeom>
              <a:avLst/>
              <a:gdLst>
                <a:gd name="T0" fmla="*/ 263 w 203"/>
                <a:gd name="T1" fmla="*/ 0 h 139"/>
                <a:gd name="T2" fmla="*/ 150 w 203"/>
                <a:gd name="T3" fmla="*/ 21 h 139"/>
                <a:gd name="T4" fmla="*/ 66 w 203"/>
                <a:gd name="T5" fmla="*/ 78 h 139"/>
                <a:gd name="T6" fmla="*/ 15 w 203"/>
                <a:gd name="T7" fmla="*/ 153 h 139"/>
                <a:gd name="T8" fmla="*/ 9 w 203"/>
                <a:gd name="T9" fmla="*/ 226 h 139"/>
                <a:gd name="T10" fmla="*/ 45 w 203"/>
                <a:gd name="T11" fmla="*/ 241 h 139"/>
                <a:gd name="T12" fmla="*/ 57 w 203"/>
                <a:gd name="T13" fmla="*/ 241 h 139"/>
                <a:gd name="T14" fmla="*/ 161 w 203"/>
                <a:gd name="T15" fmla="*/ 229 h 139"/>
                <a:gd name="T16" fmla="*/ 287 w 203"/>
                <a:gd name="T17" fmla="*/ 220 h 139"/>
                <a:gd name="T18" fmla="*/ 478 w 203"/>
                <a:gd name="T19" fmla="*/ 304 h 139"/>
                <a:gd name="T20" fmla="*/ 514 w 203"/>
                <a:gd name="T21" fmla="*/ 343 h 139"/>
                <a:gd name="T22" fmla="*/ 598 w 203"/>
                <a:gd name="T23" fmla="*/ 418 h 139"/>
                <a:gd name="T24" fmla="*/ 607 w 203"/>
                <a:gd name="T25" fmla="*/ 406 h 139"/>
                <a:gd name="T26" fmla="*/ 523 w 203"/>
                <a:gd name="T27" fmla="*/ 241 h 139"/>
                <a:gd name="T28" fmla="*/ 425 w 203"/>
                <a:gd name="T29" fmla="*/ 63 h 139"/>
                <a:gd name="T30" fmla="*/ 350 w 203"/>
                <a:gd name="T31" fmla="*/ 18 h 139"/>
                <a:gd name="T32" fmla="*/ 263 w 203"/>
                <a:gd name="T33" fmla="*/ 0 h 1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3"/>
                <a:gd name="T52" fmla="*/ 0 h 139"/>
                <a:gd name="T53" fmla="*/ 203 w 203"/>
                <a:gd name="T54" fmla="*/ 139 h 1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3" h="139">
                  <a:moveTo>
                    <a:pt x="88" y="0"/>
                  </a:moveTo>
                  <a:cubicBezTo>
                    <a:pt x="75" y="0"/>
                    <a:pt x="61" y="2"/>
                    <a:pt x="50" y="7"/>
                  </a:cubicBezTo>
                  <a:cubicBezTo>
                    <a:pt x="40" y="12"/>
                    <a:pt x="30" y="19"/>
                    <a:pt x="22" y="26"/>
                  </a:cubicBezTo>
                  <a:cubicBezTo>
                    <a:pt x="14" y="34"/>
                    <a:pt x="8" y="43"/>
                    <a:pt x="5" y="51"/>
                  </a:cubicBezTo>
                  <a:cubicBezTo>
                    <a:pt x="1" y="62"/>
                    <a:pt x="0" y="70"/>
                    <a:pt x="3" y="75"/>
                  </a:cubicBezTo>
                  <a:cubicBezTo>
                    <a:pt x="5" y="78"/>
                    <a:pt x="9" y="80"/>
                    <a:pt x="15" y="80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32" y="79"/>
                    <a:pt x="43" y="78"/>
                    <a:pt x="54" y="76"/>
                  </a:cubicBezTo>
                  <a:cubicBezTo>
                    <a:pt x="69" y="74"/>
                    <a:pt x="83" y="72"/>
                    <a:pt x="96" y="73"/>
                  </a:cubicBezTo>
                  <a:cubicBezTo>
                    <a:pt x="120" y="74"/>
                    <a:pt x="139" y="83"/>
                    <a:pt x="160" y="101"/>
                  </a:cubicBezTo>
                  <a:cubicBezTo>
                    <a:pt x="165" y="106"/>
                    <a:pt x="168" y="110"/>
                    <a:pt x="172" y="114"/>
                  </a:cubicBezTo>
                  <a:cubicBezTo>
                    <a:pt x="178" y="122"/>
                    <a:pt x="184" y="129"/>
                    <a:pt x="200" y="139"/>
                  </a:cubicBezTo>
                  <a:cubicBezTo>
                    <a:pt x="201" y="137"/>
                    <a:pt x="202" y="136"/>
                    <a:pt x="203" y="135"/>
                  </a:cubicBezTo>
                  <a:cubicBezTo>
                    <a:pt x="189" y="121"/>
                    <a:pt x="182" y="101"/>
                    <a:pt x="175" y="80"/>
                  </a:cubicBezTo>
                  <a:cubicBezTo>
                    <a:pt x="168" y="58"/>
                    <a:pt x="160" y="35"/>
                    <a:pt x="142" y="21"/>
                  </a:cubicBezTo>
                  <a:cubicBezTo>
                    <a:pt x="135" y="15"/>
                    <a:pt x="126" y="10"/>
                    <a:pt x="117" y="6"/>
                  </a:cubicBezTo>
                  <a:cubicBezTo>
                    <a:pt x="108" y="3"/>
                    <a:pt x="98" y="1"/>
                    <a:pt x="88" y="0"/>
                  </a:cubicBezTo>
                </a:path>
              </a:pathLst>
            </a:custGeom>
            <a:solidFill>
              <a:srgbClr val="6D131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89" name="Picture 188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215" y="1408"/>
              <a:ext cx="135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0" name="Picture 189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250" y="1408"/>
              <a:ext cx="99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1" name="Picture 190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627" y="1092"/>
              <a:ext cx="56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2" name="Freeform 191"/>
            <p:cNvSpPr/>
            <p:nvPr/>
          </p:nvSpPr>
          <p:spPr bwMode="auto">
            <a:xfrm>
              <a:off x="3818" y="1355"/>
              <a:ext cx="41" cy="93"/>
            </a:xfrm>
            <a:custGeom>
              <a:avLst/>
              <a:gdLst>
                <a:gd name="T0" fmla="*/ 23 w 14"/>
                <a:gd name="T1" fmla="*/ 0 h 31"/>
                <a:gd name="T2" fmla="*/ 38 w 14"/>
                <a:gd name="T3" fmla="*/ 48 h 31"/>
                <a:gd name="T4" fmla="*/ 18 w 14"/>
                <a:gd name="T5" fmla="*/ 93 h 31"/>
                <a:gd name="T6" fmla="*/ 0 w 14"/>
                <a:gd name="T7" fmla="*/ 45 h 31"/>
                <a:gd name="T8" fmla="*/ 23 w 1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8" y="0"/>
                  </a:moveTo>
                  <a:cubicBezTo>
                    <a:pt x="11" y="1"/>
                    <a:pt x="14" y="8"/>
                    <a:pt x="13" y="16"/>
                  </a:cubicBezTo>
                  <a:cubicBezTo>
                    <a:pt x="13" y="24"/>
                    <a:pt x="10" y="31"/>
                    <a:pt x="6" y="31"/>
                  </a:cubicBezTo>
                  <a:cubicBezTo>
                    <a:pt x="3" y="31"/>
                    <a:pt x="0" y="24"/>
                    <a:pt x="0" y="15"/>
                  </a:cubicBezTo>
                  <a:cubicBezTo>
                    <a:pt x="1" y="7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3946" y="1361"/>
              <a:ext cx="42" cy="93"/>
            </a:xfrm>
            <a:custGeom>
              <a:avLst/>
              <a:gdLst>
                <a:gd name="T0" fmla="*/ 24 w 14"/>
                <a:gd name="T1" fmla="*/ 0 h 31"/>
                <a:gd name="T2" fmla="*/ 39 w 14"/>
                <a:gd name="T3" fmla="*/ 48 h 31"/>
                <a:gd name="T4" fmla="*/ 18 w 14"/>
                <a:gd name="T5" fmla="*/ 93 h 31"/>
                <a:gd name="T6" fmla="*/ 3 w 14"/>
                <a:gd name="T7" fmla="*/ 45 h 31"/>
                <a:gd name="T8" fmla="*/ 24 w 14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31"/>
                <a:gd name="T17" fmla="*/ 14 w 1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31">
                  <a:moveTo>
                    <a:pt x="8" y="0"/>
                  </a:moveTo>
                  <a:cubicBezTo>
                    <a:pt x="11" y="1"/>
                    <a:pt x="14" y="8"/>
                    <a:pt x="13" y="16"/>
                  </a:cubicBezTo>
                  <a:cubicBezTo>
                    <a:pt x="13" y="24"/>
                    <a:pt x="10" y="31"/>
                    <a:pt x="6" y="31"/>
                  </a:cubicBezTo>
                  <a:cubicBezTo>
                    <a:pt x="3" y="31"/>
                    <a:pt x="0" y="24"/>
                    <a:pt x="1" y="15"/>
                  </a:cubicBezTo>
                  <a:cubicBezTo>
                    <a:pt x="1" y="7"/>
                    <a:pt x="4" y="0"/>
                    <a:pt x="8" y="0"/>
                  </a:cubicBezTo>
                  <a:close/>
                </a:path>
              </a:pathLst>
            </a:custGeom>
            <a:solidFill>
              <a:srgbClr val="41281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93"/>
            <p:cNvSpPr/>
            <p:nvPr/>
          </p:nvSpPr>
          <p:spPr bwMode="auto">
            <a:xfrm>
              <a:off x="3725" y="1997"/>
              <a:ext cx="128" cy="120"/>
            </a:xfrm>
            <a:custGeom>
              <a:avLst/>
              <a:gdLst>
                <a:gd name="T0" fmla="*/ 45 w 43"/>
                <a:gd name="T1" fmla="*/ 69 h 40"/>
                <a:gd name="T2" fmla="*/ 18 w 43"/>
                <a:gd name="T3" fmla="*/ 48 h 40"/>
                <a:gd name="T4" fmla="*/ 12 w 43"/>
                <a:gd name="T5" fmla="*/ 39 h 40"/>
                <a:gd name="T6" fmla="*/ 0 w 43"/>
                <a:gd name="T7" fmla="*/ 27 h 40"/>
                <a:gd name="T8" fmla="*/ 12 w 43"/>
                <a:gd name="T9" fmla="*/ 9 h 40"/>
                <a:gd name="T10" fmla="*/ 30 w 43"/>
                <a:gd name="T11" fmla="*/ 6 h 40"/>
                <a:gd name="T12" fmla="*/ 51 w 43"/>
                <a:gd name="T13" fmla="*/ 9 h 40"/>
                <a:gd name="T14" fmla="*/ 77 w 43"/>
                <a:gd name="T15" fmla="*/ 9 h 40"/>
                <a:gd name="T16" fmla="*/ 104 w 43"/>
                <a:gd name="T17" fmla="*/ 21 h 40"/>
                <a:gd name="T18" fmla="*/ 113 w 43"/>
                <a:gd name="T19" fmla="*/ 39 h 40"/>
                <a:gd name="T20" fmla="*/ 92 w 43"/>
                <a:gd name="T21" fmla="*/ 39 h 40"/>
                <a:gd name="T22" fmla="*/ 125 w 43"/>
                <a:gd name="T23" fmla="*/ 66 h 40"/>
                <a:gd name="T24" fmla="*/ 113 w 43"/>
                <a:gd name="T25" fmla="*/ 99 h 40"/>
                <a:gd name="T26" fmla="*/ 45 w 43"/>
                <a:gd name="T27" fmla="*/ 69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40"/>
                <a:gd name="T44" fmla="*/ 43 w 43"/>
                <a:gd name="T45" fmla="*/ 40 h 4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40">
                  <a:moveTo>
                    <a:pt x="15" y="23"/>
                  </a:moveTo>
                  <a:cubicBezTo>
                    <a:pt x="12" y="21"/>
                    <a:pt x="8" y="19"/>
                    <a:pt x="6" y="16"/>
                  </a:cubicBezTo>
                  <a:cubicBezTo>
                    <a:pt x="5" y="14"/>
                    <a:pt x="5" y="14"/>
                    <a:pt x="4" y="13"/>
                  </a:cubicBezTo>
                  <a:cubicBezTo>
                    <a:pt x="3" y="12"/>
                    <a:pt x="1" y="11"/>
                    <a:pt x="0" y="9"/>
                  </a:cubicBezTo>
                  <a:cubicBezTo>
                    <a:pt x="0" y="7"/>
                    <a:pt x="2" y="4"/>
                    <a:pt x="4" y="3"/>
                  </a:cubicBezTo>
                  <a:cubicBezTo>
                    <a:pt x="7" y="0"/>
                    <a:pt x="7" y="1"/>
                    <a:pt x="10" y="2"/>
                  </a:cubicBezTo>
                  <a:cubicBezTo>
                    <a:pt x="12" y="2"/>
                    <a:pt x="15" y="2"/>
                    <a:pt x="17" y="3"/>
                  </a:cubicBezTo>
                  <a:cubicBezTo>
                    <a:pt x="20" y="3"/>
                    <a:pt x="23" y="3"/>
                    <a:pt x="26" y="3"/>
                  </a:cubicBezTo>
                  <a:cubicBezTo>
                    <a:pt x="29" y="4"/>
                    <a:pt x="32" y="5"/>
                    <a:pt x="35" y="7"/>
                  </a:cubicBezTo>
                  <a:cubicBezTo>
                    <a:pt x="37" y="8"/>
                    <a:pt x="39" y="11"/>
                    <a:pt x="38" y="13"/>
                  </a:cubicBezTo>
                  <a:cubicBezTo>
                    <a:pt x="36" y="15"/>
                    <a:pt x="33" y="14"/>
                    <a:pt x="31" y="13"/>
                  </a:cubicBezTo>
                  <a:cubicBezTo>
                    <a:pt x="35" y="16"/>
                    <a:pt x="40" y="18"/>
                    <a:pt x="42" y="22"/>
                  </a:cubicBezTo>
                  <a:cubicBezTo>
                    <a:pt x="43" y="25"/>
                    <a:pt x="41" y="30"/>
                    <a:pt x="38" y="33"/>
                  </a:cubicBezTo>
                  <a:cubicBezTo>
                    <a:pt x="30" y="40"/>
                    <a:pt x="20" y="29"/>
                    <a:pt x="15" y="23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Freeform 194"/>
            <p:cNvSpPr/>
            <p:nvPr/>
          </p:nvSpPr>
          <p:spPr bwMode="auto">
            <a:xfrm>
              <a:off x="3713" y="1973"/>
              <a:ext cx="87" cy="93"/>
            </a:xfrm>
            <a:custGeom>
              <a:avLst/>
              <a:gdLst>
                <a:gd name="T0" fmla="*/ 69 w 29"/>
                <a:gd name="T1" fmla="*/ 48 h 31"/>
                <a:gd name="T2" fmla="*/ 75 w 29"/>
                <a:gd name="T3" fmla="*/ 33 h 31"/>
                <a:gd name="T4" fmla="*/ 48 w 29"/>
                <a:gd name="T5" fmla="*/ 6 h 31"/>
                <a:gd name="T6" fmla="*/ 18 w 29"/>
                <a:gd name="T7" fmla="*/ 33 h 31"/>
                <a:gd name="T8" fmla="*/ 9 w 29"/>
                <a:gd name="T9" fmla="*/ 81 h 31"/>
                <a:gd name="T10" fmla="*/ 42 w 29"/>
                <a:gd name="T11" fmla="*/ 84 h 31"/>
                <a:gd name="T12" fmla="*/ 69 w 29"/>
                <a:gd name="T13" fmla="*/ 48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31"/>
                <a:gd name="T23" fmla="*/ 29 w 29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31">
                  <a:moveTo>
                    <a:pt x="23" y="16"/>
                  </a:moveTo>
                  <a:cubicBezTo>
                    <a:pt x="23" y="14"/>
                    <a:pt x="24" y="13"/>
                    <a:pt x="25" y="11"/>
                  </a:cubicBezTo>
                  <a:cubicBezTo>
                    <a:pt x="29" y="5"/>
                    <a:pt x="22" y="0"/>
                    <a:pt x="16" y="2"/>
                  </a:cubicBezTo>
                  <a:cubicBezTo>
                    <a:pt x="11" y="3"/>
                    <a:pt x="8" y="6"/>
                    <a:pt x="6" y="11"/>
                  </a:cubicBezTo>
                  <a:cubicBezTo>
                    <a:pt x="5" y="15"/>
                    <a:pt x="0" y="23"/>
                    <a:pt x="3" y="27"/>
                  </a:cubicBezTo>
                  <a:cubicBezTo>
                    <a:pt x="5" y="29"/>
                    <a:pt x="12" y="31"/>
                    <a:pt x="14" y="28"/>
                  </a:cubicBezTo>
                  <a:cubicBezTo>
                    <a:pt x="18" y="25"/>
                    <a:pt x="21" y="20"/>
                    <a:pt x="23" y="1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95"/>
            <p:cNvSpPr/>
            <p:nvPr/>
          </p:nvSpPr>
          <p:spPr bwMode="auto">
            <a:xfrm>
              <a:off x="3815" y="1946"/>
              <a:ext cx="134" cy="147"/>
            </a:xfrm>
            <a:custGeom>
              <a:avLst/>
              <a:gdLst>
                <a:gd name="T0" fmla="*/ 125 w 45"/>
                <a:gd name="T1" fmla="*/ 21 h 49"/>
                <a:gd name="T2" fmla="*/ 74 w 45"/>
                <a:gd name="T3" fmla="*/ 15 h 49"/>
                <a:gd name="T4" fmla="*/ 18 w 45"/>
                <a:gd name="T5" fmla="*/ 12 h 49"/>
                <a:gd name="T6" fmla="*/ 12 w 45"/>
                <a:gd name="T7" fmla="*/ 129 h 49"/>
                <a:gd name="T8" fmla="*/ 60 w 45"/>
                <a:gd name="T9" fmla="*/ 141 h 49"/>
                <a:gd name="T10" fmla="*/ 119 w 45"/>
                <a:gd name="T11" fmla="*/ 138 h 49"/>
                <a:gd name="T12" fmla="*/ 125 w 45"/>
                <a:gd name="T13" fmla="*/ 84 h 49"/>
                <a:gd name="T14" fmla="*/ 125 w 45"/>
                <a:gd name="T15" fmla="*/ 2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49"/>
                <a:gd name="T26" fmla="*/ 45 w 45"/>
                <a:gd name="T27" fmla="*/ 49 h 4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49">
                  <a:moveTo>
                    <a:pt x="42" y="7"/>
                  </a:moveTo>
                  <a:cubicBezTo>
                    <a:pt x="40" y="2"/>
                    <a:pt x="30" y="5"/>
                    <a:pt x="25" y="5"/>
                  </a:cubicBezTo>
                  <a:cubicBezTo>
                    <a:pt x="19" y="4"/>
                    <a:pt x="13" y="0"/>
                    <a:pt x="6" y="4"/>
                  </a:cubicBezTo>
                  <a:cubicBezTo>
                    <a:pt x="0" y="8"/>
                    <a:pt x="0" y="38"/>
                    <a:pt x="4" y="43"/>
                  </a:cubicBezTo>
                  <a:cubicBezTo>
                    <a:pt x="7" y="48"/>
                    <a:pt x="15" y="47"/>
                    <a:pt x="20" y="47"/>
                  </a:cubicBezTo>
                  <a:cubicBezTo>
                    <a:pt x="24" y="47"/>
                    <a:pt x="36" y="49"/>
                    <a:pt x="40" y="46"/>
                  </a:cubicBezTo>
                  <a:cubicBezTo>
                    <a:pt x="44" y="43"/>
                    <a:pt x="42" y="33"/>
                    <a:pt x="42" y="28"/>
                  </a:cubicBezTo>
                  <a:cubicBezTo>
                    <a:pt x="41" y="23"/>
                    <a:pt x="45" y="11"/>
                    <a:pt x="42" y="7"/>
                  </a:cubicBezTo>
                </a:path>
              </a:pathLst>
            </a:custGeom>
            <a:solidFill>
              <a:srgbClr val="FF80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Freeform 196"/>
            <p:cNvSpPr>
              <a:spLocks noEditPoints="1"/>
            </p:cNvSpPr>
            <p:nvPr/>
          </p:nvSpPr>
          <p:spPr bwMode="auto">
            <a:xfrm>
              <a:off x="3815" y="1904"/>
              <a:ext cx="128" cy="183"/>
            </a:xfrm>
            <a:custGeom>
              <a:avLst/>
              <a:gdLst>
                <a:gd name="T0" fmla="*/ 128 w 43"/>
                <a:gd name="T1" fmla="*/ 108 h 61"/>
                <a:gd name="T2" fmla="*/ 122 w 43"/>
                <a:gd name="T3" fmla="*/ 105 h 61"/>
                <a:gd name="T4" fmla="*/ 65 w 43"/>
                <a:gd name="T5" fmla="*/ 111 h 61"/>
                <a:gd name="T6" fmla="*/ 65 w 43"/>
                <a:gd name="T7" fmla="*/ 60 h 61"/>
                <a:gd name="T8" fmla="*/ 65 w 43"/>
                <a:gd name="T9" fmla="*/ 60 h 61"/>
                <a:gd name="T10" fmla="*/ 104 w 43"/>
                <a:gd name="T11" fmla="*/ 21 h 61"/>
                <a:gd name="T12" fmla="*/ 101 w 43"/>
                <a:gd name="T13" fmla="*/ 9 h 61"/>
                <a:gd name="T14" fmla="*/ 89 w 43"/>
                <a:gd name="T15" fmla="*/ 6 h 61"/>
                <a:gd name="T16" fmla="*/ 71 w 43"/>
                <a:gd name="T17" fmla="*/ 18 h 61"/>
                <a:gd name="T18" fmla="*/ 63 w 43"/>
                <a:gd name="T19" fmla="*/ 36 h 61"/>
                <a:gd name="T20" fmla="*/ 63 w 43"/>
                <a:gd name="T21" fmla="*/ 24 h 61"/>
                <a:gd name="T22" fmla="*/ 57 w 43"/>
                <a:gd name="T23" fmla="*/ 6 h 61"/>
                <a:gd name="T24" fmla="*/ 45 w 43"/>
                <a:gd name="T25" fmla="*/ 0 h 61"/>
                <a:gd name="T26" fmla="*/ 30 w 43"/>
                <a:gd name="T27" fmla="*/ 9 h 61"/>
                <a:gd name="T28" fmla="*/ 24 w 43"/>
                <a:gd name="T29" fmla="*/ 21 h 61"/>
                <a:gd name="T30" fmla="*/ 39 w 43"/>
                <a:gd name="T31" fmla="*/ 48 h 61"/>
                <a:gd name="T32" fmla="*/ 60 w 43"/>
                <a:gd name="T33" fmla="*/ 60 h 61"/>
                <a:gd name="T34" fmla="*/ 60 w 43"/>
                <a:gd name="T35" fmla="*/ 60 h 61"/>
                <a:gd name="T36" fmla="*/ 60 w 43"/>
                <a:gd name="T37" fmla="*/ 111 h 61"/>
                <a:gd name="T38" fmla="*/ 6 w 43"/>
                <a:gd name="T39" fmla="*/ 102 h 61"/>
                <a:gd name="T40" fmla="*/ 3 w 43"/>
                <a:gd name="T41" fmla="*/ 105 h 61"/>
                <a:gd name="T42" fmla="*/ 3 w 43"/>
                <a:gd name="T43" fmla="*/ 108 h 61"/>
                <a:gd name="T44" fmla="*/ 60 w 43"/>
                <a:gd name="T45" fmla="*/ 117 h 61"/>
                <a:gd name="T46" fmla="*/ 63 w 43"/>
                <a:gd name="T47" fmla="*/ 180 h 61"/>
                <a:gd name="T48" fmla="*/ 65 w 43"/>
                <a:gd name="T49" fmla="*/ 183 h 61"/>
                <a:gd name="T50" fmla="*/ 68 w 43"/>
                <a:gd name="T51" fmla="*/ 183 h 61"/>
                <a:gd name="T52" fmla="*/ 68 w 43"/>
                <a:gd name="T53" fmla="*/ 180 h 61"/>
                <a:gd name="T54" fmla="*/ 65 w 43"/>
                <a:gd name="T55" fmla="*/ 117 h 61"/>
                <a:gd name="T56" fmla="*/ 125 w 43"/>
                <a:gd name="T57" fmla="*/ 111 h 61"/>
                <a:gd name="T58" fmla="*/ 128 w 43"/>
                <a:gd name="T59" fmla="*/ 108 h 61"/>
                <a:gd name="T60" fmla="*/ 42 w 43"/>
                <a:gd name="T61" fmla="*/ 42 h 61"/>
                <a:gd name="T62" fmla="*/ 30 w 43"/>
                <a:gd name="T63" fmla="*/ 21 h 61"/>
                <a:gd name="T64" fmla="*/ 33 w 43"/>
                <a:gd name="T65" fmla="*/ 12 h 61"/>
                <a:gd name="T66" fmla="*/ 45 w 43"/>
                <a:gd name="T67" fmla="*/ 6 h 61"/>
                <a:gd name="T68" fmla="*/ 45 w 43"/>
                <a:gd name="T69" fmla="*/ 6 h 61"/>
                <a:gd name="T70" fmla="*/ 51 w 43"/>
                <a:gd name="T71" fmla="*/ 9 h 61"/>
                <a:gd name="T72" fmla="*/ 60 w 43"/>
                <a:gd name="T73" fmla="*/ 54 h 61"/>
                <a:gd name="T74" fmla="*/ 42 w 43"/>
                <a:gd name="T75" fmla="*/ 42 h 61"/>
                <a:gd name="T76" fmla="*/ 74 w 43"/>
                <a:gd name="T77" fmla="*/ 21 h 61"/>
                <a:gd name="T78" fmla="*/ 89 w 43"/>
                <a:gd name="T79" fmla="*/ 12 h 61"/>
                <a:gd name="T80" fmla="*/ 98 w 43"/>
                <a:gd name="T81" fmla="*/ 21 h 61"/>
                <a:gd name="T82" fmla="*/ 68 w 43"/>
                <a:gd name="T83" fmla="*/ 51 h 61"/>
                <a:gd name="T84" fmla="*/ 74 w 43"/>
                <a:gd name="T85" fmla="*/ 21 h 6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"/>
                <a:gd name="T130" fmla="*/ 0 h 61"/>
                <a:gd name="T131" fmla="*/ 43 w 43"/>
                <a:gd name="T132" fmla="*/ 61 h 6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" h="61">
                  <a:moveTo>
                    <a:pt x="43" y="36"/>
                  </a:moveTo>
                  <a:cubicBezTo>
                    <a:pt x="42" y="35"/>
                    <a:pt x="42" y="35"/>
                    <a:pt x="41" y="35"/>
                  </a:cubicBezTo>
                  <a:cubicBezTo>
                    <a:pt x="35" y="36"/>
                    <a:pt x="29" y="37"/>
                    <a:pt x="22" y="37"/>
                  </a:cubicBezTo>
                  <a:cubicBezTo>
                    <a:pt x="22" y="31"/>
                    <a:pt x="22" y="25"/>
                    <a:pt x="22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32" y="16"/>
                    <a:pt x="35" y="11"/>
                    <a:pt x="35" y="7"/>
                  </a:cubicBezTo>
                  <a:cubicBezTo>
                    <a:pt x="35" y="6"/>
                    <a:pt x="35" y="4"/>
                    <a:pt x="34" y="3"/>
                  </a:cubicBezTo>
                  <a:cubicBezTo>
                    <a:pt x="33" y="2"/>
                    <a:pt x="32" y="2"/>
                    <a:pt x="30" y="2"/>
                  </a:cubicBezTo>
                  <a:cubicBezTo>
                    <a:pt x="28" y="2"/>
                    <a:pt x="26" y="3"/>
                    <a:pt x="24" y="6"/>
                  </a:cubicBezTo>
                  <a:cubicBezTo>
                    <a:pt x="23" y="7"/>
                    <a:pt x="22" y="9"/>
                    <a:pt x="21" y="12"/>
                  </a:cubicBezTo>
                  <a:cubicBezTo>
                    <a:pt x="21" y="10"/>
                    <a:pt x="21" y="9"/>
                    <a:pt x="21" y="8"/>
                  </a:cubicBezTo>
                  <a:cubicBezTo>
                    <a:pt x="20" y="6"/>
                    <a:pt x="20" y="4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0" y="3"/>
                  </a:cubicBezTo>
                  <a:cubicBezTo>
                    <a:pt x="8" y="4"/>
                    <a:pt x="8" y="6"/>
                    <a:pt x="8" y="7"/>
                  </a:cubicBezTo>
                  <a:cubicBezTo>
                    <a:pt x="8" y="11"/>
                    <a:pt x="10" y="14"/>
                    <a:pt x="13" y="16"/>
                  </a:cubicBezTo>
                  <a:cubicBezTo>
                    <a:pt x="15" y="18"/>
                    <a:pt x="18" y="19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5"/>
                    <a:pt x="20" y="31"/>
                    <a:pt x="20" y="37"/>
                  </a:cubicBezTo>
                  <a:cubicBezTo>
                    <a:pt x="14" y="36"/>
                    <a:pt x="8" y="35"/>
                    <a:pt x="2" y="34"/>
                  </a:cubicBezTo>
                  <a:cubicBezTo>
                    <a:pt x="1" y="34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7" y="37"/>
                    <a:pt x="14" y="38"/>
                    <a:pt x="20" y="39"/>
                  </a:cubicBezTo>
                  <a:cubicBezTo>
                    <a:pt x="20" y="46"/>
                    <a:pt x="20" y="54"/>
                    <a:pt x="21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2" y="54"/>
                    <a:pt x="22" y="46"/>
                    <a:pt x="22" y="39"/>
                  </a:cubicBezTo>
                  <a:cubicBezTo>
                    <a:pt x="29" y="39"/>
                    <a:pt x="35" y="38"/>
                    <a:pt x="42" y="37"/>
                  </a:cubicBezTo>
                  <a:cubicBezTo>
                    <a:pt x="42" y="37"/>
                    <a:pt x="43" y="36"/>
                    <a:pt x="43" y="36"/>
                  </a:cubicBezTo>
                  <a:close/>
                  <a:moveTo>
                    <a:pt x="14" y="14"/>
                  </a:moveTo>
                  <a:cubicBezTo>
                    <a:pt x="12" y="12"/>
                    <a:pt x="10" y="10"/>
                    <a:pt x="10" y="7"/>
                  </a:cubicBezTo>
                  <a:cubicBezTo>
                    <a:pt x="10" y="6"/>
                    <a:pt x="10" y="5"/>
                    <a:pt x="11" y="4"/>
                  </a:cubicBezTo>
                  <a:cubicBezTo>
                    <a:pt x="13" y="2"/>
                    <a:pt x="14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6" y="2"/>
                    <a:pt x="17" y="3"/>
                  </a:cubicBezTo>
                  <a:cubicBezTo>
                    <a:pt x="19" y="7"/>
                    <a:pt x="20" y="14"/>
                    <a:pt x="20" y="18"/>
                  </a:cubicBezTo>
                  <a:cubicBezTo>
                    <a:pt x="18" y="17"/>
                    <a:pt x="16" y="16"/>
                    <a:pt x="14" y="14"/>
                  </a:cubicBezTo>
                  <a:close/>
                  <a:moveTo>
                    <a:pt x="25" y="7"/>
                  </a:moveTo>
                  <a:cubicBezTo>
                    <a:pt x="27" y="5"/>
                    <a:pt x="29" y="4"/>
                    <a:pt x="30" y="4"/>
                  </a:cubicBezTo>
                  <a:cubicBezTo>
                    <a:pt x="32" y="4"/>
                    <a:pt x="33" y="5"/>
                    <a:pt x="33" y="7"/>
                  </a:cubicBezTo>
                  <a:cubicBezTo>
                    <a:pt x="33" y="10"/>
                    <a:pt x="31" y="14"/>
                    <a:pt x="23" y="17"/>
                  </a:cubicBezTo>
                  <a:cubicBezTo>
                    <a:pt x="23" y="12"/>
                    <a:pt x="24" y="9"/>
                    <a:pt x="25" y="7"/>
                  </a:cubicBezTo>
                  <a:close/>
                </a:path>
              </a:pathLst>
            </a:custGeom>
            <a:solidFill>
              <a:srgbClr val="96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8" name="TextBox 197"/>
          <p:cNvSpPr txBox="1"/>
          <p:nvPr/>
        </p:nvSpPr>
        <p:spPr>
          <a:xfrm>
            <a:off x="1151257" y="3799606"/>
            <a:ext cx="231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32B45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F32B45"/>
              </a:solidFill>
              <a:cs typeface="+mn-ea"/>
              <a:sym typeface="+mn-lt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1151257" y="4578337"/>
            <a:ext cx="1908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5519048" y="3799606"/>
            <a:ext cx="231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B7C29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3B7C29"/>
              </a:solidFill>
              <a:cs typeface="+mn-ea"/>
              <a:sym typeface="+mn-lt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5519048" y="4578337"/>
            <a:ext cx="1908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9926219" y="3799606"/>
            <a:ext cx="2314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32B45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F32B45"/>
              </a:solidFill>
              <a:cs typeface="+mn-ea"/>
              <a:sym typeface="+mn-lt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9926219" y="4578337"/>
            <a:ext cx="1908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8" grpId="0"/>
      <p:bldP spid="199" grpId="0" build="p"/>
      <p:bldP spid="200" grpId="0"/>
      <p:bldP spid="201" grpId="0" build="p"/>
      <p:bldP spid="202" grpId="0"/>
      <p:bldP spid="20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46" y="561194"/>
            <a:ext cx="13177464" cy="3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1767" y="10283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D62822"/>
                </a:solidFill>
                <a:cs typeface="+mn-ea"/>
                <a:sym typeface="+mn-lt"/>
              </a:rPr>
              <a:t>单击添加文字标题</a:t>
            </a:r>
          </a:p>
        </p:txBody>
      </p:sp>
      <p:grpSp>
        <p:nvGrpSpPr>
          <p:cNvPr id="169" name="组合 168"/>
          <p:cNvGrpSpPr/>
          <p:nvPr/>
        </p:nvGrpSpPr>
        <p:grpSpPr>
          <a:xfrm>
            <a:off x="4244606" y="1224359"/>
            <a:ext cx="3702496" cy="5230224"/>
            <a:chOff x="4244606" y="590712"/>
            <a:chExt cx="3702496" cy="5230224"/>
          </a:xfrm>
          <a:effectLst>
            <a:outerShdw blurRad="63500" sx="106000" sy="106000" algn="ctr" rotWithShape="0">
              <a:prstClr val="black">
                <a:alpha val="40000"/>
              </a:prstClr>
            </a:outerShdw>
          </a:effectLst>
        </p:grpSpPr>
        <p:sp>
          <p:nvSpPr>
            <p:cNvPr id="170" name="矩形 169"/>
            <p:cNvSpPr/>
            <p:nvPr/>
          </p:nvSpPr>
          <p:spPr>
            <a:xfrm rot="4775817">
              <a:off x="5791086" y="2905592"/>
              <a:ext cx="306201" cy="3399161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 rot="4500000">
              <a:off x="5866171" y="2268133"/>
              <a:ext cx="245217" cy="2312584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矩形 171"/>
            <p:cNvSpPr/>
            <p:nvPr/>
          </p:nvSpPr>
          <p:spPr>
            <a:xfrm rot="16824183" flipH="1">
              <a:off x="6033535" y="2626798"/>
              <a:ext cx="315963" cy="2807314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矩形 179"/>
            <p:cNvSpPr/>
            <p:nvPr/>
          </p:nvSpPr>
          <p:spPr>
            <a:xfrm rot="4500000">
              <a:off x="5885578" y="1749405"/>
              <a:ext cx="230468" cy="1598950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矩形 180"/>
            <p:cNvSpPr/>
            <p:nvPr/>
          </p:nvSpPr>
          <p:spPr>
            <a:xfrm rot="4500000">
              <a:off x="5939133" y="1355116"/>
              <a:ext cx="138651" cy="1145934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矩形 181"/>
            <p:cNvSpPr/>
            <p:nvPr/>
          </p:nvSpPr>
          <p:spPr>
            <a:xfrm rot="4500000">
              <a:off x="6001062" y="1156344"/>
              <a:ext cx="111524" cy="733622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矩形 182"/>
            <p:cNvSpPr/>
            <p:nvPr/>
          </p:nvSpPr>
          <p:spPr>
            <a:xfrm rot="4500000">
              <a:off x="6007686" y="986491"/>
              <a:ext cx="97545" cy="480331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矩形 183"/>
            <p:cNvSpPr/>
            <p:nvPr/>
          </p:nvSpPr>
          <p:spPr>
            <a:xfrm rot="19800000">
              <a:off x="6111198" y="879926"/>
              <a:ext cx="100177" cy="293307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矩形 184"/>
            <p:cNvSpPr/>
            <p:nvPr/>
          </p:nvSpPr>
          <p:spPr>
            <a:xfrm>
              <a:off x="5840628" y="5062652"/>
              <a:ext cx="466139" cy="758284"/>
            </a:xfrm>
            <a:prstGeom prst="rect">
              <a:avLst/>
            </a:prstGeom>
            <a:solidFill>
              <a:srgbClr val="FDD7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6" name="Group 60"/>
            <p:cNvGrpSpPr>
              <a:grpSpLocks noChangeAspect="1"/>
            </p:cNvGrpSpPr>
            <p:nvPr/>
          </p:nvGrpSpPr>
          <p:grpSpPr bwMode="auto">
            <a:xfrm rot="900000">
              <a:off x="5929801" y="590712"/>
              <a:ext cx="696382" cy="508104"/>
              <a:chOff x="4573" y="2781"/>
              <a:chExt cx="847" cy="618"/>
            </a:xfrm>
          </p:grpSpPr>
          <p:sp>
            <p:nvSpPr>
              <p:cNvPr id="192" name="Freeform 62"/>
              <p:cNvSpPr/>
              <p:nvPr/>
            </p:nvSpPr>
            <p:spPr bwMode="auto">
              <a:xfrm>
                <a:off x="4609" y="2835"/>
                <a:ext cx="742" cy="526"/>
              </a:xfrm>
              <a:custGeom>
                <a:avLst/>
                <a:gdLst>
                  <a:gd name="T0" fmla="*/ 312 w 312"/>
                  <a:gd name="T1" fmla="*/ 0 h 221"/>
                  <a:gd name="T2" fmla="*/ 0 w 312"/>
                  <a:gd name="T3" fmla="*/ 221 h 221"/>
                  <a:gd name="T4" fmla="*/ 231 w 312"/>
                  <a:gd name="T5" fmla="*/ 221 h 221"/>
                  <a:gd name="T6" fmla="*/ 312 w 312"/>
                  <a:gd name="T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2" h="221">
                    <a:moveTo>
                      <a:pt x="312" y="0"/>
                    </a:moveTo>
                    <a:cubicBezTo>
                      <a:pt x="194" y="11"/>
                      <a:pt x="0" y="65"/>
                      <a:pt x="0" y="221"/>
                    </a:cubicBezTo>
                    <a:cubicBezTo>
                      <a:pt x="231" y="221"/>
                      <a:pt x="231" y="221"/>
                      <a:pt x="231" y="221"/>
                    </a:cubicBezTo>
                    <a:cubicBezTo>
                      <a:pt x="231" y="116"/>
                      <a:pt x="164" y="50"/>
                      <a:pt x="312" y="0"/>
                    </a:cubicBezTo>
                  </a:path>
                </a:pathLst>
              </a:custGeom>
              <a:solidFill>
                <a:srgbClr val="E21C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3" name="Oval 63"/>
              <p:cNvSpPr>
                <a:spLocks noChangeArrowheads="1"/>
              </p:cNvSpPr>
              <p:nvPr/>
            </p:nvSpPr>
            <p:spPr bwMode="auto">
              <a:xfrm>
                <a:off x="5282" y="2781"/>
                <a:ext cx="138" cy="140"/>
              </a:xfrm>
              <a:prstGeom prst="ellipse">
                <a:avLst/>
              </a:prstGeom>
              <a:solidFill>
                <a:srgbClr val="FBF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4" name="Freeform 64"/>
              <p:cNvSpPr/>
              <p:nvPr/>
            </p:nvSpPr>
            <p:spPr bwMode="auto">
              <a:xfrm>
                <a:off x="4573" y="3325"/>
                <a:ext cx="621" cy="74"/>
              </a:xfrm>
              <a:custGeom>
                <a:avLst/>
                <a:gdLst>
                  <a:gd name="T0" fmla="*/ 246 w 261"/>
                  <a:gd name="T1" fmla="*/ 31 h 31"/>
                  <a:gd name="T2" fmla="*/ 15 w 261"/>
                  <a:gd name="T3" fmla="*/ 31 h 31"/>
                  <a:gd name="T4" fmla="*/ 0 w 261"/>
                  <a:gd name="T5" fmla="*/ 15 h 31"/>
                  <a:gd name="T6" fmla="*/ 15 w 261"/>
                  <a:gd name="T7" fmla="*/ 0 h 31"/>
                  <a:gd name="T8" fmla="*/ 246 w 261"/>
                  <a:gd name="T9" fmla="*/ 0 h 31"/>
                  <a:gd name="T10" fmla="*/ 261 w 261"/>
                  <a:gd name="T11" fmla="*/ 15 h 31"/>
                  <a:gd name="T12" fmla="*/ 246 w 261"/>
                  <a:gd name="T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1" h="31">
                    <a:moveTo>
                      <a:pt x="246" y="31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7" y="31"/>
                      <a:pt x="0" y="24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46" y="0"/>
                      <a:pt x="246" y="0"/>
                      <a:pt x="246" y="0"/>
                    </a:cubicBezTo>
                    <a:cubicBezTo>
                      <a:pt x="254" y="0"/>
                      <a:pt x="261" y="7"/>
                      <a:pt x="261" y="15"/>
                    </a:cubicBezTo>
                    <a:cubicBezTo>
                      <a:pt x="261" y="24"/>
                      <a:pt x="254" y="31"/>
                      <a:pt x="246" y="31"/>
                    </a:cubicBezTo>
                    <a:close/>
                  </a:path>
                </a:pathLst>
              </a:custGeom>
              <a:solidFill>
                <a:srgbClr val="FBFA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5" name="Freeform 65"/>
              <p:cNvSpPr/>
              <p:nvPr/>
            </p:nvSpPr>
            <p:spPr bwMode="auto">
              <a:xfrm>
                <a:off x="4640" y="2873"/>
                <a:ext cx="566" cy="438"/>
              </a:xfrm>
              <a:custGeom>
                <a:avLst/>
                <a:gdLst>
                  <a:gd name="T0" fmla="*/ 238 w 238"/>
                  <a:gd name="T1" fmla="*/ 0 h 184"/>
                  <a:gd name="T2" fmla="*/ 0 w 238"/>
                  <a:gd name="T3" fmla="*/ 184 h 184"/>
                  <a:gd name="T4" fmla="*/ 190 w 238"/>
                  <a:gd name="T5" fmla="*/ 184 h 184"/>
                  <a:gd name="T6" fmla="*/ 238 w 238"/>
                  <a:gd name="T7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184">
                    <a:moveTo>
                      <a:pt x="238" y="0"/>
                    </a:moveTo>
                    <a:cubicBezTo>
                      <a:pt x="3" y="63"/>
                      <a:pt x="0" y="184"/>
                      <a:pt x="0" y="184"/>
                    </a:cubicBezTo>
                    <a:cubicBezTo>
                      <a:pt x="190" y="184"/>
                      <a:pt x="190" y="184"/>
                      <a:pt x="190" y="184"/>
                    </a:cubicBezTo>
                    <a:cubicBezTo>
                      <a:pt x="144" y="43"/>
                      <a:pt x="238" y="0"/>
                      <a:pt x="238" y="0"/>
                    </a:cubicBezTo>
                  </a:path>
                </a:pathLst>
              </a:custGeom>
              <a:solidFill>
                <a:srgbClr val="D220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87" name="矩形 186"/>
            <p:cNvSpPr/>
            <p:nvPr/>
          </p:nvSpPr>
          <p:spPr>
            <a:xfrm>
              <a:off x="4244897" y="4817325"/>
              <a:ext cx="3702205" cy="245327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 rot="16824183" flipH="1">
              <a:off x="5997027" y="1977546"/>
              <a:ext cx="235997" cy="1938218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 rot="16824183" flipH="1">
              <a:off x="5969092" y="1552131"/>
              <a:ext cx="215786" cy="1312135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 rot="16824183" flipH="1">
              <a:off x="6053353" y="1277902"/>
              <a:ext cx="101077" cy="842083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矩形 190"/>
            <p:cNvSpPr/>
            <p:nvPr/>
          </p:nvSpPr>
          <p:spPr>
            <a:xfrm rot="16824183" flipH="1">
              <a:off x="6053651" y="1063594"/>
              <a:ext cx="118378" cy="590299"/>
            </a:xfrm>
            <a:prstGeom prst="rect">
              <a:avLst/>
            </a:prstGeom>
            <a:solidFill>
              <a:srgbClr val="3B7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6" name="椭圆 195"/>
          <p:cNvSpPr/>
          <p:nvPr/>
        </p:nvSpPr>
        <p:spPr>
          <a:xfrm>
            <a:off x="1773140" y="2362844"/>
            <a:ext cx="1858244" cy="1858244"/>
          </a:xfrm>
          <a:prstGeom prst="ellipse">
            <a:avLst/>
          </a:prstGeom>
          <a:solidFill>
            <a:srgbClr val="D6282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8023286" y="1354732"/>
            <a:ext cx="1858244" cy="1858244"/>
          </a:xfrm>
          <a:prstGeom prst="ellipse">
            <a:avLst/>
          </a:prstGeom>
          <a:solidFill>
            <a:srgbClr val="D6282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8613710" y="4509120"/>
            <a:ext cx="1858244" cy="1858244"/>
          </a:xfrm>
          <a:prstGeom prst="ellipse">
            <a:avLst/>
          </a:prstGeom>
          <a:solidFill>
            <a:srgbClr val="3B7C29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99" name="组合 198"/>
          <p:cNvGrpSpPr/>
          <p:nvPr/>
        </p:nvGrpSpPr>
        <p:grpSpPr>
          <a:xfrm>
            <a:off x="2337926" y="2503833"/>
            <a:ext cx="684067" cy="813413"/>
            <a:chOff x="6737352" y="4822825"/>
            <a:chExt cx="814388" cy="968375"/>
          </a:xfrm>
        </p:grpSpPr>
        <p:sp>
          <p:nvSpPr>
            <p:cNvPr id="200" name="Freeform 70"/>
            <p:cNvSpPr/>
            <p:nvPr/>
          </p:nvSpPr>
          <p:spPr bwMode="auto">
            <a:xfrm>
              <a:off x="6773865" y="5016500"/>
              <a:ext cx="741363" cy="774700"/>
            </a:xfrm>
            <a:custGeom>
              <a:avLst/>
              <a:gdLst>
                <a:gd name="T0" fmla="*/ 433 w 467"/>
                <a:gd name="T1" fmla="*/ 488 h 488"/>
                <a:gd name="T2" fmla="*/ 24 w 467"/>
                <a:gd name="T3" fmla="*/ 488 h 488"/>
                <a:gd name="T4" fmla="*/ 0 w 467"/>
                <a:gd name="T5" fmla="*/ 0 h 488"/>
                <a:gd name="T6" fmla="*/ 467 w 467"/>
                <a:gd name="T7" fmla="*/ 0 h 488"/>
                <a:gd name="T8" fmla="*/ 433 w 467"/>
                <a:gd name="T9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8">
                  <a:moveTo>
                    <a:pt x="433" y="488"/>
                  </a:moveTo>
                  <a:lnTo>
                    <a:pt x="24" y="488"/>
                  </a:lnTo>
                  <a:lnTo>
                    <a:pt x="0" y="0"/>
                  </a:lnTo>
                  <a:lnTo>
                    <a:pt x="467" y="0"/>
                  </a:lnTo>
                  <a:lnTo>
                    <a:pt x="433" y="488"/>
                  </a:lnTo>
                  <a:close/>
                </a:path>
              </a:pathLst>
            </a:custGeom>
            <a:solidFill>
              <a:srgbClr val="FDD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71"/>
            <p:cNvSpPr/>
            <p:nvPr/>
          </p:nvSpPr>
          <p:spPr bwMode="auto">
            <a:xfrm>
              <a:off x="6773865" y="5016500"/>
              <a:ext cx="741363" cy="774700"/>
            </a:xfrm>
            <a:custGeom>
              <a:avLst/>
              <a:gdLst>
                <a:gd name="T0" fmla="*/ 433 w 467"/>
                <a:gd name="T1" fmla="*/ 488 h 488"/>
                <a:gd name="T2" fmla="*/ 24 w 467"/>
                <a:gd name="T3" fmla="*/ 488 h 488"/>
                <a:gd name="T4" fmla="*/ 0 w 467"/>
                <a:gd name="T5" fmla="*/ 0 h 488"/>
                <a:gd name="T6" fmla="*/ 467 w 467"/>
                <a:gd name="T7" fmla="*/ 0 h 488"/>
                <a:gd name="T8" fmla="*/ 433 w 467"/>
                <a:gd name="T9" fmla="*/ 488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7" h="488">
                  <a:moveTo>
                    <a:pt x="433" y="488"/>
                  </a:moveTo>
                  <a:lnTo>
                    <a:pt x="24" y="488"/>
                  </a:lnTo>
                  <a:lnTo>
                    <a:pt x="0" y="0"/>
                  </a:lnTo>
                  <a:lnTo>
                    <a:pt x="467" y="0"/>
                  </a:lnTo>
                  <a:lnTo>
                    <a:pt x="433" y="4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Rectangle 72"/>
            <p:cNvSpPr>
              <a:spLocks noChangeArrowheads="1"/>
            </p:cNvSpPr>
            <p:nvPr/>
          </p:nvSpPr>
          <p:spPr bwMode="auto">
            <a:xfrm>
              <a:off x="7027865" y="5016500"/>
              <a:ext cx="487363" cy="774700"/>
            </a:xfrm>
            <a:prstGeom prst="rect">
              <a:avLst/>
            </a:prstGeom>
            <a:solidFill>
              <a:srgbClr val="FDD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Rectangle 73"/>
            <p:cNvSpPr>
              <a:spLocks noChangeArrowheads="1"/>
            </p:cNvSpPr>
            <p:nvPr/>
          </p:nvSpPr>
          <p:spPr bwMode="auto">
            <a:xfrm>
              <a:off x="7027865" y="5016500"/>
              <a:ext cx="487363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Rectangle 74"/>
            <p:cNvSpPr>
              <a:spLocks noChangeArrowheads="1"/>
            </p:cNvSpPr>
            <p:nvPr/>
          </p:nvSpPr>
          <p:spPr bwMode="auto">
            <a:xfrm>
              <a:off x="6737352" y="5000625"/>
              <a:ext cx="814388" cy="76200"/>
            </a:xfrm>
            <a:prstGeom prst="rect">
              <a:avLst/>
            </a:prstGeom>
            <a:solidFill>
              <a:srgbClr val="6379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Rectangle 75"/>
            <p:cNvSpPr>
              <a:spLocks noChangeArrowheads="1"/>
            </p:cNvSpPr>
            <p:nvPr/>
          </p:nvSpPr>
          <p:spPr bwMode="auto">
            <a:xfrm>
              <a:off x="6737352" y="5000625"/>
              <a:ext cx="814388" cy="7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76"/>
            <p:cNvSpPr/>
            <p:nvPr/>
          </p:nvSpPr>
          <p:spPr bwMode="auto">
            <a:xfrm>
              <a:off x="6792915" y="5397500"/>
              <a:ext cx="722313" cy="57150"/>
            </a:xfrm>
            <a:custGeom>
              <a:avLst/>
              <a:gdLst>
                <a:gd name="T0" fmla="*/ 3 w 455"/>
                <a:gd name="T1" fmla="*/ 36 h 36"/>
                <a:gd name="T2" fmla="*/ 455 w 455"/>
                <a:gd name="T3" fmla="*/ 36 h 36"/>
                <a:gd name="T4" fmla="*/ 455 w 455"/>
                <a:gd name="T5" fmla="*/ 0 h 36"/>
                <a:gd name="T6" fmla="*/ 0 w 455"/>
                <a:gd name="T7" fmla="*/ 0 h 36"/>
                <a:gd name="T8" fmla="*/ 3 w 45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36">
                  <a:moveTo>
                    <a:pt x="3" y="36"/>
                  </a:moveTo>
                  <a:lnTo>
                    <a:pt x="455" y="36"/>
                  </a:lnTo>
                  <a:lnTo>
                    <a:pt x="455" y="0"/>
                  </a:lnTo>
                  <a:lnTo>
                    <a:pt x="0" y="0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6379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77"/>
            <p:cNvSpPr/>
            <p:nvPr/>
          </p:nvSpPr>
          <p:spPr bwMode="auto">
            <a:xfrm>
              <a:off x="6792915" y="5397500"/>
              <a:ext cx="722313" cy="57150"/>
            </a:xfrm>
            <a:custGeom>
              <a:avLst/>
              <a:gdLst>
                <a:gd name="T0" fmla="*/ 3 w 455"/>
                <a:gd name="T1" fmla="*/ 36 h 36"/>
                <a:gd name="T2" fmla="*/ 455 w 455"/>
                <a:gd name="T3" fmla="*/ 36 h 36"/>
                <a:gd name="T4" fmla="*/ 455 w 455"/>
                <a:gd name="T5" fmla="*/ 0 h 36"/>
                <a:gd name="T6" fmla="*/ 0 w 455"/>
                <a:gd name="T7" fmla="*/ 0 h 36"/>
                <a:gd name="T8" fmla="*/ 3 w 455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5" h="36">
                  <a:moveTo>
                    <a:pt x="3" y="36"/>
                  </a:moveTo>
                  <a:lnTo>
                    <a:pt x="455" y="36"/>
                  </a:lnTo>
                  <a:lnTo>
                    <a:pt x="455" y="0"/>
                  </a:lnTo>
                  <a:lnTo>
                    <a:pt x="0" y="0"/>
                  </a:lnTo>
                  <a:lnTo>
                    <a:pt x="3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Rectangle 78"/>
            <p:cNvSpPr>
              <a:spLocks noChangeArrowheads="1"/>
            </p:cNvSpPr>
            <p:nvPr/>
          </p:nvSpPr>
          <p:spPr bwMode="auto">
            <a:xfrm>
              <a:off x="7216777" y="5000625"/>
              <a:ext cx="71438" cy="790575"/>
            </a:xfrm>
            <a:prstGeom prst="rect">
              <a:avLst/>
            </a:prstGeom>
            <a:solidFill>
              <a:srgbClr val="3C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Rectangle 79"/>
            <p:cNvSpPr>
              <a:spLocks noChangeArrowheads="1"/>
            </p:cNvSpPr>
            <p:nvPr/>
          </p:nvSpPr>
          <p:spPr bwMode="auto">
            <a:xfrm>
              <a:off x="7216777" y="5000625"/>
              <a:ext cx="71438" cy="79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80"/>
            <p:cNvSpPr>
              <a:spLocks noEditPoints="1"/>
            </p:cNvSpPr>
            <p:nvPr/>
          </p:nvSpPr>
          <p:spPr bwMode="auto">
            <a:xfrm>
              <a:off x="7223127" y="5000625"/>
              <a:ext cx="328613" cy="76200"/>
            </a:xfrm>
            <a:custGeom>
              <a:avLst/>
              <a:gdLst>
                <a:gd name="T0" fmla="*/ 207 w 207"/>
                <a:gd name="T1" fmla="*/ 3 h 48"/>
                <a:gd name="T2" fmla="*/ 207 w 207"/>
                <a:gd name="T3" fmla="*/ 3 h 48"/>
                <a:gd name="T4" fmla="*/ 207 w 207"/>
                <a:gd name="T5" fmla="*/ 48 h 48"/>
                <a:gd name="T6" fmla="*/ 207 w 207"/>
                <a:gd name="T7" fmla="*/ 3 h 48"/>
                <a:gd name="T8" fmla="*/ 205 w 207"/>
                <a:gd name="T9" fmla="*/ 0 h 48"/>
                <a:gd name="T10" fmla="*/ 0 w 207"/>
                <a:gd name="T11" fmla="*/ 0 h 48"/>
                <a:gd name="T12" fmla="*/ 0 w 207"/>
                <a:gd name="T13" fmla="*/ 0 h 48"/>
                <a:gd name="T14" fmla="*/ 41 w 207"/>
                <a:gd name="T15" fmla="*/ 0 h 48"/>
                <a:gd name="T16" fmla="*/ 205 w 207"/>
                <a:gd name="T17" fmla="*/ 0 h 48"/>
                <a:gd name="T18" fmla="*/ 205 w 207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48">
                  <a:moveTo>
                    <a:pt x="207" y="3"/>
                  </a:moveTo>
                  <a:lnTo>
                    <a:pt x="207" y="3"/>
                  </a:lnTo>
                  <a:lnTo>
                    <a:pt x="207" y="48"/>
                  </a:lnTo>
                  <a:lnTo>
                    <a:pt x="207" y="3"/>
                  </a:lnTo>
                  <a:close/>
                  <a:moveTo>
                    <a:pt x="20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Freeform 81"/>
            <p:cNvSpPr>
              <a:spLocks noEditPoints="1"/>
            </p:cNvSpPr>
            <p:nvPr/>
          </p:nvSpPr>
          <p:spPr bwMode="auto">
            <a:xfrm>
              <a:off x="7223127" y="5000625"/>
              <a:ext cx="328613" cy="76200"/>
            </a:xfrm>
            <a:custGeom>
              <a:avLst/>
              <a:gdLst>
                <a:gd name="T0" fmla="*/ 207 w 207"/>
                <a:gd name="T1" fmla="*/ 3 h 48"/>
                <a:gd name="T2" fmla="*/ 207 w 207"/>
                <a:gd name="T3" fmla="*/ 3 h 48"/>
                <a:gd name="T4" fmla="*/ 207 w 207"/>
                <a:gd name="T5" fmla="*/ 48 h 48"/>
                <a:gd name="T6" fmla="*/ 207 w 207"/>
                <a:gd name="T7" fmla="*/ 3 h 48"/>
                <a:gd name="T8" fmla="*/ 205 w 207"/>
                <a:gd name="T9" fmla="*/ 0 h 48"/>
                <a:gd name="T10" fmla="*/ 0 w 207"/>
                <a:gd name="T11" fmla="*/ 0 h 48"/>
                <a:gd name="T12" fmla="*/ 0 w 207"/>
                <a:gd name="T13" fmla="*/ 0 h 48"/>
                <a:gd name="T14" fmla="*/ 41 w 207"/>
                <a:gd name="T15" fmla="*/ 0 h 48"/>
                <a:gd name="T16" fmla="*/ 205 w 207"/>
                <a:gd name="T17" fmla="*/ 0 h 48"/>
                <a:gd name="T18" fmla="*/ 205 w 207"/>
                <a:gd name="T1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7" h="48">
                  <a:moveTo>
                    <a:pt x="207" y="3"/>
                  </a:moveTo>
                  <a:lnTo>
                    <a:pt x="207" y="3"/>
                  </a:lnTo>
                  <a:lnTo>
                    <a:pt x="207" y="48"/>
                  </a:lnTo>
                  <a:lnTo>
                    <a:pt x="207" y="3"/>
                  </a:lnTo>
                  <a:moveTo>
                    <a:pt x="20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1" y="0"/>
                  </a:lnTo>
                  <a:lnTo>
                    <a:pt x="205" y="0"/>
                  </a:lnTo>
                  <a:lnTo>
                    <a:pt x="2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82"/>
            <p:cNvSpPr>
              <a:spLocks noEditPoints="1"/>
            </p:cNvSpPr>
            <p:nvPr/>
          </p:nvSpPr>
          <p:spPr bwMode="auto">
            <a:xfrm>
              <a:off x="7050090" y="5000625"/>
              <a:ext cx="501650" cy="76200"/>
            </a:xfrm>
            <a:custGeom>
              <a:avLst/>
              <a:gdLst>
                <a:gd name="T0" fmla="*/ 105 w 316"/>
                <a:gd name="T1" fmla="*/ 0 h 48"/>
                <a:gd name="T2" fmla="*/ 0 w 316"/>
                <a:gd name="T3" fmla="*/ 0 h 48"/>
                <a:gd name="T4" fmla="*/ 0 w 316"/>
                <a:gd name="T5" fmla="*/ 48 h 48"/>
                <a:gd name="T6" fmla="*/ 105 w 316"/>
                <a:gd name="T7" fmla="*/ 48 h 48"/>
                <a:gd name="T8" fmla="*/ 105 w 316"/>
                <a:gd name="T9" fmla="*/ 0 h 48"/>
                <a:gd name="T10" fmla="*/ 316 w 316"/>
                <a:gd name="T11" fmla="*/ 0 h 48"/>
                <a:gd name="T12" fmla="*/ 314 w 316"/>
                <a:gd name="T13" fmla="*/ 0 h 48"/>
                <a:gd name="T14" fmla="*/ 150 w 316"/>
                <a:gd name="T15" fmla="*/ 0 h 48"/>
                <a:gd name="T16" fmla="*/ 150 w 316"/>
                <a:gd name="T17" fmla="*/ 48 h 48"/>
                <a:gd name="T18" fmla="*/ 316 w 316"/>
                <a:gd name="T19" fmla="*/ 48 h 48"/>
                <a:gd name="T20" fmla="*/ 316 w 316"/>
                <a:gd name="T21" fmla="*/ 3 h 48"/>
                <a:gd name="T22" fmla="*/ 316 w 316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8">
                  <a:moveTo>
                    <a:pt x="105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05" y="48"/>
                  </a:lnTo>
                  <a:lnTo>
                    <a:pt x="105" y="0"/>
                  </a:lnTo>
                  <a:close/>
                  <a:moveTo>
                    <a:pt x="316" y="0"/>
                  </a:moveTo>
                  <a:lnTo>
                    <a:pt x="314" y="0"/>
                  </a:lnTo>
                  <a:lnTo>
                    <a:pt x="150" y="0"/>
                  </a:lnTo>
                  <a:lnTo>
                    <a:pt x="150" y="48"/>
                  </a:lnTo>
                  <a:lnTo>
                    <a:pt x="316" y="48"/>
                  </a:lnTo>
                  <a:lnTo>
                    <a:pt x="316" y="3"/>
                  </a:lnTo>
                  <a:lnTo>
                    <a:pt x="316" y="0"/>
                  </a:lnTo>
                  <a:close/>
                </a:path>
              </a:pathLst>
            </a:custGeom>
            <a:solidFill>
              <a:srgbClr val="637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Freeform 83"/>
            <p:cNvSpPr>
              <a:spLocks noEditPoints="1"/>
            </p:cNvSpPr>
            <p:nvPr/>
          </p:nvSpPr>
          <p:spPr bwMode="auto">
            <a:xfrm>
              <a:off x="7050090" y="5000625"/>
              <a:ext cx="501650" cy="76200"/>
            </a:xfrm>
            <a:custGeom>
              <a:avLst/>
              <a:gdLst>
                <a:gd name="T0" fmla="*/ 105 w 316"/>
                <a:gd name="T1" fmla="*/ 0 h 48"/>
                <a:gd name="T2" fmla="*/ 0 w 316"/>
                <a:gd name="T3" fmla="*/ 0 h 48"/>
                <a:gd name="T4" fmla="*/ 0 w 316"/>
                <a:gd name="T5" fmla="*/ 48 h 48"/>
                <a:gd name="T6" fmla="*/ 105 w 316"/>
                <a:gd name="T7" fmla="*/ 48 h 48"/>
                <a:gd name="T8" fmla="*/ 105 w 316"/>
                <a:gd name="T9" fmla="*/ 0 h 48"/>
                <a:gd name="T10" fmla="*/ 316 w 316"/>
                <a:gd name="T11" fmla="*/ 0 h 48"/>
                <a:gd name="T12" fmla="*/ 314 w 316"/>
                <a:gd name="T13" fmla="*/ 0 h 48"/>
                <a:gd name="T14" fmla="*/ 150 w 316"/>
                <a:gd name="T15" fmla="*/ 0 h 48"/>
                <a:gd name="T16" fmla="*/ 150 w 316"/>
                <a:gd name="T17" fmla="*/ 48 h 48"/>
                <a:gd name="T18" fmla="*/ 316 w 316"/>
                <a:gd name="T19" fmla="*/ 48 h 48"/>
                <a:gd name="T20" fmla="*/ 316 w 316"/>
                <a:gd name="T21" fmla="*/ 3 h 48"/>
                <a:gd name="T22" fmla="*/ 316 w 316"/>
                <a:gd name="T2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48">
                  <a:moveTo>
                    <a:pt x="105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05" y="48"/>
                  </a:lnTo>
                  <a:lnTo>
                    <a:pt x="105" y="0"/>
                  </a:lnTo>
                  <a:moveTo>
                    <a:pt x="316" y="0"/>
                  </a:moveTo>
                  <a:lnTo>
                    <a:pt x="314" y="0"/>
                  </a:lnTo>
                  <a:lnTo>
                    <a:pt x="150" y="0"/>
                  </a:lnTo>
                  <a:lnTo>
                    <a:pt x="150" y="48"/>
                  </a:lnTo>
                  <a:lnTo>
                    <a:pt x="316" y="48"/>
                  </a:lnTo>
                  <a:lnTo>
                    <a:pt x="316" y="3"/>
                  </a:lnTo>
                  <a:lnTo>
                    <a:pt x="3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Freeform 84"/>
            <p:cNvSpPr/>
            <p:nvPr/>
          </p:nvSpPr>
          <p:spPr bwMode="auto">
            <a:xfrm>
              <a:off x="7216777" y="5000625"/>
              <a:ext cx="71438" cy="76200"/>
            </a:xfrm>
            <a:custGeom>
              <a:avLst/>
              <a:gdLst>
                <a:gd name="T0" fmla="*/ 45 w 45"/>
                <a:gd name="T1" fmla="*/ 0 h 48"/>
                <a:gd name="T2" fmla="*/ 4 w 45"/>
                <a:gd name="T3" fmla="*/ 0 h 48"/>
                <a:gd name="T4" fmla="*/ 0 w 45"/>
                <a:gd name="T5" fmla="*/ 0 h 48"/>
                <a:gd name="T6" fmla="*/ 0 w 45"/>
                <a:gd name="T7" fmla="*/ 48 h 48"/>
                <a:gd name="T8" fmla="*/ 45 w 45"/>
                <a:gd name="T9" fmla="*/ 48 h 48"/>
                <a:gd name="T10" fmla="*/ 45 w 45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8">
                  <a:moveTo>
                    <a:pt x="4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637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85"/>
            <p:cNvSpPr/>
            <p:nvPr/>
          </p:nvSpPr>
          <p:spPr bwMode="auto">
            <a:xfrm>
              <a:off x="7216777" y="5000625"/>
              <a:ext cx="71438" cy="76200"/>
            </a:xfrm>
            <a:custGeom>
              <a:avLst/>
              <a:gdLst>
                <a:gd name="T0" fmla="*/ 45 w 45"/>
                <a:gd name="T1" fmla="*/ 0 h 48"/>
                <a:gd name="T2" fmla="*/ 4 w 45"/>
                <a:gd name="T3" fmla="*/ 0 h 48"/>
                <a:gd name="T4" fmla="*/ 0 w 45"/>
                <a:gd name="T5" fmla="*/ 0 h 48"/>
                <a:gd name="T6" fmla="*/ 0 w 45"/>
                <a:gd name="T7" fmla="*/ 48 h 48"/>
                <a:gd name="T8" fmla="*/ 45 w 45"/>
                <a:gd name="T9" fmla="*/ 48 h 48"/>
                <a:gd name="T10" fmla="*/ 45 w 45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48">
                  <a:moveTo>
                    <a:pt x="45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45" y="48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Rectangle 86"/>
            <p:cNvSpPr>
              <a:spLocks noChangeArrowheads="1"/>
            </p:cNvSpPr>
            <p:nvPr/>
          </p:nvSpPr>
          <p:spPr bwMode="auto">
            <a:xfrm>
              <a:off x="7288215" y="5397500"/>
              <a:ext cx="227013" cy="57150"/>
            </a:xfrm>
            <a:prstGeom prst="rect">
              <a:avLst/>
            </a:prstGeom>
            <a:solidFill>
              <a:srgbClr val="637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Rectangle 87"/>
            <p:cNvSpPr>
              <a:spLocks noChangeArrowheads="1"/>
            </p:cNvSpPr>
            <p:nvPr/>
          </p:nvSpPr>
          <p:spPr bwMode="auto">
            <a:xfrm>
              <a:off x="7288215" y="5397500"/>
              <a:ext cx="2270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Rectangle 88"/>
            <p:cNvSpPr>
              <a:spLocks noChangeArrowheads="1"/>
            </p:cNvSpPr>
            <p:nvPr/>
          </p:nvSpPr>
          <p:spPr bwMode="auto">
            <a:xfrm>
              <a:off x="7023102" y="5397500"/>
              <a:ext cx="193675" cy="57150"/>
            </a:xfrm>
            <a:prstGeom prst="rect">
              <a:avLst/>
            </a:prstGeom>
            <a:solidFill>
              <a:srgbClr val="637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Rectangle 89"/>
            <p:cNvSpPr>
              <a:spLocks noChangeArrowheads="1"/>
            </p:cNvSpPr>
            <p:nvPr/>
          </p:nvSpPr>
          <p:spPr bwMode="auto">
            <a:xfrm>
              <a:off x="7023102" y="5397500"/>
              <a:ext cx="193675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Rectangle 90"/>
            <p:cNvSpPr>
              <a:spLocks noChangeArrowheads="1"/>
            </p:cNvSpPr>
            <p:nvPr/>
          </p:nvSpPr>
          <p:spPr bwMode="auto">
            <a:xfrm>
              <a:off x="7216777" y="5397500"/>
              <a:ext cx="71438" cy="57150"/>
            </a:xfrm>
            <a:prstGeom prst="rect">
              <a:avLst/>
            </a:prstGeom>
            <a:solidFill>
              <a:srgbClr val="6379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Rectangle 91"/>
            <p:cNvSpPr>
              <a:spLocks noChangeArrowheads="1"/>
            </p:cNvSpPr>
            <p:nvPr/>
          </p:nvSpPr>
          <p:spPr bwMode="auto">
            <a:xfrm>
              <a:off x="7216777" y="5397500"/>
              <a:ext cx="71438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92"/>
            <p:cNvSpPr/>
            <p:nvPr/>
          </p:nvSpPr>
          <p:spPr bwMode="auto">
            <a:xfrm>
              <a:off x="7113590" y="4822825"/>
              <a:ext cx="163513" cy="177800"/>
            </a:xfrm>
            <a:custGeom>
              <a:avLst/>
              <a:gdLst>
                <a:gd name="T0" fmla="*/ 43 w 43"/>
                <a:gd name="T1" fmla="*/ 47 h 47"/>
                <a:gd name="T2" fmla="*/ 0 w 43"/>
                <a:gd name="T3" fmla="*/ 7 h 47"/>
                <a:gd name="T4" fmla="*/ 15 w 43"/>
                <a:gd name="T5" fmla="*/ 16 h 47"/>
                <a:gd name="T6" fmla="*/ 22 w 43"/>
                <a:gd name="T7" fmla="*/ 0 h 47"/>
                <a:gd name="T8" fmla="*/ 43 w 43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7">
                  <a:moveTo>
                    <a:pt x="43" y="47"/>
                  </a:moveTo>
                  <a:cubicBezTo>
                    <a:pt x="43" y="47"/>
                    <a:pt x="9" y="45"/>
                    <a:pt x="0" y="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27"/>
                    <a:pt x="43" y="47"/>
                  </a:cubicBezTo>
                  <a:close/>
                </a:path>
              </a:pathLst>
            </a:custGeom>
            <a:solidFill>
              <a:srgbClr val="3C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93"/>
            <p:cNvSpPr/>
            <p:nvPr/>
          </p:nvSpPr>
          <p:spPr bwMode="auto">
            <a:xfrm>
              <a:off x="7250115" y="4822825"/>
              <a:ext cx="166688" cy="177800"/>
            </a:xfrm>
            <a:custGeom>
              <a:avLst/>
              <a:gdLst>
                <a:gd name="T0" fmla="*/ 0 w 44"/>
                <a:gd name="T1" fmla="*/ 47 h 47"/>
                <a:gd name="T2" fmla="*/ 44 w 44"/>
                <a:gd name="T3" fmla="*/ 7 h 47"/>
                <a:gd name="T4" fmla="*/ 28 w 44"/>
                <a:gd name="T5" fmla="*/ 16 h 47"/>
                <a:gd name="T6" fmla="*/ 22 w 44"/>
                <a:gd name="T7" fmla="*/ 0 h 47"/>
                <a:gd name="T8" fmla="*/ 0 w 44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47"/>
                  </a:moveTo>
                  <a:cubicBezTo>
                    <a:pt x="0" y="47"/>
                    <a:pt x="35" y="45"/>
                    <a:pt x="44" y="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27"/>
                    <a:pt x="0" y="47"/>
                  </a:cubicBezTo>
                  <a:close/>
                </a:path>
              </a:pathLst>
            </a:custGeom>
            <a:solidFill>
              <a:srgbClr val="3C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4" name="矩形 223"/>
          <p:cNvSpPr/>
          <p:nvPr/>
        </p:nvSpPr>
        <p:spPr>
          <a:xfrm>
            <a:off x="1702718" y="3495260"/>
            <a:ext cx="1989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MERRY 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CHRISTMAS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25" name="Group 29"/>
          <p:cNvGrpSpPr>
            <a:grpSpLocks noChangeAspect="1"/>
          </p:cNvGrpSpPr>
          <p:nvPr/>
        </p:nvGrpSpPr>
        <p:grpSpPr bwMode="auto">
          <a:xfrm>
            <a:off x="8613710" y="1462316"/>
            <a:ext cx="686407" cy="839491"/>
            <a:chOff x="4668" y="2317"/>
            <a:chExt cx="556" cy="680"/>
          </a:xfrm>
        </p:grpSpPr>
        <p:sp>
          <p:nvSpPr>
            <p:cNvPr id="226" name="Freeform 31"/>
            <p:cNvSpPr/>
            <p:nvPr/>
          </p:nvSpPr>
          <p:spPr bwMode="auto">
            <a:xfrm>
              <a:off x="4668" y="2398"/>
              <a:ext cx="556" cy="478"/>
            </a:xfrm>
            <a:custGeom>
              <a:avLst/>
              <a:gdLst>
                <a:gd name="T0" fmla="*/ 193 w 234"/>
                <a:gd name="T1" fmla="*/ 140 h 201"/>
                <a:gd name="T2" fmla="*/ 193 w 234"/>
                <a:gd name="T3" fmla="*/ 76 h 201"/>
                <a:gd name="T4" fmla="*/ 117 w 234"/>
                <a:gd name="T5" fmla="*/ 0 h 201"/>
                <a:gd name="T6" fmla="*/ 41 w 234"/>
                <a:gd name="T7" fmla="*/ 76 h 201"/>
                <a:gd name="T8" fmla="*/ 41 w 234"/>
                <a:gd name="T9" fmla="*/ 140 h 201"/>
                <a:gd name="T10" fmla="*/ 0 w 234"/>
                <a:gd name="T11" fmla="*/ 201 h 201"/>
                <a:gd name="T12" fmla="*/ 234 w 234"/>
                <a:gd name="T13" fmla="*/ 201 h 201"/>
                <a:gd name="T14" fmla="*/ 193 w 234"/>
                <a:gd name="T15" fmla="*/ 14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201">
                  <a:moveTo>
                    <a:pt x="193" y="140"/>
                  </a:moveTo>
                  <a:cubicBezTo>
                    <a:pt x="193" y="76"/>
                    <a:pt x="193" y="76"/>
                    <a:pt x="193" y="76"/>
                  </a:cubicBezTo>
                  <a:cubicBezTo>
                    <a:pt x="193" y="34"/>
                    <a:pt x="159" y="0"/>
                    <a:pt x="117" y="0"/>
                  </a:cubicBezTo>
                  <a:cubicBezTo>
                    <a:pt x="75" y="0"/>
                    <a:pt x="41" y="34"/>
                    <a:pt x="41" y="76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234" y="201"/>
                    <a:pt x="234" y="201"/>
                    <a:pt x="234" y="201"/>
                  </a:cubicBezTo>
                  <a:lnTo>
                    <a:pt x="193" y="140"/>
                  </a:lnTo>
                  <a:close/>
                </a:path>
              </a:pathLst>
            </a:custGeom>
            <a:solidFill>
              <a:srgbClr val="FDD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32"/>
            <p:cNvSpPr/>
            <p:nvPr/>
          </p:nvSpPr>
          <p:spPr bwMode="auto">
            <a:xfrm>
              <a:off x="4839" y="2885"/>
              <a:ext cx="214" cy="112"/>
            </a:xfrm>
            <a:custGeom>
              <a:avLst/>
              <a:gdLst>
                <a:gd name="T0" fmla="*/ 0 w 90"/>
                <a:gd name="T1" fmla="*/ 0 h 47"/>
                <a:gd name="T2" fmla="*/ 0 w 90"/>
                <a:gd name="T3" fmla="*/ 2 h 47"/>
                <a:gd name="T4" fmla="*/ 45 w 90"/>
                <a:gd name="T5" fmla="*/ 47 h 47"/>
                <a:gd name="T6" fmla="*/ 90 w 90"/>
                <a:gd name="T7" fmla="*/ 2 h 47"/>
                <a:gd name="T8" fmla="*/ 90 w 90"/>
                <a:gd name="T9" fmla="*/ 0 h 47"/>
                <a:gd name="T10" fmla="*/ 0 w 90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0" h="47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7"/>
                    <a:pt x="20" y="47"/>
                    <a:pt x="45" y="47"/>
                  </a:cubicBezTo>
                  <a:cubicBezTo>
                    <a:pt x="70" y="47"/>
                    <a:pt x="90" y="27"/>
                    <a:pt x="90" y="2"/>
                  </a:cubicBezTo>
                  <a:cubicBezTo>
                    <a:pt x="90" y="1"/>
                    <a:pt x="90" y="1"/>
                    <a:pt x="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DD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33"/>
            <p:cNvSpPr>
              <a:spLocks noEditPoints="1"/>
            </p:cNvSpPr>
            <p:nvPr/>
          </p:nvSpPr>
          <p:spPr bwMode="auto">
            <a:xfrm>
              <a:off x="4903" y="2317"/>
              <a:ext cx="86" cy="86"/>
            </a:xfrm>
            <a:custGeom>
              <a:avLst/>
              <a:gdLst>
                <a:gd name="T0" fmla="*/ 18 w 36"/>
                <a:gd name="T1" fmla="*/ 0 h 36"/>
                <a:gd name="T2" fmla="*/ 0 w 36"/>
                <a:gd name="T3" fmla="*/ 18 h 36"/>
                <a:gd name="T4" fmla="*/ 18 w 36"/>
                <a:gd name="T5" fmla="*/ 36 h 36"/>
                <a:gd name="T6" fmla="*/ 36 w 36"/>
                <a:gd name="T7" fmla="*/ 18 h 36"/>
                <a:gd name="T8" fmla="*/ 18 w 36"/>
                <a:gd name="T9" fmla="*/ 0 h 36"/>
                <a:gd name="T10" fmla="*/ 18 w 36"/>
                <a:gd name="T11" fmla="*/ 33 h 36"/>
                <a:gd name="T12" fmla="*/ 3 w 36"/>
                <a:gd name="T13" fmla="*/ 18 h 36"/>
                <a:gd name="T14" fmla="*/ 18 w 36"/>
                <a:gd name="T15" fmla="*/ 3 h 36"/>
                <a:gd name="T16" fmla="*/ 33 w 36"/>
                <a:gd name="T17" fmla="*/ 18 h 36"/>
                <a:gd name="T18" fmla="*/ 18 w 36"/>
                <a:gd name="T19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6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cubicBezTo>
                    <a:pt x="28" y="36"/>
                    <a:pt x="36" y="28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lose/>
                  <a:moveTo>
                    <a:pt x="18" y="33"/>
                  </a:moveTo>
                  <a:cubicBezTo>
                    <a:pt x="10" y="33"/>
                    <a:pt x="3" y="26"/>
                    <a:pt x="3" y="18"/>
                  </a:cubicBezTo>
                  <a:cubicBezTo>
                    <a:pt x="3" y="9"/>
                    <a:pt x="10" y="3"/>
                    <a:pt x="18" y="3"/>
                  </a:cubicBezTo>
                  <a:cubicBezTo>
                    <a:pt x="26" y="3"/>
                    <a:pt x="33" y="9"/>
                    <a:pt x="33" y="18"/>
                  </a:cubicBezTo>
                  <a:cubicBezTo>
                    <a:pt x="33" y="26"/>
                    <a:pt x="26" y="33"/>
                    <a:pt x="18" y="33"/>
                  </a:cubicBezTo>
                  <a:close/>
                </a:path>
              </a:pathLst>
            </a:custGeom>
            <a:solidFill>
              <a:srgbClr val="FDD7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35"/>
            <p:cNvSpPr/>
            <p:nvPr/>
          </p:nvSpPr>
          <p:spPr bwMode="auto">
            <a:xfrm>
              <a:off x="4946" y="2895"/>
              <a:ext cx="90" cy="93"/>
            </a:xfrm>
            <a:custGeom>
              <a:avLst/>
              <a:gdLst>
                <a:gd name="T0" fmla="*/ 38 w 38"/>
                <a:gd name="T1" fmla="*/ 0 h 39"/>
                <a:gd name="T2" fmla="*/ 0 w 38"/>
                <a:gd name="T3" fmla="*/ 0 h 39"/>
                <a:gd name="T4" fmla="*/ 0 w 38"/>
                <a:gd name="T5" fmla="*/ 39 h 39"/>
                <a:gd name="T6" fmla="*/ 38 w 38"/>
                <a:gd name="T7" fmla="*/ 2 h 39"/>
                <a:gd name="T8" fmla="*/ 38 w 38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9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21" y="39"/>
                    <a:pt x="38" y="22"/>
                    <a:pt x="38" y="2"/>
                  </a:cubicBezTo>
                  <a:cubicBezTo>
                    <a:pt x="38" y="1"/>
                    <a:pt x="38" y="1"/>
                    <a:pt x="38" y="0"/>
                  </a:cubicBezTo>
                  <a:close/>
                </a:path>
              </a:pathLst>
            </a:custGeom>
            <a:solidFill>
              <a:srgbClr val="FFC1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30" name="矩形 229"/>
          <p:cNvSpPr/>
          <p:nvPr/>
        </p:nvSpPr>
        <p:spPr>
          <a:xfrm>
            <a:off x="7957574" y="2428147"/>
            <a:ext cx="1989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MERRY 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CHRISTMAS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31" name="Group 27"/>
          <p:cNvGrpSpPr>
            <a:grpSpLocks noChangeAspect="1"/>
          </p:cNvGrpSpPr>
          <p:nvPr/>
        </p:nvGrpSpPr>
        <p:grpSpPr bwMode="auto">
          <a:xfrm>
            <a:off x="9100298" y="4591866"/>
            <a:ext cx="885068" cy="840460"/>
            <a:chOff x="5446" y="1624"/>
            <a:chExt cx="873" cy="829"/>
          </a:xfrm>
        </p:grpSpPr>
        <p:sp>
          <p:nvSpPr>
            <p:cNvPr id="232" name="AutoShape 26"/>
            <p:cNvSpPr>
              <a:spLocks noChangeAspect="1" noChangeArrowheads="1" noTextEdit="1"/>
            </p:cNvSpPr>
            <p:nvPr/>
          </p:nvSpPr>
          <p:spPr bwMode="auto">
            <a:xfrm>
              <a:off x="5448" y="1624"/>
              <a:ext cx="871" cy="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29"/>
            <p:cNvSpPr/>
            <p:nvPr/>
          </p:nvSpPr>
          <p:spPr bwMode="auto">
            <a:xfrm>
              <a:off x="5881" y="1626"/>
              <a:ext cx="436" cy="827"/>
            </a:xfrm>
            <a:custGeom>
              <a:avLst/>
              <a:gdLst>
                <a:gd name="T0" fmla="*/ 133 w 436"/>
                <a:gd name="T1" fmla="*/ 272 h 827"/>
                <a:gd name="T2" fmla="*/ 0 w 436"/>
                <a:gd name="T3" fmla="*/ 0 h 827"/>
                <a:gd name="T4" fmla="*/ 0 w 436"/>
                <a:gd name="T5" fmla="*/ 0 h 827"/>
                <a:gd name="T6" fmla="*/ 0 w 436"/>
                <a:gd name="T7" fmla="*/ 686 h 827"/>
                <a:gd name="T8" fmla="*/ 0 w 436"/>
                <a:gd name="T9" fmla="*/ 686 h 827"/>
                <a:gd name="T10" fmla="*/ 269 w 436"/>
                <a:gd name="T11" fmla="*/ 827 h 827"/>
                <a:gd name="T12" fmla="*/ 217 w 436"/>
                <a:gd name="T13" fmla="*/ 529 h 827"/>
                <a:gd name="T14" fmla="*/ 436 w 436"/>
                <a:gd name="T15" fmla="*/ 317 h 827"/>
                <a:gd name="T16" fmla="*/ 133 w 436"/>
                <a:gd name="T17" fmla="*/ 272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6" h="827">
                  <a:moveTo>
                    <a:pt x="133" y="27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86"/>
                  </a:lnTo>
                  <a:lnTo>
                    <a:pt x="0" y="686"/>
                  </a:lnTo>
                  <a:lnTo>
                    <a:pt x="269" y="827"/>
                  </a:lnTo>
                  <a:lnTo>
                    <a:pt x="217" y="529"/>
                  </a:lnTo>
                  <a:lnTo>
                    <a:pt x="436" y="317"/>
                  </a:lnTo>
                  <a:lnTo>
                    <a:pt x="133" y="272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30"/>
            <p:cNvSpPr/>
            <p:nvPr/>
          </p:nvSpPr>
          <p:spPr bwMode="auto">
            <a:xfrm>
              <a:off x="5881" y="2084"/>
              <a:ext cx="269" cy="369"/>
            </a:xfrm>
            <a:custGeom>
              <a:avLst/>
              <a:gdLst>
                <a:gd name="T0" fmla="*/ 0 w 269"/>
                <a:gd name="T1" fmla="*/ 0 h 369"/>
                <a:gd name="T2" fmla="*/ 0 w 269"/>
                <a:gd name="T3" fmla="*/ 228 h 369"/>
                <a:gd name="T4" fmla="*/ 0 w 269"/>
                <a:gd name="T5" fmla="*/ 228 h 369"/>
                <a:gd name="T6" fmla="*/ 269 w 269"/>
                <a:gd name="T7" fmla="*/ 369 h 369"/>
                <a:gd name="T8" fmla="*/ 269 w 269"/>
                <a:gd name="T9" fmla="*/ 369 h 369"/>
                <a:gd name="T10" fmla="*/ 0 w 269"/>
                <a:gd name="T1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369">
                  <a:moveTo>
                    <a:pt x="0" y="0"/>
                  </a:moveTo>
                  <a:lnTo>
                    <a:pt x="0" y="228"/>
                  </a:lnTo>
                  <a:lnTo>
                    <a:pt x="0" y="228"/>
                  </a:lnTo>
                  <a:lnTo>
                    <a:pt x="269" y="369"/>
                  </a:lnTo>
                  <a:lnTo>
                    <a:pt x="269" y="3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B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31"/>
            <p:cNvSpPr/>
            <p:nvPr/>
          </p:nvSpPr>
          <p:spPr bwMode="auto">
            <a:xfrm>
              <a:off x="5446" y="1626"/>
              <a:ext cx="435" cy="827"/>
            </a:xfrm>
            <a:custGeom>
              <a:avLst/>
              <a:gdLst>
                <a:gd name="T0" fmla="*/ 299 w 435"/>
                <a:gd name="T1" fmla="*/ 272 h 827"/>
                <a:gd name="T2" fmla="*/ 435 w 435"/>
                <a:gd name="T3" fmla="*/ 0 h 827"/>
                <a:gd name="T4" fmla="*/ 435 w 435"/>
                <a:gd name="T5" fmla="*/ 0 h 827"/>
                <a:gd name="T6" fmla="*/ 435 w 435"/>
                <a:gd name="T7" fmla="*/ 686 h 827"/>
                <a:gd name="T8" fmla="*/ 435 w 435"/>
                <a:gd name="T9" fmla="*/ 686 h 827"/>
                <a:gd name="T10" fmla="*/ 166 w 435"/>
                <a:gd name="T11" fmla="*/ 827 h 827"/>
                <a:gd name="T12" fmla="*/ 216 w 435"/>
                <a:gd name="T13" fmla="*/ 529 h 827"/>
                <a:gd name="T14" fmla="*/ 0 w 435"/>
                <a:gd name="T15" fmla="*/ 317 h 827"/>
                <a:gd name="T16" fmla="*/ 299 w 435"/>
                <a:gd name="T17" fmla="*/ 272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5" h="827">
                  <a:moveTo>
                    <a:pt x="299" y="272"/>
                  </a:moveTo>
                  <a:lnTo>
                    <a:pt x="435" y="0"/>
                  </a:lnTo>
                  <a:lnTo>
                    <a:pt x="435" y="0"/>
                  </a:lnTo>
                  <a:lnTo>
                    <a:pt x="435" y="686"/>
                  </a:lnTo>
                  <a:lnTo>
                    <a:pt x="435" y="686"/>
                  </a:lnTo>
                  <a:lnTo>
                    <a:pt x="166" y="827"/>
                  </a:lnTo>
                  <a:lnTo>
                    <a:pt x="216" y="529"/>
                  </a:lnTo>
                  <a:lnTo>
                    <a:pt x="0" y="317"/>
                  </a:lnTo>
                  <a:lnTo>
                    <a:pt x="299" y="272"/>
                  </a:lnTo>
                  <a:close/>
                </a:path>
              </a:pathLst>
            </a:custGeom>
            <a:solidFill>
              <a:srgbClr val="E4B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32"/>
            <p:cNvSpPr/>
            <p:nvPr/>
          </p:nvSpPr>
          <p:spPr bwMode="auto">
            <a:xfrm>
              <a:off x="5612" y="2084"/>
              <a:ext cx="269" cy="369"/>
            </a:xfrm>
            <a:custGeom>
              <a:avLst/>
              <a:gdLst>
                <a:gd name="T0" fmla="*/ 269 w 269"/>
                <a:gd name="T1" fmla="*/ 0 h 369"/>
                <a:gd name="T2" fmla="*/ 269 w 269"/>
                <a:gd name="T3" fmla="*/ 228 h 369"/>
                <a:gd name="T4" fmla="*/ 269 w 269"/>
                <a:gd name="T5" fmla="*/ 228 h 369"/>
                <a:gd name="T6" fmla="*/ 0 w 269"/>
                <a:gd name="T7" fmla="*/ 369 h 369"/>
                <a:gd name="T8" fmla="*/ 0 w 269"/>
                <a:gd name="T9" fmla="*/ 369 h 369"/>
                <a:gd name="T10" fmla="*/ 269 w 269"/>
                <a:gd name="T11" fmla="*/ 0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9" h="369">
                  <a:moveTo>
                    <a:pt x="269" y="0"/>
                  </a:moveTo>
                  <a:lnTo>
                    <a:pt x="269" y="228"/>
                  </a:lnTo>
                  <a:lnTo>
                    <a:pt x="269" y="228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33"/>
            <p:cNvSpPr/>
            <p:nvPr/>
          </p:nvSpPr>
          <p:spPr bwMode="auto">
            <a:xfrm>
              <a:off x="5881" y="1626"/>
              <a:ext cx="436" cy="451"/>
            </a:xfrm>
            <a:custGeom>
              <a:avLst/>
              <a:gdLst>
                <a:gd name="T0" fmla="*/ 298 w 436"/>
                <a:gd name="T1" fmla="*/ 451 h 451"/>
                <a:gd name="T2" fmla="*/ 436 w 436"/>
                <a:gd name="T3" fmla="*/ 317 h 451"/>
                <a:gd name="T4" fmla="*/ 133 w 436"/>
                <a:gd name="T5" fmla="*/ 272 h 451"/>
                <a:gd name="T6" fmla="*/ 0 w 436"/>
                <a:gd name="T7" fmla="*/ 0 h 451"/>
                <a:gd name="T8" fmla="*/ 0 w 436"/>
                <a:gd name="T9" fmla="*/ 0 h 451"/>
                <a:gd name="T10" fmla="*/ 0 w 436"/>
                <a:gd name="T11" fmla="*/ 451 h 451"/>
                <a:gd name="T12" fmla="*/ 298 w 436"/>
                <a:gd name="T13" fmla="*/ 451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451">
                  <a:moveTo>
                    <a:pt x="298" y="451"/>
                  </a:moveTo>
                  <a:lnTo>
                    <a:pt x="436" y="317"/>
                  </a:lnTo>
                  <a:lnTo>
                    <a:pt x="133" y="2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51"/>
                  </a:lnTo>
                  <a:lnTo>
                    <a:pt x="298" y="451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34"/>
            <p:cNvSpPr/>
            <p:nvPr/>
          </p:nvSpPr>
          <p:spPr bwMode="auto">
            <a:xfrm>
              <a:off x="5881" y="1626"/>
              <a:ext cx="133" cy="458"/>
            </a:xfrm>
            <a:custGeom>
              <a:avLst/>
              <a:gdLst>
                <a:gd name="T0" fmla="*/ 133 w 133"/>
                <a:gd name="T1" fmla="*/ 272 h 458"/>
                <a:gd name="T2" fmla="*/ 133 w 133"/>
                <a:gd name="T3" fmla="*/ 272 h 458"/>
                <a:gd name="T4" fmla="*/ 0 w 133"/>
                <a:gd name="T5" fmla="*/ 0 h 458"/>
                <a:gd name="T6" fmla="*/ 0 w 133"/>
                <a:gd name="T7" fmla="*/ 0 h 458"/>
                <a:gd name="T8" fmla="*/ 0 w 133"/>
                <a:gd name="T9" fmla="*/ 458 h 458"/>
                <a:gd name="T10" fmla="*/ 133 w 133"/>
                <a:gd name="T11" fmla="*/ 27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458">
                  <a:moveTo>
                    <a:pt x="133" y="272"/>
                  </a:moveTo>
                  <a:lnTo>
                    <a:pt x="133" y="27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58"/>
                  </a:lnTo>
                  <a:lnTo>
                    <a:pt x="133" y="272"/>
                  </a:lnTo>
                  <a:close/>
                </a:path>
              </a:pathLst>
            </a:custGeom>
            <a:solidFill>
              <a:srgbClr val="E4B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35"/>
            <p:cNvSpPr/>
            <p:nvPr/>
          </p:nvSpPr>
          <p:spPr bwMode="auto">
            <a:xfrm>
              <a:off x="5881" y="1943"/>
              <a:ext cx="436" cy="212"/>
            </a:xfrm>
            <a:custGeom>
              <a:avLst/>
              <a:gdLst>
                <a:gd name="T0" fmla="*/ 436 w 436"/>
                <a:gd name="T1" fmla="*/ 0 h 212"/>
                <a:gd name="T2" fmla="*/ 0 w 436"/>
                <a:gd name="T3" fmla="*/ 141 h 212"/>
                <a:gd name="T4" fmla="*/ 217 w 436"/>
                <a:gd name="T5" fmla="*/ 212 h 212"/>
                <a:gd name="T6" fmla="*/ 436 w 436"/>
                <a:gd name="T7" fmla="*/ 0 h 212"/>
                <a:gd name="T8" fmla="*/ 436 w 436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212">
                  <a:moveTo>
                    <a:pt x="436" y="0"/>
                  </a:moveTo>
                  <a:lnTo>
                    <a:pt x="0" y="141"/>
                  </a:lnTo>
                  <a:lnTo>
                    <a:pt x="217" y="212"/>
                  </a:lnTo>
                  <a:lnTo>
                    <a:pt x="436" y="0"/>
                  </a:lnTo>
                  <a:lnTo>
                    <a:pt x="436" y="0"/>
                  </a:lnTo>
                  <a:close/>
                </a:path>
              </a:pathLst>
            </a:custGeom>
            <a:solidFill>
              <a:srgbClr val="E4B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36"/>
            <p:cNvSpPr/>
            <p:nvPr/>
          </p:nvSpPr>
          <p:spPr bwMode="auto">
            <a:xfrm>
              <a:off x="5446" y="1626"/>
              <a:ext cx="435" cy="460"/>
            </a:xfrm>
            <a:custGeom>
              <a:avLst/>
              <a:gdLst>
                <a:gd name="T0" fmla="*/ 435 w 435"/>
                <a:gd name="T1" fmla="*/ 460 h 460"/>
                <a:gd name="T2" fmla="*/ 435 w 435"/>
                <a:gd name="T3" fmla="*/ 0 h 460"/>
                <a:gd name="T4" fmla="*/ 435 w 435"/>
                <a:gd name="T5" fmla="*/ 0 h 460"/>
                <a:gd name="T6" fmla="*/ 299 w 435"/>
                <a:gd name="T7" fmla="*/ 272 h 460"/>
                <a:gd name="T8" fmla="*/ 0 w 435"/>
                <a:gd name="T9" fmla="*/ 317 h 460"/>
                <a:gd name="T10" fmla="*/ 145 w 435"/>
                <a:gd name="T11" fmla="*/ 460 h 460"/>
                <a:gd name="T12" fmla="*/ 435 w 435"/>
                <a:gd name="T13" fmla="*/ 46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5" h="460">
                  <a:moveTo>
                    <a:pt x="435" y="460"/>
                  </a:moveTo>
                  <a:lnTo>
                    <a:pt x="435" y="0"/>
                  </a:lnTo>
                  <a:lnTo>
                    <a:pt x="435" y="0"/>
                  </a:lnTo>
                  <a:lnTo>
                    <a:pt x="299" y="272"/>
                  </a:lnTo>
                  <a:lnTo>
                    <a:pt x="0" y="317"/>
                  </a:lnTo>
                  <a:lnTo>
                    <a:pt x="145" y="460"/>
                  </a:lnTo>
                  <a:lnTo>
                    <a:pt x="435" y="460"/>
                  </a:lnTo>
                  <a:close/>
                </a:path>
              </a:pathLst>
            </a:custGeom>
            <a:solidFill>
              <a:srgbClr val="E4BE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37"/>
            <p:cNvSpPr/>
            <p:nvPr/>
          </p:nvSpPr>
          <p:spPr bwMode="auto">
            <a:xfrm>
              <a:off x="5745" y="1626"/>
              <a:ext cx="136" cy="458"/>
            </a:xfrm>
            <a:custGeom>
              <a:avLst/>
              <a:gdLst>
                <a:gd name="T0" fmla="*/ 0 w 136"/>
                <a:gd name="T1" fmla="*/ 272 h 458"/>
                <a:gd name="T2" fmla="*/ 0 w 136"/>
                <a:gd name="T3" fmla="*/ 272 h 458"/>
                <a:gd name="T4" fmla="*/ 136 w 136"/>
                <a:gd name="T5" fmla="*/ 0 h 458"/>
                <a:gd name="T6" fmla="*/ 136 w 136"/>
                <a:gd name="T7" fmla="*/ 0 h 458"/>
                <a:gd name="T8" fmla="*/ 136 w 136"/>
                <a:gd name="T9" fmla="*/ 458 h 458"/>
                <a:gd name="T10" fmla="*/ 0 w 136"/>
                <a:gd name="T11" fmla="*/ 27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458">
                  <a:moveTo>
                    <a:pt x="0" y="272"/>
                  </a:moveTo>
                  <a:lnTo>
                    <a:pt x="0" y="272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458"/>
                  </a:lnTo>
                  <a:lnTo>
                    <a:pt x="0" y="272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Freeform 38"/>
            <p:cNvSpPr/>
            <p:nvPr/>
          </p:nvSpPr>
          <p:spPr bwMode="auto">
            <a:xfrm>
              <a:off x="5446" y="1943"/>
              <a:ext cx="435" cy="212"/>
            </a:xfrm>
            <a:custGeom>
              <a:avLst/>
              <a:gdLst>
                <a:gd name="T0" fmla="*/ 0 w 435"/>
                <a:gd name="T1" fmla="*/ 0 h 212"/>
                <a:gd name="T2" fmla="*/ 435 w 435"/>
                <a:gd name="T3" fmla="*/ 141 h 212"/>
                <a:gd name="T4" fmla="*/ 216 w 435"/>
                <a:gd name="T5" fmla="*/ 212 h 212"/>
                <a:gd name="T6" fmla="*/ 0 w 435"/>
                <a:gd name="T7" fmla="*/ 0 h 212"/>
                <a:gd name="T8" fmla="*/ 0 w 435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212">
                  <a:moveTo>
                    <a:pt x="0" y="0"/>
                  </a:moveTo>
                  <a:lnTo>
                    <a:pt x="435" y="141"/>
                  </a:lnTo>
                  <a:lnTo>
                    <a:pt x="216" y="2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39"/>
            <p:cNvSpPr/>
            <p:nvPr/>
          </p:nvSpPr>
          <p:spPr bwMode="auto">
            <a:xfrm>
              <a:off x="5715" y="1807"/>
              <a:ext cx="28" cy="29"/>
            </a:xfrm>
            <a:custGeom>
              <a:avLst/>
              <a:gdLst>
                <a:gd name="T0" fmla="*/ 14 w 28"/>
                <a:gd name="T1" fmla="*/ 0 h 29"/>
                <a:gd name="T2" fmla="*/ 16 w 28"/>
                <a:gd name="T3" fmla="*/ 10 h 29"/>
                <a:gd name="T4" fmla="*/ 28 w 28"/>
                <a:gd name="T5" fmla="*/ 10 h 29"/>
                <a:gd name="T6" fmla="*/ 19 w 28"/>
                <a:gd name="T7" fmla="*/ 17 h 29"/>
                <a:gd name="T8" fmla="*/ 23 w 28"/>
                <a:gd name="T9" fmla="*/ 29 h 29"/>
                <a:gd name="T10" fmla="*/ 14 w 28"/>
                <a:gd name="T11" fmla="*/ 22 h 29"/>
                <a:gd name="T12" fmla="*/ 4 w 28"/>
                <a:gd name="T13" fmla="*/ 29 h 29"/>
                <a:gd name="T14" fmla="*/ 7 w 28"/>
                <a:gd name="T15" fmla="*/ 17 h 29"/>
                <a:gd name="T16" fmla="*/ 0 w 28"/>
                <a:gd name="T17" fmla="*/ 10 h 29"/>
                <a:gd name="T18" fmla="*/ 9 w 28"/>
                <a:gd name="T19" fmla="*/ 10 h 29"/>
                <a:gd name="T20" fmla="*/ 14 w 28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6" y="10"/>
                  </a:lnTo>
                  <a:lnTo>
                    <a:pt x="28" y="10"/>
                  </a:lnTo>
                  <a:lnTo>
                    <a:pt x="19" y="17"/>
                  </a:lnTo>
                  <a:lnTo>
                    <a:pt x="23" y="29"/>
                  </a:lnTo>
                  <a:lnTo>
                    <a:pt x="14" y="22"/>
                  </a:lnTo>
                  <a:lnTo>
                    <a:pt x="4" y="29"/>
                  </a:lnTo>
                  <a:lnTo>
                    <a:pt x="7" y="17"/>
                  </a:lnTo>
                  <a:lnTo>
                    <a:pt x="0" y="10"/>
                  </a:lnTo>
                  <a:lnTo>
                    <a:pt x="9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40"/>
            <p:cNvSpPr/>
            <p:nvPr/>
          </p:nvSpPr>
          <p:spPr bwMode="auto">
            <a:xfrm>
              <a:off x="6162" y="2167"/>
              <a:ext cx="28" cy="29"/>
            </a:xfrm>
            <a:custGeom>
              <a:avLst/>
              <a:gdLst>
                <a:gd name="T0" fmla="*/ 14 w 28"/>
                <a:gd name="T1" fmla="*/ 0 h 29"/>
                <a:gd name="T2" fmla="*/ 19 w 28"/>
                <a:gd name="T3" fmla="*/ 12 h 29"/>
                <a:gd name="T4" fmla="*/ 28 w 28"/>
                <a:gd name="T5" fmla="*/ 12 h 29"/>
                <a:gd name="T6" fmla="*/ 21 w 28"/>
                <a:gd name="T7" fmla="*/ 19 h 29"/>
                <a:gd name="T8" fmla="*/ 24 w 28"/>
                <a:gd name="T9" fmla="*/ 29 h 29"/>
                <a:gd name="T10" fmla="*/ 14 w 28"/>
                <a:gd name="T11" fmla="*/ 24 h 29"/>
                <a:gd name="T12" fmla="*/ 5 w 28"/>
                <a:gd name="T13" fmla="*/ 29 h 29"/>
                <a:gd name="T14" fmla="*/ 9 w 28"/>
                <a:gd name="T15" fmla="*/ 19 h 29"/>
                <a:gd name="T16" fmla="*/ 0 w 28"/>
                <a:gd name="T17" fmla="*/ 12 h 29"/>
                <a:gd name="T18" fmla="*/ 12 w 28"/>
                <a:gd name="T19" fmla="*/ 12 h 29"/>
                <a:gd name="T20" fmla="*/ 14 w 28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9" y="12"/>
                  </a:lnTo>
                  <a:lnTo>
                    <a:pt x="28" y="12"/>
                  </a:lnTo>
                  <a:lnTo>
                    <a:pt x="21" y="19"/>
                  </a:lnTo>
                  <a:lnTo>
                    <a:pt x="24" y="29"/>
                  </a:lnTo>
                  <a:lnTo>
                    <a:pt x="14" y="24"/>
                  </a:lnTo>
                  <a:lnTo>
                    <a:pt x="5" y="29"/>
                  </a:lnTo>
                  <a:lnTo>
                    <a:pt x="9" y="19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41"/>
            <p:cNvSpPr/>
            <p:nvPr/>
          </p:nvSpPr>
          <p:spPr bwMode="auto">
            <a:xfrm>
              <a:off x="5662" y="1841"/>
              <a:ext cx="22" cy="19"/>
            </a:xfrm>
            <a:custGeom>
              <a:avLst/>
              <a:gdLst>
                <a:gd name="T0" fmla="*/ 10 w 22"/>
                <a:gd name="T1" fmla="*/ 0 h 19"/>
                <a:gd name="T2" fmla="*/ 12 w 22"/>
                <a:gd name="T3" fmla="*/ 7 h 19"/>
                <a:gd name="T4" fmla="*/ 22 w 22"/>
                <a:gd name="T5" fmla="*/ 7 h 19"/>
                <a:gd name="T6" fmla="*/ 14 w 22"/>
                <a:gd name="T7" fmla="*/ 12 h 19"/>
                <a:gd name="T8" fmla="*/ 17 w 22"/>
                <a:gd name="T9" fmla="*/ 19 h 19"/>
                <a:gd name="T10" fmla="*/ 10 w 22"/>
                <a:gd name="T11" fmla="*/ 14 h 19"/>
                <a:gd name="T12" fmla="*/ 5 w 22"/>
                <a:gd name="T13" fmla="*/ 19 h 19"/>
                <a:gd name="T14" fmla="*/ 7 w 22"/>
                <a:gd name="T15" fmla="*/ 12 h 19"/>
                <a:gd name="T16" fmla="*/ 0 w 22"/>
                <a:gd name="T17" fmla="*/ 7 h 19"/>
                <a:gd name="T18" fmla="*/ 7 w 22"/>
                <a:gd name="T19" fmla="*/ 7 h 19"/>
                <a:gd name="T20" fmla="*/ 10 w 22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9">
                  <a:moveTo>
                    <a:pt x="10" y="0"/>
                  </a:moveTo>
                  <a:lnTo>
                    <a:pt x="12" y="7"/>
                  </a:lnTo>
                  <a:lnTo>
                    <a:pt x="22" y="7"/>
                  </a:lnTo>
                  <a:lnTo>
                    <a:pt x="14" y="12"/>
                  </a:lnTo>
                  <a:lnTo>
                    <a:pt x="17" y="19"/>
                  </a:lnTo>
                  <a:lnTo>
                    <a:pt x="10" y="14"/>
                  </a:lnTo>
                  <a:lnTo>
                    <a:pt x="5" y="19"/>
                  </a:lnTo>
                  <a:lnTo>
                    <a:pt x="7" y="1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42"/>
            <p:cNvSpPr/>
            <p:nvPr/>
          </p:nvSpPr>
          <p:spPr bwMode="auto">
            <a:xfrm>
              <a:off x="6207" y="2170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12 w 19"/>
                <a:gd name="T3" fmla="*/ 7 h 19"/>
                <a:gd name="T4" fmla="*/ 19 w 19"/>
                <a:gd name="T5" fmla="*/ 7 h 19"/>
                <a:gd name="T6" fmla="*/ 14 w 19"/>
                <a:gd name="T7" fmla="*/ 11 h 19"/>
                <a:gd name="T8" fmla="*/ 17 w 19"/>
                <a:gd name="T9" fmla="*/ 19 h 19"/>
                <a:gd name="T10" fmla="*/ 10 w 19"/>
                <a:gd name="T11" fmla="*/ 14 h 19"/>
                <a:gd name="T12" fmla="*/ 2 w 19"/>
                <a:gd name="T13" fmla="*/ 19 h 19"/>
                <a:gd name="T14" fmla="*/ 5 w 19"/>
                <a:gd name="T15" fmla="*/ 11 h 19"/>
                <a:gd name="T16" fmla="*/ 0 w 19"/>
                <a:gd name="T17" fmla="*/ 7 h 19"/>
                <a:gd name="T18" fmla="*/ 7 w 19"/>
                <a:gd name="T19" fmla="*/ 7 h 19"/>
                <a:gd name="T20" fmla="*/ 10 w 1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2" y="7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7" y="19"/>
                  </a:lnTo>
                  <a:lnTo>
                    <a:pt x="10" y="14"/>
                  </a:lnTo>
                  <a:lnTo>
                    <a:pt x="2" y="19"/>
                  </a:lnTo>
                  <a:lnTo>
                    <a:pt x="5" y="11"/>
                  </a:lnTo>
                  <a:lnTo>
                    <a:pt x="0" y="7"/>
                  </a:lnTo>
                  <a:lnTo>
                    <a:pt x="7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43"/>
            <p:cNvSpPr/>
            <p:nvPr/>
          </p:nvSpPr>
          <p:spPr bwMode="auto">
            <a:xfrm>
              <a:off x="5686" y="1767"/>
              <a:ext cx="17" cy="14"/>
            </a:xfrm>
            <a:custGeom>
              <a:avLst/>
              <a:gdLst>
                <a:gd name="T0" fmla="*/ 10 w 17"/>
                <a:gd name="T1" fmla="*/ 0 h 14"/>
                <a:gd name="T2" fmla="*/ 10 w 17"/>
                <a:gd name="T3" fmla="*/ 5 h 14"/>
                <a:gd name="T4" fmla="*/ 17 w 17"/>
                <a:gd name="T5" fmla="*/ 5 h 14"/>
                <a:gd name="T6" fmla="*/ 12 w 17"/>
                <a:gd name="T7" fmla="*/ 7 h 14"/>
                <a:gd name="T8" fmla="*/ 14 w 17"/>
                <a:gd name="T9" fmla="*/ 14 h 14"/>
                <a:gd name="T10" fmla="*/ 10 w 17"/>
                <a:gd name="T11" fmla="*/ 9 h 14"/>
                <a:gd name="T12" fmla="*/ 5 w 17"/>
                <a:gd name="T13" fmla="*/ 14 h 14"/>
                <a:gd name="T14" fmla="*/ 5 w 17"/>
                <a:gd name="T15" fmla="*/ 7 h 14"/>
                <a:gd name="T16" fmla="*/ 0 w 17"/>
                <a:gd name="T17" fmla="*/ 5 h 14"/>
                <a:gd name="T18" fmla="*/ 7 w 17"/>
                <a:gd name="T19" fmla="*/ 5 h 14"/>
                <a:gd name="T20" fmla="*/ 10 w 17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4">
                  <a:moveTo>
                    <a:pt x="10" y="0"/>
                  </a:moveTo>
                  <a:lnTo>
                    <a:pt x="10" y="5"/>
                  </a:lnTo>
                  <a:lnTo>
                    <a:pt x="17" y="5"/>
                  </a:lnTo>
                  <a:lnTo>
                    <a:pt x="12" y="7"/>
                  </a:lnTo>
                  <a:lnTo>
                    <a:pt x="14" y="14"/>
                  </a:lnTo>
                  <a:lnTo>
                    <a:pt x="10" y="9"/>
                  </a:lnTo>
                  <a:lnTo>
                    <a:pt x="5" y="14"/>
                  </a:lnTo>
                  <a:lnTo>
                    <a:pt x="5" y="7"/>
                  </a:lnTo>
                  <a:lnTo>
                    <a:pt x="0" y="5"/>
                  </a:lnTo>
                  <a:lnTo>
                    <a:pt x="7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44"/>
            <p:cNvSpPr/>
            <p:nvPr/>
          </p:nvSpPr>
          <p:spPr bwMode="auto">
            <a:xfrm>
              <a:off x="5638" y="1769"/>
              <a:ext cx="17" cy="15"/>
            </a:xfrm>
            <a:custGeom>
              <a:avLst/>
              <a:gdLst>
                <a:gd name="T0" fmla="*/ 8 w 17"/>
                <a:gd name="T1" fmla="*/ 0 h 15"/>
                <a:gd name="T2" fmla="*/ 10 w 17"/>
                <a:gd name="T3" fmla="*/ 5 h 15"/>
                <a:gd name="T4" fmla="*/ 17 w 17"/>
                <a:gd name="T5" fmla="*/ 5 h 15"/>
                <a:gd name="T6" fmla="*/ 12 w 17"/>
                <a:gd name="T7" fmla="*/ 7 h 15"/>
                <a:gd name="T8" fmla="*/ 12 w 17"/>
                <a:gd name="T9" fmla="*/ 15 h 15"/>
                <a:gd name="T10" fmla="*/ 8 w 17"/>
                <a:gd name="T11" fmla="*/ 10 h 15"/>
                <a:gd name="T12" fmla="*/ 3 w 17"/>
                <a:gd name="T13" fmla="*/ 15 h 15"/>
                <a:gd name="T14" fmla="*/ 5 w 17"/>
                <a:gd name="T15" fmla="*/ 7 h 15"/>
                <a:gd name="T16" fmla="*/ 0 w 17"/>
                <a:gd name="T17" fmla="*/ 5 h 15"/>
                <a:gd name="T18" fmla="*/ 8 w 17"/>
                <a:gd name="T19" fmla="*/ 5 h 15"/>
                <a:gd name="T20" fmla="*/ 8 w 17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5">
                  <a:moveTo>
                    <a:pt x="8" y="0"/>
                  </a:moveTo>
                  <a:lnTo>
                    <a:pt x="10" y="5"/>
                  </a:lnTo>
                  <a:lnTo>
                    <a:pt x="17" y="5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8" y="10"/>
                  </a:lnTo>
                  <a:lnTo>
                    <a:pt x="3" y="15"/>
                  </a:lnTo>
                  <a:lnTo>
                    <a:pt x="5" y="7"/>
                  </a:lnTo>
                  <a:lnTo>
                    <a:pt x="0" y="5"/>
                  </a:lnTo>
                  <a:lnTo>
                    <a:pt x="8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45"/>
            <p:cNvSpPr/>
            <p:nvPr/>
          </p:nvSpPr>
          <p:spPr bwMode="auto">
            <a:xfrm>
              <a:off x="5662" y="1800"/>
              <a:ext cx="17" cy="15"/>
            </a:xfrm>
            <a:custGeom>
              <a:avLst/>
              <a:gdLst>
                <a:gd name="T0" fmla="*/ 7 w 17"/>
                <a:gd name="T1" fmla="*/ 0 h 15"/>
                <a:gd name="T2" fmla="*/ 10 w 17"/>
                <a:gd name="T3" fmla="*/ 5 h 15"/>
                <a:gd name="T4" fmla="*/ 17 w 17"/>
                <a:gd name="T5" fmla="*/ 5 h 15"/>
                <a:gd name="T6" fmla="*/ 12 w 17"/>
                <a:gd name="T7" fmla="*/ 10 h 15"/>
                <a:gd name="T8" fmla="*/ 12 w 17"/>
                <a:gd name="T9" fmla="*/ 15 h 15"/>
                <a:gd name="T10" fmla="*/ 7 w 17"/>
                <a:gd name="T11" fmla="*/ 12 h 15"/>
                <a:gd name="T12" fmla="*/ 3 w 17"/>
                <a:gd name="T13" fmla="*/ 15 h 15"/>
                <a:gd name="T14" fmla="*/ 5 w 17"/>
                <a:gd name="T15" fmla="*/ 10 h 15"/>
                <a:gd name="T16" fmla="*/ 0 w 17"/>
                <a:gd name="T17" fmla="*/ 5 h 15"/>
                <a:gd name="T18" fmla="*/ 7 w 17"/>
                <a:gd name="T19" fmla="*/ 5 h 15"/>
                <a:gd name="T20" fmla="*/ 7 w 17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5">
                  <a:moveTo>
                    <a:pt x="7" y="0"/>
                  </a:moveTo>
                  <a:lnTo>
                    <a:pt x="10" y="5"/>
                  </a:lnTo>
                  <a:lnTo>
                    <a:pt x="17" y="5"/>
                  </a:lnTo>
                  <a:lnTo>
                    <a:pt x="12" y="10"/>
                  </a:lnTo>
                  <a:lnTo>
                    <a:pt x="12" y="15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7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46"/>
            <p:cNvSpPr/>
            <p:nvPr/>
          </p:nvSpPr>
          <p:spPr bwMode="auto">
            <a:xfrm>
              <a:off x="6183" y="2129"/>
              <a:ext cx="15" cy="14"/>
            </a:xfrm>
            <a:custGeom>
              <a:avLst/>
              <a:gdLst>
                <a:gd name="T0" fmla="*/ 7 w 15"/>
                <a:gd name="T1" fmla="*/ 0 h 14"/>
                <a:gd name="T2" fmla="*/ 10 w 15"/>
                <a:gd name="T3" fmla="*/ 5 h 14"/>
                <a:gd name="T4" fmla="*/ 15 w 15"/>
                <a:gd name="T5" fmla="*/ 5 h 14"/>
                <a:gd name="T6" fmla="*/ 10 w 15"/>
                <a:gd name="T7" fmla="*/ 7 h 14"/>
                <a:gd name="T8" fmla="*/ 12 w 15"/>
                <a:gd name="T9" fmla="*/ 14 h 14"/>
                <a:gd name="T10" fmla="*/ 7 w 15"/>
                <a:gd name="T11" fmla="*/ 10 h 14"/>
                <a:gd name="T12" fmla="*/ 3 w 15"/>
                <a:gd name="T13" fmla="*/ 14 h 14"/>
                <a:gd name="T14" fmla="*/ 5 w 15"/>
                <a:gd name="T15" fmla="*/ 7 h 14"/>
                <a:gd name="T16" fmla="*/ 0 w 15"/>
                <a:gd name="T17" fmla="*/ 5 h 14"/>
                <a:gd name="T18" fmla="*/ 5 w 15"/>
                <a:gd name="T19" fmla="*/ 5 h 14"/>
                <a:gd name="T20" fmla="*/ 7 w 15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10" y="5"/>
                  </a:lnTo>
                  <a:lnTo>
                    <a:pt x="15" y="5"/>
                  </a:lnTo>
                  <a:lnTo>
                    <a:pt x="10" y="7"/>
                  </a:lnTo>
                  <a:lnTo>
                    <a:pt x="12" y="14"/>
                  </a:lnTo>
                  <a:lnTo>
                    <a:pt x="7" y="10"/>
                  </a:lnTo>
                  <a:lnTo>
                    <a:pt x="3" y="14"/>
                  </a:lnTo>
                  <a:lnTo>
                    <a:pt x="5" y="7"/>
                  </a:lnTo>
                  <a:lnTo>
                    <a:pt x="0" y="5"/>
                  </a:lnTo>
                  <a:lnTo>
                    <a:pt x="5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47"/>
            <p:cNvSpPr/>
            <p:nvPr/>
          </p:nvSpPr>
          <p:spPr bwMode="auto">
            <a:xfrm>
              <a:off x="6140" y="2155"/>
              <a:ext cx="17" cy="15"/>
            </a:xfrm>
            <a:custGeom>
              <a:avLst/>
              <a:gdLst>
                <a:gd name="T0" fmla="*/ 10 w 17"/>
                <a:gd name="T1" fmla="*/ 0 h 15"/>
                <a:gd name="T2" fmla="*/ 10 w 17"/>
                <a:gd name="T3" fmla="*/ 7 h 15"/>
                <a:gd name="T4" fmla="*/ 17 w 17"/>
                <a:gd name="T5" fmla="*/ 7 h 15"/>
                <a:gd name="T6" fmla="*/ 12 w 17"/>
                <a:gd name="T7" fmla="*/ 10 h 15"/>
                <a:gd name="T8" fmla="*/ 15 w 17"/>
                <a:gd name="T9" fmla="*/ 15 h 15"/>
                <a:gd name="T10" fmla="*/ 10 w 17"/>
                <a:gd name="T11" fmla="*/ 12 h 15"/>
                <a:gd name="T12" fmla="*/ 5 w 17"/>
                <a:gd name="T13" fmla="*/ 15 h 15"/>
                <a:gd name="T14" fmla="*/ 5 w 17"/>
                <a:gd name="T15" fmla="*/ 10 h 15"/>
                <a:gd name="T16" fmla="*/ 0 w 17"/>
                <a:gd name="T17" fmla="*/ 7 h 15"/>
                <a:gd name="T18" fmla="*/ 8 w 17"/>
                <a:gd name="T19" fmla="*/ 7 h 15"/>
                <a:gd name="T20" fmla="*/ 10 w 17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5">
                  <a:moveTo>
                    <a:pt x="10" y="0"/>
                  </a:moveTo>
                  <a:lnTo>
                    <a:pt x="10" y="7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15" y="15"/>
                  </a:lnTo>
                  <a:lnTo>
                    <a:pt x="10" y="12"/>
                  </a:lnTo>
                  <a:lnTo>
                    <a:pt x="5" y="15"/>
                  </a:lnTo>
                  <a:lnTo>
                    <a:pt x="5" y="10"/>
                  </a:lnTo>
                  <a:lnTo>
                    <a:pt x="0" y="7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48"/>
            <p:cNvSpPr/>
            <p:nvPr/>
          </p:nvSpPr>
          <p:spPr bwMode="auto">
            <a:xfrm>
              <a:off x="6136" y="2203"/>
              <a:ext cx="14" cy="14"/>
            </a:xfrm>
            <a:custGeom>
              <a:avLst/>
              <a:gdLst>
                <a:gd name="T0" fmla="*/ 7 w 14"/>
                <a:gd name="T1" fmla="*/ 0 h 14"/>
                <a:gd name="T2" fmla="*/ 9 w 14"/>
                <a:gd name="T3" fmla="*/ 5 h 14"/>
                <a:gd name="T4" fmla="*/ 14 w 14"/>
                <a:gd name="T5" fmla="*/ 5 h 14"/>
                <a:gd name="T6" fmla="*/ 9 w 14"/>
                <a:gd name="T7" fmla="*/ 7 h 14"/>
                <a:gd name="T8" fmla="*/ 12 w 14"/>
                <a:gd name="T9" fmla="*/ 14 h 14"/>
                <a:gd name="T10" fmla="*/ 7 w 14"/>
                <a:gd name="T11" fmla="*/ 9 h 14"/>
                <a:gd name="T12" fmla="*/ 2 w 14"/>
                <a:gd name="T13" fmla="*/ 14 h 14"/>
                <a:gd name="T14" fmla="*/ 4 w 14"/>
                <a:gd name="T15" fmla="*/ 7 h 14"/>
                <a:gd name="T16" fmla="*/ 0 w 14"/>
                <a:gd name="T17" fmla="*/ 5 h 14"/>
                <a:gd name="T18" fmla="*/ 4 w 14"/>
                <a:gd name="T19" fmla="*/ 5 h 14"/>
                <a:gd name="T20" fmla="*/ 7 w 14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9" y="5"/>
                  </a:lnTo>
                  <a:lnTo>
                    <a:pt x="14" y="5"/>
                  </a:lnTo>
                  <a:lnTo>
                    <a:pt x="9" y="7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2" y="14"/>
                  </a:lnTo>
                  <a:lnTo>
                    <a:pt x="4" y="7"/>
                  </a:lnTo>
                  <a:lnTo>
                    <a:pt x="0" y="5"/>
                  </a:lnTo>
                  <a:lnTo>
                    <a:pt x="4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49"/>
            <p:cNvSpPr/>
            <p:nvPr/>
          </p:nvSpPr>
          <p:spPr bwMode="auto">
            <a:xfrm>
              <a:off x="6176" y="2205"/>
              <a:ext cx="14" cy="15"/>
            </a:xfrm>
            <a:custGeom>
              <a:avLst/>
              <a:gdLst>
                <a:gd name="T0" fmla="*/ 7 w 14"/>
                <a:gd name="T1" fmla="*/ 0 h 15"/>
                <a:gd name="T2" fmla="*/ 10 w 14"/>
                <a:gd name="T3" fmla="*/ 5 h 15"/>
                <a:gd name="T4" fmla="*/ 14 w 14"/>
                <a:gd name="T5" fmla="*/ 5 h 15"/>
                <a:gd name="T6" fmla="*/ 12 w 14"/>
                <a:gd name="T7" fmla="*/ 10 h 15"/>
                <a:gd name="T8" fmla="*/ 12 w 14"/>
                <a:gd name="T9" fmla="*/ 15 h 15"/>
                <a:gd name="T10" fmla="*/ 7 w 14"/>
                <a:gd name="T11" fmla="*/ 12 h 15"/>
                <a:gd name="T12" fmla="*/ 3 w 14"/>
                <a:gd name="T13" fmla="*/ 15 h 15"/>
                <a:gd name="T14" fmla="*/ 5 w 14"/>
                <a:gd name="T15" fmla="*/ 10 h 15"/>
                <a:gd name="T16" fmla="*/ 0 w 14"/>
                <a:gd name="T17" fmla="*/ 5 h 15"/>
                <a:gd name="T18" fmla="*/ 7 w 14"/>
                <a:gd name="T19" fmla="*/ 5 h 15"/>
                <a:gd name="T20" fmla="*/ 7 w 14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0"/>
                  </a:moveTo>
                  <a:lnTo>
                    <a:pt x="10" y="5"/>
                  </a:lnTo>
                  <a:lnTo>
                    <a:pt x="14" y="5"/>
                  </a:lnTo>
                  <a:lnTo>
                    <a:pt x="12" y="10"/>
                  </a:lnTo>
                  <a:lnTo>
                    <a:pt x="12" y="15"/>
                  </a:lnTo>
                  <a:lnTo>
                    <a:pt x="7" y="12"/>
                  </a:lnTo>
                  <a:lnTo>
                    <a:pt x="3" y="15"/>
                  </a:lnTo>
                  <a:lnTo>
                    <a:pt x="5" y="10"/>
                  </a:lnTo>
                  <a:lnTo>
                    <a:pt x="0" y="5"/>
                  </a:lnTo>
                  <a:lnTo>
                    <a:pt x="7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4" name="矩形 253"/>
          <p:cNvSpPr/>
          <p:nvPr/>
        </p:nvSpPr>
        <p:spPr>
          <a:xfrm>
            <a:off x="8546477" y="5575275"/>
            <a:ext cx="1989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MERRY </a:t>
            </a:r>
          </a:p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CHRISTMAS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Content="1"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6" grpId="0" animBg="1"/>
      <p:bldP spid="197" grpId="0" animBg="1"/>
      <p:bldP spid="198" grpId="0" animBg="1"/>
      <p:bldP spid="224" grpId="0"/>
      <p:bldP spid="230" grpId="0"/>
      <p:bldP spid="2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8543" y="3717032"/>
            <a:ext cx="11897445" cy="3142238"/>
            <a:chOff x="118543" y="3717032"/>
            <a:chExt cx="11897445" cy="31422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3" y="3846288"/>
              <a:ext cx="5112568" cy="301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144">
              <a:off x="5656802" y="5466910"/>
              <a:ext cx="877601" cy="1336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797784" y="3717032"/>
              <a:ext cx="5218204" cy="314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4" y="35724"/>
            <a:ext cx="7979005" cy="57663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0411" y="3440751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7C29"/>
                </a:solidFill>
                <a:cs typeface="+mn-ea"/>
                <a:sym typeface="+mn-lt"/>
              </a:rPr>
              <a:t>单击添加章节标题</a:t>
            </a:r>
          </a:p>
        </p:txBody>
      </p:sp>
      <p:sp>
        <p:nvSpPr>
          <p:cNvPr id="19" name="Freeform 7"/>
          <p:cNvSpPr/>
          <p:nvPr/>
        </p:nvSpPr>
        <p:spPr bwMode="auto">
          <a:xfrm>
            <a:off x="3333400" y="4352715"/>
            <a:ext cx="5545137" cy="530333"/>
          </a:xfrm>
          <a:custGeom>
            <a:avLst/>
            <a:gdLst>
              <a:gd name="T0" fmla="*/ 2729 w 2729"/>
              <a:gd name="T1" fmla="*/ 261 h 261"/>
              <a:gd name="T2" fmla="*/ 0 w 2729"/>
              <a:gd name="T3" fmla="*/ 261 h 261"/>
              <a:gd name="T4" fmla="*/ 89 w 2729"/>
              <a:gd name="T5" fmla="*/ 133 h 261"/>
              <a:gd name="T6" fmla="*/ 0 w 2729"/>
              <a:gd name="T7" fmla="*/ 0 h 261"/>
              <a:gd name="T8" fmla="*/ 2729 w 2729"/>
              <a:gd name="T9" fmla="*/ 0 h 261"/>
              <a:gd name="T10" fmla="*/ 2655 w 2729"/>
              <a:gd name="T11" fmla="*/ 128 h 261"/>
              <a:gd name="T12" fmla="*/ 2729 w 2729"/>
              <a:gd name="T13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29" h="261">
                <a:moveTo>
                  <a:pt x="2729" y="261"/>
                </a:moveTo>
                <a:lnTo>
                  <a:pt x="0" y="261"/>
                </a:lnTo>
                <a:lnTo>
                  <a:pt x="89" y="133"/>
                </a:lnTo>
                <a:lnTo>
                  <a:pt x="0" y="0"/>
                </a:lnTo>
                <a:lnTo>
                  <a:pt x="2729" y="0"/>
                </a:lnTo>
                <a:lnTo>
                  <a:pt x="2655" y="128"/>
                </a:lnTo>
                <a:lnTo>
                  <a:pt x="2729" y="261"/>
                </a:lnTo>
                <a:close/>
              </a:path>
            </a:pathLst>
          </a:custGeom>
          <a:solidFill>
            <a:srgbClr val="D6282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7694" y="4294837"/>
            <a:ext cx="54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MERRY  CHRISTMAS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3118" y="1859920"/>
            <a:ext cx="175240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0" b="1" dirty="0">
                <a:solidFill>
                  <a:srgbClr val="D62822"/>
                </a:solidFill>
                <a:cs typeface="+mn-ea"/>
                <a:sym typeface="+mn-lt"/>
              </a:rPr>
              <a:t>03</a:t>
            </a:r>
            <a:endParaRPr lang="zh-CN" altLang="en-US" sz="11000" b="1" dirty="0">
              <a:solidFill>
                <a:srgbClr val="D6282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49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4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49"/>
                            </p:stCondLst>
                            <p:childTnLst>
                              <p:par>
                                <p:cTn id="3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49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20" grpId="0"/>
      <p:bldP spid="21" grpId="0"/>
      <p:bldP spid="2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46" y="561194"/>
            <a:ext cx="13177464" cy="3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1767" y="10283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D62822"/>
                </a:solidFill>
                <a:cs typeface="+mn-ea"/>
                <a:sym typeface="+mn-lt"/>
              </a:rPr>
              <a:t>单击添加文字标题</a:t>
            </a:r>
          </a:p>
        </p:txBody>
      </p:sp>
      <p:pic>
        <p:nvPicPr>
          <p:cNvPr id="204" name="图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76182">
            <a:off x="-642917" y="188440"/>
            <a:ext cx="8913557" cy="891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" name="TextBox 204"/>
          <p:cNvSpPr txBox="1"/>
          <p:nvPr/>
        </p:nvSpPr>
        <p:spPr>
          <a:xfrm>
            <a:off x="7756884" y="1412776"/>
            <a:ext cx="366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32B45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F32B45"/>
              </a:solidFill>
              <a:cs typeface="+mn-ea"/>
              <a:sym typeface="+mn-lt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756884" y="181288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7756884" y="3191454"/>
            <a:ext cx="366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B7C29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3B7C29"/>
              </a:solidFill>
              <a:cs typeface="+mn-ea"/>
              <a:sym typeface="+mn-lt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7756884" y="3591564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12" name="TextBox 211"/>
          <p:cNvSpPr txBox="1"/>
          <p:nvPr/>
        </p:nvSpPr>
        <p:spPr>
          <a:xfrm>
            <a:off x="7756884" y="5013176"/>
            <a:ext cx="3666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32B45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F32B45"/>
              </a:solidFill>
              <a:cs typeface="+mn-ea"/>
              <a:sym typeface="+mn-lt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7756884" y="5413286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5" grpId="0"/>
      <p:bldP spid="206" grpId="0" build="p"/>
      <p:bldP spid="210" grpId="0"/>
      <p:bldP spid="211" grpId="0" build="p"/>
      <p:bldP spid="212" grpId="0"/>
      <p:bldP spid="2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46" y="561194"/>
            <a:ext cx="13177464" cy="3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1767" y="10283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D62822"/>
                </a:solidFill>
                <a:cs typeface="+mn-ea"/>
                <a:sym typeface="+mn-lt"/>
              </a:rPr>
              <a:t>单击添加文字标题</a:t>
            </a: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3634688" y="407988"/>
            <a:ext cx="9194801" cy="9718675"/>
            <a:chOff x="-1114" y="-522"/>
            <a:chExt cx="5849" cy="6183"/>
          </a:xfrm>
        </p:grpSpPr>
        <p:sp>
          <p:nvSpPr>
            <p:cNvPr id="14" name="Freeform 5"/>
            <p:cNvSpPr/>
            <p:nvPr/>
          </p:nvSpPr>
          <p:spPr bwMode="auto">
            <a:xfrm>
              <a:off x="2888" y="1269"/>
              <a:ext cx="1847" cy="791"/>
            </a:xfrm>
            <a:custGeom>
              <a:avLst/>
              <a:gdLst>
                <a:gd name="T0" fmla="*/ 69 w 1258"/>
                <a:gd name="T1" fmla="*/ 334 h 537"/>
                <a:gd name="T2" fmla="*/ 324 w 1258"/>
                <a:gd name="T3" fmla="*/ 315 h 537"/>
                <a:gd name="T4" fmla="*/ 1131 w 1258"/>
                <a:gd name="T5" fmla="*/ 772 h 537"/>
                <a:gd name="T6" fmla="*/ 1815 w 1258"/>
                <a:gd name="T7" fmla="*/ 309 h 537"/>
                <a:gd name="T8" fmla="*/ 1556 w 1258"/>
                <a:gd name="T9" fmla="*/ 97 h 537"/>
                <a:gd name="T10" fmla="*/ 1204 w 1258"/>
                <a:gd name="T11" fmla="*/ 370 h 537"/>
                <a:gd name="T12" fmla="*/ 1170 w 1258"/>
                <a:gd name="T13" fmla="*/ 147 h 537"/>
                <a:gd name="T14" fmla="*/ 863 w 1258"/>
                <a:gd name="T15" fmla="*/ 280 h 537"/>
                <a:gd name="T16" fmla="*/ 866 w 1258"/>
                <a:gd name="T17" fmla="*/ 78 h 537"/>
                <a:gd name="T18" fmla="*/ 551 w 1258"/>
                <a:gd name="T19" fmla="*/ 199 h 537"/>
                <a:gd name="T20" fmla="*/ 192 w 1258"/>
                <a:gd name="T21" fmla="*/ 115 h 537"/>
                <a:gd name="T22" fmla="*/ 69 w 1258"/>
                <a:gd name="T23" fmla="*/ 334 h 5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58"/>
                <a:gd name="T37" fmla="*/ 0 h 537"/>
                <a:gd name="T38" fmla="*/ 1258 w 1258"/>
                <a:gd name="T39" fmla="*/ 537 h 5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58" h="537">
                  <a:moveTo>
                    <a:pt x="47" y="227"/>
                  </a:moveTo>
                  <a:cubicBezTo>
                    <a:pt x="94" y="261"/>
                    <a:pt x="104" y="154"/>
                    <a:pt x="221" y="214"/>
                  </a:cubicBezTo>
                  <a:cubicBezTo>
                    <a:pt x="338" y="273"/>
                    <a:pt x="505" y="537"/>
                    <a:pt x="770" y="524"/>
                  </a:cubicBezTo>
                  <a:cubicBezTo>
                    <a:pt x="1035" y="511"/>
                    <a:pt x="1213" y="340"/>
                    <a:pt x="1236" y="210"/>
                  </a:cubicBezTo>
                  <a:cubicBezTo>
                    <a:pt x="1258" y="80"/>
                    <a:pt x="1141" y="0"/>
                    <a:pt x="1060" y="66"/>
                  </a:cubicBezTo>
                  <a:cubicBezTo>
                    <a:pt x="979" y="132"/>
                    <a:pt x="884" y="285"/>
                    <a:pt x="820" y="251"/>
                  </a:cubicBezTo>
                  <a:cubicBezTo>
                    <a:pt x="756" y="216"/>
                    <a:pt x="892" y="151"/>
                    <a:pt x="797" y="100"/>
                  </a:cubicBezTo>
                  <a:cubicBezTo>
                    <a:pt x="702" y="50"/>
                    <a:pt x="645" y="216"/>
                    <a:pt x="588" y="190"/>
                  </a:cubicBezTo>
                  <a:cubicBezTo>
                    <a:pt x="531" y="165"/>
                    <a:pt x="670" y="98"/>
                    <a:pt x="590" y="53"/>
                  </a:cubicBezTo>
                  <a:cubicBezTo>
                    <a:pt x="509" y="8"/>
                    <a:pt x="493" y="157"/>
                    <a:pt x="375" y="135"/>
                  </a:cubicBezTo>
                  <a:cubicBezTo>
                    <a:pt x="258" y="113"/>
                    <a:pt x="225" y="40"/>
                    <a:pt x="131" y="78"/>
                  </a:cubicBezTo>
                  <a:cubicBezTo>
                    <a:pt x="35" y="116"/>
                    <a:pt x="0" y="193"/>
                    <a:pt x="47" y="227"/>
                  </a:cubicBezTo>
                  <a:close/>
                </a:path>
              </a:pathLst>
            </a:custGeom>
            <a:solidFill>
              <a:srgbClr val="766A5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1792" y="-522"/>
              <a:ext cx="947" cy="1841"/>
            </a:xfrm>
            <a:custGeom>
              <a:avLst/>
              <a:gdLst>
                <a:gd name="T0" fmla="*/ 740 w 645"/>
                <a:gd name="T1" fmla="*/ 1785 h 1250"/>
                <a:gd name="T2" fmla="*/ 700 w 645"/>
                <a:gd name="T3" fmla="*/ 1532 h 1250"/>
                <a:gd name="T4" fmla="*/ 72 w 645"/>
                <a:gd name="T5" fmla="*/ 850 h 1250"/>
                <a:gd name="T6" fmla="*/ 364 w 645"/>
                <a:gd name="T7" fmla="*/ 75 h 1250"/>
                <a:gd name="T8" fmla="*/ 628 w 645"/>
                <a:gd name="T9" fmla="*/ 280 h 1250"/>
                <a:gd name="T10" fmla="*/ 445 w 645"/>
                <a:gd name="T11" fmla="*/ 685 h 1250"/>
                <a:gd name="T12" fmla="*/ 668 w 645"/>
                <a:gd name="T13" fmla="*/ 667 h 1250"/>
                <a:gd name="T14" fmla="*/ 609 w 645"/>
                <a:gd name="T15" fmla="*/ 997 h 1250"/>
                <a:gd name="T16" fmla="*/ 806 w 645"/>
                <a:gd name="T17" fmla="*/ 948 h 1250"/>
                <a:gd name="T18" fmla="*/ 761 w 645"/>
                <a:gd name="T19" fmla="*/ 1284 h 1250"/>
                <a:gd name="T20" fmla="*/ 925 w 645"/>
                <a:gd name="T21" fmla="*/ 1614 h 1250"/>
                <a:gd name="T22" fmla="*/ 740 w 645"/>
                <a:gd name="T23" fmla="*/ 1785 h 12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5"/>
                <a:gd name="T37" fmla="*/ 0 h 1250"/>
                <a:gd name="T38" fmla="*/ 645 w 645"/>
                <a:gd name="T39" fmla="*/ 1250 h 12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5" h="1250">
                  <a:moveTo>
                    <a:pt x="504" y="1212"/>
                  </a:moveTo>
                  <a:cubicBezTo>
                    <a:pt x="460" y="1175"/>
                    <a:pt x="562" y="1140"/>
                    <a:pt x="477" y="1040"/>
                  </a:cubicBezTo>
                  <a:cubicBezTo>
                    <a:pt x="392" y="940"/>
                    <a:pt x="97" y="838"/>
                    <a:pt x="49" y="577"/>
                  </a:cubicBezTo>
                  <a:cubicBezTo>
                    <a:pt x="0" y="316"/>
                    <a:pt x="126" y="103"/>
                    <a:pt x="248" y="51"/>
                  </a:cubicBezTo>
                  <a:cubicBezTo>
                    <a:pt x="369" y="0"/>
                    <a:pt x="473" y="96"/>
                    <a:pt x="428" y="190"/>
                  </a:cubicBezTo>
                  <a:cubicBezTo>
                    <a:pt x="382" y="283"/>
                    <a:pt x="255" y="411"/>
                    <a:pt x="303" y="465"/>
                  </a:cubicBezTo>
                  <a:cubicBezTo>
                    <a:pt x="352" y="520"/>
                    <a:pt x="384" y="373"/>
                    <a:pt x="455" y="453"/>
                  </a:cubicBezTo>
                  <a:cubicBezTo>
                    <a:pt x="526" y="534"/>
                    <a:pt x="377" y="627"/>
                    <a:pt x="415" y="677"/>
                  </a:cubicBezTo>
                  <a:cubicBezTo>
                    <a:pt x="453" y="728"/>
                    <a:pt x="486" y="576"/>
                    <a:pt x="549" y="644"/>
                  </a:cubicBezTo>
                  <a:cubicBezTo>
                    <a:pt x="611" y="713"/>
                    <a:pt x="470" y="762"/>
                    <a:pt x="518" y="872"/>
                  </a:cubicBezTo>
                  <a:cubicBezTo>
                    <a:pt x="566" y="981"/>
                    <a:pt x="645" y="996"/>
                    <a:pt x="630" y="1096"/>
                  </a:cubicBezTo>
                  <a:cubicBezTo>
                    <a:pt x="614" y="1199"/>
                    <a:pt x="548" y="1250"/>
                    <a:pt x="504" y="1212"/>
                  </a:cubicBezTo>
                  <a:close/>
                </a:path>
              </a:pathLst>
            </a:custGeom>
            <a:solidFill>
              <a:srgbClr val="766A5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99" y="3888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0 60000 65536"/>
                <a:gd name="T4" fmla="*/ 0 60000 65536"/>
                <a:gd name="T5" fmla="*/ 0 60000 65536"/>
                <a:gd name="T6" fmla="*/ 0 h 1"/>
                <a:gd name="T7" fmla="*/ 1 h 1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3B89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-399" y="3602"/>
              <a:ext cx="786" cy="779"/>
            </a:xfrm>
            <a:custGeom>
              <a:avLst/>
              <a:gdLst>
                <a:gd name="T0" fmla="*/ 786 w 535"/>
                <a:gd name="T1" fmla="*/ 292 h 529"/>
                <a:gd name="T2" fmla="*/ 466 w 535"/>
                <a:gd name="T3" fmla="*/ 465 h 529"/>
                <a:gd name="T4" fmla="*/ 173 w 535"/>
                <a:gd name="T5" fmla="*/ 779 h 529"/>
                <a:gd name="T6" fmla="*/ 172 w 535"/>
                <a:gd name="T7" fmla="*/ 772 h 529"/>
                <a:gd name="T8" fmla="*/ 0 w 535"/>
                <a:gd name="T9" fmla="*/ 570 h 529"/>
                <a:gd name="T10" fmla="*/ 203 w 535"/>
                <a:gd name="T11" fmla="*/ 339 h 529"/>
                <a:gd name="T12" fmla="*/ 586 w 535"/>
                <a:gd name="T13" fmla="*/ 0 h 529"/>
                <a:gd name="T14" fmla="*/ 783 w 535"/>
                <a:gd name="T15" fmla="*/ 293 h 529"/>
                <a:gd name="T16" fmla="*/ 786 w 535"/>
                <a:gd name="T17" fmla="*/ 292 h 5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5"/>
                <a:gd name="T28" fmla="*/ 0 h 529"/>
                <a:gd name="T29" fmla="*/ 535 w 535"/>
                <a:gd name="T30" fmla="*/ 529 h 5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5" h="529">
                  <a:moveTo>
                    <a:pt x="535" y="198"/>
                  </a:moveTo>
                  <a:cubicBezTo>
                    <a:pt x="473" y="224"/>
                    <a:pt x="389" y="264"/>
                    <a:pt x="317" y="316"/>
                  </a:cubicBezTo>
                  <a:cubicBezTo>
                    <a:pt x="218" y="388"/>
                    <a:pt x="148" y="484"/>
                    <a:pt x="118" y="529"/>
                  </a:cubicBezTo>
                  <a:cubicBezTo>
                    <a:pt x="118" y="528"/>
                    <a:pt x="117" y="526"/>
                    <a:pt x="117" y="524"/>
                  </a:cubicBezTo>
                  <a:cubicBezTo>
                    <a:pt x="98" y="478"/>
                    <a:pt x="56" y="428"/>
                    <a:pt x="0" y="387"/>
                  </a:cubicBezTo>
                  <a:cubicBezTo>
                    <a:pt x="28" y="351"/>
                    <a:pt x="73" y="297"/>
                    <a:pt x="138" y="230"/>
                  </a:cubicBezTo>
                  <a:cubicBezTo>
                    <a:pt x="218" y="146"/>
                    <a:pt x="333" y="52"/>
                    <a:pt x="399" y="0"/>
                  </a:cubicBezTo>
                  <a:cubicBezTo>
                    <a:pt x="432" y="69"/>
                    <a:pt x="478" y="137"/>
                    <a:pt x="533" y="199"/>
                  </a:cubicBezTo>
                  <a:cubicBezTo>
                    <a:pt x="534" y="198"/>
                    <a:pt x="534" y="198"/>
                    <a:pt x="535" y="198"/>
                  </a:cubicBezTo>
                  <a:close/>
                </a:path>
              </a:pathLst>
            </a:custGeom>
            <a:solidFill>
              <a:srgbClr val="C3B89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739" y="4175"/>
              <a:ext cx="0" cy="4"/>
            </a:xfrm>
            <a:custGeom>
              <a:avLst/>
              <a:gdLst>
                <a:gd name="T0" fmla="*/ 0 h 3"/>
                <a:gd name="T1" fmla="*/ 4 h 3"/>
                <a:gd name="T2" fmla="*/ 0 h 3"/>
                <a:gd name="T3" fmla="*/ 0 60000 65536"/>
                <a:gd name="T4" fmla="*/ 0 60000 65536"/>
                <a:gd name="T5" fmla="*/ 0 60000 65536"/>
                <a:gd name="T6" fmla="*/ 0 h 3"/>
                <a:gd name="T7" fmla="*/ 3 h 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C3B89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504" y="4200"/>
              <a:ext cx="514" cy="773"/>
            </a:xfrm>
            <a:custGeom>
              <a:avLst/>
              <a:gdLst>
                <a:gd name="T0" fmla="*/ 514 w 350"/>
                <a:gd name="T1" fmla="*/ 141 h 525"/>
                <a:gd name="T2" fmla="*/ 399 w 350"/>
                <a:gd name="T3" fmla="*/ 501 h 525"/>
                <a:gd name="T4" fmla="*/ 258 w 350"/>
                <a:gd name="T5" fmla="*/ 773 h 525"/>
                <a:gd name="T6" fmla="*/ 7 w 350"/>
                <a:gd name="T7" fmla="*/ 685 h 525"/>
                <a:gd name="T8" fmla="*/ 0 w 350"/>
                <a:gd name="T9" fmla="*/ 685 h 525"/>
                <a:gd name="T10" fmla="*/ 188 w 350"/>
                <a:gd name="T11" fmla="*/ 300 h 525"/>
                <a:gd name="T12" fmla="*/ 234 w 350"/>
                <a:gd name="T13" fmla="*/ 0 h 525"/>
                <a:gd name="T14" fmla="*/ 234 w 350"/>
                <a:gd name="T15" fmla="*/ 0 h 525"/>
                <a:gd name="T16" fmla="*/ 514 w 350"/>
                <a:gd name="T17" fmla="*/ 141 h 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0"/>
                <a:gd name="T28" fmla="*/ 0 h 525"/>
                <a:gd name="T29" fmla="*/ 350 w 350"/>
                <a:gd name="T30" fmla="*/ 525 h 5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0" h="525">
                  <a:moveTo>
                    <a:pt x="350" y="96"/>
                  </a:moveTo>
                  <a:cubicBezTo>
                    <a:pt x="343" y="140"/>
                    <a:pt x="324" y="231"/>
                    <a:pt x="272" y="340"/>
                  </a:cubicBezTo>
                  <a:cubicBezTo>
                    <a:pt x="233" y="424"/>
                    <a:pt x="199" y="486"/>
                    <a:pt x="176" y="525"/>
                  </a:cubicBezTo>
                  <a:cubicBezTo>
                    <a:pt x="117" y="487"/>
                    <a:pt x="56" y="466"/>
                    <a:pt x="5" y="465"/>
                  </a:cubicBezTo>
                  <a:cubicBezTo>
                    <a:pt x="4" y="465"/>
                    <a:pt x="2" y="465"/>
                    <a:pt x="0" y="465"/>
                  </a:cubicBezTo>
                  <a:cubicBezTo>
                    <a:pt x="32" y="421"/>
                    <a:pt x="97" y="322"/>
                    <a:pt x="128" y="204"/>
                  </a:cubicBezTo>
                  <a:cubicBezTo>
                    <a:pt x="146" y="135"/>
                    <a:pt x="155" y="61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221" y="41"/>
                    <a:pt x="285" y="73"/>
                    <a:pt x="350" y="96"/>
                  </a:cubicBezTo>
                  <a:close/>
                </a:path>
              </a:pathLst>
            </a:custGeom>
            <a:solidFill>
              <a:srgbClr val="C3B89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239" y="4885"/>
              <a:ext cx="863" cy="776"/>
            </a:xfrm>
            <a:custGeom>
              <a:avLst/>
              <a:gdLst>
                <a:gd name="T0" fmla="*/ 524 w 588"/>
                <a:gd name="T1" fmla="*/ 88 h 527"/>
                <a:gd name="T2" fmla="*/ 746 w 588"/>
                <a:gd name="T3" fmla="*/ 321 h 527"/>
                <a:gd name="T4" fmla="*/ 731 w 588"/>
                <a:gd name="T5" fmla="*/ 776 h 527"/>
                <a:gd name="T6" fmla="*/ 0 w 588"/>
                <a:gd name="T7" fmla="*/ 271 h 527"/>
                <a:gd name="T8" fmla="*/ 266 w 588"/>
                <a:gd name="T9" fmla="*/ 0 h 527"/>
                <a:gd name="T10" fmla="*/ 273 w 588"/>
                <a:gd name="T11" fmla="*/ 0 h 527"/>
                <a:gd name="T12" fmla="*/ 524 w 588"/>
                <a:gd name="T13" fmla="*/ 88 h 5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8"/>
                <a:gd name="T22" fmla="*/ 0 h 527"/>
                <a:gd name="T23" fmla="*/ 588 w 588"/>
                <a:gd name="T24" fmla="*/ 527 h 5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8" h="527">
                  <a:moveTo>
                    <a:pt x="357" y="60"/>
                  </a:moveTo>
                  <a:cubicBezTo>
                    <a:pt x="414" y="97"/>
                    <a:pt x="469" y="151"/>
                    <a:pt x="508" y="218"/>
                  </a:cubicBezTo>
                  <a:cubicBezTo>
                    <a:pt x="588" y="356"/>
                    <a:pt x="498" y="527"/>
                    <a:pt x="498" y="527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4"/>
                    <a:pt x="84" y="5"/>
                    <a:pt x="181" y="0"/>
                  </a:cubicBezTo>
                  <a:cubicBezTo>
                    <a:pt x="183" y="0"/>
                    <a:pt x="185" y="0"/>
                    <a:pt x="186" y="0"/>
                  </a:cubicBezTo>
                  <a:cubicBezTo>
                    <a:pt x="237" y="1"/>
                    <a:pt x="298" y="22"/>
                    <a:pt x="357" y="60"/>
                  </a:cubicBezTo>
                  <a:close/>
                </a:path>
              </a:pathLst>
            </a:custGeom>
            <a:solidFill>
              <a:srgbClr val="39393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12"/>
            <p:cNvSpPr/>
            <p:nvPr/>
          </p:nvSpPr>
          <p:spPr bwMode="auto">
            <a:xfrm>
              <a:off x="-1114" y="4008"/>
              <a:ext cx="933" cy="719"/>
            </a:xfrm>
            <a:custGeom>
              <a:avLst/>
              <a:gdLst>
                <a:gd name="T0" fmla="*/ 889 w 635"/>
                <a:gd name="T1" fmla="*/ 373 h 488"/>
                <a:gd name="T2" fmla="*/ 733 w 635"/>
                <a:gd name="T3" fmla="*/ 719 h 488"/>
                <a:gd name="T4" fmla="*/ 0 w 635"/>
                <a:gd name="T5" fmla="*/ 214 h 488"/>
                <a:gd name="T6" fmla="*/ 419 w 635"/>
                <a:gd name="T7" fmla="*/ 38 h 488"/>
                <a:gd name="T8" fmla="*/ 716 w 635"/>
                <a:gd name="T9" fmla="*/ 164 h 488"/>
                <a:gd name="T10" fmla="*/ 887 w 635"/>
                <a:gd name="T11" fmla="*/ 365 h 488"/>
                <a:gd name="T12" fmla="*/ 889 w 635"/>
                <a:gd name="T13" fmla="*/ 373 h 4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5"/>
                <a:gd name="T22" fmla="*/ 0 h 488"/>
                <a:gd name="T23" fmla="*/ 635 w 635"/>
                <a:gd name="T24" fmla="*/ 488 h 4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5" h="488">
                  <a:moveTo>
                    <a:pt x="605" y="253"/>
                  </a:moveTo>
                  <a:cubicBezTo>
                    <a:pt x="635" y="346"/>
                    <a:pt x="499" y="488"/>
                    <a:pt x="499" y="488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128" y="0"/>
                    <a:pt x="285" y="26"/>
                  </a:cubicBezTo>
                  <a:cubicBezTo>
                    <a:pt x="361" y="38"/>
                    <a:pt x="431" y="70"/>
                    <a:pt x="487" y="111"/>
                  </a:cubicBezTo>
                  <a:cubicBezTo>
                    <a:pt x="543" y="152"/>
                    <a:pt x="585" y="202"/>
                    <a:pt x="604" y="248"/>
                  </a:cubicBezTo>
                  <a:cubicBezTo>
                    <a:pt x="604" y="250"/>
                    <a:pt x="605" y="252"/>
                    <a:pt x="605" y="253"/>
                  </a:cubicBezTo>
                  <a:close/>
                </a:path>
              </a:pathLst>
            </a:custGeom>
            <a:solidFill>
              <a:srgbClr val="39393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13"/>
            <p:cNvSpPr/>
            <p:nvPr/>
          </p:nvSpPr>
          <p:spPr bwMode="auto">
            <a:xfrm>
              <a:off x="187" y="3583"/>
              <a:ext cx="228" cy="312"/>
            </a:xfrm>
            <a:custGeom>
              <a:avLst/>
              <a:gdLst>
                <a:gd name="T0" fmla="*/ 228 w 155"/>
                <a:gd name="T1" fmla="*/ 299 h 212"/>
                <a:gd name="T2" fmla="*/ 212 w 155"/>
                <a:gd name="T3" fmla="*/ 305 h 212"/>
                <a:gd name="T4" fmla="*/ 212 w 155"/>
                <a:gd name="T5" fmla="*/ 306 h 212"/>
                <a:gd name="T6" fmla="*/ 200 w 155"/>
                <a:gd name="T7" fmla="*/ 311 h 212"/>
                <a:gd name="T8" fmla="*/ 197 w 155"/>
                <a:gd name="T9" fmla="*/ 312 h 212"/>
                <a:gd name="T10" fmla="*/ 0 w 155"/>
                <a:gd name="T11" fmla="*/ 19 h 212"/>
                <a:gd name="T12" fmla="*/ 0 w 155"/>
                <a:gd name="T13" fmla="*/ 19 h 212"/>
                <a:gd name="T14" fmla="*/ 0 w 155"/>
                <a:gd name="T15" fmla="*/ 18 h 212"/>
                <a:gd name="T16" fmla="*/ 22 w 155"/>
                <a:gd name="T17" fmla="*/ 0 h 212"/>
                <a:gd name="T18" fmla="*/ 228 w 155"/>
                <a:gd name="T19" fmla="*/ 299 h 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5"/>
                <a:gd name="T31" fmla="*/ 0 h 212"/>
                <a:gd name="T32" fmla="*/ 155 w 155"/>
                <a:gd name="T33" fmla="*/ 212 h 2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5" h="212">
                  <a:moveTo>
                    <a:pt x="155" y="203"/>
                  </a:moveTo>
                  <a:cubicBezTo>
                    <a:pt x="151" y="204"/>
                    <a:pt x="148" y="206"/>
                    <a:pt x="144" y="207"/>
                  </a:cubicBezTo>
                  <a:cubicBezTo>
                    <a:pt x="144" y="207"/>
                    <a:pt x="144" y="208"/>
                    <a:pt x="144" y="208"/>
                  </a:cubicBezTo>
                  <a:cubicBezTo>
                    <a:pt x="141" y="209"/>
                    <a:pt x="139" y="210"/>
                    <a:pt x="136" y="211"/>
                  </a:cubicBezTo>
                  <a:cubicBezTo>
                    <a:pt x="135" y="211"/>
                    <a:pt x="135" y="211"/>
                    <a:pt x="134" y="212"/>
                  </a:cubicBezTo>
                  <a:cubicBezTo>
                    <a:pt x="79" y="150"/>
                    <a:pt x="33" y="82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5" y="8"/>
                    <a:pt x="10" y="4"/>
                    <a:pt x="15" y="0"/>
                  </a:cubicBezTo>
                  <a:cubicBezTo>
                    <a:pt x="50" y="71"/>
                    <a:pt x="98" y="140"/>
                    <a:pt x="155" y="203"/>
                  </a:cubicBezTo>
                  <a:close/>
                </a:path>
              </a:pathLst>
            </a:custGeom>
            <a:solidFill>
              <a:srgbClr val="A8937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738" y="4163"/>
              <a:ext cx="283" cy="178"/>
            </a:xfrm>
            <a:custGeom>
              <a:avLst/>
              <a:gdLst>
                <a:gd name="T0" fmla="*/ 283 w 193"/>
                <a:gd name="T1" fmla="*/ 146 h 121"/>
                <a:gd name="T2" fmla="*/ 280 w 193"/>
                <a:gd name="T3" fmla="*/ 177 h 121"/>
                <a:gd name="T4" fmla="*/ 280 w 193"/>
                <a:gd name="T5" fmla="*/ 178 h 121"/>
                <a:gd name="T6" fmla="*/ 280 w 193"/>
                <a:gd name="T7" fmla="*/ 178 h 121"/>
                <a:gd name="T8" fmla="*/ 0 w 193"/>
                <a:gd name="T9" fmla="*/ 37 h 121"/>
                <a:gd name="T10" fmla="*/ 0 w 193"/>
                <a:gd name="T11" fmla="*/ 37 h 121"/>
                <a:gd name="T12" fmla="*/ 1 w 193"/>
                <a:gd name="T13" fmla="*/ 16 h 121"/>
                <a:gd name="T14" fmla="*/ 1 w 193"/>
                <a:gd name="T15" fmla="*/ 12 h 121"/>
                <a:gd name="T16" fmla="*/ 1 w 193"/>
                <a:gd name="T17" fmla="*/ 0 h 121"/>
                <a:gd name="T18" fmla="*/ 283 w 193"/>
                <a:gd name="T19" fmla="*/ 146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3"/>
                <a:gd name="T31" fmla="*/ 0 h 121"/>
                <a:gd name="T32" fmla="*/ 193 w 193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3" h="121">
                  <a:moveTo>
                    <a:pt x="193" y="99"/>
                  </a:moveTo>
                  <a:cubicBezTo>
                    <a:pt x="193" y="104"/>
                    <a:pt x="192" y="111"/>
                    <a:pt x="191" y="120"/>
                  </a:cubicBezTo>
                  <a:cubicBezTo>
                    <a:pt x="191" y="120"/>
                    <a:pt x="191" y="120"/>
                    <a:pt x="191" y="121"/>
                  </a:cubicBezTo>
                  <a:cubicBezTo>
                    <a:pt x="191" y="121"/>
                    <a:pt x="191" y="121"/>
                    <a:pt x="191" y="121"/>
                  </a:cubicBezTo>
                  <a:cubicBezTo>
                    <a:pt x="126" y="98"/>
                    <a:pt x="62" y="66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16"/>
                    <a:pt x="1" y="11"/>
                  </a:cubicBezTo>
                  <a:cubicBezTo>
                    <a:pt x="1" y="10"/>
                    <a:pt x="1" y="9"/>
                    <a:pt x="1" y="8"/>
                  </a:cubicBezTo>
                  <a:cubicBezTo>
                    <a:pt x="1" y="5"/>
                    <a:pt x="1" y="2"/>
                    <a:pt x="1" y="0"/>
                  </a:cubicBezTo>
                  <a:cubicBezTo>
                    <a:pt x="64" y="41"/>
                    <a:pt x="129" y="75"/>
                    <a:pt x="193" y="99"/>
                  </a:cubicBezTo>
                  <a:close/>
                </a:path>
              </a:pathLst>
            </a:custGeom>
            <a:solidFill>
              <a:srgbClr val="A8937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76" y="1423"/>
              <a:ext cx="2456" cy="3008"/>
            </a:xfrm>
            <a:custGeom>
              <a:avLst/>
              <a:gdLst>
                <a:gd name="T0" fmla="*/ 862 w 1673"/>
                <a:gd name="T1" fmla="*/ 0 h 2042"/>
                <a:gd name="T2" fmla="*/ 860 w 1673"/>
                <a:gd name="T3" fmla="*/ 675 h 2042"/>
                <a:gd name="T4" fmla="*/ 920 w 1673"/>
                <a:gd name="T5" fmla="*/ 1052 h 2042"/>
                <a:gd name="T6" fmla="*/ 161 w 1673"/>
                <a:gd name="T7" fmla="*/ 1424 h 2042"/>
                <a:gd name="T8" fmla="*/ 134 w 1673"/>
                <a:gd name="T9" fmla="*/ 2160 h 2042"/>
                <a:gd name="T10" fmla="*/ 112 w 1673"/>
                <a:gd name="T11" fmla="*/ 2177 h 2042"/>
                <a:gd name="T12" fmla="*/ 134 w 1673"/>
                <a:gd name="T13" fmla="*/ 2160 h 2042"/>
                <a:gd name="T14" fmla="*/ 339 w 1673"/>
                <a:gd name="T15" fmla="*/ 2459 h 2042"/>
                <a:gd name="T16" fmla="*/ 599 w 1673"/>
                <a:gd name="T17" fmla="*/ 2694 h 2042"/>
                <a:gd name="T18" fmla="*/ 664 w 1673"/>
                <a:gd name="T19" fmla="*/ 2740 h 2042"/>
                <a:gd name="T20" fmla="*/ 945 w 1673"/>
                <a:gd name="T21" fmla="*/ 2886 h 2042"/>
                <a:gd name="T22" fmla="*/ 942 w 1673"/>
                <a:gd name="T23" fmla="*/ 2917 h 2042"/>
                <a:gd name="T24" fmla="*/ 945 w 1673"/>
                <a:gd name="T25" fmla="*/ 2886 h 2042"/>
                <a:gd name="T26" fmla="*/ 1828 w 1673"/>
                <a:gd name="T27" fmla="*/ 2654 h 2042"/>
                <a:gd name="T28" fmla="*/ 1988 w 1673"/>
                <a:gd name="T29" fmla="*/ 2245 h 2042"/>
                <a:gd name="T30" fmla="*/ 2270 w 1673"/>
                <a:gd name="T31" fmla="*/ 2652 h 2042"/>
                <a:gd name="T32" fmla="*/ 2447 w 1673"/>
                <a:gd name="T33" fmla="*/ 2464 h 2042"/>
                <a:gd name="T34" fmla="*/ 2447 w 1673"/>
                <a:gd name="T35" fmla="*/ 2466 h 2042"/>
                <a:gd name="T36" fmla="*/ 2456 w 1673"/>
                <a:gd name="T37" fmla="*/ 2461 h 2042"/>
                <a:gd name="T38" fmla="*/ 2228 w 1673"/>
                <a:gd name="T39" fmla="*/ 2101 h 2042"/>
                <a:gd name="T40" fmla="*/ 1952 w 1673"/>
                <a:gd name="T41" fmla="*/ 1559 h 2042"/>
                <a:gd name="T42" fmla="*/ 2039 w 1673"/>
                <a:gd name="T43" fmla="*/ 1414 h 2042"/>
                <a:gd name="T44" fmla="*/ 1420 w 1673"/>
                <a:gd name="T45" fmla="*/ 707 h 2042"/>
                <a:gd name="T46" fmla="*/ 1158 w 1673"/>
                <a:gd name="T47" fmla="*/ 907 h 2042"/>
                <a:gd name="T48" fmla="*/ 1126 w 1673"/>
                <a:gd name="T49" fmla="*/ 485 h 2042"/>
                <a:gd name="T50" fmla="*/ 1120 w 1673"/>
                <a:gd name="T51" fmla="*/ 57 h 2042"/>
                <a:gd name="T52" fmla="*/ 1111 w 1673"/>
                <a:gd name="T53" fmla="*/ 57 h 2042"/>
                <a:gd name="T54" fmla="*/ 1111 w 1673"/>
                <a:gd name="T55" fmla="*/ 59 h 2042"/>
                <a:gd name="T56" fmla="*/ 862 w 1673"/>
                <a:gd name="T57" fmla="*/ 0 h 2042"/>
                <a:gd name="T58" fmla="*/ 1364 w 1673"/>
                <a:gd name="T59" fmla="*/ 1290 h 2042"/>
                <a:gd name="T60" fmla="*/ 1627 w 1673"/>
                <a:gd name="T61" fmla="*/ 2129 h 2042"/>
                <a:gd name="T62" fmla="*/ 829 w 1673"/>
                <a:gd name="T63" fmla="*/ 2495 h 2042"/>
                <a:gd name="T64" fmla="*/ 568 w 1673"/>
                <a:gd name="T65" fmla="*/ 1657 h 2042"/>
                <a:gd name="T66" fmla="*/ 1364 w 1673"/>
                <a:gd name="T67" fmla="*/ 1290 h 20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73"/>
                <a:gd name="T103" fmla="*/ 0 h 2042"/>
                <a:gd name="T104" fmla="*/ 1673 w 1673"/>
                <a:gd name="T105" fmla="*/ 2042 h 20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73" h="2042">
                  <a:moveTo>
                    <a:pt x="587" y="0"/>
                  </a:moveTo>
                  <a:cubicBezTo>
                    <a:pt x="579" y="98"/>
                    <a:pt x="567" y="306"/>
                    <a:pt x="586" y="458"/>
                  </a:cubicBezTo>
                  <a:cubicBezTo>
                    <a:pt x="597" y="549"/>
                    <a:pt x="613" y="640"/>
                    <a:pt x="627" y="714"/>
                  </a:cubicBezTo>
                  <a:cubicBezTo>
                    <a:pt x="456" y="786"/>
                    <a:pt x="272" y="735"/>
                    <a:pt x="110" y="967"/>
                  </a:cubicBezTo>
                  <a:cubicBezTo>
                    <a:pt x="0" y="1128"/>
                    <a:pt x="11" y="1304"/>
                    <a:pt x="91" y="1466"/>
                  </a:cubicBezTo>
                  <a:cubicBezTo>
                    <a:pt x="86" y="1470"/>
                    <a:pt x="81" y="1474"/>
                    <a:pt x="76" y="1478"/>
                  </a:cubicBezTo>
                  <a:cubicBezTo>
                    <a:pt x="81" y="1474"/>
                    <a:pt x="86" y="1470"/>
                    <a:pt x="91" y="1466"/>
                  </a:cubicBezTo>
                  <a:cubicBezTo>
                    <a:pt x="126" y="1537"/>
                    <a:pt x="174" y="1606"/>
                    <a:pt x="231" y="1669"/>
                  </a:cubicBezTo>
                  <a:cubicBezTo>
                    <a:pt x="284" y="1728"/>
                    <a:pt x="344" y="1782"/>
                    <a:pt x="408" y="1829"/>
                  </a:cubicBezTo>
                  <a:cubicBezTo>
                    <a:pt x="422" y="1839"/>
                    <a:pt x="437" y="1850"/>
                    <a:pt x="452" y="1860"/>
                  </a:cubicBezTo>
                  <a:cubicBezTo>
                    <a:pt x="515" y="1901"/>
                    <a:pt x="580" y="1935"/>
                    <a:pt x="644" y="1959"/>
                  </a:cubicBezTo>
                  <a:cubicBezTo>
                    <a:pt x="644" y="1964"/>
                    <a:pt x="643" y="1971"/>
                    <a:pt x="642" y="1980"/>
                  </a:cubicBezTo>
                  <a:cubicBezTo>
                    <a:pt x="643" y="1971"/>
                    <a:pt x="644" y="1964"/>
                    <a:pt x="644" y="1959"/>
                  </a:cubicBezTo>
                  <a:cubicBezTo>
                    <a:pt x="869" y="2042"/>
                    <a:pt x="1095" y="2011"/>
                    <a:pt x="1245" y="1802"/>
                  </a:cubicBezTo>
                  <a:cubicBezTo>
                    <a:pt x="1319" y="1700"/>
                    <a:pt x="1348" y="1608"/>
                    <a:pt x="1354" y="1524"/>
                  </a:cubicBezTo>
                  <a:cubicBezTo>
                    <a:pt x="1420" y="1632"/>
                    <a:pt x="1501" y="1741"/>
                    <a:pt x="1546" y="1800"/>
                  </a:cubicBezTo>
                  <a:cubicBezTo>
                    <a:pt x="1572" y="1709"/>
                    <a:pt x="1667" y="1673"/>
                    <a:pt x="1667" y="1673"/>
                  </a:cubicBezTo>
                  <a:cubicBezTo>
                    <a:pt x="1667" y="1674"/>
                    <a:pt x="1667" y="1674"/>
                    <a:pt x="1667" y="1674"/>
                  </a:cubicBezTo>
                  <a:cubicBezTo>
                    <a:pt x="1669" y="1673"/>
                    <a:pt x="1671" y="1672"/>
                    <a:pt x="1673" y="1671"/>
                  </a:cubicBezTo>
                  <a:cubicBezTo>
                    <a:pt x="1652" y="1634"/>
                    <a:pt x="1601" y="1548"/>
                    <a:pt x="1518" y="1426"/>
                  </a:cubicBezTo>
                  <a:cubicBezTo>
                    <a:pt x="1444" y="1316"/>
                    <a:pt x="1371" y="1156"/>
                    <a:pt x="1330" y="1058"/>
                  </a:cubicBezTo>
                  <a:cubicBezTo>
                    <a:pt x="1344" y="1019"/>
                    <a:pt x="1366" y="986"/>
                    <a:pt x="1389" y="960"/>
                  </a:cubicBezTo>
                  <a:cubicBezTo>
                    <a:pt x="1146" y="913"/>
                    <a:pt x="951" y="697"/>
                    <a:pt x="967" y="480"/>
                  </a:cubicBezTo>
                  <a:cubicBezTo>
                    <a:pt x="922" y="518"/>
                    <a:pt x="859" y="568"/>
                    <a:pt x="789" y="616"/>
                  </a:cubicBezTo>
                  <a:cubicBezTo>
                    <a:pt x="776" y="524"/>
                    <a:pt x="765" y="417"/>
                    <a:pt x="767" y="329"/>
                  </a:cubicBezTo>
                  <a:cubicBezTo>
                    <a:pt x="770" y="181"/>
                    <a:pt x="766" y="82"/>
                    <a:pt x="763" y="39"/>
                  </a:cubicBezTo>
                  <a:cubicBezTo>
                    <a:pt x="761" y="39"/>
                    <a:pt x="759" y="39"/>
                    <a:pt x="757" y="39"/>
                  </a:cubicBezTo>
                  <a:cubicBezTo>
                    <a:pt x="757" y="40"/>
                    <a:pt x="757" y="40"/>
                    <a:pt x="757" y="40"/>
                  </a:cubicBezTo>
                  <a:cubicBezTo>
                    <a:pt x="757" y="40"/>
                    <a:pt x="658" y="62"/>
                    <a:pt x="587" y="0"/>
                  </a:cubicBezTo>
                  <a:close/>
                  <a:moveTo>
                    <a:pt x="929" y="876"/>
                  </a:moveTo>
                  <a:cubicBezTo>
                    <a:pt x="1128" y="965"/>
                    <a:pt x="1208" y="1219"/>
                    <a:pt x="1108" y="1445"/>
                  </a:cubicBezTo>
                  <a:cubicBezTo>
                    <a:pt x="1007" y="1671"/>
                    <a:pt x="764" y="1783"/>
                    <a:pt x="565" y="1694"/>
                  </a:cubicBezTo>
                  <a:cubicBezTo>
                    <a:pt x="367" y="1606"/>
                    <a:pt x="287" y="1351"/>
                    <a:pt x="387" y="1125"/>
                  </a:cubicBezTo>
                  <a:cubicBezTo>
                    <a:pt x="488" y="899"/>
                    <a:pt x="730" y="788"/>
                    <a:pt x="929" y="876"/>
                  </a:cubicBezTo>
                  <a:close/>
                </a:path>
              </a:pathLst>
            </a:custGeom>
            <a:solidFill>
              <a:srgbClr val="C3B89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794" y="681"/>
              <a:ext cx="393" cy="834"/>
            </a:xfrm>
            <a:custGeom>
              <a:avLst/>
              <a:gdLst>
                <a:gd name="T0" fmla="*/ 304 w 268"/>
                <a:gd name="T1" fmla="*/ 0 h 566"/>
                <a:gd name="T2" fmla="*/ 213 w 268"/>
                <a:gd name="T3" fmla="*/ 305 h 566"/>
                <a:gd name="T4" fmla="*/ 390 w 268"/>
                <a:gd name="T5" fmla="*/ 800 h 566"/>
                <a:gd name="T6" fmla="*/ 393 w 268"/>
                <a:gd name="T7" fmla="*/ 800 h 566"/>
                <a:gd name="T8" fmla="*/ 393 w 268"/>
                <a:gd name="T9" fmla="*/ 802 h 566"/>
                <a:gd name="T10" fmla="*/ 144 w 268"/>
                <a:gd name="T11" fmla="*/ 743 h 566"/>
                <a:gd name="T12" fmla="*/ 43 w 268"/>
                <a:gd name="T13" fmla="*/ 530 h 566"/>
                <a:gd name="T14" fmla="*/ 304 w 268"/>
                <a:gd name="T15" fmla="*/ 0 h 5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8"/>
                <a:gd name="T25" fmla="*/ 0 h 566"/>
                <a:gd name="T26" fmla="*/ 268 w 268"/>
                <a:gd name="T27" fmla="*/ 566 h 5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8" h="566">
                  <a:moveTo>
                    <a:pt x="207" y="0"/>
                  </a:moveTo>
                  <a:cubicBezTo>
                    <a:pt x="180" y="42"/>
                    <a:pt x="154" y="110"/>
                    <a:pt x="145" y="207"/>
                  </a:cubicBezTo>
                  <a:cubicBezTo>
                    <a:pt x="129" y="391"/>
                    <a:pt x="167" y="542"/>
                    <a:pt x="266" y="543"/>
                  </a:cubicBezTo>
                  <a:cubicBezTo>
                    <a:pt x="267" y="543"/>
                    <a:pt x="268" y="543"/>
                    <a:pt x="268" y="543"/>
                  </a:cubicBezTo>
                  <a:cubicBezTo>
                    <a:pt x="268" y="544"/>
                    <a:pt x="268" y="544"/>
                    <a:pt x="268" y="544"/>
                  </a:cubicBezTo>
                  <a:cubicBezTo>
                    <a:pt x="268" y="544"/>
                    <a:pt x="169" y="566"/>
                    <a:pt x="98" y="504"/>
                  </a:cubicBezTo>
                  <a:cubicBezTo>
                    <a:pt x="65" y="476"/>
                    <a:pt x="39" y="431"/>
                    <a:pt x="29" y="360"/>
                  </a:cubicBezTo>
                  <a:cubicBezTo>
                    <a:pt x="0" y="151"/>
                    <a:pt x="177" y="21"/>
                    <a:pt x="207" y="0"/>
                  </a:cubicBezTo>
                  <a:close/>
                </a:path>
              </a:pathLst>
            </a:custGeom>
            <a:solidFill>
              <a:srgbClr val="39393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983" y="603"/>
              <a:ext cx="452" cy="878"/>
            </a:xfrm>
            <a:custGeom>
              <a:avLst/>
              <a:gdLst>
                <a:gd name="T0" fmla="*/ 201 w 308"/>
                <a:gd name="T1" fmla="*/ 878 h 596"/>
                <a:gd name="T2" fmla="*/ 23 w 308"/>
                <a:gd name="T3" fmla="*/ 383 h 596"/>
                <a:gd name="T4" fmla="*/ 114 w 308"/>
                <a:gd name="T5" fmla="*/ 78 h 596"/>
                <a:gd name="T6" fmla="*/ 211 w 308"/>
                <a:gd name="T7" fmla="*/ 6 h 596"/>
                <a:gd name="T8" fmla="*/ 282 w 308"/>
                <a:gd name="T9" fmla="*/ 499 h 596"/>
                <a:gd name="T10" fmla="*/ 429 w 308"/>
                <a:gd name="T11" fmla="*/ 383 h 596"/>
                <a:gd name="T12" fmla="*/ 213 w 308"/>
                <a:gd name="T13" fmla="*/ 878 h 596"/>
                <a:gd name="T14" fmla="*/ 204 w 308"/>
                <a:gd name="T15" fmla="*/ 878 h 596"/>
                <a:gd name="T16" fmla="*/ 201 w 308"/>
                <a:gd name="T17" fmla="*/ 878 h 5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"/>
                <a:gd name="T28" fmla="*/ 0 h 596"/>
                <a:gd name="T29" fmla="*/ 308 w 308"/>
                <a:gd name="T30" fmla="*/ 596 h 5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" h="596">
                  <a:moveTo>
                    <a:pt x="137" y="596"/>
                  </a:moveTo>
                  <a:cubicBezTo>
                    <a:pt x="38" y="595"/>
                    <a:pt x="0" y="444"/>
                    <a:pt x="16" y="260"/>
                  </a:cubicBezTo>
                  <a:cubicBezTo>
                    <a:pt x="25" y="163"/>
                    <a:pt x="51" y="95"/>
                    <a:pt x="78" y="53"/>
                  </a:cubicBezTo>
                  <a:cubicBezTo>
                    <a:pt x="103" y="15"/>
                    <a:pt x="129" y="0"/>
                    <a:pt x="144" y="4"/>
                  </a:cubicBezTo>
                  <a:cubicBezTo>
                    <a:pt x="176" y="14"/>
                    <a:pt x="192" y="339"/>
                    <a:pt x="192" y="339"/>
                  </a:cubicBezTo>
                  <a:cubicBezTo>
                    <a:pt x="192" y="339"/>
                    <a:pt x="277" y="247"/>
                    <a:pt x="292" y="260"/>
                  </a:cubicBezTo>
                  <a:cubicBezTo>
                    <a:pt x="308" y="273"/>
                    <a:pt x="273" y="584"/>
                    <a:pt x="145" y="596"/>
                  </a:cubicBezTo>
                  <a:cubicBezTo>
                    <a:pt x="143" y="596"/>
                    <a:pt x="141" y="596"/>
                    <a:pt x="139" y="596"/>
                  </a:cubicBezTo>
                  <a:cubicBezTo>
                    <a:pt x="139" y="596"/>
                    <a:pt x="138" y="596"/>
                    <a:pt x="137" y="596"/>
                  </a:cubicBezTo>
                  <a:close/>
                </a:path>
              </a:pathLst>
            </a:custGeom>
            <a:solidFill>
              <a:srgbClr val="65656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28" y="3888"/>
              <a:ext cx="555" cy="721"/>
            </a:xfrm>
            <a:custGeom>
              <a:avLst/>
              <a:gdLst>
                <a:gd name="T0" fmla="*/ 195 w 378"/>
                <a:gd name="T1" fmla="*/ 0 h 490"/>
                <a:gd name="T2" fmla="*/ 195 w 378"/>
                <a:gd name="T3" fmla="*/ 1 h 490"/>
                <a:gd name="T4" fmla="*/ 192 w 378"/>
                <a:gd name="T5" fmla="*/ 3 h 490"/>
                <a:gd name="T6" fmla="*/ 313 w 378"/>
                <a:gd name="T7" fmla="*/ 515 h 490"/>
                <a:gd name="T8" fmla="*/ 555 w 378"/>
                <a:gd name="T9" fmla="*/ 721 h 490"/>
                <a:gd name="T10" fmla="*/ 47 w 378"/>
                <a:gd name="T11" fmla="*/ 419 h 490"/>
                <a:gd name="T12" fmla="*/ 18 w 378"/>
                <a:gd name="T13" fmla="*/ 187 h 490"/>
                <a:gd name="T14" fmla="*/ 195 w 378"/>
                <a:gd name="T15" fmla="*/ 0 h 49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8"/>
                <a:gd name="T25" fmla="*/ 0 h 490"/>
                <a:gd name="T26" fmla="*/ 378 w 378"/>
                <a:gd name="T27" fmla="*/ 490 h 49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8" h="490">
                  <a:moveTo>
                    <a:pt x="133" y="0"/>
                  </a:move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2" y="1"/>
                    <a:pt x="131" y="2"/>
                  </a:cubicBezTo>
                  <a:cubicBezTo>
                    <a:pt x="49" y="57"/>
                    <a:pt x="99" y="204"/>
                    <a:pt x="213" y="350"/>
                  </a:cubicBezTo>
                  <a:cubicBezTo>
                    <a:pt x="273" y="427"/>
                    <a:pt x="332" y="470"/>
                    <a:pt x="378" y="490"/>
                  </a:cubicBezTo>
                  <a:cubicBezTo>
                    <a:pt x="343" y="489"/>
                    <a:pt x="122" y="477"/>
                    <a:pt x="32" y="285"/>
                  </a:cubicBezTo>
                  <a:cubicBezTo>
                    <a:pt x="2" y="220"/>
                    <a:pt x="0" y="168"/>
                    <a:pt x="12" y="127"/>
                  </a:cubicBezTo>
                  <a:cubicBezTo>
                    <a:pt x="38" y="36"/>
                    <a:pt x="133" y="0"/>
                    <a:pt x="133" y="0"/>
                  </a:cubicBezTo>
                  <a:close/>
                </a:path>
              </a:pathLst>
            </a:custGeom>
            <a:solidFill>
              <a:srgbClr val="39393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400" y="3796"/>
              <a:ext cx="635" cy="840"/>
            </a:xfrm>
            <a:custGeom>
              <a:avLst/>
              <a:gdLst>
                <a:gd name="T0" fmla="*/ 241 w 432"/>
                <a:gd name="T1" fmla="*/ 607 h 570"/>
                <a:gd name="T2" fmla="*/ 121 w 432"/>
                <a:gd name="T3" fmla="*/ 94 h 570"/>
                <a:gd name="T4" fmla="*/ 123 w 432"/>
                <a:gd name="T5" fmla="*/ 93 h 570"/>
                <a:gd name="T6" fmla="*/ 132 w 432"/>
                <a:gd name="T7" fmla="*/ 88 h 570"/>
                <a:gd name="T8" fmla="*/ 582 w 432"/>
                <a:gd name="T9" fmla="*/ 386 h 570"/>
                <a:gd name="T10" fmla="*/ 395 w 432"/>
                <a:gd name="T11" fmla="*/ 368 h 570"/>
                <a:gd name="T12" fmla="*/ 604 w 432"/>
                <a:gd name="T13" fmla="*/ 821 h 570"/>
                <a:gd name="T14" fmla="*/ 484 w 432"/>
                <a:gd name="T15" fmla="*/ 813 h 570"/>
                <a:gd name="T16" fmla="*/ 241 w 432"/>
                <a:gd name="T17" fmla="*/ 607 h 5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2"/>
                <a:gd name="T28" fmla="*/ 0 h 570"/>
                <a:gd name="T29" fmla="*/ 432 w 432"/>
                <a:gd name="T30" fmla="*/ 570 h 5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2" h="570">
                  <a:moveTo>
                    <a:pt x="164" y="412"/>
                  </a:moveTo>
                  <a:cubicBezTo>
                    <a:pt x="50" y="266"/>
                    <a:pt x="0" y="119"/>
                    <a:pt x="82" y="64"/>
                  </a:cubicBezTo>
                  <a:cubicBezTo>
                    <a:pt x="83" y="63"/>
                    <a:pt x="84" y="63"/>
                    <a:pt x="84" y="63"/>
                  </a:cubicBezTo>
                  <a:cubicBezTo>
                    <a:pt x="86" y="62"/>
                    <a:pt x="88" y="61"/>
                    <a:pt x="90" y="60"/>
                  </a:cubicBezTo>
                  <a:cubicBezTo>
                    <a:pt x="203" y="0"/>
                    <a:pt x="401" y="242"/>
                    <a:pt x="396" y="262"/>
                  </a:cubicBezTo>
                  <a:cubicBezTo>
                    <a:pt x="390" y="282"/>
                    <a:pt x="269" y="250"/>
                    <a:pt x="269" y="250"/>
                  </a:cubicBezTo>
                  <a:cubicBezTo>
                    <a:pt x="269" y="250"/>
                    <a:pt x="432" y="532"/>
                    <a:pt x="411" y="557"/>
                  </a:cubicBezTo>
                  <a:cubicBezTo>
                    <a:pt x="401" y="569"/>
                    <a:pt x="370" y="570"/>
                    <a:pt x="329" y="552"/>
                  </a:cubicBezTo>
                  <a:cubicBezTo>
                    <a:pt x="283" y="532"/>
                    <a:pt x="224" y="489"/>
                    <a:pt x="164" y="412"/>
                  </a:cubicBezTo>
                  <a:close/>
                </a:path>
              </a:pathLst>
            </a:custGeom>
            <a:solidFill>
              <a:srgbClr val="65656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497" y="2584"/>
              <a:ext cx="1352" cy="1466"/>
            </a:xfrm>
            <a:custGeom>
              <a:avLst/>
              <a:gdLst>
                <a:gd name="T0" fmla="*/ 942 w 921"/>
                <a:gd name="T1" fmla="*/ 130 h 995"/>
                <a:gd name="T2" fmla="*/ 1205 w 921"/>
                <a:gd name="T3" fmla="*/ 968 h 995"/>
                <a:gd name="T4" fmla="*/ 408 w 921"/>
                <a:gd name="T5" fmla="*/ 1335 h 995"/>
                <a:gd name="T6" fmla="*/ 147 w 921"/>
                <a:gd name="T7" fmla="*/ 497 h 995"/>
                <a:gd name="T8" fmla="*/ 942 w 921"/>
                <a:gd name="T9" fmla="*/ 130 h 9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1"/>
                <a:gd name="T16" fmla="*/ 0 h 995"/>
                <a:gd name="T17" fmla="*/ 921 w 921"/>
                <a:gd name="T18" fmla="*/ 995 h 9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1" h="995">
                  <a:moveTo>
                    <a:pt x="642" y="88"/>
                  </a:moveTo>
                  <a:cubicBezTo>
                    <a:pt x="841" y="177"/>
                    <a:pt x="921" y="431"/>
                    <a:pt x="821" y="657"/>
                  </a:cubicBezTo>
                  <a:cubicBezTo>
                    <a:pt x="720" y="883"/>
                    <a:pt x="477" y="995"/>
                    <a:pt x="278" y="906"/>
                  </a:cubicBezTo>
                  <a:cubicBezTo>
                    <a:pt x="80" y="818"/>
                    <a:pt x="0" y="563"/>
                    <a:pt x="100" y="337"/>
                  </a:cubicBezTo>
                  <a:cubicBezTo>
                    <a:pt x="201" y="111"/>
                    <a:pt x="443" y="0"/>
                    <a:pt x="642" y="8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1472" y="2116"/>
              <a:ext cx="667" cy="721"/>
            </a:xfrm>
            <a:custGeom>
              <a:avLst/>
              <a:gdLst>
                <a:gd name="T0" fmla="*/ 24 w 454"/>
                <a:gd name="T1" fmla="*/ 15 h 490"/>
                <a:gd name="T2" fmla="*/ 24 w 454"/>
                <a:gd name="T3" fmla="*/ 15 h 490"/>
                <a:gd name="T4" fmla="*/ 41 w 454"/>
                <a:gd name="T5" fmla="*/ 0 h 490"/>
                <a:gd name="T6" fmla="*/ 667 w 454"/>
                <a:gd name="T7" fmla="*/ 695 h 490"/>
                <a:gd name="T8" fmla="*/ 643 w 454"/>
                <a:gd name="T9" fmla="*/ 721 h 490"/>
                <a:gd name="T10" fmla="*/ 643 w 454"/>
                <a:gd name="T11" fmla="*/ 721 h 490"/>
                <a:gd name="T12" fmla="*/ 24 w 454"/>
                <a:gd name="T13" fmla="*/ 15 h 4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4"/>
                <a:gd name="T22" fmla="*/ 0 h 490"/>
                <a:gd name="T23" fmla="*/ 454 w 454"/>
                <a:gd name="T24" fmla="*/ 490 h 4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4" h="490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20" y="6"/>
                    <a:pt x="24" y="3"/>
                    <a:pt x="28" y="0"/>
                  </a:cubicBezTo>
                  <a:cubicBezTo>
                    <a:pt x="17" y="215"/>
                    <a:pt x="212" y="428"/>
                    <a:pt x="454" y="472"/>
                  </a:cubicBezTo>
                  <a:cubicBezTo>
                    <a:pt x="448" y="478"/>
                    <a:pt x="443" y="483"/>
                    <a:pt x="438" y="490"/>
                  </a:cubicBezTo>
                  <a:cubicBezTo>
                    <a:pt x="438" y="490"/>
                    <a:pt x="438" y="490"/>
                    <a:pt x="438" y="490"/>
                  </a:cubicBezTo>
                  <a:cubicBezTo>
                    <a:pt x="195" y="443"/>
                    <a:pt x="0" y="227"/>
                    <a:pt x="16" y="10"/>
                  </a:cubicBezTo>
                  <a:close/>
                </a:path>
              </a:pathLst>
            </a:custGeom>
            <a:solidFill>
              <a:srgbClr val="A8937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1497" y="600"/>
              <a:ext cx="2169" cy="2229"/>
            </a:xfrm>
            <a:custGeom>
              <a:avLst/>
              <a:gdLst>
                <a:gd name="T0" fmla="*/ 16 w 1477"/>
                <a:gd name="T1" fmla="*/ 1516 h 1513"/>
                <a:gd name="T2" fmla="*/ 47 w 1477"/>
                <a:gd name="T3" fmla="*/ 1366 h 1513"/>
                <a:gd name="T4" fmla="*/ 655 w 1477"/>
                <a:gd name="T5" fmla="*/ 732 h 1513"/>
                <a:gd name="T6" fmla="*/ 736 w 1477"/>
                <a:gd name="T7" fmla="*/ 550 h 1513"/>
                <a:gd name="T8" fmla="*/ 554 w 1477"/>
                <a:gd name="T9" fmla="*/ 309 h 1513"/>
                <a:gd name="T10" fmla="*/ 651 w 1477"/>
                <a:gd name="T11" fmla="*/ 0 h 1513"/>
                <a:gd name="T12" fmla="*/ 841 w 1477"/>
                <a:gd name="T13" fmla="*/ 197 h 1513"/>
                <a:gd name="T14" fmla="*/ 909 w 1477"/>
                <a:gd name="T15" fmla="*/ 393 h 1513"/>
                <a:gd name="T16" fmla="*/ 1000 w 1477"/>
                <a:gd name="T17" fmla="*/ 349 h 1513"/>
                <a:gd name="T18" fmla="*/ 1790 w 1477"/>
                <a:gd name="T19" fmla="*/ 1080 h 1513"/>
                <a:gd name="T20" fmla="*/ 1774 w 1477"/>
                <a:gd name="T21" fmla="*/ 1126 h 1513"/>
                <a:gd name="T22" fmla="*/ 1985 w 1477"/>
                <a:gd name="T23" fmla="*/ 1214 h 1513"/>
                <a:gd name="T24" fmla="*/ 2169 w 1477"/>
                <a:gd name="T25" fmla="*/ 1417 h 1513"/>
                <a:gd name="T26" fmla="*/ 1855 w 1477"/>
                <a:gd name="T27" fmla="*/ 1492 h 1513"/>
                <a:gd name="T28" fmla="*/ 1652 w 1477"/>
                <a:gd name="T29" fmla="*/ 1335 h 1513"/>
                <a:gd name="T30" fmla="*/ 1493 w 1477"/>
                <a:gd name="T31" fmla="*/ 1472 h 1513"/>
                <a:gd name="T32" fmla="*/ 940 w 1477"/>
                <a:gd name="T33" fmla="*/ 2204 h 1513"/>
                <a:gd name="T34" fmla="*/ 642 w 1477"/>
                <a:gd name="T35" fmla="*/ 2211 h 1513"/>
                <a:gd name="T36" fmla="*/ 16 w 1477"/>
                <a:gd name="T37" fmla="*/ 1516 h 15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77"/>
                <a:gd name="T58" fmla="*/ 0 h 1513"/>
                <a:gd name="T59" fmla="*/ 1477 w 1477"/>
                <a:gd name="T60" fmla="*/ 1513 h 15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77" h="1513">
                  <a:moveTo>
                    <a:pt x="11" y="1029"/>
                  </a:moveTo>
                  <a:cubicBezTo>
                    <a:pt x="13" y="995"/>
                    <a:pt x="20" y="961"/>
                    <a:pt x="32" y="927"/>
                  </a:cubicBezTo>
                  <a:cubicBezTo>
                    <a:pt x="147" y="624"/>
                    <a:pt x="446" y="497"/>
                    <a:pt x="446" y="497"/>
                  </a:cubicBezTo>
                  <a:cubicBezTo>
                    <a:pt x="446" y="497"/>
                    <a:pt x="453" y="439"/>
                    <a:pt x="501" y="373"/>
                  </a:cubicBezTo>
                  <a:cubicBezTo>
                    <a:pt x="458" y="346"/>
                    <a:pt x="389" y="291"/>
                    <a:pt x="377" y="210"/>
                  </a:cubicBezTo>
                  <a:cubicBezTo>
                    <a:pt x="361" y="91"/>
                    <a:pt x="443" y="0"/>
                    <a:pt x="443" y="0"/>
                  </a:cubicBezTo>
                  <a:cubicBezTo>
                    <a:pt x="443" y="0"/>
                    <a:pt x="519" y="39"/>
                    <a:pt x="573" y="134"/>
                  </a:cubicBezTo>
                  <a:cubicBezTo>
                    <a:pt x="600" y="182"/>
                    <a:pt x="613" y="231"/>
                    <a:pt x="619" y="267"/>
                  </a:cubicBezTo>
                  <a:cubicBezTo>
                    <a:pt x="638" y="256"/>
                    <a:pt x="658" y="246"/>
                    <a:pt x="681" y="237"/>
                  </a:cubicBezTo>
                  <a:cubicBezTo>
                    <a:pt x="894" y="151"/>
                    <a:pt x="1305" y="433"/>
                    <a:pt x="1219" y="733"/>
                  </a:cubicBezTo>
                  <a:cubicBezTo>
                    <a:pt x="1215" y="744"/>
                    <a:pt x="1212" y="754"/>
                    <a:pt x="1208" y="764"/>
                  </a:cubicBezTo>
                  <a:cubicBezTo>
                    <a:pt x="1245" y="772"/>
                    <a:pt x="1300" y="789"/>
                    <a:pt x="1352" y="824"/>
                  </a:cubicBezTo>
                  <a:cubicBezTo>
                    <a:pt x="1443" y="884"/>
                    <a:pt x="1477" y="962"/>
                    <a:pt x="1477" y="962"/>
                  </a:cubicBezTo>
                  <a:cubicBezTo>
                    <a:pt x="1477" y="962"/>
                    <a:pt x="1380" y="1038"/>
                    <a:pt x="1263" y="1013"/>
                  </a:cubicBezTo>
                  <a:cubicBezTo>
                    <a:pt x="1198" y="999"/>
                    <a:pt x="1152" y="948"/>
                    <a:pt x="1125" y="906"/>
                  </a:cubicBezTo>
                  <a:cubicBezTo>
                    <a:pt x="1071" y="969"/>
                    <a:pt x="1017" y="999"/>
                    <a:pt x="1017" y="999"/>
                  </a:cubicBezTo>
                  <a:cubicBezTo>
                    <a:pt x="1017" y="999"/>
                    <a:pt x="1004" y="1411"/>
                    <a:pt x="640" y="1496"/>
                  </a:cubicBezTo>
                  <a:cubicBezTo>
                    <a:pt x="571" y="1513"/>
                    <a:pt x="502" y="1513"/>
                    <a:pt x="437" y="1501"/>
                  </a:cubicBezTo>
                  <a:cubicBezTo>
                    <a:pt x="195" y="1457"/>
                    <a:pt x="0" y="1244"/>
                    <a:pt x="11" y="1029"/>
                  </a:cubicBezTo>
                  <a:close/>
                </a:path>
              </a:pathLst>
            </a:custGeom>
            <a:solidFill>
              <a:srgbClr val="C3B89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3"/>
            <p:cNvSpPr/>
            <p:nvPr/>
          </p:nvSpPr>
          <p:spPr bwMode="auto">
            <a:xfrm>
              <a:off x="1707" y="1823"/>
              <a:ext cx="913" cy="792"/>
            </a:xfrm>
            <a:custGeom>
              <a:avLst/>
              <a:gdLst>
                <a:gd name="T0" fmla="*/ 98 w 622"/>
                <a:gd name="T1" fmla="*/ 149 h 538"/>
                <a:gd name="T2" fmla="*/ 279 w 622"/>
                <a:gd name="T3" fmla="*/ 655 h 538"/>
                <a:gd name="T4" fmla="*/ 816 w 622"/>
                <a:gd name="T5" fmla="*/ 643 h 538"/>
                <a:gd name="T6" fmla="*/ 634 w 622"/>
                <a:gd name="T7" fmla="*/ 137 h 538"/>
                <a:gd name="T8" fmla="*/ 98 w 622"/>
                <a:gd name="T9" fmla="*/ 149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538"/>
                <a:gd name="T17" fmla="*/ 622 w 622"/>
                <a:gd name="T18" fmla="*/ 538 h 5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538">
                  <a:moveTo>
                    <a:pt x="67" y="101"/>
                  </a:moveTo>
                  <a:cubicBezTo>
                    <a:pt x="0" y="198"/>
                    <a:pt x="55" y="352"/>
                    <a:pt x="190" y="445"/>
                  </a:cubicBezTo>
                  <a:cubicBezTo>
                    <a:pt x="325" y="538"/>
                    <a:pt x="489" y="534"/>
                    <a:pt x="556" y="437"/>
                  </a:cubicBezTo>
                  <a:cubicBezTo>
                    <a:pt x="622" y="340"/>
                    <a:pt x="567" y="186"/>
                    <a:pt x="432" y="93"/>
                  </a:cubicBezTo>
                  <a:cubicBezTo>
                    <a:pt x="297" y="0"/>
                    <a:pt x="134" y="4"/>
                    <a:pt x="67" y="101"/>
                  </a:cubicBezTo>
                  <a:close/>
                </a:path>
              </a:pathLst>
            </a:custGeom>
            <a:solidFill>
              <a:srgbClr val="A8937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4"/>
            <p:cNvSpPr/>
            <p:nvPr/>
          </p:nvSpPr>
          <p:spPr bwMode="auto">
            <a:xfrm>
              <a:off x="1739" y="1805"/>
              <a:ext cx="914" cy="792"/>
            </a:xfrm>
            <a:custGeom>
              <a:avLst/>
              <a:gdLst>
                <a:gd name="T0" fmla="*/ 98 w 622"/>
                <a:gd name="T1" fmla="*/ 149 h 538"/>
                <a:gd name="T2" fmla="*/ 279 w 622"/>
                <a:gd name="T3" fmla="*/ 655 h 538"/>
                <a:gd name="T4" fmla="*/ 816 w 622"/>
                <a:gd name="T5" fmla="*/ 643 h 538"/>
                <a:gd name="T6" fmla="*/ 635 w 622"/>
                <a:gd name="T7" fmla="*/ 137 h 538"/>
                <a:gd name="T8" fmla="*/ 98 w 622"/>
                <a:gd name="T9" fmla="*/ 149 h 5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2"/>
                <a:gd name="T16" fmla="*/ 0 h 538"/>
                <a:gd name="T17" fmla="*/ 622 w 622"/>
                <a:gd name="T18" fmla="*/ 538 h 5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2" h="538">
                  <a:moveTo>
                    <a:pt x="67" y="101"/>
                  </a:moveTo>
                  <a:cubicBezTo>
                    <a:pt x="0" y="198"/>
                    <a:pt x="55" y="352"/>
                    <a:pt x="190" y="445"/>
                  </a:cubicBezTo>
                  <a:cubicBezTo>
                    <a:pt x="325" y="538"/>
                    <a:pt x="488" y="534"/>
                    <a:pt x="555" y="437"/>
                  </a:cubicBezTo>
                  <a:cubicBezTo>
                    <a:pt x="622" y="340"/>
                    <a:pt x="567" y="186"/>
                    <a:pt x="432" y="93"/>
                  </a:cubicBezTo>
                  <a:cubicBezTo>
                    <a:pt x="297" y="0"/>
                    <a:pt x="133" y="4"/>
                    <a:pt x="67" y="101"/>
                  </a:cubicBezTo>
                  <a:close/>
                </a:path>
              </a:pathLst>
            </a:custGeom>
            <a:solidFill>
              <a:srgbClr val="BF041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25"/>
            <p:cNvSpPr/>
            <p:nvPr/>
          </p:nvSpPr>
          <p:spPr bwMode="auto">
            <a:xfrm>
              <a:off x="2167" y="2007"/>
              <a:ext cx="346" cy="300"/>
            </a:xfrm>
            <a:custGeom>
              <a:avLst/>
              <a:gdLst>
                <a:gd name="T0" fmla="*/ 37 w 236"/>
                <a:gd name="T1" fmla="*/ 56 h 204"/>
                <a:gd name="T2" fmla="*/ 106 w 236"/>
                <a:gd name="T3" fmla="*/ 249 h 204"/>
                <a:gd name="T4" fmla="*/ 308 w 236"/>
                <a:gd name="T5" fmla="*/ 244 h 204"/>
                <a:gd name="T6" fmla="*/ 240 w 236"/>
                <a:gd name="T7" fmla="*/ 51 h 204"/>
                <a:gd name="T8" fmla="*/ 37 w 236"/>
                <a:gd name="T9" fmla="*/ 56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204"/>
                <a:gd name="T17" fmla="*/ 236 w 236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204">
                  <a:moveTo>
                    <a:pt x="25" y="38"/>
                  </a:moveTo>
                  <a:cubicBezTo>
                    <a:pt x="0" y="75"/>
                    <a:pt x="21" y="134"/>
                    <a:pt x="72" y="169"/>
                  </a:cubicBezTo>
                  <a:cubicBezTo>
                    <a:pt x="123" y="204"/>
                    <a:pt x="185" y="203"/>
                    <a:pt x="210" y="166"/>
                  </a:cubicBezTo>
                  <a:cubicBezTo>
                    <a:pt x="236" y="129"/>
                    <a:pt x="215" y="70"/>
                    <a:pt x="164" y="35"/>
                  </a:cubicBezTo>
                  <a:cubicBezTo>
                    <a:pt x="112" y="0"/>
                    <a:pt x="50" y="1"/>
                    <a:pt x="25" y="3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26"/>
            <p:cNvSpPr/>
            <p:nvPr/>
          </p:nvSpPr>
          <p:spPr bwMode="auto">
            <a:xfrm>
              <a:off x="2319" y="1417"/>
              <a:ext cx="150" cy="185"/>
            </a:xfrm>
            <a:custGeom>
              <a:avLst/>
              <a:gdLst>
                <a:gd name="T0" fmla="*/ 35 w 102"/>
                <a:gd name="T1" fmla="*/ 65 h 125"/>
                <a:gd name="T2" fmla="*/ 22 w 102"/>
                <a:gd name="T3" fmla="*/ 170 h 125"/>
                <a:gd name="T4" fmla="*/ 115 w 102"/>
                <a:gd name="T5" fmla="*/ 120 h 125"/>
                <a:gd name="T6" fmla="*/ 128 w 102"/>
                <a:gd name="T7" fmla="*/ 15 h 125"/>
                <a:gd name="T8" fmla="*/ 35 w 102"/>
                <a:gd name="T9" fmla="*/ 65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25"/>
                <a:gd name="T17" fmla="*/ 102 w 102"/>
                <a:gd name="T18" fmla="*/ 125 h 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25">
                  <a:moveTo>
                    <a:pt x="24" y="44"/>
                  </a:moveTo>
                  <a:cubicBezTo>
                    <a:pt x="4" y="73"/>
                    <a:pt x="0" y="105"/>
                    <a:pt x="15" y="115"/>
                  </a:cubicBezTo>
                  <a:cubicBezTo>
                    <a:pt x="30" y="125"/>
                    <a:pt x="58" y="110"/>
                    <a:pt x="78" y="81"/>
                  </a:cubicBezTo>
                  <a:cubicBezTo>
                    <a:pt x="98" y="52"/>
                    <a:pt x="102" y="21"/>
                    <a:pt x="87" y="10"/>
                  </a:cubicBezTo>
                  <a:cubicBezTo>
                    <a:pt x="72" y="0"/>
                    <a:pt x="44" y="15"/>
                    <a:pt x="24" y="44"/>
                  </a:cubicBezTo>
                  <a:close/>
                </a:path>
              </a:pathLst>
            </a:custGeom>
            <a:solidFill>
              <a:srgbClr val="39393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27"/>
            <p:cNvSpPr/>
            <p:nvPr/>
          </p:nvSpPr>
          <p:spPr bwMode="auto">
            <a:xfrm>
              <a:off x="2639" y="1730"/>
              <a:ext cx="231" cy="206"/>
            </a:xfrm>
            <a:custGeom>
              <a:avLst/>
              <a:gdLst>
                <a:gd name="T0" fmla="*/ 174 w 157"/>
                <a:gd name="T1" fmla="*/ 177 h 140"/>
                <a:gd name="T2" fmla="*/ 147 w 157"/>
                <a:gd name="T3" fmla="*/ 62 h 140"/>
                <a:gd name="T4" fmla="*/ 37 w 157"/>
                <a:gd name="T5" fmla="*/ 63 h 140"/>
                <a:gd name="T6" fmla="*/ 16 w 157"/>
                <a:gd name="T7" fmla="*/ 40 h 140"/>
                <a:gd name="T8" fmla="*/ 166 w 157"/>
                <a:gd name="T9" fmla="*/ 35 h 140"/>
                <a:gd name="T10" fmla="*/ 203 w 157"/>
                <a:gd name="T11" fmla="*/ 188 h 140"/>
                <a:gd name="T12" fmla="*/ 174 w 157"/>
                <a:gd name="T13" fmla="*/ 177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7"/>
                <a:gd name="T22" fmla="*/ 0 h 140"/>
                <a:gd name="T23" fmla="*/ 157 w 157"/>
                <a:gd name="T24" fmla="*/ 140 h 1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7" h="140">
                  <a:moveTo>
                    <a:pt x="118" y="120"/>
                  </a:moveTo>
                  <a:cubicBezTo>
                    <a:pt x="132" y="91"/>
                    <a:pt x="127" y="62"/>
                    <a:pt x="100" y="42"/>
                  </a:cubicBezTo>
                  <a:cubicBezTo>
                    <a:pt x="78" y="26"/>
                    <a:pt x="46" y="25"/>
                    <a:pt x="25" y="43"/>
                  </a:cubicBezTo>
                  <a:cubicBezTo>
                    <a:pt x="15" y="53"/>
                    <a:pt x="0" y="36"/>
                    <a:pt x="11" y="27"/>
                  </a:cubicBezTo>
                  <a:cubicBezTo>
                    <a:pt x="40" y="0"/>
                    <a:pt x="81" y="4"/>
                    <a:pt x="113" y="24"/>
                  </a:cubicBezTo>
                  <a:cubicBezTo>
                    <a:pt x="149" y="47"/>
                    <a:pt x="157" y="91"/>
                    <a:pt x="138" y="128"/>
                  </a:cubicBezTo>
                  <a:cubicBezTo>
                    <a:pt x="132" y="140"/>
                    <a:pt x="111" y="133"/>
                    <a:pt x="118" y="120"/>
                  </a:cubicBezTo>
                  <a:close/>
                </a:path>
              </a:pathLst>
            </a:custGeom>
            <a:solidFill>
              <a:srgbClr val="39393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28"/>
            <p:cNvSpPr/>
            <p:nvPr/>
          </p:nvSpPr>
          <p:spPr bwMode="auto">
            <a:xfrm>
              <a:off x="1566" y="2041"/>
              <a:ext cx="357" cy="537"/>
            </a:xfrm>
            <a:custGeom>
              <a:avLst/>
              <a:gdLst>
                <a:gd name="T0" fmla="*/ 50 w 243"/>
                <a:gd name="T1" fmla="*/ 15 h 365"/>
                <a:gd name="T2" fmla="*/ 154 w 243"/>
                <a:gd name="T3" fmla="*/ 72 h 365"/>
                <a:gd name="T4" fmla="*/ 143 w 243"/>
                <a:gd name="T5" fmla="*/ 102 h 365"/>
                <a:gd name="T6" fmla="*/ 93 w 243"/>
                <a:gd name="T7" fmla="*/ 82 h 365"/>
                <a:gd name="T8" fmla="*/ 338 w 243"/>
                <a:gd name="T9" fmla="*/ 499 h 365"/>
                <a:gd name="T10" fmla="*/ 320 w 243"/>
                <a:gd name="T11" fmla="*/ 525 h 365"/>
                <a:gd name="T12" fmla="*/ 63 w 243"/>
                <a:gd name="T13" fmla="*/ 68 h 365"/>
                <a:gd name="T14" fmla="*/ 65 w 243"/>
                <a:gd name="T15" fmla="*/ 66 h 365"/>
                <a:gd name="T16" fmla="*/ 25 w 243"/>
                <a:gd name="T17" fmla="*/ 35 h 365"/>
                <a:gd name="T18" fmla="*/ 50 w 243"/>
                <a:gd name="T19" fmla="*/ 15 h 3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365"/>
                <a:gd name="T32" fmla="*/ 243 w 243"/>
                <a:gd name="T33" fmla="*/ 365 h 36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365">
                  <a:moveTo>
                    <a:pt x="34" y="10"/>
                  </a:moveTo>
                  <a:cubicBezTo>
                    <a:pt x="54" y="30"/>
                    <a:pt x="78" y="40"/>
                    <a:pt x="105" y="49"/>
                  </a:cubicBezTo>
                  <a:cubicBezTo>
                    <a:pt x="118" y="53"/>
                    <a:pt x="111" y="74"/>
                    <a:pt x="97" y="69"/>
                  </a:cubicBezTo>
                  <a:cubicBezTo>
                    <a:pt x="85" y="66"/>
                    <a:pt x="74" y="61"/>
                    <a:pt x="63" y="56"/>
                  </a:cubicBezTo>
                  <a:cubicBezTo>
                    <a:pt x="26" y="177"/>
                    <a:pt x="137" y="284"/>
                    <a:pt x="230" y="339"/>
                  </a:cubicBezTo>
                  <a:cubicBezTo>
                    <a:pt x="243" y="346"/>
                    <a:pt x="230" y="365"/>
                    <a:pt x="218" y="357"/>
                  </a:cubicBezTo>
                  <a:cubicBezTo>
                    <a:pt x="115" y="296"/>
                    <a:pt x="0" y="177"/>
                    <a:pt x="43" y="46"/>
                  </a:cubicBezTo>
                  <a:cubicBezTo>
                    <a:pt x="43" y="46"/>
                    <a:pt x="44" y="46"/>
                    <a:pt x="44" y="45"/>
                  </a:cubicBezTo>
                  <a:cubicBezTo>
                    <a:pt x="34" y="39"/>
                    <a:pt x="26" y="33"/>
                    <a:pt x="17" y="24"/>
                  </a:cubicBezTo>
                  <a:cubicBezTo>
                    <a:pt x="7" y="14"/>
                    <a:pt x="24" y="0"/>
                    <a:pt x="34" y="10"/>
                  </a:cubicBezTo>
                  <a:close/>
                </a:path>
              </a:pathLst>
            </a:custGeom>
            <a:solidFill>
              <a:srgbClr val="83796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1494" y="768"/>
              <a:ext cx="192" cy="211"/>
            </a:xfrm>
            <a:custGeom>
              <a:avLst/>
              <a:gdLst>
                <a:gd name="T0" fmla="*/ 182 w 131"/>
                <a:gd name="T1" fmla="*/ 131 h 143"/>
                <a:gd name="T2" fmla="*/ 79 w 131"/>
                <a:gd name="T3" fmla="*/ 204 h 143"/>
                <a:gd name="T4" fmla="*/ 7 w 131"/>
                <a:gd name="T5" fmla="*/ 100 h 143"/>
                <a:gd name="T6" fmla="*/ 12 w 131"/>
                <a:gd name="T7" fmla="*/ 59 h 143"/>
                <a:gd name="T8" fmla="*/ 191 w 131"/>
                <a:gd name="T9" fmla="*/ 0 h 143"/>
                <a:gd name="T10" fmla="*/ 182 w 131"/>
                <a:gd name="T11" fmla="*/ 131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143"/>
                <a:gd name="T20" fmla="*/ 131 w 131"/>
                <a:gd name="T21" fmla="*/ 143 h 1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143">
                  <a:moveTo>
                    <a:pt x="124" y="89"/>
                  </a:moveTo>
                  <a:cubicBezTo>
                    <a:pt x="118" y="121"/>
                    <a:pt x="87" y="143"/>
                    <a:pt x="54" y="138"/>
                  </a:cubicBezTo>
                  <a:cubicBezTo>
                    <a:pt x="21" y="132"/>
                    <a:pt x="0" y="101"/>
                    <a:pt x="5" y="68"/>
                  </a:cubicBezTo>
                  <a:cubicBezTo>
                    <a:pt x="6" y="61"/>
                    <a:pt x="7" y="51"/>
                    <a:pt x="8" y="40"/>
                  </a:cubicBezTo>
                  <a:cubicBezTo>
                    <a:pt x="51" y="32"/>
                    <a:pt x="90" y="14"/>
                    <a:pt x="130" y="0"/>
                  </a:cubicBezTo>
                  <a:cubicBezTo>
                    <a:pt x="131" y="46"/>
                    <a:pt x="125" y="80"/>
                    <a:pt x="124" y="89"/>
                  </a:cubicBezTo>
                  <a:close/>
                </a:path>
              </a:pathLst>
            </a:custGeom>
            <a:solidFill>
              <a:srgbClr val="BF041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1055" y="565"/>
              <a:ext cx="179" cy="179"/>
            </a:xfrm>
            <a:custGeom>
              <a:avLst/>
              <a:gdLst>
                <a:gd name="T0" fmla="*/ 178 w 122"/>
                <a:gd name="T1" fmla="*/ 179 h 122"/>
                <a:gd name="T2" fmla="*/ 141 w 122"/>
                <a:gd name="T3" fmla="*/ 175 h 122"/>
                <a:gd name="T4" fmla="*/ 25 w 122"/>
                <a:gd name="T5" fmla="*/ 160 h 122"/>
                <a:gd name="T6" fmla="*/ 1 w 122"/>
                <a:gd name="T7" fmla="*/ 161 h 122"/>
                <a:gd name="T8" fmla="*/ 13 w 122"/>
                <a:gd name="T9" fmla="*/ 0 h 122"/>
                <a:gd name="T10" fmla="*/ 179 w 122"/>
                <a:gd name="T11" fmla="*/ 88 h 122"/>
                <a:gd name="T12" fmla="*/ 178 w 122"/>
                <a:gd name="T13" fmla="*/ 179 h 1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2"/>
                <a:gd name="T22" fmla="*/ 0 h 122"/>
                <a:gd name="T23" fmla="*/ 122 w 122"/>
                <a:gd name="T24" fmla="*/ 122 h 1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2" h="122">
                  <a:moveTo>
                    <a:pt x="121" y="122"/>
                  </a:moveTo>
                  <a:cubicBezTo>
                    <a:pt x="113" y="121"/>
                    <a:pt x="104" y="120"/>
                    <a:pt x="96" y="119"/>
                  </a:cubicBezTo>
                  <a:cubicBezTo>
                    <a:pt x="69" y="117"/>
                    <a:pt x="43" y="114"/>
                    <a:pt x="17" y="109"/>
                  </a:cubicBezTo>
                  <a:cubicBezTo>
                    <a:pt x="11" y="109"/>
                    <a:pt x="6" y="109"/>
                    <a:pt x="1" y="110"/>
                  </a:cubicBezTo>
                  <a:cubicBezTo>
                    <a:pt x="0" y="68"/>
                    <a:pt x="3" y="31"/>
                    <a:pt x="9" y="0"/>
                  </a:cubicBezTo>
                  <a:cubicBezTo>
                    <a:pt x="46" y="22"/>
                    <a:pt x="83" y="42"/>
                    <a:pt x="122" y="60"/>
                  </a:cubicBezTo>
                  <a:cubicBezTo>
                    <a:pt x="121" y="77"/>
                    <a:pt x="120" y="97"/>
                    <a:pt x="121" y="122"/>
                  </a:cubicBezTo>
                  <a:close/>
                </a:path>
              </a:pathLst>
            </a:custGeom>
            <a:solidFill>
              <a:srgbClr val="BF041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1136" y="338"/>
              <a:ext cx="289" cy="185"/>
            </a:xfrm>
            <a:custGeom>
              <a:avLst/>
              <a:gdLst>
                <a:gd name="T0" fmla="*/ 241 w 197"/>
                <a:gd name="T1" fmla="*/ 185 h 126"/>
                <a:gd name="T2" fmla="*/ 191 w 197"/>
                <a:gd name="T3" fmla="*/ 179 h 126"/>
                <a:gd name="T4" fmla="*/ 188 w 197"/>
                <a:gd name="T5" fmla="*/ 176 h 126"/>
                <a:gd name="T6" fmla="*/ 0 w 197"/>
                <a:gd name="T7" fmla="*/ 76 h 126"/>
                <a:gd name="T8" fmla="*/ 151 w 197"/>
                <a:gd name="T9" fmla="*/ 3 h 126"/>
                <a:gd name="T10" fmla="*/ 289 w 197"/>
                <a:gd name="T11" fmla="*/ 15 h 126"/>
                <a:gd name="T12" fmla="*/ 252 w 197"/>
                <a:gd name="T13" fmla="*/ 110 h 126"/>
                <a:gd name="T14" fmla="*/ 241 w 197"/>
                <a:gd name="T15" fmla="*/ 185 h 1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7"/>
                <a:gd name="T25" fmla="*/ 0 h 126"/>
                <a:gd name="T26" fmla="*/ 197 w 197"/>
                <a:gd name="T27" fmla="*/ 126 h 1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7" h="126">
                  <a:moveTo>
                    <a:pt x="164" y="126"/>
                  </a:moveTo>
                  <a:cubicBezTo>
                    <a:pt x="154" y="124"/>
                    <a:pt x="143" y="122"/>
                    <a:pt x="130" y="122"/>
                  </a:cubicBezTo>
                  <a:cubicBezTo>
                    <a:pt x="129" y="121"/>
                    <a:pt x="129" y="121"/>
                    <a:pt x="128" y="120"/>
                  </a:cubicBezTo>
                  <a:cubicBezTo>
                    <a:pt x="83" y="101"/>
                    <a:pt x="41" y="78"/>
                    <a:pt x="0" y="52"/>
                  </a:cubicBezTo>
                  <a:cubicBezTo>
                    <a:pt x="27" y="22"/>
                    <a:pt x="62" y="5"/>
                    <a:pt x="103" y="2"/>
                  </a:cubicBezTo>
                  <a:cubicBezTo>
                    <a:pt x="137" y="0"/>
                    <a:pt x="169" y="3"/>
                    <a:pt x="197" y="10"/>
                  </a:cubicBezTo>
                  <a:cubicBezTo>
                    <a:pt x="187" y="31"/>
                    <a:pt x="179" y="53"/>
                    <a:pt x="172" y="75"/>
                  </a:cubicBezTo>
                  <a:cubicBezTo>
                    <a:pt x="168" y="90"/>
                    <a:pt x="168" y="109"/>
                    <a:pt x="164" y="126"/>
                  </a:cubicBezTo>
                  <a:close/>
                </a:path>
              </a:pathLst>
            </a:custGeom>
            <a:solidFill>
              <a:srgbClr val="BF041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1494" y="434"/>
              <a:ext cx="169" cy="229"/>
            </a:xfrm>
            <a:custGeom>
              <a:avLst/>
              <a:gdLst>
                <a:gd name="T0" fmla="*/ 0 w 115"/>
                <a:gd name="T1" fmla="*/ 225 h 156"/>
                <a:gd name="T2" fmla="*/ 6 w 115"/>
                <a:gd name="T3" fmla="*/ 216 h 156"/>
                <a:gd name="T4" fmla="*/ 44 w 115"/>
                <a:gd name="T5" fmla="*/ 81 h 156"/>
                <a:gd name="T6" fmla="*/ 73 w 115"/>
                <a:gd name="T7" fmla="*/ 0 h 156"/>
                <a:gd name="T8" fmla="*/ 87 w 115"/>
                <a:gd name="T9" fmla="*/ 13 h 156"/>
                <a:gd name="T10" fmla="*/ 169 w 115"/>
                <a:gd name="T11" fmla="*/ 170 h 156"/>
                <a:gd name="T12" fmla="*/ 1 w 115"/>
                <a:gd name="T13" fmla="*/ 229 h 156"/>
                <a:gd name="T14" fmla="*/ 0 w 115"/>
                <a:gd name="T15" fmla="*/ 225 h 1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"/>
                <a:gd name="T25" fmla="*/ 0 h 156"/>
                <a:gd name="T26" fmla="*/ 115 w 115"/>
                <a:gd name="T27" fmla="*/ 156 h 1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" h="156">
                  <a:moveTo>
                    <a:pt x="0" y="153"/>
                  </a:moveTo>
                  <a:cubicBezTo>
                    <a:pt x="1" y="151"/>
                    <a:pt x="3" y="149"/>
                    <a:pt x="4" y="147"/>
                  </a:cubicBezTo>
                  <a:cubicBezTo>
                    <a:pt x="21" y="117"/>
                    <a:pt x="21" y="88"/>
                    <a:pt x="30" y="55"/>
                  </a:cubicBezTo>
                  <a:cubicBezTo>
                    <a:pt x="36" y="36"/>
                    <a:pt x="42" y="18"/>
                    <a:pt x="50" y="0"/>
                  </a:cubicBezTo>
                  <a:cubicBezTo>
                    <a:pt x="53" y="3"/>
                    <a:pt x="56" y="6"/>
                    <a:pt x="59" y="9"/>
                  </a:cubicBezTo>
                  <a:cubicBezTo>
                    <a:pt x="87" y="40"/>
                    <a:pt x="104" y="78"/>
                    <a:pt x="115" y="116"/>
                  </a:cubicBezTo>
                  <a:cubicBezTo>
                    <a:pt x="77" y="130"/>
                    <a:pt x="40" y="147"/>
                    <a:pt x="1" y="156"/>
                  </a:cubicBezTo>
                  <a:cubicBezTo>
                    <a:pt x="1" y="155"/>
                    <a:pt x="0" y="154"/>
                    <a:pt x="0" y="153"/>
                  </a:cubicBezTo>
                  <a:close/>
                </a:path>
              </a:pathLst>
            </a:custGeom>
            <a:solidFill>
              <a:srgbClr val="BF041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1183" y="1363"/>
              <a:ext cx="199" cy="169"/>
            </a:xfrm>
            <a:custGeom>
              <a:avLst/>
              <a:gdLst>
                <a:gd name="T0" fmla="*/ 199 w 136"/>
                <a:gd name="T1" fmla="*/ 106 h 115"/>
                <a:gd name="T2" fmla="*/ 34 w 136"/>
                <a:gd name="T3" fmla="*/ 169 h 115"/>
                <a:gd name="T4" fmla="*/ 0 w 136"/>
                <a:gd name="T5" fmla="*/ 54 h 115"/>
                <a:gd name="T6" fmla="*/ 167 w 136"/>
                <a:gd name="T7" fmla="*/ 0 h 115"/>
                <a:gd name="T8" fmla="*/ 199 w 136"/>
                <a:gd name="T9" fmla="*/ 106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115"/>
                <a:gd name="T17" fmla="*/ 136 w 136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115">
                  <a:moveTo>
                    <a:pt x="136" y="72"/>
                  </a:moveTo>
                  <a:cubicBezTo>
                    <a:pt x="102" y="96"/>
                    <a:pt x="65" y="115"/>
                    <a:pt x="23" y="115"/>
                  </a:cubicBezTo>
                  <a:cubicBezTo>
                    <a:pt x="15" y="91"/>
                    <a:pt x="8" y="65"/>
                    <a:pt x="0" y="37"/>
                  </a:cubicBezTo>
                  <a:cubicBezTo>
                    <a:pt x="39" y="27"/>
                    <a:pt x="76" y="11"/>
                    <a:pt x="114" y="0"/>
                  </a:cubicBezTo>
                  <a:cubicBezTo>
                    <a:pt x="122" y="25"/>
                    <a:pt x="129" y="49"/>
                    <a:pt x="136" y="72"/>
                  </a:cubicBezTo>
                  <a:close/>
                </a:path>
              </a:pathLst>
            </a:custGeom>
            <a:solidFill>
              <a:srgbClr val="BF041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1266" y="1628"/>
              <a:ext cx="202" cy="202"/>
            </a:xfrm>
            <a:custGeom>
              <a:avLst/>
              <a:gdLst>
                <a:gd name="T0" fmla="*/ 167 w 137"/>
                <a:gd name="T1" fmla="*/ 0 h 137"/>
                <a:gd name="T2" fmla="*/ 195 w 137"/>
                <a:gd name="T3" fmla="*/ 83 h 137"/>
                <a:gd name="T4" fmla="*/ 192 w 137"/>
                <a:gd name="T5" fmla="*/ 150 h 137"/>
                <a:gd name="T6" fmla="*/ 142 w 137"/>
                <a:gd name="T7" fmla="*/ 196 h 137"/>
                <a:gd name="T8" fmla="*/ 116 w 137"/>
                <a:gd name="T9" fmla="*/ 202 h 137"/>
                <a:gd name="T10" fmla="*/ 88 w 137"/>
                <a:gd name="T11" fmla="*/ 199 h 137"/>
                <a:gd name="T12" fmla="*/ 28 w 137"/>
                <a:gd name="T13" fmla="*/ 143 h 137"/>
                <a:gd name="T14" fmla="*/ 0 w 137"/>
                <a:gd name="T15" fmla="*/ 63 h 137"/>
                <a:gd name="T16" fmla="*/ 167 w 137"/>
                <a:gd name="T17" fmla="*/ 0 h 1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"/>
                <a:gd name="T28" fmla="*/ 0 h 137"/>
                <a:gd name="T29" fmla="*/ 137 w 137"/>
                <a:gd name="T30" fmla="*/ 137 h 1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" h="137">
                  <a:moveTo>
                    <a:pt x="113" y="0"/>
                  </a:moveTo>
                  <a:cubicBezTo>
                    <a:pt x="124" y="34"/>
                    <a:pt x="131" y="54"/>
                    <a:pt x="132" y="56"/>
                  </a:cubicBezTo>
                  <a:cubicBezTo>
                    <a:pt x="137" y="72"/>
                    <a:pt x="137" y="88"/>
                    <a:pt x="130" y="102"/>
                  </a:cubicBezTo>
                  <a:cubicBezTo>
                    <a:pt x="123" y="117"/>
                    <a:pt x="111" y="128"/>
                    <a:pt x="96" y="133"/>
                  </a:cubicBezTo>
                  <a:cubicBezTo>
                    <a:pt x="90" y="135"/>
                    <a:pt x="85" y="137"/>
                    <a:pt x="79" y="137"/>
                  </a:cubicBezTo>
                  <a:cubicBezTo>
                    <a:pt x="73" y="137"/>
                    <a:pt x="66" y="137"/>
                    <a:pt x="60" y="135"/>
                  </a:cubicBezTo>
                  <a:cubicBezTo>
                    <a:pt x="41" y="130"/>
                    <a:pt x="25" y="116"/>
                    <a:pt x="19" y="97"/>
                  </a:cubicBezTo>
                  <a:cubicBezTo>
                    <a:pt x="18" y="95"/>
                    <a:pt x="11" y="75"/>
                    <a:pt x="0" y="43"/>
                  </a:cubicBezTo>
                  <a:cubicBezTo>
                    <a:pt x="41" y="37"/>
                    <a:pt x="78" y="21"/>
                    <a:pt x="113" y="0"/>
                  </a:cubicBezTo>
                  <a:close/>
                </a:path>
              </a:pathLst>
            </a:custGeom>
            <a:solidFill>
              <a:srgbClr val="BF041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35"/>
            <p:cNvSpPr/>
            <p:nvPr/>
          </p:nvSpPr>
          <p:spPr bwMode="auto">
            <a:xfrm>
              <a:off x="1068" y="889"/>
              <a:ext cx="193" cy="112"/>
            </a:xfrm>
            <a:custGeom>
              <a:avLst/>
              <a:gdLst>
                <a:gd name="T0" fmla="*/ 193 w 131"/>
                <a:gd name="T1" fmla="*/ 88 h 76"/>
                <a:gd name="T2" fmla="*/ 99 w 131"/>
                <a:gd name="T3" fmla="*/ 105 h 76"/>
                <a:gd name="T4" fmla="*/ 18 w 131"/>
                <a:gd name="T5" fmla="*/ 112 h 76"/>
                <a:gd name="T6" fmla="*/ 0 w 131"/>
                <a:gd name="T7" fmla="*/ 0 h 76"/>
                <a:gd name="T8" fmla="*/ 183 w 131"/>
                <a:gd name="T9" fmla="*/ 21 h 76"/>
                <a:gd name="T10" fmla="*/ 193 w 131"/>
                <a:gd name="T11" fmla="*/ 88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1"/>
                <a:gd name="T19" fmla="*/ 0 h 76"/>
                <a:gd name="T20" fmla="*/ 131 w 131"/>
                <a:gd name="T21" fmla="*/ 76 h 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1" h="76">
                  <a:moveTo>
                    <a:pt x="131" y="60"/>
                  </a:moveTo>
                  <a:cubicBezTo>
                    <a:pt x="111" y="67"/>
                    <a:pt x="88" y="68"/>
                    <a:pt x="67" y="71"/>
                  </a:cubicBezTo>
                  <a:cubicBezTo>
                    <a:pt x="48" y="74"/>
                    <a:pt x="30" y="76"/>
                    <a:pt x="12" y="76"/>
                  </a:cubicBezTo>
                  <a:cubicBezTo>
                    <a:pt x="7" y="50"/>
                    <a:pt x="3" y="24"/>
                    <a:pt x="0" y="0"/>
                  </a:cubicBezTo>
                  <a:cubicBezTo>
                    <a:pt x="39" y="6"/>
                    <a:pt x="82" y="13"/>
                    <a:pt x="124" y="14"/>
                  </a:cubicBezTo>
                  <a:cubicBezTo>
                    <a:pt x="126" y="28"/>
                    <a:pt x="128" y="44"/>
                    <a:pt x="131" y="60"/>
                  </a:cubicBezTo>
                  <a:close/>
                </a:path>
              </a:pathLst>
            </a:custGeom>
            <a:solidFill>
              <a:srgbClr val="BF041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36"/>
            <p:cNvSpPr/>
            <p:nvPr/>
          </p:nvSpPr>
          <p:spPr bwMode="auto">
            <a:xfrm>
              <a:off x="1118" y="1138"/>
              <a:ext cx="191" cy="123"/>
            </a:xfrm>
            <a:custGeom>
              <a:avLst/>
              <a:gdLst>
                <a:gd name="T0" fmla="*/ 175 w 130"/>
                <a:gd name="T1" fmla="*/ 0 h 84"/>
                <a:gd name="T2" fmla="*/ 188 w 130"/>
                <a:gd name="T3" fmla="*/ 53 h 84"/>
                <a:gd name="T4" fmla="*/ 191 w 130"/>
                <a:gd name="T5" fmla="*/ 67 h 84"/>
                <a:gd name="T6" fmla="*/ 24 w 130"/>
                <a:gd name="T7" fmla="*/ 123 h 84"/>
                <a:gd name="T8" fmla="*/ 16 w 130"/>
                <a:gd name="T9" fmla="*/ 95 h 84"/>
                <a:gd name="T10" fmla="*/ 0 w 130"/>
                <a:gd name="T11" fmla="*/ 25 h 84"/>
                <a:gd name="T12" fmla="*/ 78 w 130"/>
                <a:gd name="T13" fmla="*/ 16 h 84"/>
                <a:gd name="T14" fmla="*/ 175 w 130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30"/>
                <a:gd name="T25" fmla="*/ 0 h 84"/>
                <a:gd name="T26" fmla="*/ 130 w 130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30" h="84">
                  <a:moveTo>
                    <a:pt x="119" y="0"/>
                  </a:moveTo>
                  <a:cubicBezTo>
                    <a:pt x="122" y="12"/>
                    <a:pt x="125" y="23"/>
                    <a:pt x="128" y="36"/>
                  </a:cubicBezTo>
                  <a:cubicBezTo>
                    <a:pt x="129" y="39"/>
                    <a:pt x="130" y="43"/>
                    <a:pt x="130" y="46"/>
                  </a:cubicBezTo>
                  <a:cubicBezTo>
                    <a:pt x="92" y="59"/>
                    <a:pt x="55" y="75"/>
                    <a:pt x="16" y="84"/>
                  </a:cubicBezTo>
                  <a:cubicBezTo>
                    <a:pt x="14" y="77"/>
                    <a:pt x="12" y="71"/>
                    <a:pt x="11" y="65"/>
                  </a:cubicBezTo>
                  <a:cubicBezTo>
                    <a:pt x="7" y="49"/>
                    <a:pt x="3" y="33"/>
                    <a:pt x="0" y="17"/>
                  </a:cubicBezTo>
                  <a:cubicBezTo>
                    <a:pt x="18" y="16"/>
                    <a:pt x="35" y="13"/>
                    <a:pt x="53" y="11"/>
                  </a:cubicBezTo>
                  <a:cubicBezTo>
                    <a:pt x="75" y="8"/>
                    <a:pt x="98" y="6"/>
                    <a:pt x="119" y="0"/>
                  </a:cubicBezTo>
                  <a:close/>
                </a:path>
              </a:pathLst>
            </a:custGeom>
            <a:solidFill>
              <a:srgbClr val="BF041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37"/>
            <p:cNvSpPr/>
            <p:nvPr/>
          </p:nvSpPr>
          <p:spPr bwMode="auto">
            <a:xfrm>
              <a:off x="1217" y="1469"/>
              <a:ext cx="215" cy="222"/>
            </a:xfrm>
            <a:custGeom>
              <a:avLst/>
              <a:gdLst>
                <a:gd name="T0" fmla="*/ 165 w 147"/>
                <a:gd name="T1" fmla="*/ 0 h 151"/>
                <a:gd name="T2" fmla="*/ 215 w 147"/>
                <a:gd name="T3" fmla="*/ 159 h 151"/>
                <a:gd name="T4" fmla="*/ 50 w 147"/>
                <a:gd name="T5" fmla="*/ 222 h 151"/>
                <a:gd name="T6" fmla="*/ 0 w 147"/>
                <a:gd name="T7" fmla="*/ 63 h 151"/>
                <a:gd name="T8" fmla="*/ 165 w 147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51"/>
                <a:gd name="T17" fmla="*/ 147 w 147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51">
                  <a:moveTo>
                    <a:pt x="113" y="0"/>
                  </a:moveTo>
                  <a:cubicBezTo>
                    <a:pt x="126" y="43"/>
                    <a:pt x="138" y="80"/>
                    <a:pt x="147" y="108"/>
                  </a:cubicBezTo>
                  <a:cubicBezTo>
                    <a:pt x="112" y="129"/>
                    <a:pt x="75" y="145"/>
                    <a:pt x="34" y="151"/>
                  </a:cubicBezTo>
                  <a:cubicBezTo>
                    <a:pt x="25" y="123"/>
                    <a:pt x="13" y="86"/>
                    <a:pt x="0" y="43"/>
                  </a:cubicBezTo>
                  <a:cubicBezTo>
                    <a:pt x="42" y="43"/>
                    <a:pt x="79" y="24"/>
                    <a:pt x="11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38"/>
            <p:cNvSpPr/>
            <p:nvPr/>
          </p:nvSpPr>
          <p:spPr bwMode="auto">
            <a:xfrm>
              <a:off x="1142" y="1205"/>
              <a:ext cx="208" cy="212"/>
            </a:xfrm>
            <a:custGeom>
              <a:avLst/>
              <a:gdLst>
                <a:gd name="T0" fmla="*/ 208 w 142"/>
                <a:gd name="T1" fmla="*/ 158 h 144"/>
                <a:gd name="T2" fmla="*/ 41 w 142"/>
                <a:gd name="T3" fmla="*/ 212 h 144"/>
                <a:gd name="T4" fmla="*/ 0 w 142"/>
                <a:gd name="T5" fmla="*/ 56 h 144"/>
                <a:gd name="T6" fmla="*/ 167 w 142"/>
                <a:gd name="T7" fmla="*/ 0 h 144"/>
                <a:gd name="T8" fmla="*/ 208 w 142"/>
                <a:gd name="T9" fmla="*/ 158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144"/>
                <a:gd name="T17" fmla="*/ 142 w 142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144">
                  <a:moveTo>
                    <a:pt x="142" y="107"/>
                  </a:moveTo>
                  <a:cubicBezTo>
                    <a:pt x="104" y="118"/>
                    <a:pt x="67" y="134"/>
                    <a:pt x="28" y="144"/>
                  </a:cubicBezTo>
                  <a:cubicBezTo>
                    <a:pt x="18" y="111"/>
                    <a:pt x="9" y="75"/>
                    <a:pt x="0" y="38"/>
                  </a:cubicBezTo>
                  <a:cubicBezTo>
                    <a:pt x="39" y="29"/>
                    <a:pt x="76" y="13"/>
                    <a:pt x="114" y="0"/>
                  </a:cubicBezTo>
                  <a:cubicBezTo>
                    <a:pt x="123" y="37"/>
                    <a:pt x="133" y="73"/>
                    <a:pt x="142" y="1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39"/>
            <p:cNvSpPr/>
            <p:nvPr/>
          </p:nvSpPr>
          <p:spPr bwMode="auto">
            <a:xfrm>
              <a:off x="1086" y="977"/>
              <a:ext cx="207" cy="186"/>
            </a:xfrm>
            <a:custGeom>
              <a:avLst/>
              <a:gdLst>
                <a:gd name="T0" fmla="*/ 175 w 141"/>
                <a:gd name="T1" fmla="*/ 0 h 126"/>
                <a:gd name="T2" fmla="*/ 207 w 141"/>
                <a:gd name="T3" fmla="*/ 161 h 126"/>
                <a:gd name="T4" fmla="*/ 110 w 141"/>
                <a:gd name="T5" fmla="*/ 177 h 126"/>
                <a:gd name="T6" fmla="*/ 32 w 141"/>
                <a:gd name="T7" fmla="*/ 186 h 126"/>
                <a:gd name="T8" fmla="*/ 0 w 141"/>
                <a:gd name="T9" fmla="*/ 24 h 126"/>
                <a:gd name="T10" fmla="*/ 81 w 141"/>
                <a:gd name="T11" fmla="*/ 16 h 126"/>
                <a:gd name="T12" fmla="*/ 175 w 141"/>
                <a:gd name="T13" fmla="*/ 0 h 1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126"/>
                <a:gd name="T23" fmla="*/ 141 w 141"/>
                <a:gd name="T24" fmla="*/ 126 h 1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126">
                  <a:moveTo>
                    <a:pt x="119" y="0"/>
                  </a:moveTo>
                  <a:cubicBezTo>
                    <a:pt x="125" y="32"/>
                    <a:pt x="132" y="69"/>
                    <a:pt x="141" y="109"/>
                  </a:cubicBezTo>
                  <a:cubicBezTo>
                    <a:pt x="120" y="115"/>
                    <a:pt x="97" y="117"/>
                    <a:pt x="75" y="120"/>
                  </a:cubicBezTo>
                  <a:cubicBezTo>
                    <a:pt x="57" y="122"/>
                    <a:pt x="40" y="125"/>
                    <a:pt x="22" y="126"/>
                  </a:cubicBezTo>
                  <a:cubicBezTo>
                    <a:pt x="13" y="87"/>
                    <a:pt x="6" y="51"/>
                    <a:pt x="0" y="16"/>
                  </a:cubicBezTo>
                  <a:cubicBezTo>
                    <a:pt x="18" y="16"/>
                    <a:pt x="36" y="14"/>
                    <a:pt x="55" y="11"/>
                  </a:cubicBezTo>
                  <a:cubicBezTo>
                    <a:pt x="76" y="8"/>
                    <a:pt x="99" y="7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0"/>
            <p:cNvSpPr/>
            <p:nvPr/>
          </p:nvSpPr>
          <p:spPr bwMode="auto">
            <a:xfrm>
              <a:off x="1056" y="725"/>
              <a:ext cx="194" cy="184"/>
            </a:xfrm>
            <a:custGeom>
              <a:avLst/>
              <a:gdLst>
                <a:gd name="T0" fmla="*/ 24 w 132"/>
                <a:gd name="T1" fmla="*/ 0 h 125"/>
                <a:gd name="T2" fmla="*/ 140 w 132"/>
                <a:gd name="T3" fmla="*/ 15 h 125"/>
                <a:gd name="T4" fmla="*/ 176 w 132"/>
                <a:gd name="T5" fmla="*/ 19 h 125"/>
                <a:gd name="T6" fmla="*/ 194 w 132"/>
                <a:gd name="T7" fmla="*/ 184 h 125"/>
                <a:gd name="T8" fmla="*/ 12 w 132"/>
                <a:gd name="T9" fmla="*/ 163 h 125"/>
                <a:gd name="T10" fmla="*/ 0 w 132"/>
                <a:gd name="T11" fmla="*/ 1 h 125"/>
                <a:gd name="T12" fmla="*/ 24 w 132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2"/>
                <a:gd name="T22" fmla="*/ 0 h 125"/>
                <a:gd name="T23" fmla="*/ 132 w 132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2" h="125">
                  <a:moveTo>
                    <a:pt x="16" y="0"/>
                  </a:moveTo>
                  <a:cubicBezTo>
                    <a:pt x="42" y="5"/>
                    <a:pt x="68" y="8"/>
                    <a:pt x="95" y="10"/>
                  </a:cubicBezTo>
                  <a:cubicBezTo>
                    <a:pt x="103" y="11"/>
                    <a:pt x="112" y="12"/>
                    <a:pt x="120" y="13"/>
                  </a:cubicBezTo>
                  <a:cubicBezTo>
                    <a:pt x="122" y="43"/>
                    <a:pt x="125" y="80"/>
                    <a:pt x="132" y="125"/>
                  </a:cubicBezTo>
                  <a:cubicBezTo>
                    <a:pt x="90" y="124"/>
                    <a:pt x="47" y="117"/>
                    <a:pt x="8" y="111"/>
                  </a:cubicBezTo>
                  <a:cubicBezTo>
                    <a:pt x="3" y="71"/>
                    <a:pt x="1" y="34"/>
                    <a:pt x="0" y="1"/>
                  </a:cubicBezTo>
                  <a:cubicBezTo>
                    <a:pt x="5" y="0"/>
                    <a:pt x="10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1"/>
            <p:cNvSpPr/>
            <p:nvPr/>
          </p:nvSpPr>
          <p:spPr bwMode="auto">
            <a:xfrm>
              <a:off x="1068" y="414"/>
              <a:ext cx="259" cy="239"/>
            </a:xfrm>
            <a:custGeom>
              <a:avLst/>
              <a:gdLst>
                <a:gd name="T0" fmla="*/ 68 w 176"/>
                <a:gd name="T1" fmla="*/ 0 h 162"/>
                <a:gd name="T2" fmla="*/ 256 w 176"/>
                <a:gd name="T3" fmla="*/ 100 h 162"/>
                <a:gd name="T4" fmla="*/ 259 w 176"/>
                <a:gd name="T5" fmla="*/ 103 h 162"/>
                <a:gd name="T6" fmla="*/ 231 w 176"/>
                <a:gd name="T7" fmla="*/ 103 h 162"/>
                <a:gd name="T8" fmla="*/ 196 w 176"/>
                <a:gd name="T9" fmla="*/ 124 h 162"/>
                <a:gd name="T10" fmla="*/ 166 w 176"/>
                <a:gd name="T11" fmla="*/ 239 h 162"/>
                <a:gd name="T12" fmla="*/ 0 w 176"/>
                <a:gd name="T13" fmla="*/ 150 h 162"/>
                <a:gd name="T14" fmla="*/ 47 w 176"/>
                <a:gd name="T15" fmla="*/ 27 h 162"/>
                <a:gd name="T16" fmla="*/ 68 w 176"/>
                <a:gd name="T17" fmla="*/ 0 h 1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6"/>
                <a:gd name="T28" fmla="*/ 0 h 162"/>
                <a:gd name="T29" fmla="*/ 176 w 176"/>
                <a:gd name="T30" fmla="*/ 162 h 1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6" h="162">
                  <a:moveTo>
                    <a:pt x="46" y="0"/>
                  </a:moveTo>
                  <a:cubicBezTo>
                    <a:pt x="87" y="26"/>
                    <a:pt x="129" y="49"/>
                    <a:pt x="174" y="68"/>
                  </a:cubicBezTo>
                  <a:cubicBezTo>
                    <a:pt x="175" y="69"/>
                    <a:pt x="175" y="69"/>
                    <a:pt x="176" y="70"/>
                  </a:cubicBezTo>
                  <a:cubicBezTo>
                    <a:pt x="170" y="70"/>
                    <a:pt x="164" y="70"/>
                    <a:pt x="157" y="70"/>
                  </a:cubicBezTo>
                  <a:cubicBezTo>
                    <a:pt x="146" y="71"/>
                    <a:pt x="140" y="75"/>
                    <a:pt x="133" y="84"/>
                  </a:cubicBezTo>
                  <a:cubicBezTo>
                    <a:pt x="126" y="95"/>
                    <a:pt x="117" y="117"/>
                    <a:pt x="113" y="162"/>
                  </a:cubicBezTo>
                  <a:cubicBezTo>
                    <a:pt x="74" y="144"/>
                    <a:pt x="37" y="124"/>
                    <a:pt x="0" y="102"/>
                  </a:cubicBezTo>
                  <a:cubicBezTo>
                    <a:pt x="7" y="68"/>
                    <a:pt x="18" y="40"/>
                    <a:pt x="32" y="18"/>
                  </a:cubicBezTo>
                  <a:cubicBezTo>
                    <a:pt x="37" y="12"/>
                    <a:pt x="42" y="6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42"/>
            <p:cNvSpPr/>
            <p:nvPr/>
          </p:nvSpPr>
          <p:spPr bwMode="auto">
            <a:xfrm>
              <a:off x="1377" y="353"/>
              <a:ext cx="191" cy="306"/>
            </a:xfrm>
            <a:custGeom>
              <a:avLst/>
              <a:gdLst>
                <a:gd name="T0" fmla="*/ 123 w 130"/>
                <a:gd name="T1" fmla="*/ 297 h 208"/>
                <a:gd name="T2" fmla="*/ 118 w 130"/>
                <a:gd name="T3" fmla="*/ 306 h 208"/>
                <a:gd name="T4" fmla="*/ 72 w 130"/>
                <a:gd name="T5" fmla="*/ 212 h 208"/>
                <a:gd name="T6" fmla="*/ 3 w 130"/>
                <a:gd name="T7" fmla="*/ 172 h 208"/>
                <a:gd name="T8" fmla="*/ 0 w 130"/>
                <a:gd name="T9" fmla="*/ 171 h 208"/>
                <a:gd name="T10" fmla="*/ 12 w 130"/>
                <a:gd name="T11" fmla="*/ 96 h 208"/>
                <a:gd name="T12" fmla="*/ 48 w 130"/>
                <a:gd name="T13" fmla="*/ 0 h 208"/>
                <a:gd name="T14" fmla="*/ 191 w 130"/>
                <a:gd name="T15" fmla="*/ 81 h 208"/>
                <a:gd name="T16" fmla="*/ 162 w 130"/>
                <a:gd name="T17" fmla="*/ 162 h 208"/>
                <a:gd name="T18" fmla="*/ 123 w 130"/>
                <a:gd name="T19" fmla="*/ 297 h 2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30"/>
                <a:gd name="T31" fmla="*/ 0 h 208"/>
                <a:gd name="T32" fmla="*/ 130 w 130"/>
                <a:gd name="T33" fmla="*/ 208 h 2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30" h="208">
                  <a:moveTo>
                    <a:pt x="84" y="202"/>
                  </a:moveTo>
                  <a:cubicBezTo>
                    <a:pt x="83" y="204"/>
                    <a:pt x="81" y="206"/>
                    <a:pt x="80" y="208"/>
                  </a:cubicBezTo>
                  <a:cubicBezTo>
                    <a:pt x="74" y="184"/>
                    <a:pt x="64" y="161"/>
                    <a:pt x="49" y="144"/>
                  </a:cubicBezTo>
                  <a:cubicBezTo>
                    <a:pt x="37" y="131"/>
                    <a:pt x="21" y="122"/>
                    <a:pt x="2" y="117"/>
                  </a:cubicBezTo>
                  <a:cubicBezTo>
                    <a:pt x="2" y="116"/>
                    <a:pt x="1" y="116"/>
                    <a:pt x="0" y="116"/>
                  </a:cubicBezTo>
                  <a:cubicBezTo>
                    <a:pt x="4" y="99"/>
                    <a:pt x="4" y="80"/>
                    <a:pt x="8" y="65"/>
                  </a:cubicBezTo>
                  <a:cubicBezTo>
                    <a:pt x="15" y="43"/>
                    <a:pt x="23" y="21"/>
                    <a:pt x="33" y="0"/>
                  </a:cubicBezTo>
                  <a:cubicBezTo>
                    <a:pt x="71" y="11"/>
                    <a:pt x="104" y="29"/>
                    <a:pt x="130" y="55"/>
                  </a:cubicBezTo>
                  <a:cubicBezTo>
                    <a:pt x="122" y="73"/>
                    <a:pt x="116" y="91"/>
                    <a:pt x="110" y="110"/>
                  </a:cubicBezTo>
                  <a:cubicBezTo>
                    <a:pt x="101" y="143"/>
                    <a:pt x="101" y="172"/>
                    <a:pt x="84" y="20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3"/>
            <p:cNvSpPr/>
            <p:nvPr/>
          </p:nvSpPr>
          <p:spPr bwMode="auto">
            <a:xfrm>
              <a:off x="1496" y="604"/>
              <a:ext cx="189" cy="223"/>
            </a:xfrm>
            <a:custGeom>
              <a:avLst/>
              <a:gdLst>
                <a:gd name="T0" fmla="*/ 0 w 129"/>
                <a:gd name="T1" fmla="*/ 59 h 151"/>
                <a:gd name="T2" fmla="*/ 167 w 129"/>
                <a:gd name="T3" fmla="*/ 0 h 151"/>
                <a:gd name="T4" fmla="*/ 189 w 129"/>
                <a:gd name="T5" fmla="*/ 164 h 151"/>
                <a:gd name="T6" fmla="*/ 10 w 129"/>
                <a:gd name="T7" fmla="*/ 223 h 151"/>
                <a:gd name="T8" fmla="*/ 0 w 129"/>
                <a:gd name="T9" fmla="*/ 59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"/>
                <a:gd name="T16" fmla="*/ 0 h 151"/>
                <a:gd name="T17" fmla="*/ 129 w 129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" h="151">
                  <a:moveTo>
                    <a:pt x="0" y="40"/>
                  </a:moveTo>
                  <a:cubicBezTo>
                    <a:pt x="39" y="31"/>
                    <a:pt x="76" y="14"/>
                    <a:pt x="114" y="0"/>
                  </a:cubicBezTo>
                  <a:cubicBezTo>
                    <a:pt x="125" y="39"/>
                    <a:pt x="128" y="78"/>
                    <a:pt x="129" y="111"/>
                  </a:cubicBezTo>
                  <a:cubicBezTo>
                    <a:pt x="89" y="125"/>
                    <a:pt x="50" y="143"/>
                    <a:pt x="7" y="151"/>
                  </a:cubicBezTo>
                  <a:cubicBezTo>
                    <a:pt x="9" y="121"/>
                    <a:pt x="9" y="79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4"/>
            <p:cNvSpPr/>
            <p:nvPr/>
          </p:nvSpPr>
          <p:spPr bwMode="auto">
            <a:xfrm>
              <a:off x="2387" y="942"/>
              <a:ext cx="922" cy="726"/>
            </a:xfrm>
            <a:custGeom>
              <a:avLst/>
              <a:gdLst>
                <a:gd name="T0" fmla="*/ 31 w 628"/>
                <a:gd name="T1" fmla="*/ 0 h 493"/>
                <a:gd name="T2" fmla="*/ 9 w 628"/>
                <a:gd name="T3" fmla="*/ 6 h 493"/>
                <a:gd name="T4" fmla="*/ 912 w 628"/>
                <a:gd name="T5" fmla="*/ 726 h 493"/>
                <a:gd name="T6" fmla="*/ 916 w 628"/>
                <a:gd name="T7" fmla="*/ 726 h 493"/>
                <a:gd name="T8" fmla="*/ 922 w 628"/>
                <a:gd name="T9" fmla="*/ 702 h 493"/>
                <a:gd name="T10" fmla="*/ 31 w 628"/>
                <a:gd name="T11" fmla="*/ 0 h 4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8"/>
                <a:gd name="T19" fmla="*/ 0 h 493"/>
                <a:gd name="T20" fmla="*/ 628 w 628"/>
                <a:gd name="T21" fmla="*/ 493 h 4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8" h="493">
                  <a:moveTo>
                    <a:pt x="21" y="0"/>
                  </a:moveTo>
                  <a:cubicBezTo>
                    <a:pt x="16" y="1"/>
                    <a:pt x="11" y="2"/>
                    <a:pt x="6" y="4"/>
                  </a:cubicBezTo>
                  <a:cubicBezTo>
                    <a:pt x="0" y="51"/>
                    <a:pt x="562" y="485"/>
                    <a:pt x="621" y="493"/>
                  </a:cubicBezTo>
                  <a:cubicBezTo>
                    <a:pt x="622" y="493"/>
                    <a:pt x="623" y="493"/>
                    <a:pt x="624" y="493"/>
                  </a:cubicBezTo>
                  <a:cubicBezTo>
                    <a:pt x="625" y="488"/>
                    <a:pt x="627" y="483"/>
                    <a:pt x="628" y="477"/>
                  </a:cubicBezTo>
                  <a:cubicBezTo>
                    <a:pt x="556" y="455"/>
                    <a:pt x="72" y="82"/>
                    <a:pt x="21" y="0"/>
                  </a:cubicBezTo>
                  <a:close/>
                </a:path>
              </a:pathLst>
            </a:custGeom>
            <a:solidFill>
              <a:srgbClr val="A8937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5"/>
            <p:cNvSpPr/>
            <p:nvPr/>
          </p:nvSpPr>
          <p:spPr bwMode="auto">
            <a:xfrm>
              <a:off x="2410" y="659"/>
              <a:ext cx="1221" cy="997"/>
            </a:xfrm>
            <a:custGeom>
              <a:avLst/>
              <a:gdLst>
                <a:gd name="T0" fmla="*/ 1221 w 831"/>
                <a:gd name="T1" fmla="*/ 767 h 677"/>
                <a:gd name="T2" fmla="*/ 767 w 831"/>
                <a:gd name="T3" fmla="*/ 253 h 677"/>
                <a:gd name="T4" fmla="*/ 398 w 831"/>
                <a:gd name="T5" fmla="*/ 28 h 677"/>
                <a:gd name="T6" fmla="*/ 267 w 831"/>
                <a:gd name="T7" fmla="*/ 10 h 677"/>
                <a:gd name="T8" fmla="*/ 3 w 831"/>
                <a:gd name="T9" fmla="*/ 264 h 677"/>
                <a:gd name="T10" fmla="*/ 7 w 831"/>
                <a:gd name="T11" fmla="*/ 283 h 677"/>
                <a:gd name="T12" fmla="*/ 899 w 831"/>
                <a:gd name="T13" fmla="*/ 985 h 677"/>
                <a:gd name="T14" fmla="*/ 905 w 831"/>
                <a:gd name="T15" fmla="*/ 987 h 677"/>
                <a:gd name="T16" fmla="*/ 1220 w 831"/>
                <a:gd name="T17" fmla="*/ 786 h 677"/>
                <a:gd name="T18" fmla="*/ 1221 w 831"/>
                <a:gd name="T19" fmla="*/ 767 h 6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31"/>
                <a:gd name="T31" fmla="*/ 0 h 677"/>
                <a:gd name="T32" fmla="*/ 831 w 831"/>
                <a:gd name="T33" fmla="*/ 677 h 67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31" h="677">
                  <a:moveTo>
                    <a:pt x="831" y="521"/>
                  </a:moveTo>
                  <a:cubicBezTo>
                    <a:pt x="828" y="459"/>
                    <a:pt x="659" y="263"/>
                    <a:pt x="522" y="172"/>
                  </a:cubicBezTo>
                  <a:cubicBezTo>
                    <a:pt x="430" y="110"/>
                    <a:pt x="342" y="47"/>
                    <a:pt x="271" y="19"/>
                  </a:cubicBezTo>
                  <a:cubicBezTo>
                    <a:pt x="237" y="5"/>
                    <a:pt x="207" y="0"/>
                    <a:pt x="182" y="7"/>
                  </a:cubicBezTo>
                  <a:cubicBezTo>
                    <a:pt x="108" y="30"/>
                    <a:pt x="18" y="139"/>
                    <a:pt x="2" y="179"/>
                  </a:cubicBezTo>
                  <a:cubicBezTo>
                    <a:pt x="0" y="182"/>
                    <a:pt x="2" y="186"/>
                    <a:pt x="5" y="192"/>
                  </a:cubicBezTo>
                  <a:cubicBezTo>
                    <a:pt x="56" y="274"/>
                    <a:pt x="540" y="647"/>
                    <a:pt x="612" y="669"/>
                  </a:cubicBezTo>
                  <a:cubicBezTo>
                    <a:pt x="614" y="669"/>
                    <a:pt x="615" y="670"/>
                    <a:pt x="616" y="670"/>
                  </a:cubicBezTo>
                  <a:cubicBezTo>
                    <a:pt x="672" y="677"/>
                    <a:pt x="813" y="595"/>
                    <a:pt x="830" y="534"/>
                  </a:cubicBezTo>
                  <a:cubicBezTo>
                    <a:pt x="831" y="529"/>
                    <a:pt x="831" y="525"/>
                    <a:pt x="831" y="5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46"/>
            <p:cNvSpPr/>
            <p:nvPr/>
          </p:nvSpPr>
          <p:spPr bwMode="auto">
            <a:xfrm>
              <a:off x="2808" y="466"/>
              <a:ext cx="1096" cy="1417"/>
            </a:xfrm>
            <a:custGeom>
              <a:avLst/>
              <a:gdLst>
                <a:gd name="T0" fmla="*/ 501 w 746"/>
                <a:gd name="T1" fmla="*/ 1 h 962"/>
                <a:gd name="T2" fmla="*/ 364 w 746"/>
                <a:gd name="T3" fmla="*/ 16 h 962"/>
                <a:gd name="T4" fmla="*/ 0 w 746"/>
                <a:gd name="T5" fmla="*/ 221 h 962"/>
                <a:gd name="T6" fmla="*/ 369 w 746"/>
                <a:gd name="T7" fmla="*/ 446 h 962"/>
                <a:gd name="T8" fmla="*/ 752 w 746"/>
                <a:gd name="T9" fmla="*/ 822 h 962"/>
                <a:gd name="T10" fmla="*/ 964 w 746"/>
                <a:gd name="T11" fmla="*/ 1417 h 962"/>
                <a:gd name="T12" fmla="*/ 1039 w 746"/>
                <a:gd name="T13" fmla="*/ 1417 h 962"/>
                <a:gd name="T14" fmla="*/ 1058 w 746"/>
                <a:gd name="T15" fmla="*/ 736 h 962"/>
                <a:gd name="T16" fmla="*/ 1080 w 746"/>
                <a:gd name="T17" fmla="*/ 401 h 962"/>
                <a:gd name="T18" fmla="*/ 852 w 746"/>
                <a:gd name="T19" fmla="*/ 82 h 962"/>
                <a:gd name="T20" fmla="*/ 501 w 746"/>
                <a:gd name="T21" fmla="*/ 1 h 9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6"/>
                <a:gd name="T34" fmla="*/ 0 h 962"/>
                <a:gd name="T35" fmla="*/ 746 w 746"/>
                <a:gd name="T36" fmla="*/ 962 h 9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6" h="962">
                  <a:moveTo>
                    <a:pt x="341" y="1"/>
                  </a:moveTo>
                  <a:cubicBezTo>
                    <a:pt x="306" y="1"/>
                    <a:pt x="275" y="5"/>
                    <a:pt x="248" y="11"/>
                  </a:cubicBezTo>
                  <a:cubicBezTo>
                    <a:pt x="103" y="43"/>
                    <a:pt x="47" y="137"/>
                    <a:pt x="0" y="150"/>
                  </a:cubicBezTo>
                  <a:cubicBezTo>
                    <a:pt x="71" y="178"/>
                    <a:pt x="159" y="241"/>
                    <a:pt x="251" y="303"/>
                  </a:cubicBezTo>
                  <a:cubicBezTo>
                    <a:pt x="344" y="364"/>
                    <a:pt x="456" y="471"/>
                    <a:pt x="512" y="558"/>
                  </a:cubicBezTo>
                  <a:cubicBezTo>
                    <a:pt x="569" y="648"/>
                    <a:pt x="667" y="840"/>
                    <a:pt x="656" y="962"/>
                  </a:cubicBezTo>
                  <a:cubicBezTo>
                    <a:pt x="707" y="962"/>
                    <a:pt x="707" y="962"/>
                    <a:pt x="707" y="962"/>
                  </a:cubicBezTo>
                  <a:cubicBezTo>
                    <a:pt x="707" y="962"/>
                    <a:pt x="680" y="702"/>
                    <a:pt x="720" y="500"/>
                  </a:cubicBezTo>
                  <a:cubicBezTo>
                    <a:pt x="726" y="468"/>
                    <a:pt x="746" y="337"/>
                    <a:pt x="735" y="272"/>
                  </a:cubicBezTo>
                  <a:cubicBezTo>
                    <a:pt x="719" y="186"/>
                    <a:pt x="656" y="104"/>
                    <a:pt x="580" y="56"/>
                  </a:cubicBezTo>
                  <a:cubicBezTo>
                    <a:pt x="491" y="0"/>
                    <a:pt x="341" y="1"/>
                    <a:pt x="341" y="1"/>
                  </a:cubicBezTo>
                  <a:close/>
                </a:path>
              </a:pathLst>
            </a:custGeom>
            <a:solidFill>
              <a:srgbClr val="BF0411"/>
            </a:solidFill>
            <a:ln w="9525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Oval 47"/>
            <p:cNvSpPr>
              <a:spLocks noChangeArrowheads="1"/>
            </p:cNvSpPr>
            <p:nvPr/>
          </p:nvSpPr>
          <p:spPr bwMode="auto">
            <a:xfrm>
              <a:off x="3640" y="1612"/>
              <a:ext cx="314" cy="315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8" name="文本框 79"/>
          <p:cNvSpPr txBox="1">
            <a:spLocks noChangeArrowheads="1"/>
          </p:cNvSpPr>
          <p:nvPr/>
        </p:nvSpPr>
        <p:spPr bwMode="auto">
          <a:xfrm>
            <a:off x="1603124" y="2987020"/>
            <a:ext cx="3498268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圣诞节（</a:t>
            </a:r>
            <a:r>
              <a:rPr lang="en-US" altLang="zh-CN" sz="1600" dirty="0">
                <a:cs typeface="+mn-ea"/>
                <a:sym typeface="+mn-lt"/>
              </a:rPr>
              <a:t>Christmas</a:t>
            </a:r>
            <a:r>
              <a:rPr lang="zh-CN" altLang="en-US" sz="16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25</a:t>
            </a:r>
            <a:r>
              <a:rPr lang="zh-CN" altLang="en-US" sz="16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702718" y="1973737"/>
            <a:ext cx="2941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D62822"/>
                </a:solidFill>
                <a:cs typeface="+mn-ea"/>
                <a:sym typeface="+mn-lt"/>
              </a:rPr>
              <a:t>MERRY CHRISTMAS</a:t>
            </a:r>
            <a:endParaRPr lang="zh-CN" altLang="en-US" sz="2800" b="1" dirty="0">
              <a:solidFill>
                <a:srgbClr val="D6282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8" grpId="0" build="p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46" y="561194"/>
            <a:ext cx="13177464" cy="3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1767" y="10283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D62822"/>
                </a:solidFill>
                <a:cs typeface="+mn-ea"/>
                <a:sym typeface="+mn-lt"/>
              </a:rPr>
              <a:t>单击添加文字标题</a:t>
            </a:r>
          </a:p>
        </p:txBody>
      </p:sp>
      <p:grpSp>
        <p:nvGrpSpPr>
          <p:cNvPr id="221" name="组合 158"/>
          <p:cNvGrpSpPr/>
          <p:nvPr/>
        </p:nvGrpSpPr>
        <p:grpSpPr bwMode="auto">
          <a:xfrm rot="-1210234">
            <a:off x="3890985" y="1674619"/>
            <a:ext cx="740010" cy="1778018"/>
            <a:chOff x="717309" y="2246353"/>
            <a:chExt cx="636588" cy="1528763"/>
          </a:xfrm>
        </p:grpSpPr>
        <p:sp>
          <p:nvSpPr>
            <p:cNvPr id="222" name="Freeform 44"/>
            <p:cNvSpPr/>
            <p:nvPr/>
          </p:nvSpPr>
          <p:spPr bwMode="auto">
            <a:xfrm>
              <a:off x="717309" y="2246353"/>
              <a:ext cx="636588" cy="1528763"/>
            </a:xfrm>
            <a:custGeom>
              <a:avLst/>
              <a:gdLst>
                <a:gd name="T0" fmla="*/ 562319 w 300"/>
                <a:gd name="T1" fmla="*/ 178356 h 720"/>
                <a:gd name="T2" fmla="*/ 252513 w 300"/>
                <a:gd name="T3" fmla="*/ 44589 h 720"/>
                <a:gd name="T4" fmla="*/ 46683 w 300"/>
                <a:gd name="T5" fmla="*/ 171986 h 720"/>
                <a:gd name="T6" fmla="*/ 21220 w 300"/>
                <a:gd name="T7" fmla="*/ 401300 h 720"/>
                <a:gd name="T8" fmla="*/ 250391 w 300"/>
                <a:gd name="T9" fmla="*/ 1433215 h 720"/>
                <a:gd name="T10" fmla="*/ 252513 w 300"/>
                <a:gd name="T11" fmla="*/ 1445955 h 720"/>
                <a:gd name="T12" fmla="*/ 358611 w 300"/>
                <a:gd name="T13" fmla="*/ 1509653 h 720"/>
                <a:gd name="T14" fmla="*/ 435002 w 300"/>
                <a:gd name="T15" fmla="*/ 1416229 h 720"/>
                <a:gd name="T16" fmla="*/ 210074 w 300"/>
                <a:gd name="T17" fmla="*/ 341848 h 720"/>
                <a:gd name="T18" fmla="*/ 292830 w 300"/>
                <a:gd name="T19" fmla="*/ 235684 h 720"/>
                <a:gd name="T20" fmla="*/ 392563 w 300"/>
                <a:gd name="T21" fmla="*/ 271780 h 720"/>
                <a:gd name="T22" fmla="*/ 524124 w 300"/>
                <a:gd name="T23" fmla="*/ 367328 h 720"/>
                <a:gd name="T24" fmla="*/ 551710 w 300"/>
                <a:gd name="T25" fmla="*/ 356711 h 720"/>
                <a:gd name="T26" fmla="*/ 562319 w 300"/>
                <a:gd name="T27" fmla="*/ 178356 h 7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0"/>
                <a:gd name="T43" fmla="*/ 0 h 720"/>
                <a:gd name="T44" fmla="*/ 300 w 300"/>
                <a:gd name="T45" fmla="*/ 720 h 7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0" h="720">
                  <a:moveTo>
                    <a:pt x="265" y="84"/>
                  </a:moveTo>
                  <a:cubicBezTo>
                    <a:pt x="250" y="58"/>
                    <a:pt x="206" y="0"/>
                    <a:pt x="119" y="21"/>
                  </a:cubicBezTo>
                  <a:cubicBezTo>
                    <a:pt x="73" y="31"/>
                    <a:pt x="40" y="52"/>
                    <a:pt x="22" y="81"/>
                  </a:cubicBezTo>
                  <a:cubicBezTo>
                    <a:pt x="4" y="110"/>
                    <a:pt x="0" y="146"/>
                    <a:pt x="10" y="189"/>
                  </a:cubicBezTo>
                  <a:cubicBezTo>
                    <a:pt x="34" y="291"/>
                    <a:pt x="99" y="587"/>
                    <a:pt x="118" y="675"/>
                  </a:cubicBezTo>
                  <a:cubicBezTo>
                    <a:pt x="119" y="681"/>
                    <a:pt x="119" y="681"/>
                    <a:pt x="119" y="681"/>
                  </a:cubicBezTo>
                  <a:cubicBezTo>
                    <a:pt x="120" y="681"/>
                    <a:pt x="132" y="720"/>
                    <a:pt x="169" y="711"/>
                  </a:cubicBezTo>
                  <a:cubicBezTo>
                    <a:pt x="210" y="701"/>
                    <a:pt x="205" y="668"/>
                    <a:pt x="205" y="667"/>
                  </a:cubicBezTo>
                  <a:cubicBezTo>
                    <a:pt x="200" y="647"/>
                    <a:pt x="101" y="179"/>
                    <a:pt x="99" y="161"/>
                  </a:cubicBezTo>
                  <a:cubicBezTo>
                    <a:pt x="96" y="142"/>
                    <a:pt x="113" y="115"/>
                    <a:pt x="138" y="111"/>
                  </a:cubicBezTo>
                  <a:cubicBezTo>
                    <a:pt x="165" y="107"/>
                    <a:pt x="180" y="119"/>
                    <a:pt x="185" y="128"/>
                  </a:cubicBezTo>
                  <a:cubicBezTo>
                    <a:pt x="202" y="155"/>
                    <a:pt x="220" y="179"/>
                    <a:pt x="247" y="173"/>
                  </a:cubicBezTo>
                  <a:cubicBezTo>
                    <a:pt x="251" y="172"/>
                    <a:pt x="255" y="170"/>
                    <a:pt x="260" y="168"/>
                  </a:cubicBezTo>
                  <a:cubicBezTo>
                    <a:pt x="300" y="144"/>
                    <a:pt x="275" y="100"/>
                    <a:pt x="265" y="8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Freeform 45"/>
            <p:cNvSpPr/>
            <p:nvPr/>
          </p:nvSpPr>
          <p:spPr bwMode="auto">
            <a:xfrm>
              <a:off x="1136409" y="2514640"/>
              <a:ext cx="161925" cy="100013"/>
            </a:xfrm>
            <a:custGeom>
              <a:avLst/>
              <a:gdLst>
                <a:gd name="T0" fmla="*/ 0 w 76"/>
                <a:gd name="T1" fmla="*/ 17023 h 47"/>
                <a:gd name="T2" fmla="*/ 119313 w 76"/>
                <a:gd name="T3" fmla="*/ 70222 h 47"/>
                <a:gd name="T4" fmla="*/ 159794 w 76"/>
                <a:gd name="T5" fmla="*/ 0 h 47"/>
                <a:gd name="T6" fmla="*/ 0 w 76"/>
                <a:gd name="T7" fmla="*/ 17023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47"/>
                <a:gd name="T14" fmla="*/ 76 w 76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47">
                  <a:moveTo>
                    <a:pt x="0" y="8"/>
                  </a:moveTo>
                  <a:cubicBezTo>
                    <a:pt x="17" y="32"/>
                    <a:pt x="34" y="47"/>
                    <a:pt x="56" y="33"/>
                  </a:cubicBezTo>
                  <a:cubicBezTo>
                    <a:pt x="70" y="25"/>
                    <a:pt x="76" y="14"/>
                    <a:pt x="75" y="0"/>
                  </a:cubicBezTo>
                  <a:cubicBezTo>
                    <a:pt x="50" y="2"/>
                    <a:pt x="25" y="5"/>
                    <a:pt x="0" y="8"/>
                  </a:cubicBezTo>
                  <a:close/>
                </a:path>
              </a:pathLst>
            </a:custGeom>
            <a:solidFill>
              <a:srgbClr val="E02F3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46"/>
            <p:cNvSpPr/>
            <p:nvPr/>
          </p:nvSpPr>
          <p:spPr bwMode="auto">
            <a:xfrm>
              <a:off x="1044334" y="2352715"/>
              <a:ext cx="222250" cy="173038"/>
            </a:xfrm>
            <a:custGeom>
              <a:avLst/>
              <a:gdLst>
                <a:gd name="T0" fmla="*/ 220133 w 105"/>
                <a:gd name="T1" fmla="*/ 74770 h 81"/>
                <a:gd name="T2" fmla="*/ 158750 w 105"/>
                <a:gd name="T3" fmla="*/ 0 h 81"/>
                <a:gd name="T4" fmla="*/ 0 w 105"/>
                <a:gd name="T5" fmla="*/ 108950 h 81"/>
                <a:gd name="T6" fmla="*/ 76200 w 105"/>
                <a:gd name="T7" fmla="*/ 151675 h 81"/>
                <a:gd name="T8" fmla="*/ 88900 w 105"/>
                <a:gd name="T9" fmla="*/ 173038 h 81"/>
                <a:gd name="T10" fmla="*/ 222250 w 105"/>
                <a:gd name="T11" fmla="*/ 81178 h 81"/>
                <a:gd name="T12" fmla="*/ 220133 w 105"/>
                <a:gd name="T13" fmla="*/ 74770 h 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"/>
                <a:gd name="T22" fmla="*/ 0 h 81"/>
                <a:gd name="T23" fmla="*/ 105 w 105"/>
                <a:gd name="T24" fmla="*/ 81 h 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" h="81">
                  <a:moveTo>
                    <a:pt x="104" y="35"/>
                  </a:moveTo>
                  <a:cubicBezTo>
                    <a:pt x="97" y="25"/>
                    <a:pt x="88" y="12"/>
                    <a:pt x="75" y="0"/>
                  </a:cubicBezTo>
                  <a:cubicBezTo>
                    <a:pt x="51" y="17"/>
                    <a:pt x="26" y="34"/>
                    <a:pt x="0" y="51"/>
                  </a:cubicBezTo>
                  <a:cubicBezTo>
                    <a:pt x="19" y="53"/>
                    <a:pt x="31" y="63"/>
                    <a:pt x="36" y="71"/>
                  </a:cubicBezTo>
                  <a:cubicBezTo>
                    <a:pt x="38" y="75"/>
                    <a:pt x="40" y="78"/>
                    <a:pt x="42" y="81"/>
                  </a:cubicBezTo>
                  <a:cubicBezTo>
                    <a:pt x="63" y="67"/>
                    <a:pt x="84" y="52"/>
                    <a:pt x="105" y="38"/>
                  </a:cubicBezTo>
                  <a:cubicBezTo>
                    <a:pt x="105" y="37"/>
                    <a:pt x="104" y="36"/>
                    <a:pt x="104" y="35"/>
                  </a:cubicBezTo>
                  <a:close/>
                </a:path>
              </a:pathLst>
            </a:custGeom>
            <a:solidFill>
              <a:srgbClr val="E02F3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47"/>
            <p:cNvSpPr/>
            <p:nvPr/>
          </p:nvSpPr>
          <p:spPr bwMode="auto">
            <a:xfrm>
              <a:off x="920509" y="2292390"/>
              <a:ext cx="111125" cy="214313"/>
            </a:xfrm>
            <a:custGeom>
              <a:avLst/>
              <a:gdLst>
                <a:gd name="T0" fmla="*/ 49151 w 52"/>
                <a:gd name="T1" fmla="*/ 8488 h 101"/>
                <a:gd name="T2" fmla="*/ 0 w 52"/>
                <a:gd name="T3" fmla="*/ 23341 h 101"/>
                <a:gd name="T4" fmla="*/ 12822 w 52"/>
                <a:gd name="T5" fmla="*/ 214313 h 101"/>
                <a:gd name="T6" fmla="*/ 85481 w 52"/>
                <a:gd name="T7" fmla="*/ 169753 h 101"/>
                <a:gd name="T8" fmla="*/ 111125 w 52"/>
                <a:gd name="T9" fmla="*/ 167631 h 101"/>
                <a:gd name="T10" fmla="*/ 100440 w 52"/>
                <a:gd name="T11" fmla="*/ 0 h 101"/>
                <a:gd name="T12" fmla="*/ 49151 w 52"/>
                <a:gd name="T13" fmla="*/ 8488 h 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101"/>
                <a:gd name="T23" fmla="*/ 52 w 52"/>
                <a:gd name="T24" fmla="*/ 101 h 1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101">
                  <a:moveTo>
                    <a:pt x="23" y="4"/>
                  </a:moveTo>
                  <a:cubicBezTo>
                    <a:pt x="15" y="6"/>
                    <a:pt x="7" y="8"/>
                    <a:pt x="0" y="11"/>
                  </a:cubicBezTo>
                  <a:cubicBezTo>
                    <a:pt x="2" y="41"/>
                    <a:pt x="4" y="71"/>
                    <a:pt x="6" y="101"/>
                  </a:cubicBezTo>
                  <a:cubicBezTo>
                    <a:pt x="14" y="90"/>
                    <a:pt x="26" y="82"/>
                    <a:pt x="40" y="80"/>
                  </a:cubicBezTo>
                  <a:cubicBezTo>
                    <a:pt x="44" y="79"/>
                    <a:pt x="48" y="79"/>
                    <a:pt x="52" y="79"/>
                  </a:cubicBezTo>
                  <a:cubicBezTo>
                    <a:pt x="51" y="53"/>
                    <a:pt x="49" y="27"/>
                    <a:pt x="47" y="0"/>
                  </a:cubicBezTo>
                  <a:cubicBezTo>
                    <a:pt x="39" y="1"/>
                    <a:pt x="31" y="2"/>
                    <a:pt x="23" y="4"/>
                  </a:cubicBezTo>
                  <a:close/>
                </a:path>
              </a:pathLst>
            </a:custGeom>
            <a:solidFill>
              <a:srgbClr val="E02F3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48"/>
            <p:cNvSpPr/>
            <p:nvPr/>
          </p:nvSpPr>
          <p:spPr bwMode="auto">
            <a:xfrm>
              <a:off x="741122" y="2427328"/>
              <a:ext cx="179388" cy="214313"/>
            </a:xfrm>
            <a:custGeom>
              <a:avLst/>
              <a:gdLst>
                <a:gd name="T0" fmla="*/ 0 w 85"/>
                <a:gd name="T1" fmla="*/ 101852 h 101"/>
                <a:gd name="T2" fmla="*/ 177278 w 85"/>
                <a:gd name="T3" fmla="*/ 214313 h 101"/>
                <a:gd name="T4" fmla="*/ 166725 w 85"/>
                <a:gd name="T5" fmla="*/ 157021 h 101"/>
                <a:gd name="T6" fmla="*/ 179388 w 85"/>
                <a:gd name="T7" fmla="*/ 95486 h 101"/>
                <a:gd name="T8" fmla="*/ 29546 w 85"/>
                <a:gd name="T9" fmla="*/ 0 h 101"/>
                <a:gd name="T10" fmla="*/ 0 w 85"/>
                <a:gd name="T11" fmla="*/ 101852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5"/>
                <a:gd name="T19" fmla="*/ 0 h 101"/>
                <a:gd name="T20" fmla="*/ 85 w 85"/>
                <a:gd name="T21" fmla="*/ 101 h 1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5" h="101">
                  <a:moveTo>
                    <a:pt x="0" y="48"/>
                  </a:moveTo>
                  <a:cubicBezTo>
                    <a:pt x="28" y="66"/>
                    <a:pt x="56" y="83"/>
                    <a:pt x="84" y="101"/>
                  </a:cubicBezTo>
                  <a:cubicBezTo>
                    <a:pt x="81" y="86"/>
                    <a:pt x="79" y="76"/>
                    <a:pt x="79" y="74"/>
                  </a:cubicBezTo>
                  <a:cubicBezTo>
                    <a:pt x="78" y="65"/>
                    <a:pt x="80" y="54"/>
                    <a:pt x="85" y="45"/>
                  </a:cubicBezTo>
                  <a:cubicBezTo>
                    <a:pt x="61" y="30"/>
                    <a:pt x="38" y="15"/>
                    <a:pt x="14" y="0"/>
                  </a:cubicBezTo>
                  <a:cubicBezTo>
                    <a:pt x="5" y="15"/>
                    <a:pt x="1" y="31"/>
                    <a:pt x="0" y="48"/>
                  </a:cubicBezTo>
                  <a:close/>
                </a:path>
              </a:pathLst>
            </a:custGeom>
            <a:solidFill>
              <a:srgbClr val="E02F3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49"/>
            <p:cNvSpPr/>
            <p:nvPr/>
          </p:nvSpPr>
          <p:spPr bwMode="auto">
            <a:xfrm>
              <a:off x="752234" y="2638465"/>
              <a:ext cx="219075" cy="258763"/>
            </a:xfrm>
            <a:custGeom>
              <a:avLst/>
              <a:gdLst>
                <a:gd name="T0" fmla="*/ 0 w 104"/>
                <a:gd name="T1" fmla="*/ 2121 h 122"/>
                <a:gd name="T2" fmla="*/ 31597 w 104"/>
                <a:gd name="T3" fmla="*/ 139987 h 122"/>
                <a:gd name="T4" fmla="*/ 219075 w 104"/>
                <a:gd name="T5" fmla="*/ 258763 h 122"/>
                <a:gd name="T6" fmla="*/ 191691 w 104"/>
                <a:gd name="T7" fmla="*/ 120897 h 122"/>
                <a:gd name="T8" fmla="*/ 0 w 104"/>
                <a:gd name="T9" fmla="*/ 0 h 122"/>
                <a:gd name="T10" fmla="*/ 0 w 104"/>
                <a:gd name="T11" fmla="*/ 2121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4"/>
                <a:gd name="T19" fmla="*/ 0 h 122"/>
                <a:gd name="T20" fmla="*/ 104 w 104"/>
                <a:gd name="T21" fmla="*/ 122 h 1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4" h="122">
                  <a:moveTo>
                    <a:pt x="0" y="1"/>
                  </a:moveTo>
                  <a:cubicBezTo>
                    <a:pt x="4" y="18"/>
                    <a:pt x="9" y="40"/>
                    <a:pt x="15" y="66"/>
                  </a:cubicBezTo>
                  <a:cubicBezTo>
                    <a:pt x="45" y="85"/>
                    <a:pt x="74" y="103"/>
                    <a:pt x="104" y="122"/>
                  </a:cubicBezTo>
                  <a:cubicBezTo>
                    <a:pt x="99" y="98"/>
                    <a:pt x="95" y="76"/>
                    <a:pt x="91" y="57"/>
                  </a:cubicBezTo>
                  <a:cubicBezTo>
                    <a:pt x="60" y="38"/>
                    <a:pt x="30" y="19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2F3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Freeform 50"/>
            <p:cNvSpPr/>
            <p:nvPr/>
          </p:nvSpPr>
          <p:spPr bwMode="auto">
            <a:xfrm>
              <a:off x="806209" y="2886115"/>
              <a:ext cx="215900" cy="254000"/>
            </a:xfrm>
            <a:custGeom>
              <a:avLst/>
              <a:gdLst>
                <a:gd name="T0" fmla="*/ 31750 w 102"/>
                <a:gd name="T1" fmla="*/ 139700 h 120"/>
                <a:gd name="T2" fmla="*/ 215900 w 102"/>
                <a:gd name="T3" fmla="*/ 254000 h 120"/>
                <a:gd name="T4" fmla="*/ 188383 w 102"/>
                <a:gd name="T5" fmla="*/ 116417 h 120"/>
                <a:gd name="T6" fmla="*/ 0 w 102"/>
                <a:gd name="T7" fmla="*/ 0 h 120"/>
                <a:gd name="T8" fmla="*/ 31750 w 102"/>
                <a:gd name="T9" fmla="*/ 13970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120"/>
                <a:gd name="T17" fmla="*/ 102 w 102"/>
                <a:gd name="T18" fmla="*/ 120 h 1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120">
                  <a:moveTo>
                    <a:pt x="15" y="66"/>
                  </a:moveTo>
                  <a:cubicBezTo>
                    <a:pt x="44" y="84"/>
                    <a:pt x="73" y="102"/>
                    <a:pt x="102" y="120"/>
                  </a:cubicBezTo>
                  <a:cubicBezTo>
                    <a:pt x="98" y="98"/>
                    <a:pt x="93" y="77"/>
                    <a:pt x="89" y="55"/>
                  </a:cubicBezTo>
                  <a:cubicBezTo>
                    <a:pt x="59" y="37"/>
                    <a:pt x="30" y="18"/>
                    <a:pt x="0" y="0"/>
                  </a:cubicBezTo>
                  <a:cubicBezTo>
                    <a:pt x="5" y="21"/>
                    <a:pt x="10" y="43"/>
                    <a:pt x="15" y="66"/>
                  </a:cubicBezTo>
                  <a:close/>
                </a:path>
              </a:pathLst>
            </a:custGeom>
            <a:solidFill>
              <a:srgbClr val="E02F3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51"/>
            <p:cNvSpPr/>
            <p:nvPr/>
          </p:nvSpPr>
          <p:spPr bwMode="auto">
            <a:xfrm>
              <a:off x="866534" y="3148053"/>
              <a:ext cx="211138" cy="252413"/>
            </a:xfrm>
            <a:custGeom>
              <a:avLst/>
              <a:gdLst>
                <a:gd name="T0" fmla="*/ 29559 w 100"/>
                <a:gd name="T1" fmla="*/ 137873 h 119"/>
                <a:gd name="T2" fmla="*/ 211138 w 100"/>
                <a:gd name="T3" fmla="*/ 252413 h 119"/>
                <a:gd name="T4" fmla="*/ 181579 w 100"/>
                <a:gd name="T5" fmla="*/ 114540 h 119"/>
                <a:gd name="T6" fmla="*/ 0 w 100"/>
                <a:gd name="T7" fmla="*/ 0 h 119"/>
                <a:gd name="T8" fmla="*/ 29559 w 100"/>
                <a:gd name="T9" fmla="*/ 137873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19"/>
                <a:gd name="T17" fmla="*/ 100 w 100"/>
                <a:gd name="T18" fmla="*/ 119 h 1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19">
                  <a:moveTo>
                    <a:pt x="14" y="65"/>
                  </a:moveTo>
                  <a:cubicBezTo>
                    <a:pt x="43" y="83"/>
                    <a:pt x="71" y="101"/>
                    <a:pt x="100" y="119"/>
                  </a:cubicBezTo>
                  <a:cubicBezTo>
                    <a:pt x="96" y="98"/>
                    <a:pt x="91" y="76"/>
                    <a:pt x="86" y="54"/>
                  </a:cubicBezTo>
                  <a:cubicBezTo>
                    <a:pt x="57" y="36"/>
                    <a:pt x="28" y="18"/>
                    <a:pt x="0" y="0"/>
                  </a:cubicBezTo>
                  <a:cubicBezTo>
                    <a:pt x="4" y="22"/>
                    <a:pt x="9" y="44"/>
                    <a:pt x="14" y="65"/>
                  </a:cubicBezTo>
                  <a:close/>
                </a:path>
              </a:pathLst>
            </a:custGeom>
            <a:solidFill>
              <a:srgbClr val="E02F3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Freeform 52"/>
            <p:cNvSpPr/>
            <p:nvPr/>
          </p:nvSpPr>
          <p:spPr bwMode="auto">
            <a:xfrm>
              <a:off x="918922" y="3394115"/>
              <a:ext cx="209550" cy="249238"/>
            </a:xfrm>
            <a:custGeom>
              <a:avLst/>
              <a:gdLst>
                <a:gd name="T0" fmla="*/ 29633 w 99"/>
                <a:gd name="T1" fmla="*/ 137292 h 118"/>
                <a:gd name="T2" fmla="*/ 209550 w 99"/>
                <a:gd name="T3" fmla="*/ 249238 h 118"/>
                <a:gd name="T4" fmla="*/ 182033 w 99"/>
                <a:gd name="T5" fmla="*/ 111946 h 118"/>
                <a:gd name="T6" fmla="*/ 0 w 99"/>
                <a:gd name="T7" fmla="*/ 0 h 118"/>
                <a:gd name="T8" fmla="*/ 29633 w 99"/>
                <a:gd name="T9" fmla="*/ 137292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18"/>
                <a:gd name="T17" fmla="*/ 99 w 99"/>
                <a:gd name="T18" fmla="*/ 118 h 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18">
                  <a:moveTo>
                    <a:pt x="14" y="65"/>
                  </a:moveTo>
                  <a:cubicBezTo>
                    <a:pt x="43" y="83"/>
                    <a:pt x="71" y="100"/>
                    <a:pt x="99" y="118"/>
                  </a:cubicBezTo>
                  <a:cubicBezTo>
                    <a:pt x="97" y="106"/>
                    <a:pt x="92" y="83"/>
                    <a:pt x="86" y="53"/>
                  </a:cubicBezTo>
                  <a:cubicBezTo>
                    <a:pt x="57" y="35"/>
                    <a:pt x="29" y="17"/>
                    <a:pt x="0" y="0"/>
                  </a:cubicBezTo>
                  <a:cubicBezTo>
                    <a:pt x="5" y="24"/>
                    <a:pt x="10" y="46"/>
                    <a:pt x="14" y="65"/>
                  </a:cubicBezTo>
                  <a:close/>
                </a:path>
              </a:pathLst>
            </a:custGeom>
            <a:solidFill>
              <a:srgbClr val="E02F3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Freeform 53"/>
            <p:cNvSpPr/>
            <p:nvPr/>
          </p:nvSpPr>
          <p:spPr bwMode="auto">
            <a:xfrm>
              <a:off x="976072" y="3656053"/>
              <a:ext cx="115888" cy="96838"/>
            </a:xfrm>
            <a:custGeom>
              <a:avLst/>
              <a:gdLst>
                <a:gd name="T0" fmla="*/ 6321 w 55"/>
                <a:gd name="T1" fmla="*/ 25823 h 45"/>
                <a:gd name="T2" fmla="*/ 92710 w 55"/>
                <a:gd name="T3" fmla="*/ 81774 h 45"/>
                <a:gd name="T4" fmla="*/ 115888 w 55"/>
                <a:gd name="T5" fmla="*/ 73166 h 45"/>
                <a:gd name="T6" fmla="*/ 0 w 55"/>
                <a:gd name="T7" fmla="*/ 0 h 45"/>
                <a:gd name="T8" fmla="*/ 6321 w 55"/>
                <a:gd name="T9" fmla="*/ 25823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"/>
                <a:gd name="T16" fmla="*/ 0 h 45"/>
                <a:gd name="T17" fmla="*/ 55 w 5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" h="45">
                  <a:moveTo>
                    <a:pt x="3" y="12"/>
                  </a:moveTo>
                  <a:cubicBezTo>
                    <a:pt x="3" y="12"/>
                    <a:pt x="13" y="45"/>
                    <a:pt x="44" y="38"/>
                  </a:cubicBezTo>
                  <a:cubicBezTo>
                    <a:pt x="48" y="37"/>
                    <a:pt x="52" y="35"/>
                    <a:pt x="55" y="34"/>
                  </a:cubicBezTo>
                  <a:cubicBezTo>
                    <a:pt x="37" y="23"/>
                    <a:pt x="18" y="11"/>
                    <a:pt x="0" y="0"/>
                  </a:cubicBezTo>
                  <a:cubicBezTo>
                    <a:pt x="2" y="8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E02F3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2" name="组合 157"/>
          <p:cNvGrpSpPr/>
          <p:nvPr/>
        </p:nvGrpSpPr>
        <p:grpSpPr bwMode="auto">
          <a:xfrm rot="1301799">
            <a:off x="954256" y="1576465"/>
            <a:ext cx="1427068" cy="2323035"/>
            <a:chOff x="3885959" y="2667040"/>
            <a:chExt cx="933450" cy="1519238"/>
          </a:xfrm>
        </p:grpSpPr>
        <p:sp>
          <p:nvSpPr>
            <p:cNvPr id="233" name="Freeform 74"/>
            <p:cNvSpPr/>
            <p:nvPr/>
          </p:nvSpPr>
          <p:spPr bwMode="auto">
            <a:xfrm>
              <a:off x="3933584" y="2667040"/>
              <a:ext cx="885825" cy="1519238"/>
            </a:xfrm>
            <a:custGeom>
              <a:avLst/>
              <a:gdLst>
                <a:gd name="T0" fmla="*/ 841322 w 418"/>
                <a:gd name="T1" fmla="*/ 524828 h 715"/>
                <a:gd name="T2" fmla="*/ 517084 w 418"/>
                <a:gd name="T3" fmla="*/ 44621 h 715"/>
                <a:gd name="T4" fmla="*/ 38146 w 418"/>
                <a:gd name="T5" fmla="*/ 369717 h 715"/>
                <a:gd name="T6" fmla="*/ 290330 w 418"/>
                <a:gd name="T7" fmla="*/ 828675 h 715"/>
                <a:gd name="T8" fmla="*/ 171655 w 418"/>
                <a:gd name="T9" fmla="*/ 1446995 h 715"/>
                <a:gd name="T10" fmla="*/ 171655 w 418"/>
                <a:gd name="T11" fmla="*/ 1476742 h 715"/>
                <a:gd name="T12" fmla="*/ 292449 w 418"/>
                <a:gd name="T13" fmla="*/ 1504364 h 715"/>
                <a:gd name="T14" fmla="*/ 309403 w 418"/>
                <a:gd name="T15" fmla="*/ 1468243 h 715"/>
                <a:gd name="T16" fmla="*/ 425959 w 418"/>
                <a:gd name="T17" fmla="*/ 856298 h 715"/>
                <a:gd name="T18" fmla="*/ 841322 w 418"/>
                <a:gd name="T19" fmla="*/ 524828 h 7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8"/>
                <a:gd name="T31" fmla="*/ 0 h 715"/>
                <a:gd name="T32" fmla="*/ 418 w 418"/>
                <a:gd name="T33" fmla="*/ 715 h 7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8" h="715">
                  <a:moveTo>
                    <a:pt x="397" y="247"/>
                  </a:moveTo>
                  <a:cubicBezTo>
                    <a:pt x="418" y="142"/>
                    <a:pt x="349" y="41"/>
                    <a:pt x="244" y="21"/>
                  </a:cubicBezTo>
                  <a:cubicBezTo>
                    <a:pt x="140" y="0"/>
                    <a:pt x="38" y="69"/>
                    <a:pt x="18" y="174"/>
                  </a:cubicBezTo>
                  <a:cubicBezTo>
                    <a:pt x="0" y="266"/>
                    <a:pt x="52" y="356"/>
                    <a:pt x="137" y="390"/>
                  </a:cubicBezTo>
                  <a:cubicBezTo>
                    <a:pt x="123" y="460"/>
                    <a:pt x="91" y="625"/>
                    <a:pt x="81" y="681"/>
                  </a:cubicBezTo>
                  <a:cubicBezTo>
                    <a:pt x="80" y="682"/>
                    <a:pt x="78" y="689"/>
                    <a:pt x="81" y="695"/>
                  </a:cubicBezTo>
                  <a:cubicBezTo>
                    <a:pt x="87" y="706"/>
                    <a:pt x="125" y="715"/>
                    <a:pt x="138" y="708"/>
                  </a:cubicBezTo>
                  <a:cubicBezTo>
                    <a:pt x="146" y="703"/>
                    <a:pt x="146" y="694"/>
                    <a:pt x="146" y="691"/>
                  </a:cubicBezTo>
                  <a:cubicBezTo>
                    <a:pt x="159" y="619"/>
                    <a:pt x="188" y="470"/>
                    <a:pt x="201" y="403"/>
                  </a:cubicBezTo>
                  <a:cubicBezTo>
                    <a:pt x="294" y="407"/>
                    <a:pt x="379" y="342"/>
                    <a:pt x="397" y="247"/>
                  </a:cubicBezTo>
                  <a:close/>
                </a:path>
              </a:pathLst>
            </a:custGeom>
            <a:solidFill>
              <a:srgbClr val="FFFFF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75"/>
            <p:cNvSpPr/>
            <p:nvPr/>
          </p:nvSpPr>
          <p:spPr bwMode="auto">
            <a:xfrm>
              <a:off x="3885959" y="2722603"/>
              <a:ext cx="898525" cy="790575"/>
            </a:xfrm>
            <a:custGeom>
              <a:avLst/>
              <a:gdLst>
                <a:gd name="T0" fmla="*/ 162792 w 425"/>
                <a:gd name="T1" fmla="*/ 588681 h 372"/>
                <a:gd name="T2" fmla="*/ 217760 w 425"/>
                <a:gd name="T3" fmla="*/ 123262 h 372"/>
                <a:gd name="T4" fmla="*/ 522202 w 425"/>
                <a:gd name="T5" fmla="*/ 12751 h 372"/>
                <a:gd name="T6" fmla="*/ 835100 w 425"/>
                <a:gd name="T7" fmla="*/ 255024 h 372"/>
                <a:gd name="T8" fmla="*/ 820300 w 425"/>
                <a:gd name="T9" fmla="*/ 569554 h 372"/>
                <a:gd name="T10" fmla="*/ 556029 w 425"/>
                <a:gd name="T11" fmla="*/ 758697 h 372"/>
                <a:gd name="T12" fmla="*/ 228331 w 425"/>
                <a:gd name="T13" fmla="*/ 648187 h 372"/>
                <a:gd name="T14" fmla="*/ 158563 w 425"/>
                <a:gd name="T15" fmla="*/ 363409 h 372"/>
                <a:gd name="T16" fmla="*/ 365753 w 425"/>
                <a:gd name="T17" fmla="*/ 123262 h 372"/>
                <a:gd name="T18" fmla="*/ 665966 w 425"/>
                <a:gd name="T19" fmla="*/ 210395 h 372"/>
                <a:gd name="T20" fmla="*/ 699792 w 425"/>
                <a:gd name="T21" fmla="*/ 471795 h 372"/>
                <a:gd name="T22" fmla="*/ 403808 w 425"/>
                <a:gd name="T23" fmla="*/ 567429 h 372"/>
                <a:gd name="T24" fmla="*/ 340382 w 425"/>
                <a:gd name="T25" fmla="*/ 374035 h 372"/>
                <a:gd name="T26" fmla="*/ 509517 w 425"/>
                <a:gd name="T27" fmla="*/ 276276 h 372"/>
                <a:gd name="T28" fmla="*/ 579284 w 425"/>
                <a:gd name="T29" fmla="*/ 344283 h 372"/>
                <a:gd name="T30" fmla="*/ 549686 w 425"/>
                <a:gd name="T31" fmla="*/ 450543 h 372"/>
                <a:gd name="T32" fmla="*/ 456662 w 425"/>
                <a:gd name="T33" fmla="*/ 439917 h 372"/>
                <a:gd name="T34" fmla="*/ 463005 w 425"/>
                <a:gd name="T35" fmla="*/ 380411 h 372"/>
                <a:gd name="T36" fmla="*/ 509517 w 425"/>
                <a:gd name="T37" fmla="*/ 388912 h 372"/>
                <a:gd name="T38" fmla="*/ 473576 w 425"/>
                <a:gd name="T39" fmla="*/ 346408 h 372"/>
                <a:gd name="T40" fmla="*/ 420721 w 425"/>
                <a:gd name="T41" fmla="*/ 439917 h 372"/>
                <a:gd name="T42" fmla="*/ 515859 w 425"/>
                <a:gd name="T43" fmla="*/ 499422 h 372"/>
                <a:gd name="T44" fmla="*/ 617340 w 425"/>
                <a:gd name="T45" fmla="*/ 403788 h 372"/>
                <a:gd name="T46" fmla="*/ 585627 w 425"/>
                <a:gd name="T47" fmla="*/ 267775 h 372"/>
                <a:gd name="T48" fmla="*/ 433406 w 425"/>
                <a:gd name="T49" fmla="*/ 233772 h 372"/>
                <a:gd name="T50" fmla="*/ 287528 w 425"/>
                <a:gd name="T51" fmla="*/ 363409 h 372"/>
                <a:gd name="T52" fmla="*/ 321355 w 425"/>
                <a:gd name="T53" fmla="*/ 554678 h 372"/>
                <a:gd name="T54" fmla="*/ 558143 w 425"/>
                <a:gd name="T55" fmla="*/ 626935 h 372"/>
                <a:gd name="T56" fmla="*/ 750533 w 425"/>
                <a:gd name="T57" fmla="*/ 467544 h 372"/>
                <a:gd name="T58" fmla="*/ 693450 w 425"/>
                <a:gd name="T59" fmla="*/ 170016 h 372"/>
                <a:gd name="T60" fmla="*/ 386894 w 425"/>
                <a:gd name="T61" fmla="*/ 76507 h 372"/>
                <a:gd name="T62" fmla="*/ 162792 w 425"/>
                <a:gd name="T63" fmla="*/ 257149 h 372"/>
                <a:gd name="T64" fmla="*/ 162792 w 425"/>
                <a:gd name="T65" fmla="*/ 588681 h 3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25"/>
                <a:gd name="T100" fmla="*/ 0 h 372"/>
                <a:gd name="T101" fmla="*/ 425 w 425"/>
                <a:gd name="T102" fmla="*/ 372 h 3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25" h="372">
                  <a:moveTo>
                    <a:pt x="77" y="277"/>
                  </a:moveTo>
                  <a:cubicBezTo>
                    <a:pt x="77" y="277"/>
                    <a:pt x="0" y="159"/>
                    <a:pt x="103" y="58"/>
                  </a:cubicBezTo>
                  <a:cubicBezTo>
                    <a:pt x="137" y="23"/>
                    <a:pt x="190" y="0"/>
                    <a:pt x="247" y="6"/>
                  </a:cubicBezTo>
                  <a:cubicBezTo>
                    <a:pt x="316" y="13"/>
                    <a:pt x="372" y="61"/>
                    <a:pt x="395" y="120"/>
                  </a:cubicBezTo>
                  <a:cubicBezTo>
                    <a:pt x="400" y="132"/>
                    <a:pt x="425" y="199"/>
                    <a:pt x="388" y="268"/>
                  </a:cubicBezTo>
                  <a:cubicBezTo>
                    <a:pt x="384" y="274"/>
                    <a:pt x="346" y="343"/>
                    <a:pt x="263" y="357"/>
                  </a:cubicBezTo>
                  <a:cubicBezTo>
                    <a:pt x="253" y="359"/>
                    <a:pt x="164" y="372"/>
                    <a:pt x="108" y="305"/>
                  </a:cubicBezTo>
                  <a:cubicBezTo>
                    <a:pt x="102" y="298"/>
                    <a:pt x="60" y="239"/>
                    <a:pt x="75" y="171"/>
                  </a:cubicBezTo>
                  <a:cubicBezTo>
                    <a:pt x="90" y="104"/>
                    <a:pt x="120" y="74"/>
                    <a:pt x="173" y="58"/>
                  </a:cubicBezTo>
                  <a:cubicBezTo>
                    <a:pt x="213" y="47"/>
                    <a:pt x="283" y="53"/>
                    <a:pt x="315" y="99"/>
                  </a:cubicBezTo>
                  <a:cubicBezTo>
                    <a:pt x="341" y="135"/>
                    <a:pt x="352" y="182"/>
                    <a:pt x="331" y="222"/>
                  </a:cubicBezTo>
                  <a:cubicBezTo>
                    <a:pt x="299" y="280"/>
                    <a:pt x="226" y="291"/>
                    <a:pt x="191" y="267"/>
                  </a:cubicBezTo>
                  <a:cubicBezTo>
                    <a:pt x="161" y="247"/>
                    <a:pt x="149" y="214"/>
                    <a:pt x="161" y="176"/>
                  </a:cubicBezTo>
                  <a:cubicBezTo>
                    <a:pt x="173" y="140"/>
                    <a:pt x="209" y="121"/>
                    <a:pt x="241" y="130"/>
                  </a:cubicBezTo>
                  <a:cubicBezTo>
                    <a:pt x="259" y="136"/>
                    <a:pt x="270" y="146"/>
                    <a:pt x="274" y="162"/>
                  </a:cubicBezTo>
                  <a:cubicBezTo>
                    <a:pt x="278" y="177"/>
                    <a:pt x="275" y="200"/>
                    <a:pt x="260" y="212"/>
                  </a:cubicBezTo>
                  <a:cubicBezTo>
                    <a:pt x="249" y="220"/>
                    <a:pt x="228" y="221"/>
                    <a:pt x="216" y="207"/>
                  </a:cubicBezTo>
                  <a:cubicBezTo>
                    <a:pt x="208" y="197"/>
                    <a:pt x="214" y="183"/>
                    <a:pt x="219" y="179"/>
                  </a:cubicBezTo>
                  <a:cubicBezTo>
                    <a:pt x="233" y="168"/>
                    <a:pt x="241" y="183"/>
                    <a:pt x="241" y="183"/>
                  </a:cubicBezTo>
                  <a:cubicBezTo>
                    <a:pt x="241" y="183"/>
                    <a:pt x="252" y="164"/>
                    <a:pt x="224" y="163"/>
                  </a:cubicBezTo>
                  <a:cubicBezTo>
                    <a:pt x="209" y="163"/>
                    <a:pt x="193" y="183"/>
                    <a:pt x="199" y="207"/>
                  </a:cubicBezTo>
                  <a:cubicBezTo>
                    <a:pt x="202" y="224"/>
                    <a:pt x="223" y="236"/>
                    <a:pt x="244" y="235"/>
                  </a:cubicBezTo>
                  <a:cubicBezTo>
                    <a:pt x="263" y="235"/>
                    <a:pt x="288" y="217"/>
                    <a:pt x="292" y="190"/>
                  </a:cubicBezTo>
                  <a:cubicBezTo>
                    <a:pt x="296" y="161"/>
                    <a:pt x="289" y="140"/>
                    <a:pt x="277" y="126"/>
                  </a:cubicBezTo>
                  <a:cubicBezTo>
                    <a:pt x="268" y="115"/>
                    <a:pt x="235" y="103"/>
                    <a:pt x="205" y="110"/>
                  </a:cubicBezTo>
                  <a:cubicBezTo>
                    <a:pt x="179" y="116"/>
                    <a:pt x="147" y="138"/>
                    <a:pt x="136" y="171"/>
                  </a:cubicBezTo>
                  <a:cubicBezTo>
                    <a:pt x="127" y="202"/>
                    <a:pt x="136" y="242"/>
                    <a:pt x="152" y="261"/>
                  </a:cubicBezTo>
                  <a:cubicBezTo>
                    <a:pt x="182" y="296"/>
                    <a:pt x="235" y="302"/>
                    <a:pt x="264" y="295"/>
                  </a:cubicBezTo>
                  <a:cubicBezTo>
                    <a:pt x="296" y="287"/>
                    <a:pt x="333" y="263"/>
                    <a:pt x="355" y="220"/>
                  </a:cubicBezTo>
                  <a:cubicBezTo>
                    <a:pt x="379" y="175"/>
                    <a:pt x="358" y="113"/>
                    <a:pt x="328" y="80"/>
                  </a:cubicBezTo>
                  <a:cubicBezTo>
                    <a:pt x="273" y="20"/>
                    <a:pt x="215" y="30"/>
                    <a:pt x="183" y="36"/>
                  </a:cubicBezTo>
                  <a:cubicBezTo>
                    <a:pt x="126" y="46"/>
                    <a:pt x="96" y="84"/>
                    <a:pt x="77" y="121"/>
                  </a:cubicBezTo>
                  <a:cubicBezTo>
                    <a:pt x="42" y="192"/>
                    <a:pt x="77" y="277"/>
                    <a:pt x="77" y="277"/>
                  </a:cubicBezTo>
                  <a:close/>
                </a:path>
              </a:pathLst>
            </a:custGeom>
            <a:solidFill>
              <a:srgbClr val="E02F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76"/>
            <p:cNvSpPr/>
            <p:nvPr/>
          </p:nvSpPr>
          <p:spPr bwMode="auto">
            <a:xfrm>
              <a:off x="4135197" y="3463965"/>
              <a:ext cx="203200" cy="687388"/>
            </a:xfrm>
            <a:custGeom>
              <a:avLst/>
              <a:gdLst>
                <a:gd name="T0" fmla="*/ 124883 w 96"/>
                <a:gd name="T1" fmla="*/ 0 h 324"/>
                <a:gd name="T2" fmla="*/ 4233 w 96"/>
                <a:gd name="T3" fmla="*/ 627984 h 324"/>
                <a:gd name="T4" fmla="*/ 2117 w 96"/>
                <a:gd name="T5" fmla="*/ 653443 h 324"/>
                <a:gd name="T6" fmla="*/ 71967 w 96"/>
                <a:gd name="T7" fmla="*/ 672537 h 324"/>
                <a:gd name="T8" fmla="*/ 84667 w 96"/>
                <a:gd name="T9" fmla="*/ 638592 h 324"/>
                <a:gd name="T10" fmla="*/ 203200 w 96"/>
                <a:gd name="T11" fmla="*/ 14851 h 324"/>
                <a:gd name="T12" fmla="*/ 124883 w 96"/>
                <a:gd name="T13" fmla="*/ 0 h 3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"/>
                <a:gd name="T22" fmla="*/ 0 h 324"/>
                <a:gd name="T23" fmla="*/ 96 w 96"/>
                <a:gd name="T24" fmla="*/ 324 h 3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" h="324">
                  <a:moveTo>
                    <a:pt x="59" y="0"/>
                  </a:moveTo>
                  <a:cubicBezTo>
                    <a:pt x="59" y="0"/>
                    <a:pt x="14" y="230"/>
                    <a:pt x="2" y="296"/>
                  </a:cubicBezTo>
                  <a:cubicBezTo>
                    <a:pt x="2" y="297"/>
                    <a:pt x="0" y="303"/>
                    <a:pt x="1" y="308"/>
                  </a:cubicBezTo>
                  <a:cubicBezTo>
                    <a:pt x="4" y="318"/>
                    <a:pt x="26" y="324"/>
                    <a:pt x="34" y="317"/>
                  </a:cubicBezTo>
                  <a:cubicBezTo>
                    <a:pt x="39" y="312"/>
                    <a:pt x="40" y="304"/>
                    <a:pt x="40" y="301"/>
                  </a:cubicBezTo>
                  <a:cubicBezTo>
                    <a:pt x="56" y="215"/>
                    <a:pt x="96" y="7"/>
                    <a:pt x="96" y="7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634D3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6" name="组合 154"/>
          <p:cNvGrpSpPr/>
          <p:nvPr/>
        </p:nvGrpSpPr>
        <p:grpSpPr bwMode="auto">
          <a:xfrm rot="1363591">
            <a:off x="6193235" y="1490817"/>
            <a:ext cx="2031449" cy="2011248"/>
            <a:chOff x="5062297" y="4227553"/>
            <a:chExt cx="1276350" cy="1263650"/>
          </a:xfrm>
        </p:grpSpPr>
        <p:sp>
          <p:nvSpPr>
            <p:cNvPr id="237" name="Freeform 120"/>
            <p:cNvSpPr/>
            <p:nvPr/>
          </p:nvSpPr>
          <p:spPr bwMode="auto">
            <a:xfrm>
              <a:off x="5175009" y="5321340"/>
              <a:ext cx="173038" cy="100013"/>
            </a:xfrm>
            <a:custGeom>
              <a:avLst/>
              <a:gdLst>
                <a:gd name="T0" fmla="*/ 173038 w 82"/>
                <a:gd name="T1" fmla="*/ 63838 h 47"/>
                <a:gd name="T2" fmla="*/ 71747 w 82"/>
                <a:gd name="T3" fmla="*/ 4256 h 47"/>
                <a:gd name="T4" fmla="*/ 12661 w 82"/>
                <a:gd name="T5" fmla="*/ 17023 h 47"/>
                <a:gd name="T6" fmla="*/ 4220 w 82"/>
                <a:gd name="T7" fmla="*/ 42559 h 47"/>
                <a:gd name="T8" fmla="*/ 29543 w 82"/>
                <a:gd name="T9" fmla="*/ 95757 h 47"/>
                <a:gd name="T10" fmla="*/ 52755 w 82"/>
                <a:gd name="T11" fmla="*/ 97885 h 47"/>
                <a:gd name="T12" fmla="*/ 162487 w 82"/>
                <a:gd name="T13" fmla="*/ 72350 h 47"/>
                <a:gd name="T14" fmla="*/ 166707 w 82"/>
                <a:gd name="T15" fmla="*/ 55326 h 47"/>
                <a:gd name="T16" fmla="*/ 173038 w 82"/>
                <a:gd name="T17" fmla="*/ 63838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"/>
                <a:gd name="T28" fmla="*/ 0 h 47"/>
                <a:gd name="T29" fmla="*/ 82 w 82"/>
                <a:gd name="T30" fmla="*/ 47 h 4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" h="47">
                  <a:moveTo>
                    <a:pt x="82" y="30"/>
                  </a:moveTo>
                  <a:cubicBezTo>
                    <a:pt x="75" y="12"/>
                    <a:pt x="54" y="5"/>
                    <a:pt x="34" y="2"/>
                  </a:cubicBezTo>
                  <a:cubicBezTo>
                    <a:pt x="24" y="0"/>
                    <a:pt x="13" y="1"/>
                    <a:pt x="6" y="8"/>
                  </a:cubicBezTo>
                  <a:cubicBezTo>
                    <a:pt x="3" y="11"/>
                    <a:pt x="2" y="16"/>
                    <a:pt x="2" y="20"/>
                  </a:cubicBezTo>
                  <a:cubicBezTo>
                    <a:pt x="0" y="29"/>
                    <a:pt x="4" y="41"/>
                    <a:pt x="14" y="45"/>
                  </a:cubicBezTo>
                  <a:cubicBezTo>
                    <a:pt x="17" y="46"/>
                    <a:pt x="21" y="46"/>
                    <a:pt x="25" y="46"/>
                  </a:cubicBezTo>
                  <a:cubicBezTo>
                    <a:pt x="43" y="47"/>
                    <a:pt x="63" y="45"/>
                    <a:pt x="77" y="34"/>
                  </a:cubicBezTo>
                  <a:cubicBezTo>
                    <a:pt x="79" y="32"/>
                    <a:pt x="81" y="29"/>
                    <a:pt x="79" y="26"/>
                  </a:cubicBezTo>
                  <a:lnTo>
                    <a:pt x="8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121"/>
            <p:cNvSpPr/>
            <p:nvPr/>
          </p:nvSpPr>
          <p:spPr bwMode="auto">
            <a:xfrm>
              <a:off x="5144847" y="5243553"/>
              <a:ext cx="255588" cy="209550"/>
            </a:xfrm>
            <a:custGeom>
              <a:avLst/>
              <a:gdLst>
                <a:gd name="T0" fmla="*/ 230240 w 121"/>
                <a:gd name="T1" fmla="*/ 127000 h 99"/>
                <a:gd name="T2" fmla="*/ 2112 w 121"/>
                <a:gd name="T3" fmla="*/ 124883 h 99"/>
                <a:gd name="T4" fmla="*/ 103503 w 121"/>
                <a:gd name="T5" fmla="*/ 207433 h 99"/>
                <a:gd name="T6" fmla="*/ 228128 w 121"/>
                <a:gd name="T7" fmla="*/ 133350 h 99"/>
                <a:gd name="T8" fmla="*/ 171096 w 121"/>
                <a:gd name="T9" fmla="*/ 150283 h 99"/>
                <a:gd name="T10" fmla="*/ 175321 w 121"/>
                <a:gd name="T11" fmla="*/ 158750 h 99"/>
                <a:gd name="T12" fmla="*/ 230240 w 121"/>
                <a:gd name="T13" fmla="*/ 127000 h 99"/>
                <a:gd name="T14" fmla="*/ 223904 w 121"/>
                <a:gd name="T15" fmla="*/ 118533 h 99"/>
                <a:gd name="T16" fmla="*/ 164759 w 121"/>
                <a:gd name="T17" fmla="*/ 133350 h 99"/>
                <a:gd name="T18" fmla="*/ 164759 w 121"/>
                <a:gd name="T19" fmla="*/ 141817 h 99"/>
                <a:gd name="T20" fmla="*/ 175321 w 121"/>
                <a:gd name="T21" fmla="*/ 120650 h 99"/>
                <a:gd name="T22" fmla="*/ 114064 w 121"/>
                <a:gd name="T23" fmla="*/ 143933 h 99"/>
                <a:gd name="T24" fmla="*/ 69706 w 121"/>
                <a:gd name="T25" fmla="*/ 116417 h 99"/>
                <a:gd name="T26" fmla="*/ 126738 w 121"/>
                <a:gd name="T27" fmla="*/ 120650 h 99"/>
                <a:gd name="T28" fmla="*/ 175321 w 121"/>
                <a:gd name="T29" fmla="*/ 158750 h 99"/>
                <a:gd name="T30" fmla="*/ 230240 w 121"/>
                <a:gd name="T31" fmla="*/ 127000 h 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1"/>
                <a:gd name="T49" fmla="*/ 0 h 99"/>
                <a:gd name="T50" fmla="*/ 121 w 121"/>
                <a:gd name="T51" fmla="*/ 99 h 9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1" h="99">
                  <a:moveTo>
                    <a:pt x="109" y="60"/>
                  </a:moveTo>
                  <a:cubicBezTo>
                    <a:pt x="91" y="24"/>
                    <a:pt x="2" y="0"/>
                    <a:pt x="1" y="59"/>
                  </a:cubicBezTo>
                  <a:cubicBezTo>
                    <a:pt x="0" y="88"/>
                    <a:pt x="23" y="99"/>
                    <a:pt x="49" y="98"/>
                  </a:cubicBezTo>
                  <a:cubicBezTo>
                    <a:pt x="71" y="98"/>
                    <a:pt x="107" y="91"/>
                    <a:pt x="108" y="63"/>
                  </a:cubicBezTo>
                  <a:cubicBezTo>
                    <a:pt x="99" y="66"/>
                    <a:pt x="90" y="68"/>
                    <a:pt x="81" y="71"/>
                  </a:cubicBezTo>
                  <a:cubicBezTo>
                    <a:pt x="82" y="72"/>
                    <a:pt x="82" y="74"/>
                    <a:pt x="83" y="75"/>
                  </a:cubicBezTo>
                  <a:cubicBezTo>
                    <a:pt x="95" y="90"/>
                    <a:pt x="121" y="75"/>
                    <a:pt x="109" y="60"/>
                  </a:cubicBezTo>
                  <a:cubicBezTo>
                    <a:pt x="108" y="58"/>
                    <a:pt x="107" y="57"/>
                    <a:pt x="106" y="56"/>
                  </a:cubicBezTo>
                  <a:cubicBezTo>
                    <a:pt x="98" y="44"/>
                    <a:pt x="79" y="48"/>
                    <a:pt x="78" y="63"/>
                  </a:cubicBezTo>
                  <a:cubicBezTo>
                    <a:pt x="78" y="65"/>
                    <a:pt x="78" y="66"/>
                    <a:pt x="78" y="67"/>
                  </a:cubicBezTo>
                  <a:cubicBezTo>
                    <a:pt x="80" y="64"/>
                    <a:pt x="81" y="60"/>
                    <a:pt x="83" y="57"/>
                  </a:cubicBezTo>
                  <a:cubicBezTo>
                    <a:pt x="76" y="65"/>
                    <a:pt x="65" y="67"/>
                    <a:pt x="54" y="68"/>
                  </a:cubicBezTo>
                  <a:cubicBezTo>
                    <a:pt x="48" y="69"/>
                    <a:pt x="19" y="67"/>
                    <a:pt x="33" y="55"/>
                  </a:cubicBezTo>
                  <a:cubicBezTo>
                    <a:pt x="38" y="50"/>
                    <a:pt x="54" y="55"/>
                    <a:pt x="60" y="57"/>
                  </a:cubicBezTo>
                  <a:cubicBezTo>
                    <a:pt x="70" y="60"/>
                    <a:pt x="78" y="65"/>
                    <a:pt x="83" y="75"/>
                  </a:cubicBezTo>
                  <a:cubicBezTo>
                    <a:pt x="92" y="92"/>
                    <a:pt x="118" y="77"/>
                    <a:pt x="109" y="6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122"/>
            <p:cNvSpPr>
              <a:spLocks noEditPoints="1"/>
            </p:cNvSpPr>
            <p:nvPr/>
          </p:nvSpPr>
          <p:spPr bwMode="auto">
            <a:xfrm>
              <a:off x="5117859" y="4284703"/>
              <a:ext cx="1185863" cy="1189038"/>
            </a:xfrm>
            <a:custGeom>
              <a:avLst/>
              <a:gdLst>
                <a:gd name="T0" fmla="*/ 1103276 w 560"/>
                <a:gd name="T1" fmla="*/ 261164 h 560"/>
                <a:gd name="T2" fmla="*/ 940220 w 560"/>
                <a:gd name="T3" fmla="*/ 242054 h 560"/>
                <a:gd name="T4" fmla="*/ 1063041 w 560"/>
                <a:gd name="T5" fmla="*/ 76438 h 560"/>
                <a:gd name="T6" fmla="*/ 1063041 w 560"/>
                <a:gd name="T7" fmla="*/ 29726 h 560"/>
                <a:gd name="T8" fmla="*/ 876691 w 560"/>
                <a:gd name="T9" fmla="*/ 146506 h 560"/>
                <a:gd name="T10" fmla="*/ 859751 w 560"/>
                <a:gd name="T11" fmla="*/ 220821 h 560"/>
                <a:gd name="T12" fmla="*/ 770811 w 560"/>
                <a:gd name="T13" fmla="*/ 152876 h 560"/>
                <a:gd name="T14" fmla="*/ 745400 w 560"/>
                <a:gd name="T15" fmla="*/ 252671 h 560"/>
                <a:gd name="T16" fmla="*/ 713635 w 560"/>
                <a:gd name="T17" fmla="*/ 333355 h 560"/>
                <a:gd name="T18" fmla="*/ 664930 w 560"/>
                <a:gd name="T19" fmla="*/ 267533 h 560"/>
                <a:gd name="T20" fmla="*/ 667048 w 560"/>
                <a:gd name="T21" fmla="*/ 399177 h 560"/>
                <a:gd name="T22" fmla="*/ 628931 w 560"/>
                <a:gd name="T23" fmla="*/ 403424 h 560"/>
                <a:gd name="T24" fmla="*/ 565403 w 560"/>
                <a:gd name="T25" fmla="*/ 377944 h 560"/>
                <a:gd name="T26" fmla="*/ 531521 w 560"/>
                <a:gd name="T27" fmla="*/ 607259 h 560"/>
                <a:gd name="T28" fmla="*/ 398111 w 560"/>
                <a:gd name="T29" fmla="*/ 541437 h 560"/>
                <a:gd name="T30" fmla="*/ 400229 w 560"/>
                <a:gd name="T31" fmla="*/ 471369 h 560"/>
                <a:gd name="T32" fmla="*/ 364229 w 560"/>
                <a:gd name="T33" fmla="*/ 435273 h 560"/>
                <a:gd name="T34" fmla="*/ 275290 w 560"/>
                <a:gd name="T35" fmla="*/ 439519 h 560"/>
                <a:gd name="T36" fmla="*/ 398111 w 560"/>
                <a:gd name="T37" fmla="*/ 303629 h 560"/>
                <a:gd name="T38" fmla="*/ 347288 w 560"/>
                <a:gd name="T39" fmla="*/ 269657 h 560"/>
                <a:gd name="T40" fmla="*/ 279525 w 560"/>
                <a:gd name="T41" fmla="*/ 299383 h 560"/>
                <a:gd name="T42" fmla="*/ 421405 w 560"/>
                <a:gd name="T43" fmla="*/ 121027 h 560"/>
                <a:gd name="T44" fmla="*/ 379053 w 560"/>
                <a:gd name="T45" fmla="*/ 19110 h 560"/>
                <a:gd name="T46" fmla="*/ 249878 w 560"/>
                <a:gd name="T47" fmla="*/ 182602 h 560"/>
                <a:gd name="T48" fmla="*/ 209644 w 560"/>
                <a:gd name="T49" fmla="*/ 178356 h 560"/>
                <a:gd name="T50" fmla="*/ 258349 w 560"/>
                <a:gd name="T51" fmla="*/ 6370 h 560"/>
                <a:gd name="T52" fmla="*/ 207526 w 560"/>
                <a:gd name="T53" fmla="*/ 25479 h 560"/>
                <a:gd name="T54" fmla="*/ 173644 w 560"/>
                <a:gd name="T55" fmla="*/ 237808 h 560"/>
                <a:gd name="T56" fmla="*/ 135527 w 560"/>
                <a:gd name="T57" fmla="*/ 263287 h 560"/>
                <a:gd name="T58" fmla="*/ 12706 w 560"/>
                <a:gd name="T59" fmla="*/ 216575 h 560"/>
                <a:gd name="T60" fmla="*/ 230820 w 560"/>
                <a:gd name="T61" fmla="*/ 418287 h 560"/>
                <a:gd name="T62" fmla="*/ 122822 w 560"/>
                <a:gd name="T63" fmla="*/ 445889 h 560"/>
                <a:gd name="T64" fmla="*/ 137645 w 560"/>
                <a:gd name="T65" fmla="*/ 524451 h 560"/>
                <a:gd name="T66" fmla="*/ 209644 w 560"/>
                <a:gd name="T67" fmla="*/ 598766 h 560"/>
                <a:gd name="T68" fmla="*/ 345171 w 560"/>
                <a:gd name="T69" fmla="*/ 717669 h 560"/>
                <a:gd name="T70" fmla="*/ 309171 w 560"/>
                <a:gd name="T71" fmla="*/ 1048901 h 560"/>
                <a:gd name="T72" fmla="*/ 228702 w 560"/>
                <a:gd name="T73" fmla="*/ 1112600 h 560"/>
                <a:gd name="T74" fmla="*/ 645872 w 560"/>
                <a:gd name="T75" fmla="*/ 1106230 h 560"/>
                <a:gd name="T76" fmla="*/ 728459 w 560"/>
                <a:gd name="T77" fmla="*/ 774998 h 560"/>
                <a:gd name="T78" fmla="*/ 770811 w 560"/>
                <a:gd name="T79" fmla="*/ 770751 h 560"/>
                <a:gd name="T80" fmla="*/ 921161 w 560"/>
                <a:gd name="T81" fmla="*/ 575409 h 560"/>
                <a:gd name="T82" fmla="*/ 664930 w 560"/>
                <a:gd name="T83" fmla="*/ 673080 h 560"/>
                <a:gd name="T84" fmla="*/ 584461 w 560"/>
                <a:gd name="T85" fmla="*/ 619998 h 560"/>
                <a:gd name="T86" fmla="*/ 633166 w 560"/>
                <a:gd name="T87" fmla="*/ 579656 h 560"/>
                <a:gd name="T88" fmla="*/ 622578 w 560"/>
                <a:gd name="T89" fmla="*/ 558423 h 560"/>
                <a:gd name="T90" fmla="*/ 688224 w 560"/>
                <a:gd name="T91" fmla="*/ 522327 h 560"/>
                <a:gd name="T92" fmla="*/ 853398 w 560"/>
                <a:gd name="T93" fmla="*/ 545684 h 560"/>
                <a:gd name="T94" fmla="*/ 783517 w 560"/>
                <a:gd name="T95" fmla="*/ 479862 h 560"/>
                <a:gd name="T96" fmla="*/ 766576 w 560"/>
                <a:gd name="T97" fmla="*/ 401300 h 560"/>
                <a:gd name="T98" fmla="*/ 938102 w 560"/>
                <a:gd name="T99" fmla="*/ 452259 h 560"/>
                <a:gd name="T100" fmla="*/ 1027042 w 560"/>
                <a:gd name="T101" fmla="*/ 462875 h 560"/>
                <a:gd name="T102" fmla="*/ 948690 w 560"/>
                <a:gd name="T103" fmla="*/ 397054 h 560"/>
                <a:gd name="T104" fmla="*/ 955043 w 560"/>
                <a:gd name="T105" fmla="*/ 309999 h 560"/>
                <a:gd name="T106" fmla="*/ 1132923 w 560"/>
                <a:gd name="T107" fmla="*/ 382191 h 560"/>
                <a:gd name="T108" fmla="*/ 1183745 w 560"/>
                <a:gd name="T109" fmla="*/ 341848 h 560"/>
                <a:gd name="T110" fmla="*/ 338818 w 560"/>
                <a:gd name="T111" fmla="*/ 571163 h 560"/>
                <a:gd name="T112" fmla="*/ 406582 w 560"/>
                <a:gd name="T113" fmla="*/ 634861 h 5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60"/>
                <a:gd name="T172" fmla="*/ 0 h 560"/>
                <a:gd name="T173" fmla="*/ 560 w 560"/>
                <a:gd name="T174" fmla="*/ 560 h 5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60" h="560">
                  <a:moveTo>
                    <a:pt x="559" y="161"/>
                  </a:moveTo>
                  <a:cubicBezTo>
                    <a:pt x="558" y="142"/>
                    <a:pt x="539" y="128"/>
                    <a:pt x="521" y="123"/>
                  </a:cubicBezTo>
                  <a:cubicBezTo>
                    <a:pt x="502" y="118"/>
                    <a:pt x="482" y="121"/>
                    <a:pt x="463" y="122"/>
                  </a:cubicBezTo>
                  <a:cubicBezTo>
                    <a:pt x="456" y="122"/>
                    <a:pt x="449" y="122"/>
                    <a:pt x="444" y="114"/>
                  </a:cubicBezTo>
                  <a:cubicBezTo>
                    <a:pt x="442" y="109"/>
                    <a:pt x="442" y="104"/>
                    <a:pt x="443" y="99"/>
                  </a:cubicBezTo>
                  <a:cubicBezTo>
                    <a:pt x="451" y="70"/>
                    <a:pt x="478" y="52"/>
                    <a:pt x="502" y="36"/>
                  </a:cubicBezTo>
                  <a:cubicBezTo>
                    <a:pt x="506" y="34"/>
                    <a:pt x="508" y="32"/>
                    <a:pt x="509" y="28"/>
                  </a:cubicBezTo>
                  <a:cubicBezTo>
                    <a:pt x="512" y="21"/>
                    <a:pt x="507" y="17"/>
                    <a:pt x="502" y="14"/>
                  </a:cubicBezTo>
                  <a:cubicBezTo>
                    <a:pt x="484" y="4"/>
                    <a:pt x="460" y="4"/>
                    <a:pt x="442" y="15"/>
                  </a:cubicBezTo>
                  <a:cubicBezTo>
                    <a:pt x="424" y="26"/>
                    <a:pt x="413" y="48"/>
                    <a:pt x="414" y="69"/>
                  </a:cubicBezTo>
                  <a:cubicBezTo>
                    <a:pt x="415" y="77"/>
                    <a:pt x="417" y="86"/>
                    <a:pt x="414" y="94"/>
                  </a:cubicBezTo>
                  <a:cubicBezTo>
                    <a:pt x="413" y="99"/>
                    <a:pt x="410" y="102"/>
                    <a:pt x="406" y="104"/>
                  </a:cubicBezTo>
                  <a:cubicBezTo>
                    <a:pt x="394" y="111"/>
                    <a:pt x="381" y="94"/>
                    <a:pt x="375" y="84"/>
                  </a:cubicBezTo>
                  <a:cubicBezTo>
                    <a:pt x="373" y="79"/>
                    <a:pt x="369" y="75"/>
                    <a:pt x="364" y="72"/>
                  </a:cubicBezTo>
                  <a:cubicBezTo>
                    <a:pt x="347" y="63"/>
                    <a:pt x="337" y="80"/>
                    <a:pt x="339" y="93"/>
                  </a:cubicBezTo>
                  <a:cubicBezTo>
                    <a:pt x="341" y="103"/>
                    <a:pt x="347" y="111"/>
                    <a:pt x="352" y="119"/>
                  </a:cubicBezTo>
                  <a:cubicBezTo>
                    <a:pt x="358" y="129"/>
                    <a:pt x="362" y="141"/>
                    <a:pt x="355" y="152"/>
                  </a:cubicBezTo>
                  <a:cubicBezTo>
                    <a:pt x="351" y="158"/>
                    <a:pt x="343" y="161"/>
                    <a:pt x="337" y="157"/>
                  </a:cubicBezTo>
                  <a:cubicBezTo>
                    <a:pt x="330" y="153"/>
                    <a:pt x="330" y="145"/>
                    <a:pt x="328" y="138"/>
                  </a:cubicBezTo>
                  <a:cubicBezTo>
                    <a:pt x="327" y="131"/>
                    <a:pt x="321" y="123"/>
                    <a:pt x="314" y="126"/>
                  </a:cubicBezTo>
                  <a:cubicBezTo>
                    <a:pt x="312" y="127"/>
                    <a:pt x="310" y="129"/>
                    <a:pt x="309" y="131"/>
                  </a:cubicBezTo>
                  <a:cubicBezTo>
                    <a:pt x="300" y="149"/>
                    <a:pt x="315" y="169"/>
                    <a:pt x="315" y="188"/>
                  </a:cubicBezTo>
                  <a:cubicBezTo>
                    <a:pt x="315" y="192"/>
                    <a:pt x="313" y="196"/>
                    <a:pt x="310" y="197"/>
                  </a:cubicBezTo>
                  <a:cubicBezTo>
                    <a:pt x="304" y="200"/>
                    <a:pt x="299" y="195"/>
                    <a:pt x="297" y="190"/>
                  </a:cubicBezTo>
                  <a:cubicBezTo>
                    <a:pt x="295" y="186"/>
                    <a:pt x="295" y="181"/>
                    <a:pt x="292" y="177"/>
                  </a:cubicBezTo>
                  <a:cubicBezTo>
                    <a:pt x="287" y="169"/>
                    <a:pt x="272" y="169"/>
                    <a:pt x="267" y="178"/>
                  </a:cubicBezTo>
                  <a:cubicBezTo>
                    <a:pt x="273" y="194"/>
                    <a:pt x="279" y="211"/>
                    <a:pt x="277" y="229"/>
                  </a:cubicBezTo>
                  <a:cubicBezTo>
                    <a:pt x="274" y="250"/>
                    <a:pt x="260" y="267"/>
                    <a:pt x="251" y="286"/>
                  </a:cubicBezTo>
                  <a:cubicBezTo>
                    <a:pt x="238" y="285"/>
                    <a:pt x="224" y="288"/>
                    <a:pt x="215" y="291"/>
                  </a:cubicBezTo>
                  <a:cubicBezTo>
                    <a:pt x="209" y="277"/>
                    <a:pt x="200" y="265"/>
                    <a:pt x="188" y="255"/>
                  </a:cubicBezTo>
                  <a:cubicBezTo>
                    <a:pt x="185" y="253"/>
                    <a:pt x="172" y="252"/>
                    <a:pt x="170" y="248"/>
                  </a:cubicBezTo>
                  <a:cubicBezTo>
                    <a:pt x="167" y="239"/>
                    <a:pt x="184" y="229"/>
                    <a:pt x="189" y="222"/>
                  </a:cubicBezTo>
                  <a:cubicBezTo>
                    <a:pt x="195" y="214"/>
                    <a:pt x="198" y="202"/>
                    <a:pt x="190" y="197"/>
                  </a:cubicBezTo>
                  <a:cubicBezTo>
                    <a:pt x="183" y="194"/>
                    <a:pt x="176" y="200"/>
                    <a:pt x="172" y="205"/>
                  </a:cubicBezTo>
                  <a:cubicBezTo>
                    <a:pt x="169" y="211"/>
                    <a:pt x="156" y="228"/>
                    <a:pt x="151" y="227"/>
                  </a:cubicBezTo>
                  <a:cubicBezTo>
                    <a:pt x="138" y="223"/>
                    <a:pt x="132" y="221"/>
                    <a:pt x="130" y="207"/>
                  </a:cubicBezTo>
                  <a:cubicBezTo>
                    <a:pt x="128" y="193"/>
                    <a:pt x="136" y="180"/>
                    <a:pt x="147" y="171"/>
                  </a:cubicBezTo>
                  <a:cubicBezTo>
                    <a:pt x="160" y="160"/>
                    <a:pt x="176" y="154"/>
                    <a:pt x="188" y="143"/>
                  </a:cubicBezTo>
                  <a:cubicBezTo>
                    <a:pt x="192" y="139"/>
                    <a:pt x="193" y="134"/>
                    <a:pt x="192" y="129"/>
                  </a:cubicBezTo>
                  <a:cubicBezTo>
                    <a:pt x="190" y="118"/>
                    <a:pt x="173" y="120"/>
                    <a:pt x="164" y="127"/>
                  </a:cubicBezTo>
                  <a:cubicBezTo>
                    <a:pt x="156" y="133"/>
                    <a:pt x="147" y="143"/>
                    <a:pt x="137" y="142"/>
                  </a:cubicBezTo>
                  <a:cubicBezTo>
                    <a:pt x="135" y="142"/>
                    <a:pt x="134" y="142"/>
                    <a:pt x="132" y="141"/>
                  </a:cubicBezTo>
                  <a:cubicBezTo>
                    <a:pt x="131" y="139"/>
                    <a:pt x="131" y="136"/>
                    <a:pt x="132" y="133"/>
                  </a:cubicBezTo>
                  <a:cubicBezTo>
                    <a:pt x="144" y="101"/>
                    <a:pt x="179" y="85"/>
                    <a:pt x="199" y="57"/>
                  </a:cubicBezTo>
                  <a:cubicBezTo>
                    <a:pt x="207" y="47"/>
                    <a:pt x="213" y="33"/>
                    <a:pt x="205" y="21"/>
                  </a:cubicBezTo>
                  <a:cubicBezTo>
                    <a:pt x="199" y="12"/>
                    <a:pt x="189" y="8"/>
                    <a:pt x="179" y="9"/>
                  </a:cubicBezTo>
                  <a:cubicBezTo>
                    <a:pt x="160" y="12"/>
                    <a:pt x="147" y="28"/>
                    <a:pt x="139" y="44"/>
                  </a:cubicBezTo>
                  <a:cubicBezTo>
                    <a:pt x="132" y="58"/>
                    <a:pt x="127" y="73"/>
                    <a:pt x="118" y="86"/>
                  </a:cubicBezTo>
                  <a:cubicBezTo>
                    <a:pt x="116" y="90"/>
                    <a:pt x="113" y="94"/>
                    <a:pt x="107" y="92"/>
                  </a:cubicBezTo>
                  <a:cubicBezTo>
                    <a:pt x="103" y="92"/>
                    <a:pt x="100" y="88"/>
                    <a:pt x="99" y="84"/>
                  </a:cubicBezTo>
                  <a:cubicBezTo>
                    <a:pt x="90" y="58"/>
                    <a:pt x="114" y="36"/>
                    <a:pt x="123" y="12"/>
                  </a:cubicBezTo>
                  <a:cubicBezTo>
                    <a:pt x="125" y="9"/>
                    <a:pt x="124" y="5"/>
                    <a:pt x="122" y="3"/>
                  </a:cubicBezTo>
                  <a:cubicBezTo>
                    <a:pt x="118" y="0"/>
                    <a:pt x="114" y="2"/>
                    <a:pt x="111" y="4"/>
                  </a:cubicBezTo>
                  <a:cubicBezTo>
                    <a:pt x="107" y="7"/>
                    <a:pt x="103" y="10"/>
                    <a:pt x="98" y="12"/>
                  </a:cubicBezTo>
                  <a:cubicBezTo>
                    <a:pt x="84" y="21"/>
                    <a:pt x="68" y="32"/>
                    <a:pt x="65" y="48"/>
                  </a:cubicBezTo>
                  <a:cubicBezTo>
                    <a:pt x="61" y="70"/>
                    <a:pt x="80" y="90"/>
                    <a:pt x="82" y="112"/>
                  </a:cubicBezTo>
                  <a:cubicBezTo>
                    <a:pt x="83" y="116"/>
                    <a:pt x="81" y="121"/>
                    <a:pt x="78" y="124"/>
                  </a:cubicBezTo>
                  <a:cubicBezTo>
                    <a:pt x="73" y="128"/>
                    <a:pt x="68" y="126"/>
                    <a:pt x="64" y="124"/>
                  </a:cubicBezTo>
                  <a:cubicBezTo>
                    <a:pt x="42" y="113"/>
                    <a:pt x="22" y="95"/>
                    <a:pt x="8" y="74"/>
                  </a:cubicBezTo>
                  <a:cubicBezTo>
                    <a:pt x="0" y="80"/>
                    <a:pt x="1" y="93"/>
                    <a:pt x="6" y="102"/>
                  </a:cubicBezTo>
                  <a:cubicBezTo>
                    <a:pt x="21" y="135"/>
                    <a:pt x="53" y="153"/>
                    <a:pt x="86" y="165"/>
                  </a:cubicBezTo>
                  <a:cubicBezTo>
                    <a:pt x="91" y="167"/>
                    <a:pt x="107" y="192"/>
                    <a:pt x="109" y="197"/>
                  </a:cubicBezTo>
                  <a:cubicBezTo>
                    <a:pt x="111" y="203"/>
                    <a:pt x="100" y="218"/>
                    <a:pt x="94" y="221"/>
                  </a:cubicBezTo>
                  <a:cubicBezTo>
                    <a:pt x="86" y="226"/>
                    <a:pt x="67" y="206"/>
                    <a:pt x="58" y="210"/>
                  </a:cubicBezTo>
                  <a:cubicBezTo>
                    <a:pt x="52" y="213"/>
                    <a:pt x="49" y="222"/>
                    <a:pt x="52" y="229"/>
                  </a:cubicBezTo>
                  <a:cubicBezTo>
                    <a:pt x="54" y="236"/>
                    <a:pt x="59" y="242"/>
                    <a:pt x="65" y="247"/>
                  </a:cubicBezTo>
                  <a:cubicBezTo>
                    <a:pt x="74" y="255"/>
                    <a:pt x="84" y="262"/>
                    <a:pt x="94" y="267"/>
                  </a:cubicBezTo>
                  <a:cubicBezTo>
                    <a:pt x="96" y="272"/>
                    <a:pt x="97" y="277"/>
                    <a:pt x="99" y="282"/>
                  </a:cubicBezTo>
                  <a:cubicBezTo>
                    <a:pt x="109" y="309"/>
                    <a:pt x="137" y="327"/>
                    <a:pt x="166" y="326"/>
                  </a:cubicBezTo>
                  <a:cubicBezTo>
                    <a:pt x="164" y="330"/>
                    <a:pt x="164" y="334"/>
                    <a:pt x="163" y="338"/>
                  </a:cubicBezTo>
                  <a:cubicBezTo>
                    <a:pt x="162" y="349"/>
                    <a:pt x="164" y="359"/>
                    <a:pt x="166" y="369"/>
                  </a:cubicBezTo>
                  <a:cubicBezTo>
                    <a:pt x="175" y="412"/>
                    <a:pt x="176" y="461"/>
                    <a:pt x="146" y="494"/>
                  </a:cubicBezTo>
                  <a:cubicBezTo>
                    <a:pt x="137" y="504"/>
                    <a:pt x="125" y="512"/>
                    <a:pt x="112" y="520"/>
                  </a:cubicBezTo>
                  <a:cubicBezTo>
                    <a:pt x="110" y="521"/>
                    <a:pt x="108" y="522"/>
                    <a:pt x="108" y="524"/>
                  </a:cubicBezTo>
                  <a:cubicBezTo>
                    <a:pt x="107" y="528"/>
                    <a:pt x="110" y="530"/>
                    <a:pt x="113" y="531"/>
                  </a:cubicBezTo>
                  <a:cubicBezTo>
                    <a:pt x="173" y="560"/>
                    <a:pt x="248" y="556"/>
                    <a:pt x="305" y="521"/>
                  </a:cubicBezTo>
                  <a:cubicBezTo>
                    <a:pt x="316" y="513"/>
                    <a:pt x="327" y="505"/>
                    <a:pt x="335" y="494"/>
                  </a:cubicBezTo>
                  <a:cubicBezTo>
                    <a:pt x="357" y="465"/>
                    <a:pt x="358" y="398"/>
                    <a:pt x="344" y="365"/>
                  </a:cubicBezTo>
                  <a:cubicBezTo>
                    <a:pt x="344" y="364"/>
                    <a:pt x="344" y="364"/>
                    <a:pt x="344" y="364"/>
                  </a:cubicBezTo>
                  <a:cubicBezTo>
                    <a:pt x="350" y="365"/>
                    <a:pt x="357" y="365"/>
                    <a:pt x="364" y="363"/>
                  </a:cubicBezTo>
                  <a:cubicBezTo>
                    <a:pt x="383" y="360"/>
                    <a:pt x="401" y="349"/>
                    <a:pt x="412" y="334"/>
                  </a:cubicBezTo>
                  <a:cubicBezTo>
                    <a:pt x="426" y="316"/>
                    <a:pt x="431" y="293"/>
                    <a:pt x="435" y="271"/>
                  </a:cubicBezTo>
                  <a:cubicBezTo>
                    <a:pt x="395" y="264"/>
                    <a:pt x="355" y="282"/>
                    <a:pt x="324" y="308"/>
                  </a:cubicBezTo>
                  <a:cubicBezTo>
                    <a:pt x="321" y="311"/>
                    <a:pt x="317" y="314"/>
                    <a:pt x="314" y="317"/>
                  </a:cubicBezTo>
                  <a:cubicBezTo>
                    <a:pt x="300" y="306"/>
                    <a:pt x="283" y="299"/>
                    <a:pt x="271" y="293"/>
                  </a:cubicBezTo>
                  <a:cubicBezTo>
                    <a:pt x="273" y="292"/>
                    <a:pt x="274" y="292"/>
                    <a:pt x="276" y="292"/>
                  </a:cubicBezTo>
                  <a:cubicBezTo>
                    <a:pt x="291" y="291"/>
                    <a:pt x="305" y="305"/>
                    <a:pt x="317" y="298"/>
                  </a:cubicBezTo>
                  <a:cubicBezTo>
                    <a:pt x="318" y="287"/>
                    <a:pt x="310" y="276"/>
                    <a:pt x="299" y="273"/>
                  </a:cubicBezTo>
                  <a:cubicBezTo>
                    <a:pt x="297" y="273"/>
                    <a:pt x="295" y="273"/>
                    <a:pt x="293" y="271"/>
                  </a:cubicBezTo>
                  <a:cubicBezTo>
                    <a:pt x="291" y="269"/>
                    <a:pt x="293" y="266"/>
                    <a:pt x="294" y="263"/>
                  </a:cubicBezTo>
                  <a:cubicBezTo>
                    <a:pt x="298" y="254"/>
                    <a:pt x="303" y="245"/>
                    <a:pt x="313" y="244"/>
                  </a:cubicBezTo>
                  <a:cubicBezTo>
                    <a:pt x="317" y="243"/>
                    <a:pt x="321" y="245"/>
                    <a:pt x="325" y="246"/>
                  </a:cubicBezTo>
                  <a:cubicBezTo>
                    <a:pt x="347" y="253"/>
                    <a:pt x="369" y="258"/>
                    <a:pt x="391" y="261"/>
                  </a:cubicBezTo>
                  <a:cubicBezTo>
                    <a:pt x="395" y="261"/>
                    <a:pt x="399" y="260"/>
                    <a:pt x="403" y="257"/>
                  </a:cubicBezTo>
                  <a:cubicBezTo>
                    <a:pt x="410" y="251"/>
                    <a:pt x="405" y="240"/>
                    <a:pt x="397" y="236"/>
                  </a:cubicBezTo>
                  <a:cubicBezTo>
                    <a:pt x="389" y="231"/>
                    <a:pt x="379" y="230"/>
                    <a:pt x="370" y="226"/>
                  </a:cubicBezTo>
                  <a:cubicBezTo>
                    <a:pt x="359" y="223"/>
                    <a:pt x="348" y="214"/>
                    <a:pt x="351" y="202"/>
                  </a:cubicBezTo>
                  <a:cubicBezTo>
                    <a:pt x="352" y="196"/>
                    <a:pt x="356" y="192"/>
                    <a:pt x="362" y="189"/>
                  </a:cubicBezTo>
                  <a:cubicBezTo>
                    <a:pt x="373" y="184"/>
                    <a:pt x="385" y="187"/>
                    <a:pt x="396" y="190"/>
                  </a:cubicBezTo>
                  <a:cubicBezTo>
                    <a:pt x="412" y="196"/>
                    <a:pt x="428" y="204"/>
                    <a:pt x="443" y="213"/>
                  </a:cubicBezTo>
                  <a:cubicBezTo>
                    <a:pt x="450" y="217"/>
                    <a:pt x="456" y="221"/>
                    <a:pt x="464" y="223"/>
                  </a:cubicBezTo>
                  <a:cubicBezTo>
                    <a:pt x="471" y="225"/>
                    <a:pt x="480" y="224"/>
                    <a:pt x="485" y="218"/>
                  </a:cubicBezTo>
                  <a:cubicBezTo>
                    <a:pt x="490" y="212"/>
                    <a:pt x="487" y="201"/>
                    <a:pt x="480" y="199"/>
                  </a:cubicBezTo>
                  <a:cubicBezTo>
                    <a:pt x="469" y="204"/>
                    <a:pt x="457" y="195"/>
                    <a:pt x="448" y="187"/>
                  </a:cubicBezTo>
                  <a:cubicBezTo>
                    <a:pt x="438" y="178"/>
                    <a:pt x="427" y="163"/>
                    <a:pt x="437" y="152"/>
                  </a:cubicBezTo>
                  <a:cubicBezTo>
                    <a:pt x="441" y="148"/>
                    <a:pt x="446" y="146"/>
                    <a:pt x="451" y="146"/>
                  </a:cubicBezTo>
                  <a:cubicBezTo>
                    <a:pt x="473" y="145"/>
                    <a:pt x="500" y="143"/>
                    <a:pt x="517" y="160"/>
                  </a:cubicBezTo>
                  <a:cubicBezTo>
                    <a:pt x="523" y="166"/>
                    <a:pt x="527" y="175"/>
                    <a:pt x="535" y="180"/>
                  </a:cubicBezTo>
                  <a:cubicBezTo>
                    <a:pt x="537" y="181"/>
                    <a:pt x="539" y="182"/>
                    <a:pt x="542" y="183"/>
                  </a:cubicBezTo>
                  <a:cubicBezTo>
                    <a:pt x="554" y="185"/>
                    <a:pt x="560" y="172"/>
                    <a:pt x="559" y="161"/>
                  </a:cubicBezTo>
                  <a:close/>
                  <a:moveTo>
                    <a:pt x="192" y="299"/>
                  </a:moveTo>
                  <a:cubicBezTo>
                    <a:pt x="184" y="287"/>
                    <a:pt x="172" y="277"/>
                    <a:pt x="160" y="269"/>
                  </a:cubicBezTo>
                  <a:cubicBezTo>
                    <a:pt x="177" y="272"/>
                    <a:pt x="193" y="281"/>
                    <a:pt x="203" y="295"/>
                  </a:cubicBezTo>
                  <a:cubicBezTo>
                    <a:pt x="199" y="296"/>
                    <a:pt x="195" y="297"/>
                    <a:pt x="192" y="29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Freeform 123"/>
            <p:cNvSpPr/>
            <p:nvPr/>
          </p:nvSpPr>
          <p:spPr bwMode="auto">
            <a:xfrm>
              <a:off x="5062297" y="4227553"/>
              <a:ext cx="1276350" cy="1263650"/>
            </a:xfrm>
            <a:custGeom>
              <a:avLst/>
              <a:gdLst>
                <a:gd name="T0" fmla="*/ 1028700 w 603"/>
                <a:gd name="T1" fmla="*/ 263349 h 595"/>
                <a:gd name="T2" fmla="*/ 920750 w 603"/>
                <a:gd name="T3" fmla="*/ 116808 h 595"/>
                <a:gd name="T4" fmla="*/ 740833 w 603"/>
                <a:gd name="T5" fmla="*/ 254854 h 595"/>
                <a:gd name="T6" fmla="*/ 675217 w 603"/>
                <a:gd name="T7" fmla="*/ 390776 h 595"/>
                <a:gd name="T8" fmla="*/ 668867 w 603"/>
                <a:gd name="T9" fmla="*/ 392900 h 595"/>
                <a:gd name="T10" fmla="*/ 558800 w 603"/>
                <a:gd name="T11" fmla="*/ 649877 h 595"/>
                <a:gd name="T12" fmla="*/ 486833 w 603"/>
                <a:gd name="T13" fmla="*/ 586164 h 595"/>
                <a:gd name="T14" fmla="*/ 472017 w 603"/>
                <a:gd name="T15" fmla="*/ 556431 h 595"/>
                <a:gd name="T16" fmla="*/ 376767 w 603"/>
                <a:gd name="T17" fmla="*/ 499089 h 595"/>
                <a:gd name="T18" fmla="*/ 438150 w 603"/>
                <a:gd name="T19" fmla="*/ 282463 h 595"/>
                <a:gd name="T20" fmla="*/ 412750 w 603"/>
                <a:gd name="T21" fmla="*/ 286711 h 595"/>
                <a:gd name="T22" fmla="*/ 325967 w 603"/>
                <a:gd name="T23" fmla="*/ 125303 h 595"/>
                <a:gd name="T24" fmla="*/ 345017 w 603"/>
                <a:gd name="T25" fmla="*/ 57342 h 595"/>
                <a:gd name="T26" fmla="*/ 196850 w 603"/>
                <a:gd name="T27" fmla="*/ 290958 h 595"/>
                <a:gd name="T28" fmla="*/ 86783 w 603"/>
                <a:gd name="T29" fmla="*/ 356795 h 595"/>
                <a:gd name="T30" fmla="*/ 245533 w 603"/>
                <a:gd name="T31" fmla="*/ 494841 h 595"/>
                <a:gd name="T32" fmla="*/ 224367 w 603"/>
                <a:gd name="T33" fmla="*/ 632887 h 595"/>
                <a:gd name="T34" fmla="*/ 309033 w 603"/>
                <a:gd name="T35" fmla="*/ 1112862 h 595"/>
                <a:gd name="T36" fmla="*/ 797983 w 603"/>
                <a:gd name="T37" fmla="*/ 1114985 h 595"/>
                <a:gd name="T38" fmla="*/ 1007533 w 603"/>
                <a:gd name="T39" fmla="*/ 641382 h 595"/>
                <a:gd name="T40" fmla="*/ 643467 w 603"/>
                <a:gd name="T41" fmla="*/ 652001 h 595"/>
                <a:gd name="T42" fmla="*/ 738717 w 603"/>
                <a:gd name="T43" fmla="*/ 635011 h 595"/>
                <a:gd name="T44" fmla="*/ 895350 w 603"/>
                <a:gd name="T45" fmla="*/ 641382 h 595"/>
                <a:gd name="T46" fmla="*/ 914400 w 603"/>
                <a:gd name="T47" fmla="*/ 503336 h 595"/>
                <a:gd name="T48" fmla="*/ 1018117 w 603"/>
                <a:gd name="T49" fmla="*/ 424756 h 595"/>
                <a:gd name="T50" fmla="*/ 1270000 w 603"/>
                <a:gd name="T51" fmla="*/ 399271 h 595"/>
                <a:gd name="T52" fmla="*/ 1104900 w 603"/>
                <a:gd name="T53" fmla="*/ 339805 h 595"/>
                <a:gd name="T54" fmla="*/ 1054100 w 603"/>
                <a:gd name="T55" fmla="*/ 507584 h 595"/>
                <a:gd name="T56" fmla="*/ 853017 w 603"/>
                <a:gd name="T57" fmla="*/ 575545 h 595"/>
                <a:gd name="T58" fmla="*/ 643467 w 603"/>
                <a:gd name="T59" fmla="*/ 615897 h 595"/>
                <a:gd name="T60" fmla="*/ 620183 w 603"/>
                <a:gd name="T61" fmla="*/ 647753 h 595"/>
                <a:gd name="T62" fmla="*/ 967317 w 603"/>
                <a:gd name="T63" fmla="*/ 664744 h 595"/>
                <a:gd name="T64" fmla="*/ 770467 w 603"/>
                <a:gd name="T65" fmla="*/ 976939 h 595"/>
                <a:gd name="T66" fmla="*/ 313267 w 603"/>
                <a:gd name="T67" fmla="*/ 1161709 h 595"/>
                <a:gd name="T68" fmla="*/ 440267 w 603"/>
                <a:gd name="T69" fmla="*/ 1027910 h 595"/>
                <a:gd name="T70" fmla="*/ 300567 w 603"/>
                <a:gd name="T71" fmla="*/ 662620 h 595"/>
                <a:gd name="T72" fmla="*/ 228600 w 603"/>
                <a:gd name="T73" fmla="*/ 556431 h 595"/>
                <a:gd name="T74" fmla="*/ 162983 w 603"/>
                <a:gd name="T75" fmla="*/ 335557 h 595"/>
                <a:gd name="T76" fmla="*/ 234950 w 603"/>
                <a:gd name="T77" fmla="*/ 216626 h 595"/>
                <a:gd name="T78" fmla="*/ 304800 w 603"/>
                <a:gd name="T79" fmla="*/ 95570 h 595"/>
                <a:gd name="T80" fmla="*/ 315383 w 603"/>
                <a:gd name="T81" fmla="*/ 276092 h 595"/>
                <a:gd name="T82" fmla="*/ 368300 w 603"/>
                <a:gd name="T83" fmla="*/ 242111 h 595"/>
                <a:gd name="T84" fmla="*/ 406400 w 603"/>
                <a:gd name="T85" fmla="*/ 356795 h 595"/>
                <a:gd name="T86" fmla="*/ 427567 w 603"/>
                <a:gd name="T87" fmla="*/ 537317 h 595"/>
                <a:gd name="T88" fmla="*/ 393700 w 603"/>
                <a:gd name="T89" fmla="*/ 545812 h 595"/>
                <a:gd name="T90" fmla="*/ 518583 w 603"/>
                <a:gd name="T91" fmla="*/ 705095 h 595"/>
                <a:gd name="T92" fmla="*/ 649817 w 603"/>
                <a:gd name="T93" fmla="*/ 426880 h 595"/>
                <a:gd name="T94" fmla="*/ 753533 w 603"/>
                <a:gd name="T95" fmla="*/ 456613 h 595"/>
                <a:gd name="T96" fmla="*/ 719667 w 603"/>
                <a:gd name="T97" fmla="*/ 358919 h 595"/>
                <a:gd name="T98" fmla="*/ 804333 w 603"/>
                <a:gd name="T99" fmla="*/ 246359 h 595"/>
                <a:gd name="T100" fmla="*/ 1035050 w 603"/>
                <a:gd name="T101" fmla="*/ 106189 h 595"/>
                <a:gd name="T102" fmla="*/ 1007533 w 603"/>
                <a:gd name="T103" fmla="*/ 180521 h 595"/>
                <a:gd name="T104" fmla="*/ 1270000 w 603"/>
                <a:gd name="T105" fmla="*/ 390776 h 5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3"/>
                <a:gd name="T160" fmla="*/ 0 h 595"/>
                <a:gd name="T161" fmla="*/ 603 w 603"/>
                <a:gd name="T162" fmla="*/ 595 h 5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3" h="595">
                  <a:moveTo>
                    <a:pt x="600" y="184"/>
                  </a:moveTo>
                  <a:cubicBezTo>
                    <a:pt x="594" y="151"/>
                    <a:pt x="563" y="136"/>
                    <a:pt x="532" y="133"/>
                  </a:cubicBezTo>
                  <a:cubicBezTo>
                    <a:pt x="523" y="131"/>
                    <a:pt x="513" y="132"/>
                    <a:pt x="503" y="133"/>
                  </a:cubicBezTo>
                  <a:cubicBezTo>
                    <a:pt x="492" y="134"/>
                    <a:pt x="481" y="139"/>
                    <a:pt x="486" y="124"/>
                  </a:cubicBezTo>
                  <a:cubicBezTo>
                    <a:pt x="491" y="106"/>
                    <a:pt x="511" y="93"/>
                    <a:pt x="526" y="83"/>
                  </a:cubicBezTo>
                  <a:cubicBezTo>
                    <a:pt x="540" y="74"/>
                    <a:pt x="549" y="67"/>
                    <a:pt x="551" y="50"/>
                  </a:cubicBezTo>
                  <a:cubicBezTo>
                    <a:pt x="552" y="37"/>
                    <a:pt x="536" y="27"/>
                    <a:pt x="526" y="24"/>
                  </a:cubicBezTo>
                  <a:cubicBezTo>
                    <a:pt x="491" y="11"/>
                    <a:pt x="455" y="24"/>
                    <a:pt x="435" y="55"/>
                  </a:cubicBezTo>
                  <a:cubicBezTo>
                    <a:pt x="426" y="69"/>
                    <a:pt x="424" y="86"/>
                    <a:pt x="426" y="102"/>
                  </a:cubicBezTo>
                  <a:cubicBezTo>
                    <a:pt x="427" y="117"/>
                    <a:pt x="419" y="112"/>
                    <a:pt x="414" y="103"/>
                  </a:cubicBezTo>
                  <a:cubicBezTo>
                    <a:pt x="410" y="96"/>
                    <a:pt x="405" y="91"/>
                    <a:pt x="398" y="86"/>
                  </a:cubicBezTo>
                  <a:cubicBezTo>
                    <a:pt x="373" y="70"/>
                    <a:pt x="348" y="96"/>
                    <a:pt x="350" y="120"/>
                  </a:cubicBezTo>
                  <a:cubicBezTo>
                    <a:pt x="352" y="138"/>
                    <a:pt x="366" y="150"/>
                    <a:pt x="370" y="166"/>
                  </a:cubicBezTo>
                  <a:cubicBezTo>
                    <a:pt x="367" y="155"/>
                    <a:pt x="360" y="136"/>
                    <a:pt x="345" y="138"/>
                  </a:cubicBezTo>
                  <a:cubicBezTo>
                    <a:pt x="330" y="140"/>
                    <a:pt x="324" y="146"/>
                    <a:pt x="319" y="160"/>
                  </a:cubicBezTo>
                  <a:cubicBezTo>
                    <a:pt x="316" y="167"/>
                    <a:pt x="318" y="177"/>
                    <a:pt x="319" y="184"/>
                  </a:cubicBezTo>
                  <a:cubicBezTo>
                    <a:pt x="319" y="189"/>
                    <a:pt x="329" y="210"/>
                    <a:pt x="325" y="214"/>
                  </a:cubicBezTo>
                  <a:cubicBezTo>
                    <a:pt x="329" y="212"/>
                    <a:pt x="332" y="211"/>
                    <a:pt x="336" y="209"/>
                  </a:cubicBezTo>
                  <a:cubicBezTo>
                    <a:pt x="337" y="209"/>
                    <a:pt x="332" y="197"/>
                    <a:pt x="331" y="197"/>
                  </a:cubicBezTo>
                  <a:cubicBezTo>
                    <a:pt x="329" y="191"/>
                    <a:pt x="321" y="186"/>
                    <a:pt x="316" y="185"/>
                  </a:cubicBezTo>
                  <a:cubicBezTo>
                    <a:pt x="303" y="181"/>
                    <a:pt x="291" y="184"/>
                    <a:pt x="282" y="194"/>
                  </a:cubicBezTo>
                  <a:cubicBezTo>
                    <a:pt x="279" y="198"/>
                    <a:pt x="277" y="203"/>
                    <a:pt x="279" y="209"/>
                  </a:cubicBezTo>
                  <a:cubicBezTo>
                    <a:pt x="285" y="227"/>
                    <a:pt x="291" y="244"/>
                    <a:pt x="286" y="264"/>
                  </a:cubicBezTo>
                  <a:cubicBezTo>
                    <a:pt x="281" y="279"/>
                    <a:pt x="271" y="292"/>
                    <a:pt x="264" y="306"/>
                  </a:cubicBezTo>
                  <a:cubicBezTo>
                    <a:pt x="268" y="303"/>
                    <a:pt x="272" y="301"/>
                    <a:pt x="277" y="298"/>
                  </a:cubicBezTo>
                  <a:cubicBezTo>
                    <a:pt x="263" y="298"/>
                    <a:pt x="250" y="300"/>
                    <a:pt x="237" y="303"/>
                  </a:cubicBezTo>
                  <a:cubicBezTo>
                    <a:pt x="243" y="305"/>
                    <a:pt x="248" y="308"/>
                    <a:pt x="254" y="310"/>
                  </a:cubicBezTo>
                  <a:cubicBezTo>
                    <a:pt x="248" y="297"/>
                    <a:pt x="240" y="286"/>
                    <a:pt x="230" y="276"/>
                  </a:cubicBezTo>
                  <a:cubicBezTo>
                    <a:pt x="227" y="273"/>
                    <a:pt x="223" y="270"/>
                    <a:pt x="219" y="268"/>
                  </a:cubicBezTo>
                  <a:cubicBezTo>
                    <a:pt x="217" y="267"/>
                    <a:pt x="209" y="266"/>
                    <a:pt x="207" y="264"/>
                  </a:cubicBezTo>
                  <a:cubicBezTo>
                    <a:pt x="209" y="268"/>
                    <a:pt x="210" y="271"/>
                    <a:pt x="211" y="275"/>
                  </a:cubicBezTo>
                  <a:cubicBezTo>
                    <a:pt x="211" y="271"/>
                    <a:pt x="221" y="264"/>
                    <a:pt x="223" y="262"/>
                  </a:cubicBezTo>
                  <a:cubicBezTo>
                    <a:pt x="229" y="257"/>
                    <a:pt x="231" y="251"/>
                    <a:pt x="234" y="244"/>
                  </a:cubicBezTo>
                  <a:cubicBezTo>
                    <a:pt x="239" y="232"/>
                    <a:pt x="234" y="218"/>
                    <a:pt x="223" y="212"/>
                  </a:cubicBezTo>
                  <a:cubicBezTo>
                    <a:pt x="210" y="204"/>
                    <a:pt x="196" y="212"/>
                    <a:pt x="188" y="222"/>
                  </a:cubicBezTo>
                  <a:cubicBezTo>
                    <a:pt x="184" y="226"/>
                    <a:pt x="181" y="231"/>
                    <a:pt x="178" y="235"/>
                  </a:cubicBezTo>
                  <a:cubicBezTo>
                    <a:pt x="174" y="239"/>
                    <a:pt x="173" y="239"/>
                    <a:pt x="176" y="238"/>
                  </a:cubicBezTo>
                  <a:cubicBezTo>
                    <a:pt x="170" y="236"/>
                    <a:pt x="170" y="233"/>
                    <a:pt x="171" y="226"/>
                  </a:cubicBezTo>
                  <a:cubicBezTo>
                    <a:pt x="175" y="198"/>
                    <a:pt x="248" y="189"/>
                    <a:pt x="233" y="153"/>
                  </a:cubicBezTo>
                  <a:cubicBezTo>
                    <a:pt x="228" y="142"/>
                    <a:pt x="220" y="132"/>
                    <a:pt x="207" y="133"/>
                  </a:cubicBezTo>
                  <a:cubicBezTo>
                    <a:pt x="199" y="133"/>
                    <a:pt x="193" y="135"/>
                    <a:pt x="186" y="138"/>
                  </a:cubicBezTo>
                  <a:cubicBezTo>
                    <a:pt x="180" y="141"/>
                    <a:pt x="169" y="156"/>
                    <a:pt x="162" y="153"/>
                  </a:cubicBezTo>
                  <a:cubicBezTo>
                    <a:pt x="166" y="157"/>
                    <a:pt x="169" y="160"/>
                    <a:pt x="173" y="164"/>
                  </a:cubicBezTo>
                  <a:cubicBezTo>
                    <a:pt x="171" y="157"/>
                    <a:pt x="190" y="140"/>
                    <a:pt x="195" y="135"/>
                  </a:cubicBezTo>
                  <a:cubicBezTo>
                    <a:pt x="205" y="126"/>
                    <a:pt x="215" y="117"/>
                    <a:pt x="225" y="108"/>
                  </a:cubicBezTo>
                  <a:cubicBezTo>
                    <a:pt x="244" y="89"/>
                    <a:pt x="257" y="66"/>
                    <a:pt x="244" y="40"/>
                  </a:cubicBezTo>
                  <a:cubicBezTo>
                    <a:pt x="231" y="15"/>
                    <a:pt x="196" y="19"/>
                    <a:pt x="177" y="32"/>
                  </a:cubicBezTo>
                  <a:cubicBezTo>
                    <a:pt x="167" y="39"/>
                    <a:pt x="160" y="49"/>
                    <a:pt x="154" y="59"/>
                  </a:cubicBezTo>
                  <a:cubicBezTo>
                    <a:pt x="150" y="66"/>
                    <a:pt x="147" y="74"/>
                    <a:pt x="144" y="82"/>
                  </a:cubicBezTo>
                  <a:cubicBezTo>
                    <a:pt x="142" y="86"/>
                    <a:pt x="140" y="90"/>
                    <a:pt x="138" y="94"/>
                  </a:cubicBezTo>
                  <a:cubicBezTo>
                    <a:pt x="133" y="99"/>
                    <a:pt x="133" y="101"/>
                    <a:pt x="138" y="100"/>
                  </a:cubicBezTo>
                  <a:cubicBezTo>
                    <a:pt x="136" y="76"/>
                    <a:pt x="176" y="50"/>
                    <a:pt x="163" y="27"/>
                  </a:cubicBezTo>
                  <a:cubicBezTo>
                    <a:pt x="147" y="0"/>
                    <a:pt x="116" y="25"/>
                    <a:pt x="99" y="38"/>
                  </a:cubicBezTo>
                  <a:cubicBezTo>
                    <a:pt x="77" y="57"/>
                    <a:pt x="71" y="81"/>
                    <a:pt x="82" y="108"/>
                  </a:cubicBezTo>
                  <a:cubicBezTo>
                    <a:pt x="84" y="113"/>
                    <a:pt x="86" y="118"/>
                    <a:pt x="88" y="123"/>
                  </a:cubicBezTo>
                  <a:cubicBezTo>
                    <a:pt x="90" y="127"/>
                    <a:pt x="92" y="132"/>
                    <a:pt x="93" y="137"/>
                  </a:cubicBezTo>
                  <a:cubicBezTo>
                    <a:pt x="93" y="134"/>
                    <a:pt x="91" y="132"/>
                    <a:pt x="87" y="132"/>
                  </a:cubicBezTo>
                  <a:cubicBezTo>
                    <a:pt x="71" y="123"/>
                    <a:pt x="57" y="109"/>
                    <a:pt x="47" y="94"/>
                  </a:cubicBezTo>
                  <a:cubicBezTo>
                    <a:pt x="41" y="86"/>
                    <a:pt x="30" y="83"/>
                    <a:pt x="23" y="91"/>
                  </a:cubicBezTo>
                  <a:cubicBezTo>
                    <a:pt x="0" y="115"/>
                    <a:pt x="23" y="148"/>
                    <a:pt x="41" y="168"/>
                  </a:cubicBezTo>
                  <a:cubicBezTo>
                    <a:pt x="53" y="179"/>
                    <a:pt x="68" y="188"/>
                    <a:pt x="83" y="196"/>
                  </a:cubicBezTo>
                  <a:cubicBezTo>
                    <a:pt x="89" y="199"/>
                    <a:pt x="100" y="201"/>
                    <a:pt x="105" y="206"/>
                  </a:cubicBezTo>
                  <a:cubicBezTo>
                    <a:pt x="110" y="210"/>
                    <a:pt x="114" y="218"/>
                    <a:pt x="118" y="224"/>
                  </a:cubicBezTo>
                  <a:cubicBezTo>
                    <a:pt x="118" y="225"/>
                    <a:pt x="119" y="234"/>
                    <a:pt x="116" y="233"/>
                  </a:cubicBezTo>
                  <a:cubicBezTo>
                    <a:pt x="109" y="230"/>
                    <a:pt x="104" y="226"/>
                    <a:pt x="97" y="224"/>
                  </a:cubicBezTo>
                  <a:cubicBezTo>
                    <a:pt x="84" y="219"/>
                    <a:pt x="73" y="224"/>
                    <a:pt x="65" y="236"/>
                  </a:cubicBezTo>
                  <a:cubicBezTo>
                    <a:pt x="46" y="265"/>
                    <a:pt x="92" y="297"/>
                    <a:pt x="113" y="307"/>
                  </a:cubicBezTo>
                  <a:cubicBezTo>
                    <a:pt x="111" y="304"/>
                    <a:pt x="108" y="301"/>
                    <a:pt x="106" y="298"/>
                  </a:cubicBezTo>
                  <a:cubicBezTo>
                    <a:pt x="115" y="340"/>
                    <a:pt x="149" y="368"/>
                    <a:pt x="192" y="368"/>
                  </a:cubicBezTo>
                  <a:cubicBezTo>
                    <a:pt x="187" y="362"/>
                    <a:pt x="182" y="355"/>
                    <a:pt x="177" y="349"/>
                  </a:cubicBezTo>
                  <a:cubicBezTo>
                    <a:pt x="169" y="379"/>
                    <a:pt x="181" y="409"/>
                    <a:pt x="183" y="438"/>
                  </a:cubicBezTo>
                  <a:cubicBezTo>
                    <a:pt x="184" y="472"/>
                    <a:pt x="174" y="503"/>
                    <a:pt x="146" y="524"/>
                  </a:cubicBezTo>
                  <a:cubicBezTo>
                    <a:pt x="137" y="530"/>
                    <a:pt x="126" y="534"/>
                    <a:pt x="121" y="544"/>
                  </a:cubicBezTo>
                  <a:cubicBezTo>
                    <a:pt x="114" y="555"/>
                    <a:pt x="123" y="565"/>
                    <a:pt x="132" y="571"/>
                  </a:cubicBezTo>
                  <a:cubicBezTo>
                    <a:pt x="155" y="587"/>
                    <a:pt x="190" y="591"/>
                    <a:pt x="218" y="592"/>
                  </a:cubicBezTo>
                  <a:cubicBezTo>
                    <a:pt x="274" y="595"/>
                    <a:pt x="343" y="573"/>
                    <a:pt x="377" y="525"/>
                  </a:cubicBezTo>
                  <a:cubicBezTo>
                    <a:pt x="404" y="485"/>
                    <a:pt x="394" y="431"/>
                    <a:pt x="384" y="387"/>
                  </a:cubicBezTo>
                  <a:cubicBezTo>
                    <a:pt x="379" y="394"/>
                    <a:pt x="375" y="400"/>
                    <a:pt x="370" y="406"/>
                  </a:cubicBezTo>
                  <a:cubicBezTo>
                    <a:pt x="397" y="407"/>
                    <a:pt x="421" y="398"/>
                    <a:pt x="441" y="380"/>
                  </a:cubicBezTo>
                  <a:cubicBezTo>
                    <a:pt x="463" y="361"/>
                    <a:pt x="470" y="330"/>
                    <a:pt x="476" y="302"/>
                  </a:cubicBezTo>
                  <a:cubicBezTo>
                    <a:pt x="477" y="295"/>
                    <a:pt x="474" y="285"/>
                    <a:pt x="465" y="284"/>
                  </a:cubicBezTo>
                  <a:cubicBezTo>
                    <a:pt x="414" y="277"/>
                    <a:pt x="366" y="298"/>
                    <a:pt x="329" y="334"/>
                  </a:cubicBezTo>
                  <a:cubicBezTo>
                    <a:pt x="335" y="333"/>
                    <a:pt x="341" y="332"/>
                    <a:pt x="348" y="331"/>
                  </a:cubicBezTo>
                  <a:cubicBezTo>
                    <a:pt x="334" y="321"/>
                    <a:pt x="320" y="314"/>
                    <a:pt x="304" y="307"/>
                  </a:cubicBezTo>
                  <a:cubicBezTo>
                    <a:pt x="303" y="316"/>
                    <a:pt x="302" y="325"/>
                    <a:pt x="301" y="334"/>
                  </a:cubicBezTo>
                  <a:cubicBezTo>
                    <a:pt x="317" y="331"/>
                    <a:pt x="330" y="345"/>
                    <a:pt x="347" y="340"/>
                  </a:cubicBezTo>
                  <a:cubicBezTo>
                    <a:pt x="353" y="337"/>
                    <a:pt x="358" y="332"/>
                    <a:pt x="358" y="325"/>
                  </a:cubicBezTo>
                  <a:cubicBezTo>
                    <a:pt x="358" y="316"/>
                    <a:pt x="356" y="306"/>
                    <a:pt x="349" y="299"/>
                  </a:cubicBezTo>
                  <a:cubicBezTo>
                    <a:pt x="342" y="291"/>
                    <a:pt x="335" y="290"/>
                    <a:pt x="327" y="285"/>
                  </a:cubicBezTo>
                  <a:cubicBezTo>
                    <a:pt x="329" y="288"/>
                    <a:pt x="332" y="291"/>
                    <a:pt x="334" y="294"/>
                  </a:cubicBezTo>
                  <a:cubicBezTo>
                    <a:pt x="331" y="281"/>
                    <a:pt x="373" y="295"/>
                    <a:pt x="376" y="296"/>
                  </a:cubicBezTo>
                  <a:cubicBezTo>
                    <a:pt x="391" y="299"/>
                    <a:pt x="408" y="303"/>
                    <a:pt x="423" y="302"/>
                  </a:cubicBezTo>
                  <a:cubicBezTo>
                    <a:pt x="445" y="301"/>
                    <a:pt x="456" y="270"/>
                    <a:pt x="438" y="256"/>
                  </a:cubicBezTo>
                  <a:cubicBezTo>
                    <a:pt x="428" y="248"/>
                    <a:pt x="418" y="244"/>
                    <a:pt x="405" y="241"/>
                  </a:cubicBezTo>
                  <a:cubicBezTo>
                    <a:pt x="402" y="240"/>
                    <a:pt x="380" y="230"/>
                    <a:pt x="401" y="228"/>
                  </a:cubicBezTo>
                  <a:cubicBezTo>
                    <a:pt x="411" y="227"/>
                    <a:pt x="424" y="234"/>
                    <a:pt x="432" y="237"/>
                  </a:cubicBezTo>
                  <a:cubicBezTo>
                    <a:pt x="454" y="246"/>
                    <a:pt x="478" y="271"/>
                    <a:pt x="503" y="265"/>
                  </a:cubicBezTo>
                  <a:cubicBezTo>
                    <a:pt x="520" y="261"/>
                    <a:pt x="538" y="241"/>
                    <a:pt x="525" y="224"/>
                  </a:cubicBezTo>
                  <a:cubicBezTo>
                    <a:pt x="520" y="216"/>
                    <a:pt x="512" y="208"/>
                    <a:pt x="502" y="211"/>
                  </a:cubicBezTo>
                  <a:cubicBezTo>
                    <a:pt x="493" y="214"/>
                    <a:pt x="486" y="205"/>
                    <a:pt x="481" y="200"/>
                  </a:cubicBezTo>
                  <a:cubicBezTo>
                    <a:pt x="468" y="187"/>
                    <a:pt x="486" y="188"/>
                    <a:pt x="495" y="187"/>
                  </a:cubicBezTo>
                  <a:cubicBezTo>
                    <a:pt x="511" y="187"/>
                    <a:pt x="526" y="189"/>
                    <a:pt x="537" y="203"/>
                  </a:cubicBezTo>
                  <a:cubicBezTo>
                    <a:pt x="545" y="213"/>
                    <a:pt x="552" y="219"/>
                    <a:pt x="564" y="224"/>
                  </a:cubicBezTo>
                  <a:cubicBezTo>
                    <a:pt x="586" y="233"/>
                    <a:pt x="600" y="206"/>
                    <a:pt x="600" y="188"/>
                  </a:cubicBezTo>
                  <a:cubicBezTo>
                    <a:pt x="600" y="169"/>
                    <a:pt x="570" y="169"/>
                    <a:pt x="570" y="188"/>
                  </a:cubicBezTo>
                  <a:cubicBezTo>
                    <a:pt x="570" y="201"/>
                    <a:pt x="562" y="187"/>
                    <a:pt x="559" y="183"/>
                  </a:cubicBezTo>
                  <a:cubicBezTo>
                    <a:pt x="556" y="179"/>
                    <a:pt x="553" y="176"/>
                    <a:pt x="549" y="172"/>
                  </a:cubicBezTo>
                  <a:cubicBezTo>
                    <a:pt x="541" y="166"/>
                    <a:pt x="532" y="162"/>
                    <a:pt x="522" y="160"/>
                  </a:cubicBezTo>
                  <a:cubicBezTo>
                    <a:pt x="503" y="155"/>
                    <a:pt x="478" y="155"/>
                    <a:pt x="460" y="163"/>
                  </a:cubicBezTo>
                  <a:cubicBezTo>
                    <a:pt x="439" y="172"/>
                    <a:pt x="443" y="198"/>
                    <a:pt x="453" y="213"/>
                  </a:cubicBezTo>
                  <a:cubicBezTo>
                    <a:pt x="465" y="231"/>
                    <a:pt x="488" y="247"/>
                    <a:pt x="510" y="240"/>
                  </a:cubicBezTo>
                  <a:cubicBezTo>
                    <a:pt x="506" y="240"/>
                    <a:pt x="502" y="239"/>
                    <a:pt x="498" y="239"/>
                  </a:cubicBezTo>
                  <a:cubicBezTo>
                    <a:pt x="482" y="230"/>
                    <a:pt x="465" y="220"/>
                    <a:pt x="448" y="212"/>
                  </a:cubicBezTo>
                  <a:cubicBezTo>
                    <a:pt x="432" y="204"/>
                    <a:pt x="408" y="193"/>
                    <a:pt x="391" y="199"/>
                  </a:cubicBezTo>
                  <a:cubicBezTo>
                    <a:pt x="357" y="210"/>
                    <a:pt x="353" y="247"/>
                    <a:pt x="384" y="265"/>
                  </a:cubicBezTo>
                  <a:cubicBezTo>
                    <a:pt x="389" y="268"/>
                    <a:pt x="397" y="269"/>
                    <a:pt x="403" y="271"/>
                  </a:cubicBezTo>
                  <a:cubicBezTo>
                    <a:pt x="407" y="273"/>
                    <a:pt x="412" y="274"/>
                    <a:pt x="417" y="273"/>
                  </a:cubicBezTo>
                  <a:cubicBezTo>
                    <a:pt x="409" y="273"/>
                    <a:pt x="399" y="270"/>
                    <a:pt x="391" y="268"/>
                  </a:cubicBezTo>
                  <a:cubicBezTo>
                    <a:pt x="372" y="264"/>
                    <a:pt x="350" y="252"/>
                    <a:pt x="330" y="258"/>
                  </a:cubicBezTo>
                  <a:cubicBezTo>
                    <a:pt x="316" y="262"/>
                    <a:pt x="308" y="278"/>
                    <a:pt x="304" y="290"/>
                  </a:cubicBezTo>
                  <a:cubicBezTo>
                    <a:pt x="296" y="312"/>
                    <a:pt x="328" y="310"/>
                    <a:pt x="328" y="325"/>
                  </a:cubicBezTo>
                  <a:cubicBezTo>
                    <a:pt x="332" y="320"/>
                    <a:pt x="335" y="315"/>
                    <a:pt x="339" y="311"/>
                  </a:cubicBezTo>
                  <a:cubicBezTo>
                    <a:pt x="332" y="313"/>
                    <a:pt x="324" y="308"/>
                    <a:pt x="317" y="306"/>
                  </a:cubicBezTo>
                  <a:cubicBezTo>
                    <a:pt x="309" y="303"/>
                    <a:pt x="301" y="304"/>
                    <a:pt x="293" y="305"/>
                  </a:cubicBezTo>
                  <a:cubicBezTo>
                    <a:pt x="280" y="308"/>
                    <a:pt x="278" y="327"/>
                    <a:pt x="289" y="333"/>
                  </a:cubicBezTo>
                  <a:cubicBezTo>
                    <a:pt x="304" y="340"/>
                    <a:pt x="319" y="347"/>
                    <a:pt x="332" y="357"/>
                  </a:cubicBezTo>
                  <a:cubicBezTo>
                    <a:pt x="338" y="361"/>
                    <a:pt x="346" y="359"/>
                    <a:pt x="351" y="355"/>
                  </a:cubicBezTo>
                  <a:cubicBezTo>
                    <a:pt x="378" y="328"/>
                    <a:pt x="418" y="307"/>
                    <a:pt x="457" y="313"/>
                  </a:cubicBezTo>
                  <a:cubicBezTo>
                    <a:pt x="454" y="307"/>
                    <a:pt x="450" y="301"/>
                    <a:pt x="447" y="294"/>
                  </a:cubicBezTo>
                  <a:cubicBezTo>
                    <a:pt x="438" y="338"/>
                    <a:pt x="421" y="378"/>
                    <a:pt x="370" y="376"/>
                  </a:cubicBezTo>
                  <a:cubicBezTo>
                    <a:pt x="360" y="376"/>
                    <a:pt x="353" y="386"/>
                    <a:pt x="355" y="395"/>
                  </a:cubicBezTo>
                  <a:cubicBezTo>
                    <a:pt x="360" y="418"/>
                    <a:pt x="365" y="437"/>
                    <a:pt x="364" y="460"/>
                  </a:cubicBezTo>
                  <a:cubicBezTo>
                    <a:pt x="362" y="493"/>
                    <a:pt x="351" y="517"/>
                    <a:pt x="323" y="535"/>
                  </a:cubicBezTo>
                  <a:cubicBezTo>
                    <a:pt x="275" y="567"/>
                    <a:pt x="193" y="576"/>
                    <a:pt x="143" y="543"/>
                  </a:cubicBezTo>
                  <a:cubicBezTo>
                    <a:pt x="145" y="546"/>
                    <a:pt x="147" y="549"/>
                    <a:pt x="150" y="552"/>
                  </a:cubicBezTo>
                  <a:cubicBezTo>
                    <a:pt x="149" y="550"/>
                    <a:pt x="149" y="549"/>
                    <a:pt x="148" y="547"/>
                  </a:cubicBezTo>
                  <a:cubicBezTo>
                    <a:pt x="148" y="551"/>
                    <a:pt x="147" y="555"/>
                    <a:pt x="147" y="559"/>
                  </a:cubicBezTo>
                  <a:cubicBezTo>
                    <a:pt x="147" y="558"/>
                    <a:pt x="158" y="552"/>
                    <a:pt x="161" y="550"/>
                  </a:cubicBezTo>
                  <a:cubicBezTo>
                    <a:pt x="169" y="544"/>
                    <a:pt x="176" y="538"/>
                    <a:pt x="183" y="531"/>
                  </a:cubicBezTo>
                  <a:cubicBezTo>
                    <a:pt x="196" y="518"/>
                    <a:pt x="203" y="501"/>
                    <a:pt x="208" y="484"/>
                  </a:cubicBezTo>
                  <a:cubicBezTo>
                    <a:pt x="213" y="465"/>
                    <a:pt x="213" y="445"/>
                    <a:pt x="212" y="426"/>
                  </a:cubicBezTo>
                  <a:cubicBezTo>
                    <a:pt x="210" y="404"/>
                    <a:pt x="200" y="379"/>
                    <a:pt x="206" y="357"/>
                  </a:cubicBezTo>
                  <a:cubicBezTo>
                    <a:pt x="209" y="348"/>
                    <a:pt x="201" y="338"/>
                    <a:pt x="192" y="338"/>
                  </a:cubicBezTo>
                  <a:cubicBezTo>
                    <a:pt x="171" y="338"/>
                    <a:pt x="154" y="329"/>
                    <a:pt x="142" y="312"/>
                  </a:cubicBezTo>
                  <a:cubicBezTo>
                    <a:pt x="137" y="304"/>
                    <a:pt x="138" y="294"/>
                    <a:pt x="133" y="287"/>
                  </a:cubicBezTo>
                  <a:cubicBezTo>
                    <a:pt x="129" y="280"/>
                    <a:pt x="119" y="276"/>
                    <a:pt x="113" y="272"/>
                  </a:cubicBezTo>
                  <a:cubicBezTo>
                    <a:pt x="104" y="266"/>
                    <a:pt x="98" y="257"/>
                    <a:pt x="89" y="253"/>
                  </a:cubicBezTo>
                  <a:cubicBezTo>
                    <a:pt x="95" y="256"/>
                    <a:pt x="101" y="260"/>
                    <a:pt x="108" y="262"/>
                  </a:cubicBezTo>
                  <a:cubicBezTo>
                    <a:pt x="121" y="266"/>
                    <a:pt x="131" y="260"/>
                    <a:pt x="139" y="250"/>
                  </a:cubicBezTo>
                  <a:cubicBezTo>
                    <a:pt x="158" y="226"/>
                    <a:pt x="144" y="201"/>
                    <a:pt x="124" y="182"/>
                  </a:cubicBezTo>
                  <a:cubicBezTo>
                    <a:pt x="118" y="177"/>
                    <a:pt x="110" y="175"/>
                    <a:pt x="103" y="172"/>
                  </a:cubicBezTo>
                  <a:cubicBezTo>
                    <a:pt x="94" y="168"/>
                    <a:pt x="86" y="164"/>
                    <a:pt x="77" y="158"/>
                  </a:cubicBezTo>
                  <a:cubicBezTo>
                    <a:pt x="70" y="154"/>
                    <a:pt x="34" y="123"/>
                    <a:pt x="44" y="112"/>
                  </a:cubicBezTo>
                  <a:cubicBezTo>
                    <a:pt x="36" y="111"/>
                    <a:pt x="29" y="110"/>
                    <a:pt x="21" y="109"/>
                  </a:cubicBezTo>
                  <a:cubicBezTo>
                    <a:pt x="36" y="130"/>
                    <a:pt x="89" y="192"/>
                    <a:pt x="117" y="158"/>
                  </a:cubicBezTo>
                  <a:cubicBezTo>
                    <a:pt x="131" y="142"/>
                    <a:pt x="119" y="119"/>
                    <a:pt x="111" y="102"/>
                  </a:cubicBezTo>
                  <a:cubicBezTo>
                    <a:pt x="105" y="87"/>
                    <a:pt x="103" y="75"/>
                    <a:pt x="116" y="63"/>
                  </a:cubicBezTo>
                  <a:cubicBezTo>
                    <a:pt x="125" y="54"/>
                    <a:pt x="139" y="47"/>
                    <a:pt x="150" y="42"/>
                  </a:cubicBezTo>
                  <a:cubicBezTo>
                    <a:pt x="146" y="42"/>
                    <a:pt x="142" y="43"/>
                    <a:pt x="138" y="43"/>
                  </a:cubicBezTo>
                  <a:cubicBezTo>
                    <a:pt x="140" y="44"/>
                    <a:pt x="142" y="44"/>
                    <a:pt x="144" y="45"/>
                  </a:cubicBezTo>
                  <a:cubicBezTo>
                    <a:pt x="141" y="42"/>
                    <a:pt x="138" y="40"/>
                    <a:pt x="135" y="38"/>
                  </a:cubicBezTo>
                  <a:cubicBezTo>
                    <a:pt x="135" y="39"/>
                    <a:pt x="116" y="69"/>
                    <a:pt x="113" y="75"/>
                  </a:cubicBezTo>
                  <a:cubicBezTo>
                    <a:pt x="107" y="91"/>
                    <a:pt x="106" y="107"/>
                    <a:pt x="114" y="122"/>
                  </a:cubicBezTo>
                  <a:cubicBezTo>
                    <a:pt x="120" y="135"/>
                    <a:pt x="138" y="137"/>
                    <a:pt x="149" y="130"/>
                  </a:cubicBezTo>
                  <a:cubicBezTo>
                    <a:pt x="165" y="120"/>
                    <a:pt x="170" y="94"/>
                    <a:pt x="178" y="79"/>
                  </a:cubicBezTo>
                  <a:cubicBezTo>
                    <a:pt x="181" y="71"/>
                    <a:pt x="186" y="65"/>
                    <a:pt x="191" y="59"/>
                  </a:cubicBezTo>
                  <a:cubicBezTo>
                    <a:pt x="203" y="46"/>
                    <a:pt x="227" y="52"/>
                    <a:pt x="216" y="72"/>
                  </a:cubicBezTo>
                  <a:cubicBezTo>
                    <a:pt x="206" y="89"/>
                    <a:pt x="188" y="101"/>
                    <a:pt x="174" y="114"/>
                  </a:cubicBezTo>
                  <a:cubicBezTo>
                    <a:pt x="161" y="126"/>
                    <a:pt x="151" y="140"/>
                    <a:pt x="144" y="156"/>
                  </a:cubicBezTo>
                  <a:cubicBezTo>
                    <a:pt x="139" y="169"/>
                    <a:pt x="148" y="186"/>
                    <a:pt x="163" y="184"/>
                  </a:cubicBezTo>
                  <a:cubicBezTo>
                    <a:pt x="180" y="182"/>
                    <a:pt x="188" y="173"/>
                    <a:pt x="201" y="164"/>
                  </a:cubicBezTo>
                  <a:cubicBezTo>
                    <a:pt x="198" y="164"/>
                    <a:pt x="194" y="165"/>
                    <a:pt x="192" y="168"/>
                  </a:cubicBezTo>
                  <a:cubicBezTo>
                    <a:pt x="186" y="171"/>
                    <a:pt x="181" y="174"/>
                    <a:pt x="176" y="178"/>
                  </a:cubicBezTo>
                  <a:cubicBezTo>
                    <a:pt x="168" y="183"/>
                    <a:pt x="160" y="189"/>
                    <a:pt x="154" y="196"/>
                  </a:cubicBezTo>
                  <a:cubicBezTo>
                    <a:pt x="133" y="220"/>
                    <a:pt x="137" y="256"/>
                    <a:pt x="168" y="267"/>
                  </a:cubicBezTo>
                  <a:cubicBezTo>
                    <a:pt x="183" y="272"/>
                    <a:pt x="193" y="264"/>
                    <a:pt x="202" y="253"/>
                  </a:cubicBezTo>
                  <a:cubicBezTo>
                    <a:pt x="204" y="251"/>
                    <a:pt x="206" y="248"/>
                    <a:pt x="207" y="246"/>
                  </a:cubicBezTo>
                  <a:cubicBezTo>
                    <a:pt x="208" y="245"/>
                    <a:pt x="209" y="244"/>
                    <a:pt x="210" y="243"/>
                  </a:cubicBezTo>
                  <a:cubicBezTo>
                    <a:pt x="207" y="234"/>
                    <a:pt x="205" y="234"/>
                    <a:pt x="202" y="241"/>
                  </a:cubicBezTo>
                  <a:cubicBezTo>
                    <a:pt x="197" y="246"/>
                    <a:pt x="191" y="251"/>
                    <a:pt x="186" y="257"/>
                  </a:cubicBezTo>
                  <a:cubicBezTo>
                    <a:pt x="180" y="266"/>
                    <a:pt x="178" y="283"/>
                    <a:pt x="191" y="289"/>
                  </a:cubicBezTo>
                  <a:cubicBezTo>
                    <a:pt x="196" y="292"/>
                    <a:pt x="204" y="293"/>
                    <a:pt x="208" y="297"/>
                  </a:cubicBezTo>
                  <a:cubicBezTo>
                    <a:pt x="217" y="305"/>
                    <a:pt x="223" y="315"/>
                    <a:pt x="228" y="325"/>
                  </a:cubicBezTo>
                  <a:cubicBezTo>
                    <a:pt x="231" y="331"/>
                    <a:pt x="239" y="334"/>
                    <a:pt x="245" y="332"/>
                  </a:cubicBezTo>
                  <a:cubicBezTo>
                    <a:pt x="256" y="329"/>
                    <a:pt x="266" y="328"/>
                    <a:pt x="277" y="328"/>
                  </a:cubicBezTo>
                  <a:cubicBezTo>
                    <a:pt x="282" y="328"/>
                    <a:pt x="287" y="325"/>
                    <a:pt x="290" y="321"/>
                  </a:cubicBezTo>
                  <a:cubicBezTo>
                    <a:pt x="299" y="303"/>
                    <a:pt x="311" y="286"/>
                    <a:pt x="316" y="266"/>
                  </a:cubicBezTo>
                  <a:cubicBezTo>
                    <a:pt x="322" y="244"/>
                    <a:pt x="315" y="221"/>
                    <a:pt x="307" y="201"/>
                  </a:cubicBezTo>
                  <a:cubicBezTo>
                    <a:pt x="306" y="205"/>
                    <a:pt x="305" y="210"/>
                    <a:pt x="304" y="215"/>
                  </a:cubicBezTo>
                  <a:cubicBezTo>
                    <a:pt x="305" y="213"/>
                    <a:pt x="312" y="229"/>
                    <a:pt x="313" y="230"/>
                  </a:cubicBezTo>
                  <a:cubicBezTo>
                    <a:pt x="316" y="235"/>
                    <a:pt x="324" y="241"/>
                    <a:pt x="330" y="240"/>
                  </a:cubicBezTo>
                  <a:cubicBezTo>
                    <a:pt x="343" y="238"/>
                    <a:pt x="357" y="231"/>
                    <a:pt x="356" y="215"/>
                  </a:cubicBezTo>
                  <a:cubicBezTo>
                    <a:pt x="355" y="208"/>
                    <a:pt x="354" y="201"/>
                    <a:pt x="352" y="194"/>
                  </a:cubicBezTo>
                  <a:cubicBezTo>
                    <a:pt x="351" y="190"/>
                    <a:pt x="350" y="186"/>
                    <a:pt x="349" y="182"/>
                  </a:cubicBezTo>
                  <a:cubicBezTo>
                    <a:pt x="349" y="180"/>
                    <a:pt x="348" y="178"/>
                    <a:pt x="348" y="176"/>
                  </a:cubicBezTo>
                  <a:cubicBezTo>
                    <a:pt x="351" y="168"/>
                    <a:pt x="348" y="165"/>
                    <a:pt x="340" y="169"/>
                  </a:cubicBezTo>
                  <a:cubicBezTo>
                    <a:pt x="346" y="184"/>
                    <a:pt x="347" y="194"/>
                    <a:pt x="364" y="200"/>
                  </a:cubicBezTo>
                  <a:cubicBezTo>
                    <a:pt x="378" y="205"/>
                    <a:pt x="391" y="193"/>
                    <a:pt x="397" y="181"/>
                  </a:cubicBezTo>
                  <a:cubicBezTo>
                    <a:pt x="403" y="167"/>
                    <a:pt x="398" y="151"/>
                    <a:pt x="391" y="138"/>
                  </a:cubicBezTo>
                  <a:cubicBezTo>
                    <a:pt x="387" y="131"/>
                    <a:pt x="381" y="125"/>
                    <a:pt x="380" y="116"/>
                  </a:cubicBezTo>
                  <a:cubicBezTo>
                    <a:pt x="379" y="104"/>
                    <a:pt x="394" y="128"/>
                    <a:pt x="396" y="130"/>
                  </a:cubicBezTo>
                  <a:cubicBezTo>
                    <a:pt x="404" y="140"/>
                    <a:pt x="418" y="151"/>
                    <a:pt x="432" y="147"/>
                  </a:cubicBezTo>
                  <a:cubicBezTo>
                    <a:pt x="471" y="135"/>
                    <a:pt x="445" y="90"/>
                    <a:pt x="465" y="64"/>
                  </a:cubicBezTo>
                  <a:cubicBezTo>
                    <a:pt x="472" y="56"/>
                    <a:pt x="480" y="52"/>
                    <a:pt x="489" y="50"/>
                  </a:cubicBezTo>
                  <a:cubicBezTo>
                    <a:pt x="495" y="48"/>
                    <a:pt x="501" y="48"/>
                    <a:pt x="506" y="49"/>
                  </a:cubicBezTo>
                  <a:cubicBezTo>
                    <a:pt x="508" y="50"/>
                    <a:pt x="510" y="50"/>
                    <a:pt x="512" y="51"/>
                  </a:cubicBezTo>
                  <a:cubicBezTo>
                    <a:pt x="522" y="54"/>
                    <a:pt x="523" y="55"/>
                    <a:pt x="516" y="54"/>
                  </a:cubicBezTo>
                  <a:cubicBezTo>
                    <a:pt x="501" y="63"/>
                    <a:pt x="488" y="73"/>
                    <a:pt x="476" y="85"/>
                  </a:cubicBezTo>
                  <a:cubicBezTo>
                    <a:pt x="456" y="105"/>
                    <a:pt x="442" y="141"/>
                    <a:pt x="469" y="160"/>
                  </a:cubicBezTo>
                  <a:cubicBezTo>
                    <a:pt x="481" y="169"/>
                    <a:pt x="505" y="163"/>
                    <a:pt x="518" y="162"/>
                  </a:cubicBezTo>
                  <a:cubicBezTo>
                    <a:pt x="540" y="161"/>
                    <a:pt x="567" y="167"/>
                    <a:pt x="571" y="192"/>
                  </a:cubicBezTo>
                  <a:cubicBezTo>
                    <a:pt x="574" y="211"/>
                    <a:pt x="603" y="203"/>
                    <a:pt x="600" y="18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124"/>
            <p:cNvSpPr/>
            <p:nvPr/>
          </p:nvSpPr>
          <p:spPr bwMode="auto">
            <a:xfrm>
              <a:off x="5406784" y="4819690"/>
              <a:ext cx="176213" cy="136525"/>
            </a:xfrm>
            <a:custGeom>
              <a:avLst/>
              <a:gdLst>
                <a:gd name="T0" fmla="*/ 144367 w 83"/>
                <a:gd name="T1" fmla="*/ 83195 h 64"/>
                <a:gd name="T2" fmla="*/ 63691 w 83"/>
                <a:gd name="T3" fmla="*/ 8533 h 64"/>
                <a:gd name="T4" fmla="*/ 40338 w 83"/>
                <a:gd name="T5" fmla="*/ 68263 h 64"/>
                <a:gd name="T6" fmla="*/ 116768 w 83"/>
                <a:gd name="T7" fmla="*/ 115193 h 64"/>
                <a:gd name="T8" fmla="*/ 131629 w 83"/>
                <a:gd name="T9" fmla="*/ 59730 h 64"/>
                <a:gd name="T10" fmla="*/ 99783 w 83"/>
                <a:gd name="T11" fmla="*/ 72529 h 64"/>
                <a:gd name="T12" fmla="*/ 89168 w 83"/>
                <a:gd name="T13" fmla="*/ 117326 h 64"/>
                <a:gd name="T14" fmla="*/ 131629 w 83"/>
                <a:gd name="T15" fmla="*/ 127992 h 64"/>
                <a:gd name="T16" fmla="*/ 148613 w 83"/>
                <a:gd name="T17" fmla="*/ 121593 h 64"/>
                <a:gd name="T18" fmla="*/ 161352 w 83"/>
                <a:gd name="T19" fmla="*/ 68263 h 64"/>
                <a:gd name="T20" fmla="*/ 57322 w 83"/>
                <a:gd name="T21" fmla="*/ 6400 h 64"/>
                <a:gd name="T22" fmla="*/ 31846 w 83"/>
                <a:gd name="T23" fmla="*/ 63996 h 64"/>
                <a:gd name="T24" fmla="*/ 89168 w 83"/>
                <a:gd name="T25" fmla="*/ 117326 h 64"/>
                <a:gd name="T26" fmla="*/ 131629 w 83"/>
                <a:gd name="T27" fmla="*/ 127992 h 64"/>
                <a:gd name="T28" fmla="*/ 144367 w 83"/>
                <a:gd name="T29" fmla="*/ 83195 h 6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"/>
                <a:gd name="T46" fmla="*/ 0 h 64"/>
                <a:gd name="T47" fmla="*/ 83 w 83"/>
                <a:gd name="T48" fmla="*/ 64 h 6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" h="64">
                  <a:moveTo>
                    <a:pt x="68" y="39"/>
                  </a:moveTo>
                  <a:cubicBezTo>
                    <a:pt x="58" y="25"/>
                    <a:pt x="45" y="13"/>
                    <a:pt x="30" y="4"/>
                  </a:cubicBezTo>
                  <a:cubicBezTo>
                    <a:pt x="27" y="13"/>
                    <a:pt x="23" y="22"/>
                    <a:pt x="19" y="32"/>
                  </a:cubicBezTo>
                  <a:cubicBezTo>
                    <a:pt x="34" y="34"/>
                    <a:pt x="46" y="41"/>
                    <a:pt x="55" y="54"/>
                  </a:cubicBezTo>
                  <a:cubicBezTo>
                    <a:pt x="57" y="45"/>
                    <a:pt x="60" y="37"/>
                    <a:pt x="62" y="28"/>
                  </a:cubicBezTo>
                  <a:cubicBezTo>
                    <a:pt x="57" y="30"/>
                    <a:pt x="52" y="32"/>
                    <a:pt x="47" y="34"/>
                  </a:cubicBezTo>
                  <a:cubicBezTo>
                    <a:pt x="40" y="37"/>
                    <a:pt x="38" y="48"/>
                    <a:pt x="42" y="55"/>
                  </a:cubicBezTo>
                  <a:cubicBezTo>
                    <a:pt x="46" y="62"/>
                    <a:pt x="55" y="63"/>
                    <a:pt x="62" y="60"/>
                  </a:cubicBezTo>
                  <a:cubicBezTo>
                    <a:pt x="65" y="59"/>
                    <a:pt x="67" y="58"/>
                    <a:pt x="70" y="57"/>
                  </a:cubicBezTo>
                  <a:cubicBezTo>
                    <a:pt x="81" y="54"/>
                    <a:pt x="83" y="41"/>
                    <a:pt x="76" y="32"/>
                  </a:cubicBezTo>
                  <a:cubicBezTo>
                    <a:pt x="64" y="17"/>
                    <a:pt x="46" y="6"/>
                    <a:pt x="27" y="3"/>
                  </a:cubicBezTo>
                  <a:cubicBezTo>
                    <a:pt x="10" y="0"/>
                    <a:pt x="0" y="21"/>
                    <a:pt x="15" y="30"/>
                  </a:cubicBezTo>
                  <a:cubicBezTo>
                    <a:pt x="26" y="36"/>
                    <a:pt x="35" y="45"/>
                    <a:pt x="42" y="55"/>
                  </a:cubicBezTo>
                  <a:cubicBezTo>
                    <a:pt x="47" y="61"/>
                    <a:pt x="55" y="64"/>
                    <a:pt x="62" y="60"/>
                  </a:cubicBezTo>
                  <a:cubicBezTo>
                    <a:pt x="69" y="56"/>
                    <a:pt x="72" y="46"/>
                    <a:pt x="68" y="3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Freeform 125"/>
            <p:cNvSpPr/>
            <p:nvPr/>
          </p:nvSpPr>
          <p:spPr bwMode="auto">
            <a:xfrm>
              <a:off x="5121034" y="4289465"/>
              <a:ext cx="461963" cy="639763"/>
            </a:xfrm>
            <a:custGeom>
              <a:avLst/>
              <a:gdLst>
                <a:gd name="T0" fmla="*/ 453487 w 218"/>
                <a:gd name="T1" fmla="*/ 637638 h 301"/>
                <a:gd name="T2" fmla="*/ 459844 w 218"/>
                <a:gd name="T3" fmla="*/ 624885 h 301"/>
                <a:gd name="T4" fmla="*/ 400509 w 218"/>
                <a:gd name="T5" fmla="*/ 541992 h 301"/>
                <a:gd name="T6" fmla="*/ 362366 w 218"/>
                <a:gd name="T7" fmla="*/ 524988 h 301"/>
                <a:gd name="T8" fmla="*/ 402628 w 218"/>
                <a:gd name="T9" fmla="*/ 469726 h 301"/>
                <a:gd name="T10" fmla="*/ 402628 w 218"/>
                <a:gd name="T11" fmla="*/ 418715 h 301"/>
                <a:gd name="T12" fmla="*/ 366604 w 218"/>
                <a:gd name="T13" fmla="*/ 435719 h 301"/>
                <a:gd name="T14" fmla="*/ 322103 w 218"/>
                <a:gd name="T15" fmla="*/ 480354 h 301"/>
                <a:gd name="T16" fmla="*/ 275483 w 218"/>
                <a:gd name="T17" fmla="*/ 439970 h 301"/>
                <a:gd name="T18" fmla="*/ 313626 w 218"/>
                <a:gd name="T19" fmla="*/ 361328 h 301"/>
                <a:gd name="T20" fmla="*/ 400509 w 218"/>
                <a:gd name="T21" fmla="*/ 301815 h 301"/>
                <a:gd name="T22" fmla="*/ 408986 w 218"/>
                <a:gd name="T23" fmla="*/ 274184 h 301"/>
                <a:gd name="T24" fmla="*/ 349651 w 218"/>
                <a:gd name="T25" fmla="*/ 267808 h 301"/>
                <a:gd name="T26" fmla="*/ 290316 w 218"/>
                <a:gd name="T27" fmla="*/ 301815 h 301"/>
                <a:gd name="T28" fmla="*/ 281840 w 218"/>
                <a:gd name="T29" fmla="*/ 299690 h 301"/>
                <a:gd name="T30" fmla="*/ 281840 w 218"/>
                <a:gd name="T31" fmla="*/ 282686 h 301"/>
                <a:gd name="T32" fmla="*/ 423819 w 218"/>
                <a:gd name="T33" fmla="*/ 121151 h 301"/>
                <a:gd name="T34" fmla="*/ 434415 w 218"/>
                <a:gd name="T35" fmla="*/ 42509 h 301"/>
                <a:gd name="T36" fmla="*/ 381437 w 218"/>
                <a:gd name="T37" fmla="*/ 19129 h 301"/>
                <a:gd name="T38" fmla="*/ 294554 w 218"/>
                <a:gd name="T39" fmla="*/ 93520 h 301"/>
                <a:gd name="T40" fmla="*/ 252172 w 218"/>
                <a:gd name="T41" fmla="*/ 182789 h 301"/>
                <a:gd name="T42" fmla="*/ 228862 w 218"/>
                <a:gd name="T43" fmla="*/ 195542 h 301"/>
                <a:gd name="T44" fmla="*/ 209791 w 218"/>
                <a:gd name="T45" fmla="*/ 178539 h 301"/>
                <a:gd name="T46" fmla="*/ 262768 w 218"/>
                <a:gd name="T47" fmla="*/ 23380 h 301"/>
                <a:gd name="T48" fmla="*/ 258530 w 218"/>
                <a:gd name="T49" fmla="*/ 6376 h 301"/>
                <a:gd name="T50" fmla="*/ 237339 w 218"/>
                <a:gd name="T51" fmla="*/ 8502 h 301"/>
                <a:gd name="T52" fmla="*/ 209791 w 218"/>
                <a:gd name="T53" fmla="*/ 25505 h 301"/>
                <a:gd name="T54" fmla="*/ 139860 w 218"/>
                <a:gd name="T55" fmla="*/ 102022 h 301"/>
                <a:gd name="T56" fmla="*/ 175885 w 218"/>
                <a:gd name="T57" fmla="*/ 235926 h 301"/>
                <a:gd name="T58" fmla="*/ 165290 w 218"/>
                <a:gd name="T59" fmla="*/ 261431 h 301"/>
                <a:gd name="T60" fmla="*/ 137741 w 218"/>
                <a:gd name="T61" fmla="*/ 263557 h 301"/>
                <a:gd name="T62" fmla="*/ 16953 w 218"/>
                <a:gd name="T63" fmla="*/ 157284 h 301"/>
                <a:gd name="T64" fmla="*/ 12715 w 218"/>
                <a:gd name="T65" fmla="*/ 214671 h 301"/>
                <a:gd name="T66" fmla="*/ 182242 w 218"/>
                <a:gd name="T67" fmla="*/ 348575 h 301"/>
                <a:gd name="T68" fmla="*/ 230982 w 218"/>
                <a:gd name="T69" fmla="*/ 418715 h 301"/>
                <a:gd name="T70" fmla="*/ 201314 w 218"/>
                <a:gd name="T71" fmla="*/ 467601 h 301"/>
                <a:gd name="T72" fmla="*/ 125027 w 218"/>
                <a:gd name="T73" fmla="*/ 446346 h 301"/>
                <a:gd name="T74" fmla="*/ 110193 w 218"/>
                <a:gd name="T75" fmla="*/ 486730 h 301"/>
                <a:gd name="T76" fmla="*/ 137741 w 218"/>
                <a:gd name="T77" fmla="*/ 522863 h 301"/>
                <a:gd name="T78" fmla="*/ 250053 w 218"/>
                <a:gd name="T79" fmla="*/ 578125 h 301"/>
                <a:gd name="T80" fmla="*/ 305150 w 218"/>
                <a:gd name="T81" fmla="*/ 569623 h 301"/>
                <a:gd name="T82" fmla="*/ 440772 w 218"/>
                <a:gd name="T83" fmla="*/ 639763 h 301"/>
                <a:gd name="T84" fmla="*/ 453487 w 218"/>
                <a:gd name="T85" fmla="*/ 637638 h 30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8"/>
                <a:gd name="T130" fmla="*/ 0 h 301"/>
                <a:gd name="T131" fmla="*/ 218 w 218"/>
                <a:gd name="T132" fmla="*/ 301 h 30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8" h="301">
                  <a:moveTo>
                    <a:pt x="214" y="300"/>
                  </a:moveTo>
                  <a:cubicBezTo>
                    <a:pt x="217" y="300"/>
                    <a:pt x="218" y="297"/>
                    <a:pt x="217" y="294"/>
                  </a:cubicBezTo>
                  <a:cubicBezTo>
                    <a:pt x="211" y="279"/>
                    <a:pt x="201" y="265"/>
                    <a:pt x="189" y="255"/>
                  </a:cubicBezTo>
                  <a:cubicBezTo>
                    <a:pt x="185" y="252"/>
                    <a:pt x="173" y="251"/>
                    <a:pt x="171" y="247"/>
                  </a:cubicBezTo>
                  <a:cubicBezTo>
                    <a:pt x="167" y="239"/>
                    <a:pt x="184" y="229"/>
                    <a:pt x="190" y="221"/>
                  </a:cubicBezTo>
                  <a:cubicBezTo>
                    <a:pt x="195" y="214"/>
                    <a:pt x="198" y="201"/>
                    <a:pt x="190" y="197"/>
                  </a:cubicBezTo>
                  <a:cubicBezTo>
                    <a:pt x="184" y="194"/>
                    <a:pt x="177" y="199"/>
                    <a:pt x="173" y="205"/>
                  </a:cubicBezTo>
                  <a:cubicBezTo>
                    <a:pt x="169" y="211"/>
                    <a:pt x="157" y="228"/>
                    <a:pt x="152" y="226"/>
                  </a:cubicBezTo>
                  <a:cubicBezTo>
                    <a:pt x="138" y="223"/>
                    <a:pt x="133" y="221"/>
                    <a:pt x="130" y="207"/>
                  </a:cubicBezTo>
                  <a:cubicBezTo>
                    <a:pt x="128" y="193"/>
                    <a:pt x="137" y="179"/>
                    <a:pt x="148" y="170"/>
                  </a:cubicBezTo>
                  <a:cubicBezTo>
                    <a:pt x="161" y="160"/>
                    <a:pt x="176" y="154"/>
                    <a:pt x="189" y="142"/>
                  </a:cubicBezTo>
                  <a:cubicBezTo>
                    <a:pt x="192" y="139"/>
                    <a:pt x="194" y="134"/>
                    <a:pt x="193" y="129"/>
                  </a:cubicBezTo>
                  <a:cubicBezTo>
                    <a:pt x="190" y="117"/>
                    <a:pt x="174" y="119"/>
                    <a:pt x="165" y="126"/>
                  </a:cubicBezTo>
                  <a:cubicBezTo>
                    <a:pt x="156" y="133"/>
                    <a:pt x="148" y="142"/>
                    <a:pt x="137" y="142"/>
                  </a:cubicBezTo>
                  <a:cubicBezTo>
                    <a:pt x="136" y="142"/>
                    <a:pt x="134" y="142"/>
                    <a:pt x="133" y="141"/>
                  </a:cubicBezTo>
                  <a:cubicBezTo>
                    <a:pt x="131" y="139"/>
                    <a:pt x="132" y="135"/>
                    <a:pt x="133" y="133"/>
                  </a:cubicBezTo>
                  <a:cubicBezTo>
                    <a:pt x="145" y="101"/>
                    <a:pt x="179" y="84"/>
                    <a:pt x="200" y="57"/>
                  </a:cubicBezTo>
                  <a:cubicBezTo>
                    <a:pt x="208" y="46"/>
                    <a:pt x="214" y="33"/>
                    <a:pt x="205" y="20"/>
                  </a:cubicBezTo>
                  <a:cubicBezTo>
                    <a:pt x="200" y="12"/>
                    <a:pt x="190" y="8"/>
                    <a:pt x="180" y="9"/>
                  </a:cubicBezTo>
                  <a:cubicBezTo>
                    <a:pt x="160" y="11"/>
                    <a:pt x="147" y="27"/>
                    <a:pt x="139" y="44"/>
                  </a:cubicBezTo>
                  <a:cubicBezTo>
                    <a:pt x="132" y="58"/>
                    <a:pt x="128" y="73"/>
                    <a:pt x="119" y="86"/>
                  </a:cubicBezTo>
                  <a:cubicBezTo>
                    <a:pt x="117" y="90"/>
                    <a:pt x="114" y="93"/>
                    <a:pt x="108" y="92"/>
                  </a:cubicBezTo>
                  <a:cubicBezTo>
                    <a:pt x="104" y="91"/>
                    <a:pt x="100" y="88"/>
                    <a:pt x="99" y="84"/>
                  </a:cubicBezTo>
                  <a:cubicBezTo>
                    <a:pt x="90" y="58"/>
                    <a:pt x="115" y="36"/>
                    <a:pt x="124" y="11"/>
                  </a:cubicBezTo>
                  <a:cubicBezTo>
                    <a:pt x="125" y="8"/>
                    <a:pt x="124" y="5"/>
                    <a:pt x="122" y="3"/>
                  </a:cubicBezTo>
                  <a:cubicBezTo>
                    <a:pt x="119" y="0"/>
                    <a:pt x="115" y="2"/>
                    <a:pt x="112" y="4"/>
                  </a:cubicBezTo>
                  <a:cubicBezTo>
                    <a:pt x="107" y="7"/>
                    <a:pt x="103" y="9"/>
                    <a:pt x="99" y="12"/>
                  </a:cubicBezTo>
                  <a:cubicBezTo>
                    <a:pt x="84" y="21"/>
                    <a:pt x="69" y="32"/>
                    <a:pt x="66" y="48"/>
                  </a:cubicBezTo>
                  <a:cubicBezTo>
                    <a:pt x="61" y="70"/>
                    <a:pt x="80" y="89"/>
                    <a:pt x="83" y="111"/>
                  </a:cubicBezTo>
                  <a:cubicBezTo>
                    <a:pt x="83" y="116"/>
                    <a:pt x="82" y="121"/>
                    <a:pt x="78" y="123"/>
                  </a:cubicBezTo>
                  <a:cubicBezTo>
                    <a:pt x="73" y="127"/>
                    <a:pt x="69" y="126"/>
                    <a:pt x="65" y="124"/>
                  </a:cubicBezTo>
                  <a:cubicBezTo>
                    <a:pt x="42" y="112"/>
                    <a:pt x="22" y="95"/>
                    <a:pt x="8" y="74"/>
                  </a:cubicBezTo>
                  <a:cubicBezTo>
                    <a:pt x="0" y="80"/>
                    <a:pt x="2" y="92"/>
                    <a:pt x="6" y="101"/>
                  </a:cubicBezTo>
                  <a:cubicBezTo>
                    <a:pt x="21" y="134"/>
                    <a:pt x="53" y="152"/>
                    <a:pt x="86" y="164"/>
                  </a:cubicBezTo>
                  <a:cubicBezTo>
                    <a:pt x="92" y="167"/>
                    <a:pt x="107" y="191"/>
                    <a:pt x="109" y="197"/>
                  </a:cubicBezTo>
                  <a:cubicBezTo>
                    <a:pt x="111" y="203"/>
                    <a:pt x="100" y="217"/>
                    <a:pt x="95" y="220"/>
                  </a:cubicBezTo>
                  <a:cubicBezTo>
                    <a:pt x="86" y="225"/>
                    <a:pt x="68" y="206"/>
                    <a:pt x="59" y="210"/>
                  </a:cubicBezTo>
                  <a:cubicBezTo>
                    <a:pt x="52" y="213"/>
                    <a:pt x="50" y="222"/>
                    <a:pt x="52" y="229"/>
                  </a:cubicBezTo>
                  <a:cubicBezTo>
                    <a:pt x="54" y="236"/>
                    <a:pt x="60" y="241"/>
                    <a:pt x="65" y="246"/>
                  </a:cubicBezTo>
                  <a:cubicBezTo>
                    <a:pt x="80" y="260"/>
                    <a:pt x="98" y="273"/>
                    <a:pt x="118" y="272"/>
                  </a:cubicBezTo>
                  <a:cubicBezTo>
                    <a:pt x="127" y="272"/>
                    <a:pt x="135" y="269"/>
                    <a:pt x="144" y="268"/>
                  </a:cubicBezTo>
                  <a:cubicBezTo>
                    <a:pt x="169" y="265"/>
                    <a:pt x="195" y="279"/>
                    <a:pt x="208" y="301"/>
                  </a:cubicBezTo>
                  <a:lnTo>
                    <a:pt x="214" y="300"/>
                  </a:lnTo>
                  <a:close/>
                </a:path>
              </a:pathLst>
            </a:custGeom>
            <a:solidFill>
              <a:srgbClr val="6452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126"/>
            <p:cNvSpPr/>
            <p:nvPr/>
          </p:nvSpPr>
          <p:spPr bwMode="auto">
            <a:xfrm>
              <a:off x="5349634" y="4880015"/>
              <a:ext cx="531813" cy="598488"/>
            </a:xfrm>
            <a:custGeom>
              <a:avLst/>
              <a:gdLst>
                <a:gd name="T0" fmla="*/ 500031 w 251"/>
                <a:gd name="T1" fmla="*/ 182518 h 282"/>
                <a:gd name="T2" fmla="*/ 483081 w 251"/>
                <a:gd name="T3" fmla="*/ 458416 h 282"/>
                <a:gd name="T4" fmla="*/ 417399 w 251"/>
                <a:gd name="T5" fmla="*/ 513596 h 282"/>
                <a:gd name="T6" fmla="*/ 12713 w 251"/>
                <a:gd name="T7" fmla="*/ 536941 h 282"/>
                <a:gd name="T8" fmla="*/ 0 w 251"/>
                <a:gd name="T9" fmla="*/ 522085 h 282"/>
                <a:gd name="T10" fmla="*/ 10594 w 251"/>
                <a:gd name="T11" fmla="*/ 511474 h 282"/>
                <a:gd name="T12" fmla="*/ 82632 w 251"/>
                <a:gd name="T13" fmla="*/ 456294 h 282"/>
                <a:gd name="T14" fmla="*/ 125008 w 251"/>
                <a:gd name="T15" fmla="*/ 193129 h 282"/>
                <a:gd name="T16" fmla="*/ 118652 w 251"/>
                <a:gd name="T17" fmla="*/ 127338 h 282"/>
                <a:gd name="T18" fmla="*/ 205521 w 251"/>
                <a:gd name="T19" fmla="*/ 33957 h 282"/>
                <a:gd name="T20" fmla="*/ 334767 w 251"/>
                <a:gd name="T21" fmla="*/ 25468 h 282"/>
                <a:gd name="T22" fmla="*/ 500031 w 251"/>
                <a:gd name="T23" fmla="*/ 182518 h 2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1"/>
                <a:gd name="T37" fmla="*/ 0 h 282"/>
                <a:gd name="T38" fmla="*/ 251 w 251"/>
                <a:gd name="T39" fmla="*/ 282 h 2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1" h="282">
                  <a:moveTo>
                    <a:pt x="236" y="86"/>
                  </a:moveTo>
                  <a:cubicBezTo>
                    <a:pt x="251" y="119"/>
                    <a:pt x="250" y="186"/>
                    <a:pt x="228" y="216"/>
                  </a:cubicBezTo>
                  <a:cubicBezTo>
                    <a:pt x="220" y="227"/>
                    <a:pt x="209" y="235"/>
                    <a:pt x="197" y="242"/>
                  </a:cubicBezTo>
                  <a:cubicBezTo>
                    <a:pt x="141" y="278"/>
                    <a:pt x="66" y="282"/>
                    <a:pt x="6" y="253"/>
                  </a:cubicBezTo>
                  <a:cubicBezTo>
                    <a:pt x="3" y="252"/>
                    <a:pt x="0" y="249"/>
                    <a:pt x="0" y="246"/>
                  </a:cubicBezTo>
                  <a:cubicBezTo>
                    <a:pt x="0" y="244"/>
                    <a:pt x="3" y="242"/>
                    <a:pt x="5" y="241"/>
                  </a:cubicBezTo>
                  <a:cubicBezTo>
                    <a:pt x="17" y="234"/>
                    <a:pt x="29" y="226"/>
                    <a:pt x="39" y="215"/>
                  </a:cubicBezTo>
                  <a:cubicBezTo>
                    <a:pt x="68" y="183"/>
                    <a:pt x="68" y="134"/>
                    <a:pt x="59" y="91"/>
                  </a:cubicBezTo>
                  <a:cubicBezTo>
                    <a:pt x="57" y="81"/>
                    <a:pt x="55" y="70"/>
                    <a:pt x="56" y="60"/>
                  </a:cubicBezTo>
                  <a:cubicBezTo>
                    <a:pt x="58" y="36"/>
                    <a:pt x="74" y="22"/>
                    <a:pt x="97" y="16"/>
                  </a:cubicBezTo>
                  <a:cubicBezTo>
                    <a:pt x="97" y="16"/>
                    <a:pt x="134" y="0"/>
                    <a:pt x="158" y="12"/>
                  </a:cubicBezTo>
                  <a:cubicBezTo>
                    <a:pt x="182" y="24"/>
                    <a:pt x="227" y="40"/>
                    <a:pt x="236" y="86"/>
                  </a:cubicBezTo>
                </a:path>
              </a:pathLst>
            </a:custGeom>
            <a:solidFill>
              <a:srgbClr val="8B686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127"/>
            <p:cNvSpPr/>
            <p:nvPr/>
          </p:nvSpPr>
          <p:spPr bwMode="auto">
            <a:xfrm>
              <a:off x="5181359" y="5326103"/>
              <a:ext cx="173038" cy="96838"/>
            </a:xfrm>
            <a:custGeom>
              <a:avLst/>
              <a:gdLst>
                <a:gd name="T0" fmla="*/ 173038 w 82"/>
                <a:gd name="T1" fmla="*/ 63155 h 46"/>
                <a:gd name="T2" fmla="*/ 71747 w 82"/>
                <a:gd name="T3" fmla="*/ 4210 h 46"/>
                <a:gd name="T4" fmla="*/ 12661 w 82"/>
                <a:gd name="T5" fmla="*/ 16841 h 46"/>
                <a:gd name="T6" fmla="*/ 2110 w 82"/>
                <a:gd name="T7" fmla="*/ 39998 h 46"/>
                <a:gd name="T8" fmla="*/ 27433 w 82"/>
                <a:gd name="T9" fmla="*/ 92628 h 46"/>
                <a:gd name="T10" fmla="*/ 50645 w 82"/>
                <a:gd name="T11" fmla="*/ 96838 h 46"/>
                <a:gd name="T12" fmla="*/ 160377 w 82"/>
                <a:gd name="T13" fmla="*/ 69471 h 46"/>
                <a:gd name="T14" fmla="*/ 166707 w 82"/>
                <a:gd name="T15" fmla="*/ 54735 h 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2"/>
                <a:gd name="T25" fmla="*/ 0 h 46"/>
                <a:gd name="T26" fmla="*/ 82 w 82"/>
                <a:gd name="T27" fmla="*/ 46 h 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2" h="46">
                  <a:moveTo>
                    <a:pt x="82" y="30"/>
                  </a:moveTo>
                  <a:cubicBezTo>
                    <a:pt x="74" y="12"/>
                    <a:pt x="53" y="4"/>
                    <a:pt x="34" y="2"/>
                  </a:cubicBezTo>
                  <a:cubicBezTo>
                    <a:pt x="24" y="0"/>
                    <a:pt x="12" y="0"/>
                    <a:pt x="6" y="8"/>
                  </a:cubicBezTo>
                  <a:cubicBezTo>
                    <a:pt x="3" y="11"/>
                    <a:pt x="2" y="15"/>
                    <a:pt x="1" y="19"/>
                  </a:cubicBezTo>
                  <a:cubicBezTo>
                    <a:pt x="0" y="29"/>
                    <a:pt x="4" y="41"/>
                    <a:pt x="13" y="44"/>
                  </a:cubicBezTo>
                  <a:cubicBezTo>
                    <a:pt x="17" y="46"/>
                    <a:pt x="21" y="46"/>
                    <a:pt x="24" y="46"/>
                  </a:cubicBezTo>
                  <a:cubicBezTo>
                    <a:pt x="43" y="46"/>
                    <a:pt x="62" y="45"/>
                    <a:pt x="76" y="33"/>
                  </a:cubicBezTo>
                  <a:cubicBezTo>
                    <a:pt x="78" y="31"/>
                    <a:pt x="80" y="28"/>
                    <a:pt x="79" y="26"/>
                  </a:cubicBezTo>
                </a:path>
              </a:pathLst>
            </a:custGeom>
            <a:solidFill>
              <a:srgbClr val="E02F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128"/>
            <p:cNvSpPr/>
            <p:nvPr/>
          </p:nvSpPr>
          <p:spPr bwMode="auto">
            <a:xfrm>
              <a:off x="5175009" y="5276890"/>
              <a:ext cx="192088" cy="193675"/>
            </a:xfrm>
            <a:custGeom>
              <a:avLst/>
              <a:gdLst>
                <a:gd name="T0" fmla="*/ 181534 w 91"/>
                <a:gd name="T1" fmla="*/ 110671 h 91"/>
                <a:gd name="T2" fmla="*/ 2111 w 91"/>
                <a:gd name="T3" fmla="*/ 100030 h 91"/>
                <a:gd name="T4" fmla="*/ 177312 w 91"/>
                <a:gd name="T5" fmla="*/ 102158 h 91"/>
                <a:gd name="T6" fmla="*/ 168869 w 91"/>
                <a:gd name="T7" fmla="*/ 102158 h 91"/>
                <a:gd name="T8" fmla="*/ 90767 w 91"/>
                <a:gd name="T9" fmla="*/ 138339 h 91"/>
                <a:gd name="T10" fmla="*/ 56993 w 91"/>
                <a:gd name="T11" fmla="*/ 140468 h 91"/>
                <a:gd name="T12" fmla="*/ 29552 w 91"/>
                <a:gd name="T13" fmla="*/ 70234 h 91"/>
                <a:gd name="T14" fmla="*/ 177312 w 91"/>
                <a:gd name="T15" fmla="*/ 114928 h 91"/>
                <a:gd name="T16" fmla="*/ 181534 w 91"/>
                <a:gd name="T17" fmla="*/ 110671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"/>
                <a:gd name="T28" fmla="*/ 0 h 91"/>
                <a:gd name="T29" fmla="*/ 91 w 91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" h="91">
                  <a:moveTo>
                    <a:pt x="86" y="52"/>
                  </a:moveTo>
                  <a:cubicBezTo>
                    <a:pt x="74" y="25"/>
                    <a:pt x="0" y="0"/>
                    <a:pt x="1" y="47"/>
                  </a:cubicBezTo>
                  <a:cubicBezTo>
                    <a:pt x="2" y="91"/>
                    <a:pt x="91" y="73"/>
                    <a:pt x="84" y="48"/>
                  </a:cubicBezTo>
                  <a:cubicBezTo>
                    <a:pt x="84" y="46"/>
                    <a:pt x="80" y="46"/>
                    <a:pt x="80" y="48"/>
                  </a:cubicBezTo>
                  <a:cubicBezTo>
                    <a:pt x="75" y="61"/>
                    <a:pt x="54" y="64"/>
                    <a:pt x="43" y="65"/>
                  </a:cubicBezTo>
                  <a:cubicBezTo>
                    <a:pt x="38" y="65"/>
                    <a:pt x="32" y="66"/>
                    <a:pt x="27" y="66"/>
                  </a:cubicBezTo>
                  <a:cubicBezTo>
                    <a:pt x="8" y="63"/>
                    <a:pt x="0" y="46"/>
                    <a:pt x="14" y="33"/>
                  </a:cubicBezTo>
                  <a:cubicBezTo>
                    <a:pt x="33" y="15"/>
                    <a:pt x="72" y="35"/>
                    <a:pt x="84" y="54"/>
                  </a:cubicBezTo>
                  <a:cubicBezTo>
                    <a:pt x="85" y="55"/>
                    <a:pt x="87" y="54"/>
                    <a:pt x="86" y="52"/>
                  </a:cubicBezTo>
                  <a:close/>
                </a:path>
              </a:pathLst>
            </a:custGeom>
            <a:solidFill>
              <a:srgbClr val="E2403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129"/>
            <p:cNvSpPr/>
            <p:nvPr/>
          </p:nvSpPr>
          <p:spPr bwMode="auto">
            <a:xfrm>
              <a:off x="5756034" y="4849853"/>
              <a:ext cx="288925" cy="217488"/>
            </a:xfrm>
            <a:custGeom>
              <a:avLst/>
              <a:gdLst>
                <a:gd name="T0" fmla="*/ 0 w 136"/>
                <a:gd name="T1" fmla="*/ 174843 h 102"/>
                <a:gd name="T2" fmla="*/ 53111 w 136"/>
                <a:gd name="T3" fmla="*/ 93818 h 102"/>
                <a:gd name="T4" fmla="*/ 288925 w 136"/>
                <a:gd name="T5" fmla="*/ 14926 h 102"/>
                <a:gd name="T6" fmla="*/ 240063 w 136"/>
                <a:gd name="T7" fmla="*/ 149256 h 102"/>
                <a:gd name="T8" fmla="*/ 135965 w 136"/>
                <a:gd name="T9" fmla="*/ 211091 h 102"/>
                <a:gd name="T10" fmla="*/ 16996 w 136"/>
                <a:gd name="T11" fmla="*/ 187637 h 1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6"/>
                <a:gd name="T19" fmla="*/ 0 h 102"/>
                <a:gd name="T20" fmla="*/ 136 w 136"/>
                <a:gd name="T21" fmla="*/ 102 h 1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6" h="102">
                  <a:moveTo>
                    <a:pt x="0" y="82"/>
                  </a:moveTo>
                  <a:cubicBezTo>
                    <a:pt x="1" y="66"/>
                    <a:pt x="13" y="54"/>
                    <a:pt x="25" y="44"/>
                  </a:cubicBezTo>
                  <a:cubicBezTo>
                    <a:pt x="55" y="18"/>
                    <a:pt x="96" y="0"/>
                    <a:pt x="136" y="7"/>
                  </a:cubicBezTo>
                  <a:cubicBezTo>
                    <a:pt x="131" y="29"/>
                    <a:pt x="127" y="52"/>
                    <a:pt x="113" y="70"/>
                  </a:cubicBezTo>
                  <a:cubicBezTo>
                    <a:pt x="101" y="85"/>
                    <a:pt x="83" y="96"/>
                    <a:pt x="64" y="99"/>
                  </a:cubicBezTo>
                  <a:cubicBezTo>
                    <a:pt x="45" y="102"/>
                    <a:pt x="25" y="99"/>
                    <a:pt x="8" y="88"/>
                  </a:cubicBezTo>
                </a:path>
              </a:pathLst>
            </a:custGeom>
            <a:solidFill>
              <a:srgbClr val="3F2B2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130"/>
            <p:cNvSpPr/>
            <p:nvPr/>
          </p:nvSpPr>
          <p:spPr bwMode="auto">
            <a:xfrm>
              <a:off x="5317884" y="4822865"/>
              <a:ext cx="212725" cy="166688"/>
            </a:xfrm>
            <a:custGeom>
              <a:avLst/>
              <a:gdLst>
                <a:gd name="T0" fmla="*/ 212725 w 100"/>
                <a:gd name="T1" fmla="*/ 103389 h 79"/>
                <a:gd name="T2" fmla="*/ 12764 w 100"/>
                <a:gd name="T3" fmla="*/ 4220 h 79"/>
                <a:gd name="T4" fmla="*/ 2127 w 100"/>
                <a:gd name="T5" fmla="*/ 8440 h 79"/>
                <a:gd name="T6" fmla="*/ 2127 w 100"/>
                <a:gd name="T7" fmla="*/ 21100 h 79"/>
                <a:gd name="T8" fmla="*/ 12764 w 100"/>
                <a:gd name="T9" fmla="*/ 65409 h 79"/>
                <a:gd name="T10" fmla="*/ 168053 w 100"/>
                <a:gd name="T11" fmla="*/ 156138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79"/>
                <a:gd name="T20" fmla="*/ 100 w 100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79">
                  <a:moveTo>
                    <a:pt x="100" y="49"/>
                  </a:moveTo>
                  <a:cubicBezTo>
                    <a:pt x="80" y="18"/>
                    <a:pt x="43" y="0"/>
                    <a:pt x="6" y="2"/>
                  </a:cubicBezTo>
                  <a:cubicBezTo>
                    <a:pt x="5" y="2"/>
                    <a:pt x="3" y="3"/>
                    <a:pt x="1" y="4"/>
                  </a:cubicBezTo>
                  <a:cubicBezTo>
                    <a:pt x="0" y="6"/>
                    <a:pt x="0" y="8"/>
                    <a:pt x="1" y="10"/>
                  </a:cubicBezTo>
                  <a:cubicBezTo>
                    <a:pt x="2" y="17"/>
                    <a:pt x="4" y="24"/>
                    <a:pt x="6" y="31"/>
                  </a:cubicBezTo>
                  <a:cubicBezTo>
                    <a:pt x="17" y="60"/>
                    <a:pt x="49" y="79"/>
                    <a:pt x="79" y="74"/>
                  </a:cubicBezTo>
                </a:path>
              </a:pathLst>
            </a:custGeom>
            <a:solidFill>
              <a:srgbClr val="3F2B27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131"/>
            <p:cNvSpPr/>
            <p:nvPr/>
          </p:nvSpPr>
          <p:spPr bwMode="auto">
            <a:xfrm>
              <a:off x="5641734" y="4295815"/>
              <a:ext cx="668338" cy="665163"/>
            </a:xfrm>
            <a:custGeom>
              <a:avLst/>
              <a:gdLst>
                <a:gd name="T0" fmla="*/ 19095 w 315"/>
                <a:gd name="T1" fmla="*/ 660913 h 313"/>
                <a:gd name="T2" fmla="*/ 27582 w 315"/>
                <a:gd name="T3" fmla="*/ 660913 h 313"/>
                <a:gd name="T4" fmla="*/ 65773 w 315"/>
                <a:gd name="T5" fmla="*/ 612035 h 313"/>
                <a:gd name="T6" fmla="*/ 152763 w 315"/>
                <a:gd name="T7" fmla="*/ 626911 h 313"/>
                <a:gd name="T8" fmla="*/ 112451 w 315"/>
                <a:gd name="T9" fmla="*/ 573783 h 313"/>
                <a:gd name="T10" fmla="*/ 101842 w 315"/>
                <a:gd name="T11" fmla="*/ 569533 h 313"/>
                <a:gd name="T12" fmla="*/ 101842 w 315"/>
                <a:gd name="T13" fmla="*/ 550406 h 313"/>
                <a:gd name="T14" fmla="*/ 142154 w 315"/>
                <a:gd name="T15" fmla="*/ 512154 h 313"/>
                <a:gd name="T16" fmla="*/ 169737 w 315"/>
                <a:gd name="T17" fmla="*/ 516404 h 313"/>
                <a:gd name="T18" fmla="*/ 309769 w 315"/>
                <a:gd name="T19" fmla="*/ 546156 h 313"/>
                <a:gd name="T20" fmla="*/ 333108 w 315"/>
                <a:gd name="T21" fmla="*/ 539781 h 313"/>
                <a:gd name="T22" fmla="*/ 322500 w 315"/>
                <a:gd name="T23" fmla="*/ 495153 h 313"/>
                <a:gd name="T24" fmla="*/ 263092 w 315"/>
                <a:gd name="T25" fmla="*/ 473902 h 313"/>
                <a:gd name="T26" fmla="*/ 222779 w 315"/>
                <a:gd name="T27" fmla="*/ 422899 h 313"/>
                <a:gd name="T28" fmla="*/ 246118 w 315"/>
                <a:gd name="T29" fmla="*/ 395273 h 313"/>
                <a:gd name="T30" fmla="*/ 318256 w 315"/>
                <a:gd name="T31" fmla="*/ 397398 h 313"/>
                <a:gd name="T32" fmla="*/ 420098 w 315"/>
                <a:gd name="T33" fmla="*/ 446275 h 313"/>
                <a:gd name="T34" fmla="*/ 462532 w 315"/>
                <a:gd name="T35" fmla="*/ 467527 h 313"/>
                <a:gd name="T36" fmla="*/ 507088 w 315"/>
                <a:gd name="T37" fmla="*/ 454776 h 313"/>
                <a:gd name="T38" fmla="*/ 496480 w 315"/>
                <a:gd name="T39" fmla="*/ 414399 h 313"/>
                <a:gd name="T40" fmla="*/ 430707 w 315"/>
                <a:gd name="T41" fmla="*/ 391022 h 313"/>
                <a:gd name="T42" fmla="*/ 407368 w 315"/>
                <a:gd name="T43" fmla="*/ 316643 h 313"/>
                <a:gd name="T44" fmla="*/ 437072 w 315"/>
                <a:gd name="T45" fmla="*/ 303892 h 313"/>
                <a:gd name="T46" fmla="*/ 574983 w 315"/>
                <a:gd name="T47" fmla="*/ 331519 h 313"/>
                <a:gd name="T48" fmla="*/ 615295 w 315"/>
                <a:gd name="T49" fmla="*/ 376146 h 313"/>
                <a:gd name="T50" fmla="*/ 628026 w 315"/>
                <a:gd name="T51" fmla="*/ 380397 h 313"/>
                <a:gd name="T52" fmla="*/ 666216 w 315"/>
                <a:gd name="T53" fmla="*/ 335769 h 313"/>
                <a:gd name="T54" fmla="*/ 583470 w 315"/>
                <a:gd name="T55" fmla="*/ 255015 h 313"/>
                <a:gd name="T56" fmla="*/ 460411 w 315"/>
                <a:gd name="T57" fmla="*/ 252889 h 313"/>
                <a:gd name="T58" fmla="*/ 422220 w 315"/>
                <a:gd name="T59" fmla="*/ 235888 h 313"/>
                <a:gd name="T60" fmla="*/ 420098 w 315"/>
                <a:gd name="T61" fmla="*/ 201887 h 313"/>
                <a:gd name="T62" fmla="*/ 545279 w 315"/>
                <a:gd name="T63" fmla="*/ 70129 h 313"/>
                <a:gd name="T64" fmla="*/ 560131 w 315"/>
                <a:gd name="T65" fmla="*/ 53128 h 313"/>
                <a:gd name="T66" fmla="*/ 543157 w 315"/>
                <a:gd name="T67" fmla="*/ 23376 h 313"/>
                <a:gd name="T68" fmla="*/ 415855 w 315"/>
                <a:gd name="T69" fmla="*/ 25501 h 313"/>
                <a:gd name="T70" fmla="*/ 358569 w 315"/>
                <a:gd name="T71" fmla="*/ 138133 h 313"/>
                <a:gd name="T72" fmla="*/ 358569 w 315"/>
                <a:gd name="T73" fmla="*/ 193386 h 313"/>
                <a:gd name="T74" fmla="*/ 341595 w 315"/>
                <a:gd name="T75" fmla="*/ 214637 h 313"/>
                <a:gd name="T76" fmla="*/ 275822 w 315"/>
                <a:gd name="T77" fmla="*/ 170010 h 313"/>
                <a:gd name="T78" fmla="*/ 252483 w 315"/>
                <a:gd name="T79" fmla="*/ 146633 h 313"/>
                <a:gd name="T80" fmla="*/ 199441 w 315"/>
                <a:gd name="T81" fmla="*/ 191261 h 313"/>
                <a:gd name="T82" fmla="*/ 224901 w 315"/>
                <a:gd name="T83" fmla="*/ 246514 h 313"/>
                <a:gd name="T84" fmla="*/ 233388 w 315"/>
                <a:gd name="T85" fmla="*/ 316643 h 313"/>
                <a:gd name="T86" fmla="*/ 193075 w 315"/>
                <a:gd name="T87" fmla="*/ 327269 h 313"/>
                <a:gd name="T88" fmla="*/ 176102 w 315"/>
                <a:gd name="T89" fmla="*/ 284766 h 313"/>
                <a:gd name="T90" fmla="*/ 144276 w 315"/>
                <a:gd name="T91" fmla="*/ 261390 h 313"/>
                <a:gd name="T92" fmla="*/ 135789 w 315"/>
                <a:gd name="T93" fmla="*/ 272016 h 313"/>
                <a:gd name="T94" fmla="*/ 146398 w 315"/>
                <a:gd name="T95" fmla="*/ 393147 h 313"/>
                <a:gd name="T96" fmla="*/ 135789 w 315"/>
                <a:gd name="T97" fmla="*/ 412274 h 313"/>
                <a:gd name="T98" fmla="*/ 108207 w 315"/>
                <a:gd name="T99" fmla="*/ 397398 h 313"/>
                <a:gd name="T100" fmla="*/ 99720 w 315"/>
                <a:gd name="T101" fmla="*/ 369771 h 313"/>
                <a:gd name="T102" fmla="*/ 46678 w 315"/>
                <a:gd name="T103" fmla="*/ 369771 h 313"/>
                <a:gd name="T104" fmla="*/ 65773 w 315"/>
                <a:gd name="T105" fmla="*/ 478152 h 313"/>
                <a:gd name="T106" fmla="*/ 0 w 315"/>
                <a:gd name="T107" fmla="*/ 629036 h 313"/>
                <a:gd name="T108" fmla="*/ 19095 w 315"/>
                <a:gd name="T109" fmla="*/ 660913 h 3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5"/>
                <a:gd name="T166" fmla="*/ 0 h 313"/>
                <a:gd name="T167" fmla="*/ 315 w 315"/>
                <a:gd name="T168" fmla="*/ 313 h 3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5" h="313">
                  <a:moveTo>
                    <a:pt x="9" y="311"/>
                  </a:moveTo>
                  <a:cubicBezTo>
                    <a:pt x="10" y="313"/>
                    <a:pt x="12" y="312"/>
                    <a:pt x="13" y="311"/>
                  </a:cubicBezTo>
                  <a:cubicBezTo>
                    <a:pt x="15" y="297"/>
                    <a:pt x="19" y="289"/>
                    <a:pt x="31" y="288"/>
                  </a:cubicBezTo>
                  <a:cubicBezTo>
                    <a:pt x="45" y="288"/>
                    <a:pt x="59" y="301"/>
                    <a:pt x="72" y="295"/>
                  </a:cubicBezTo>
                  <a:cubicBezTo>
                    <a:pt x="73" y="284"/>
                    <a:pt x="64" y="272"/>
                    <a:pt x="53" y="270"/>
                  </a:cubicBezTo>
                  <a:cubicBezTo>
                    <a:pt x="51" y="270"/>
                    <a:pt x="49" y="269"/>
                    <a:pt x="48" y="268"/>
                  </a:cubicBezTo>
                  <a:cubicBezTo>
                    <a:pt x="46" y="266"/>
                    <a:pt x="47" y="262"/>
                    <a:pt x="48" y="259"/>
                  </a:cubicBezTo>
                  <a:cubicBezTo>
                    <a:pt x="53" y="251"/>
                    <a:pt x="58" y="242"/>
                    <a:pt x="67" y="241"/>
                  </a:cubicBezTo>
                  <a:cubicBezTo>
                    <a:pt x="71" y="240"/>
                    <a:pt x="76" y="241"/>
                    <a:pt x="80" y="243"/>
                  </a:cubicBezTo>
                  <a:cubicBezTo>
                    <a:pt x="101" y="250"/>
                    <a:pt x="123" y="255"/>
                    <a:pt x="146" y="257"/>
                  </a:cubicBezTo>
                  <a:cubicBezTo>
                    <a:pt x="150" y="258"/>
                    <a:pt x="154" y="257"/>
                    <a:pt x="157" y="254"/>
                  </a:cubicBezTo>
                  <a:cubicBezTo>
                    <a:pt x="165" y="247"/>
                    <a:pt x="159" y="237"/>
                    <a:pt x="152" y="233"/>
                  </a:cubicBezTo>
                  <a:cubicBezTo>
                    <a:pt x="143" y="227"/>
                    <a:pt x="133" y="226"/>
                    <a:pt x="124" y="223"/>
                  </a:cubicBezTo>
                  <a:cubicBezTo>
                    <a:pt x="114" y="219"/>
                    <a:pt x="103" y="211"/>
                    <a:pt x="105" y="199"/>
                  </a:cubicBezTo>
                  <a:cubicBezTo>
                    <a:pt x="107" y="193"/>
                    <a:pt x="111" y="188"/>
                    <a:pt x="116" y="186"/>
                  </a:cubicBezTo>
                  <a:cubicBezTo>
                    <a:pt x="127" y="180"/>
                    <a:pt x="139" y="183"/>
                    <a:pt x="150" y="187"/>
                  </a:cubicBezTo>
                  <a:cubicBezTo>
                    <a:pt x="167" y="193"/>
                    <a:pt x="183" y="200"/>
                    <a:pt x="198" y="210"/>
                  </a:cubicBezTo>
                  <a:cubicBezTo>
                    <a:pt x="204" y="214"/>
                    <a:pt x="211" y="218"/>
                    <a:pt x="218" y="220"/>
                  </a:cubicBezTo>
                  <a:cubicBezTo>
                    <a:pt x="226" y="222"/>
                    <a:pt x="235" y="220"/>
                    <a:pt x="239" y="214"/>
                  </a:cubicBezTo>
                  <a:cubicBezTo>
                    <a:pt x="244" y="208"/>
                    <a:pt x="242" y="197"/>
                    <a:pt x="234" y="195"/>
                  </a:cubicBezTo>
                  <a:cubicBezTo>
                    <a:pt x="224" y="201"/>
                    <a:pt x="212" y="192"/>
                    <a:pt x="203" y="184"/>
                  </a:cubicBezTo>
                  <a:cubicBezTo>
                    <a:pt x="193" y="175"/>
                    <a:pt x="182" y="160"/>
                    <a:pt x="192" y="149"/>
                  </a:cubicBezTo>
                  <a:cubicBezTo>
                    <a:pt x="195" y="145"/>
                    <a:pt x="201" y="143"/>
                    <a:pt x="206" y="143"/>
                  </a:cubicBezTo>
                  <a:cubicBezTo>
                    <a:pt x="228" y="142"/>
                    <a:pt x="255" y="140"/>
                    <a:pt x="271" y="156"/>
                  </a:cubicBezTo>
                  <a:cubicBezTo>
                    <a:pt x="278" y="163"/>
                    <a:pt x="282" y="172"/>
                    <a:pt x="290" y="177"/>
                  </a:cubicBezTo>
                  <a:cubicBezTo>
                    <a:pt x="292" y="178"/>
                    <a:pt x="294" y="179"/>
                    <a:pt x="296" y="179"/>
                  </a:cubicBezTo>
                  <a:cubicBezTo>
                    <a:pt x="309" y="182"/>
                    <a:pt x="315" y="169"/>
                    <a:pt x="314" y="158"/>
                  </a:cubicBezTo>
                  <a:cubicBezTo>
                    <a:pt x="312" y="139"/>
                    <a:pt x="294" y="124"/>
                    <a:pt x="275" y="120"/>
                  </a:cubicBezTo>
                  <a:cubicBezTo>
                    <a:pt x="256" y="115"/>
                    <a:pt x="236" y="118"/>
                    <a:pt x="217" y="119"/>
                  </a:cubicBezTo>
                  <a:cubicBezTo>
                    <a:pt x="210" y="119"/>
                    <a:pt x="203" y="119"/>
                    <a:pt x="199" y="111"/>
                  </a:cubicBezTo>
                  <a:cubicBezTo>
                    <a:pt x="197" y="106"/>
                    <a:pt x="197" y="100"/>
                    <a:pt x="198" y="95"/>
                  </a:cubicBezTo>
                  <a:cubicBezTo>
                    <a:pt x="205" y="66"/>
                    <a:pt x="232" y="48"/>
                    <a:pt x="257" y="33"/>
                  </a:cubicBezTo>
                  <a:cubicBezTo>
                    <a:pt x="260" y="31"/>
                    <a:pt x="263" y="28"/>
                    <a:pt x="264" y="25"/>
                  </a:cubicBezTo>
                  <a:cubicBezTo>
                    <a:pt x="266" y="18"/>
                    <a:pt x="261" y="13"/>
                    <a:pt x="256" y="11"/>
                  </a:cubicBezTo>
                  <a:cubicBezTo>
                    <a:pt x="238" y="0"/>
                    <a:pt x="214" y="1"/>
                    <a:pt x="196" y="12"/>
                  </a:cubicBezTo>
                  <a:cubicBezTo>
                    <a:pt x="179" y="23"/>
                    <a:pt x="167" y="44"/>
                    <a:pt x="169" y="65"/>
                  </a:cubicBezTo>
                  <a:cubicBezTo>
                    <a:pt x="169" y="74"/>
                    <a:pt x="171" y="82"/>
                    <a:pt x="169" y="91"/>
                  </a:cubicBezTo>
                  <a:cubicBezTo>
                    <a:pt x="167" y="95"/>
                    <a:pt x="165" y="99"/>
                    <a:pt x="161" y="101"/>
                  </a:cubicBezTo>
                  <a:cubicBezTo>
                    <a:pt x="148" y="107"/>
                    <a:pt x="135" y="91"/>
                    <a:pt x="130" y="80"/>
                  </a:cubicBezTo>
                  <a:cubicBezTo>
                    <a:pt x="127" y="76"/>
                    <a:pt x="124" y="71"/>
                    <a:pt x="119" y="69"/>
                  </a:cubicBezTo>
                  <a:cubicBezTo>
                    <a:pt x="101" y="60"/>
                    <a:pt x="92" y="77"/>
                    <a:pt x="94" y="90"/>
                  </a:cubicBezTo>
                  <a:cubicBezTo>
                    <a:pt x="96" y="99"/>
                    <a:pt x="101" y="107"/>
                    <a:pt x="106" y="116"/>
                  </a:cubicBezTo>
                  <a:cubicBezTo>
                    <a:pt x="112" y="126"/>
                    <a:pt x="117" y="138"/>
                    <a:pt x="110" y="149"/>
                  </a:cubicBezTo>
                  <a:cubicBezTo>
                    <a:pt x="106" y="155"/>
                    <a:pt x="98" y="157"/>
                    <a:pt x="91" y="154"/>
                  </a:cubicBezTo>
                  <a:cubicBezTo>
                    <a:pt x="85" y="150"/>
                    <a:pt x="85" y="141"/>
                    <a:pt x="83" y="134"/>
                  </a:cubicBezTo>
                  <a:cubicBezTo>
                    <a:pt x="81" y="128"/>
                    <a:pt x="76" y="120"/>
                    <a:pt x="68" y="123"/>
                  </a:cubicBezTo>
                  <a:cubicBezTo>
                    <a:pt x="66" y="124"/>
                    <a:pt x="65" y="126"/>
                    <a:pt x="64" y="128"/>
                  </a:cubicBezTo>
                  <a:cubicBezTo>
                    <a:pt x="55" y="146"/>
                    <a:pt x="69" y="166"/>
                    <a:pt x="69" y="185"/>
                  </a:cubicBezTo>
                  <a:cubicBezTo>
                    <a:pt x="69" y="189"/>
                    <a:pt x="68" y="192"/>
                    <a:pt x="64" y="194"/>
                  </a:cubicBezTo>
                  <a:cubicBezTo>
                    <a:pt x="59" y="197"/>
                    <a:pt x="53" y="192"/>
                    <a:pt x="51" y="187"/>
                  </a:cubicBezTo>
                  <a:cubicBezTo>
                    <a:pt x="50" y="183"/>
                    <a:pt x="49" y="178"/>
                    <a:pt x="47" y="174"/>
                  </a:cubicBezTo>
                  <a:cubicBezTo>
                    <a:pt x="41" y="165"/>
                    <a:pt x="27" y="166"/>
                    <a:pt x="22" y="174"/>
                  </a:cubicBezTo>
                  <a:cubicBezTo>
                    <a:pt x="27" y="191"/>
                    <a:pt x="34" y="208"/>
                    <a:pt x="31" y="225"/>
                  </a:cubicBezTo>
                  <a:cubicBezTo>
                    <a:pt x="28" y="251"/>
                    <a:pt x="8" y="272"/>
                    <a:pt x="0" y="296"/>
                  </a:cubicBezTo>
                  <a:lnTo>
                    <a:pt x="9" y="311"/>
                  </a:lnTo>
                  <a:close/>
                </a:path>
              </a:pathLst>
            </a:custGeom>
            <a:solidFill>
              <a:srgbClr val="64524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132"/>
            <p:cNvSpPr/>
            <p:nvPr/>
          </p:nvSpPr>
          <p:spPr bwMode="auto">
            <a:xfrm>
              <a:off x="5494097" y="5095915"/>
              <a:ext cx="31750" cy="66675"/>
            </a:xfrm>
            <a:custGeom>
              <a:avLst/>
              <a:gdLst>
                <a:gd name="T0" fmla="*/ 2117 w 15"/>
                <a:gd name="T1" fmla="*/ 4302 h 31"/>
                <a:gd name="T2" fmla="*/ 19050 w 15"/>
                <a:gd name="T3" fmla="*/ 8603 h 31"/>
                <a:gd name="T4" fmla="*/ 25400 w 15"/>
                <a:gd name="T5" fmla="*/ 25810 h 31"/>
                <a:gd name="T6" fmla="*/ 31750 w 15"/>
                <a:gd name="T7" fmla="*/ 53770 h 31"/>
                <a:gd name="T8" fmla="*/ 25400 w 15"/>
                <a:gd name="T9" fmla="*/ 66675 h 31"/>
                <a:gd name="T10" fmla="*/ 21167 w 15"/>
                <a:gd name="T11" fmla="*/ 62373 h 31"/>
                <a:gd name="T12" fmla="*/ 4233 w 15"/>
                <a:gd name="T13" fmla="*/ 27960 h 31"/>
                <a:gd name="T14" fmla="*/ 2117 w 15"/>
                <a:gd name="T15" fmla="*/ 4302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31"/>
                <a:gd name="T26" fmla="*/ 15 w 1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31">
                  <a:moveTo>
                    <a:pt x="1" y="2"/>
                  </a:moveTo>
                  <a:cubicBezTo>
                    <a:pt x="4" y="0"/>
                    <a:pt x="7" y="2"/>
                    <a:pt x="9" y="4"/>
                  </a:cubicBezTo>
                  <a:cubicBezTo>
                    <a:pt x="11" y="6"/>
                    <a:pt x="11" y="9"/>
                    <a:pt x="12" y="12"/>
                  </a:cubicBezTo>
                  <a:cubicBezTo>
                    <a:pt x="13" y="16"/>
                    <a:pt x="14" y="21"/>
                    <a:pt x="15" y="25"/>
                  </a:cubicBezTo>
                  <a:cubicBezTo>
                    <a:pt x="15" y="28"/>
                    <a:pt x="15" y="31"/>
                    <a:pt x="12" y="31"/>
                  </a:cubicBezTo>
                  <a:cubicBezTo>
                    <a:pt x="11" y="31"/>
                    <a:pt x="11" y="30"/>
                    <a:pt x="10" y="29"/>
                  </a:cubicBezTo>
                  <a:cubicBezTo>
                    <a:pt x="6" y="25"/>
                    <a:pt x="3" y="19"/>
                    <a:pt x="2" y="13"/>
                  </a:cubicBezTo>
                  <a:cubicBezTo>
                    <a:pt x="2" y="13"/>
                    <a:pt x="0" y="4"/>
                    <a:pt x="1" y="2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0" name="Freeform 133"/>
            <p:cNvSpPr/>
            <p:nvPr/>
          </p:nvSpPr>
          <p:spPr bwMode="auto">
            <a:xfrm>
              <a:off x="5502034" y="5107028"/>
              <a:ext cx="9525" cy="6350"/>
            </a:xfrm>
            <a:custGeom>
              <a:avLst/>
              <a:gdLst>
                <a:gd name="T0" fmla="*/ 2381 w 4"/>
                <a:gd name="T1" fmla="*/ 0 h 3"/>
                <a:gd name="T2" fmla="*/ 2381 w 4"/>
                <a:gd name="T3" fmla="*/ 2117 h 3"/>
                <a:gd name="T4" fmla="*/ 2381 w 4"/>
                <a:gd name="T5" fmla="*/ 2117 h 3"/>
                <a:gd name="T6" fmla="*/ 7144 w 4"/>
                <a:gd name="T7" fmla="*/ 6350 h 3"/>
                <a:gd name="T8" fmla="*/ 9525 w 4"/>
                <a:gd name="T9" fmla="*/ 2117 h 3"/>
                <a:gd name="T10" fmla="*/ 2381 w 4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1" y="0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1" name="Freeform 134"/>
            <p:cNvSpPr/>
            <p:nvPr/>
          </p:nvSpPr>
          <p:spPr bwMode="auto">
            <a:xfrm>
              <a:off x="5513147" y="5121315"/>
              <a:ext cx="6350" cy="15875"/>
            </a:xfrm>
            <a:custGeom>
              <a:avLst/>
              <a:gdLst>
                <a:gd name="T0" fmla="*/ 2117 w 3"/>
                <a:gd name="T1" fmla="*/ 2268 h 7"/>
                <a:gd name="T2" fmla="*/ 0 w 3"/>
                <a:gd name="T3" fmla="*/ 2268 h 7"/>
                <a:gd name="T4" fmla="*/ 2117 w 3"/>
                <a:gd name="T5" fmla="*/ 9071 h 7"/>
                <a:gd name="T6" fmla="*/ 4233 w 3"/>
                <a:gd name="T7" fmla="*/ 15875 h 7"/>
                <a:gd name="T8" fmla="*/ 4233 w 3"/>
                <a:gd name="T9" fmla="*/ 15875 h 7"/>
                <a:gd name="T10" fmla="*/ 2117 w 3"/>
                <a:gd name="T11" fmla="*/ 226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7"/>
                <a:gd name="T20" fmla="*/ 3 w 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7">
                  <a:moveTo>
                    <a:pt x="1" y="1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5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2" name="Freeform 135"/>
            <p:cNvSpPr/>
            <p:nvPr/>
          </p:nvSpPr>
          <p:spPr bwMode="auto">
            <a:xfrm>
              <a:off x="5606809" y="5092740"/>
              <a:ext cx="28575" cy="63500"/>
            </a:xfrm>
            <a:custGeom>
              <a:avLst/>
              <a:gdLst>
                <a:gd name="T0" fmla="*/ 2041 w 14"/>
                <a:gd name="T1" fmla="*/ 2117 h 30"/>
                <a:gd name="T2" fmla="*/ 16329 w 14"/>
                <a:gd name="T3" fmla="*/ 6350 h 30"/>
                <a:gd name="T4" fmla="*/ 22452 w 14"/>
                <a:gd name="T5" fmla="*/ 23283 h 30"/>
                <a:gd name="T6" fmla="*/ 28575 w 14"/>
                <a:gd name="T7" fmla="*/ 50800 h 30"/>
                <a:gd name="T8" fmla="*/ 24493 w 14"/>
                <a:gd name="T9" fmla="*/ 63500 h 30"/>
                <a:gd name="T10" fmla="*/ 20411 w 14"/>
                <a:gd name="T11" fmla="*/ 59267 h 30"/>
                <a:gd name="T12" fmla="*/ 4082 w 14"/>
                <a:gd name="T13" fmla="*/ 25400 h 30"/>
                <a:gd name="T14" fmla="*/ 2041 w 14"/>
                <a:gd name="T15" fmla="*/ 2117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0"/>
                <a:gd name="T26" fmla="*/ 14 w 14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0">
                  <a:moveTo>
                    <a:pt x="1" y="1"/>
                  </a:moveTo>
                  <a:cubicBezTo>
                    <a:pt x="3" y="0"/>
                    <a:pt x="7" y="1"/>
                    <a:pt x="8" y="3"/>
                  </a:cubicBezTo>
                  <a:cubicBezTo>
                    <a:pt x="10" y="5"/>
                    <a:pt x="11" y="8"/>
                    <a:pt x="11" y="11"/>
                  </a:cubicBezTo>
                  <a:cubicBezTo>
                    <a:pt x="12" y="15"/>
                    <a:pt x="13" y="20"/>
                    <a:pt x="14" y="24"/>
                  </a:cubicBezTo>
                  <a:cubicBezTo>
                    <a:pt x="14" y="27"/>
                    <a:pt x="14" y="30"/>
                    <a:pt x="12" y="30"/>
                  </a:cubicBezTo>
                  <a:cubicBezTo>
                    <a:pt x="11" y="30"/>
                    <a:pt x="10" y="29"/>
                    <a:pt x="10" y="28"/>
                  </a:cubicBezTo>
                  <a:cubicBezTo>
                    <a:pt x="6" y="24"/>
                    <a:pt x="3" y="18"/>
                    <a:pt x="2" y="12"/>
                  </a:cubicBezTo>
                  <a:cubicBezTo>
                    <a:pt x="2" y="12"/>
                    <a:pt x="0" y="3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3" name="Freeform 136"/>
            <p:cNvSpPr/>
            <p:nvPr/>
          </p:nvSpPr>
          <p:spPr bwMode="auto">
            <a:xfrm>
              <a:off x="5614747" y="5100678"/>
              <a:ext cx="6350" cy="6350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117 h 3"/>
                <a:gd name="T4" fmla="*/ 0 w 3"/>
                <a:gd name="T5" fmla="*/ 2117 h 3"/>
                <a:gd name="T6" fmla="*/ 6350 w 3"/>
                <a:gd name="T7" fmla="*/ 6350 h 3"/>
                <a:gd name="T8" fmla="*/ 6350 w 3"/>
                <a:gd name="T9" fmla="*/ 2117 h 3"/>
                <a:gd name="T10" fmla="*/ 0 w 3"/>
                <a:gd name="T11" fmla="*/ 0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4" name="Freeform 137"/>
            <p:cNvSpPr/>
            <p:nvPr/>
          </p:nvSpPr>
          <p:spPr bwMode="auto">
            <a:xfrm>
              <a:off x="5622684" y="5114965"/>
              <a:ext cx="6350" cy="15875"/>
            </a:xfrm>
            <a:custGeom>
              <a:avLst/>
              <a:gdLst>
                <a:gd name="T0" fmla="*/ 2117 w 3"/>
                <a:gd name="T1" fmla="*/ 2268 h 7"/>
                <a:gd name="T2" fmla="*/ 0 w 3"/>
                <a:gd name="T3" fmla="*/ 2268 h 7"/>
                <a:gd name="T4" fmla="*/ 2117 w 3"/>
                <a:gd name="T5" fmla="*/ 9071 h 7"/>
                <a:gd name="T6" fmla="*/ 4233 w 3"/>
                <a:gd name="T7" fmla="*/ 15875 h 7"/>
                <a:gd name="T8" fmla="*/ 6350 w 3"/>
                <a:gd name="T9" fmla="*/ 15875 h 7"/>
                <a:gd name="T10" fmla="*/ 2117 w 3"/>
                <a:gd name="T11" fmla="*/ 2268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7"/>
                <a:gd name="T20" fmla="*/ 3 w 3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7">
                  <a:moveTo>
                    <a:pt x="1" y="1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5"/>
                    <a:pt x="2" y="6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3" y="5"/>
                    <a:pt x="2" y="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5" name="Freeform 138"/>
            <p:cNvSpPr/>
            <p:nvPr/>
          </p:nvSpPr>
          <p:spPr bwMode="auto">
            <a:xfrm>
              <a:off x="5778259" y="4924465"/>
              <a:ext cx="203200" cy="103188"/>
            </a:xfrm>
            <a:custGeom>
              <a:avLst/>
              <a:gdLst>
                <a:gd name="T0" fmla="*/ 0 w 96"/>
                <a:gd name="T1" fmla="*/ 98976 h 49"/>
                <a:gd name="T2" fmla="*/ 82550 w 96"/>
                <a:gd name="T3" fmla="*/ 56859 h 49"/>
                <a:gd name="T4" fmla="*/ 203200 w 96"/>
                <a:gd name="T5" fmla="*/ 0 h 49"/>
                <a:gd name="T6" fmla="*/ 107950 w 96"/>
                <a:gd name="T7" fmla="*/ 92659 h 49"/>
                <a:gd name="T8" fmla="*/ 0 w 96"/>
                <a:gd name="T9" fmla="*/ 103188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49"/>
                <a:gd name="T17" fmla="*/ 96 w 96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49">
                  <a:moveTo>
                    <a:pt x="0" y="47"/>
                  </a:moveTo>
                  <a:cubicBezTo>
                    <a:pt x="15" y="46"/>
                    <a:pt x="27" y="35"/>
                    <a:pt x="39" y="27"/>
                  </a:cubicBezTo>
                  <a:cubicBezTo>
                    <a:pt x="56" y="15"/>
                    <a:pt x="75" y="5"/>
                    <a:pt x="96" y="0"/>
                  </a:cubicBezTo>
                  <a:cubicBezTo>
                    <a:pt x="87" y="20"/>
                    <a:pt x="72" y="38"/>
                    <a:pt x="51" y="44"/>
                  </a:cubicBezTo>
                  <a:cubicBezTo>
                    <a:pt x="34" y="48"/>
                    <a:pt x="17" y="44"/>
                    <a:pt x="0" y="49"/>
                  </a:cubicBezTo>
                </a:path>
              </a:pathLst>
            </a:custGeom>
            <a:solidFill>
              <a:srgbClr val="8B686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6" name="Freeform 139"/>
            <p:cNvSpPr/>
            <p:nvPr/>
          </p:nvSpPr>
          <p:spPr bwMode="auto">
            <a:xfrm>
              <a:off x="5341697" y="4857790"/>
              <a:ext cx="139700" cy="111125"/>
            </a:xfrm>
            <a:custGeom>
              <a:avLst/>
              <a:gdLst>
                <a:gd name="T0" fmla="*/ 139700 w 66"/>
                <a:gd name="T1" fmla="*/ 111125 h 52"/>
                <a:gd name="T2" fmla="*/ 52917 w 66"/>
                <a:gd name="T3" fmla="*/ 51288 h 52"/>
                <a:gd name="T4" fmla="*/ 0 w 66"/>
                <a:gd name="T5" fmla="*/ 0 h 52"/>
                <a:gd name="T6" fmla="*/ 23283 w 66"/>
                <a:gd name="T7" fmla="*/ 40603 h 52"/>
                <a:gd name="T8" fmla="*/ 44450 w 66"/>
                <a:gd name="T9" fmla="*/ 68385 h 52"/>
                <a:gd name="T10" fmla="*/ 67733 w 66"/>
                <a:gd name="T11" fmla="*/ 83344 h 52"/>
                <a:gd name="T12" fmla="*/ 120650 w 66"/>
                <a:gd name="T13" fmla="*/ 104714 h 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52"/>
                <a:gd name="T23" fmla="*/ 66 w 66"/>
                <a:gd name="T24" fmla="*/ 52 h 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52">
                  <a:moveTo>
                    <a:pt x="66" y="52"/>
                  </a:moveTo>
                  <a:cubicBezTo>
                    <a:pt x="50" y="46"/>
                    <a:pt x="36" y="36"/>
                    <a:pt x="25" y="24"/>
                  </a:cubicBezTo>
                  <a:cubicBezTo>
                    <a:pt x="17" y="15"/>
                    <a:pt x="10" y="5"/>
                    <a:pt x="0" y="0"/>
                  </a:cubicBezTo>
                  <a:cubicBezTo>
                    <a:pt x="4" y="6"/>
                    <a:pt x="7" y="13"/>
                    <a:pt x="11" y="19"/>
                  </a:cubicBezTo>
                  <a:cubicBezTo>
                    <a:pt x="14" y="24"/>
                    <a:pt x="17" y="29"/>
                    <a:pt x="21" y="32"/>
                  </a:cubicBezTo>
                  <a:cubicBezTo>
                    <a:pt x="24" y="35"/>
                    <a:pt x="28" y="37"/>
                    <a:pt x="32" y="39"/>
                  </a:cubicBezTo>
                  <a:cubicBezTo>
                    <a:pt x="40" y="43"/>
                    <a:pt x="48" y="46"/>
                    <a:pt x="57" y="49"/>
                  </a:cubicBezTo>
                </a:path>
              </a:pathLst>
            </a:custGeom>
            <a:solidFill>
              <a:srgbClr val="8B686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7" name="Freeform 140"/>
            <p:cNvSpPr/>
            <p:nvPr/>
          </p:nvSpPr>
          <p:spPr bwMode="auto">
            <a:xfrm>
              <a:off x="5698884" y="5288003"/>
              <a:ext cx="101600" cy="152400"/>
            </a:xfrm>
            <a:custGeom>
              <a:avLst/>
              <a:gdLst>
                <a:gd name="T0" fmla="*/ 93133 w 48"/>
                <a:gd name="T1" fmla="*/ 4233 h 72"/>
                <a:gd name="T2" fmla="*/ 2117 w 48"/>
                <a:gd name="T3" fmla="*/ 148167 h 72"/>
                <a:gd name="T4" fmla="*/ 4233 w 48"/>
                <a:gd name="T5" fmla="*/ 152400 h 72"/>
                <a:gd name="T6" fmla="*/ 57150 w 48"/>
                <a:gd name="T7" fmla="*/ 101600 h 72"/>
                <a:gd name="T8" fmla="*/ 99483 w 48"/>
                <a:gd name="T9" fmla="*/ 6350 h 72"/>
                <a:gd name="T10" fmla="*/ 93133 w 48"/>
                <a:gd name="T11" fmla="*/ 4233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72"/>
                <a:gd name="T20" fmla="*/ 48 w 4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72">
                  <a:moveTo>
                    <a:pt x="44" y="2"/>
                  </a:moveTo>
                  <a:cubicBezTo>
                    <a:pt x="35" y="28"/>
                    <a:pt x="22" y="52"/>
                    <a:pt x="1" y="70"/>
                  </a:cubicBezTo>
                  <a:cubicBezTo>
                    <a:pt x="0" y="70"/>
                    <a:pt x="1" y="72"/>
                    <a:pt x="2" y="72"/>
                  </a:cubicBezTo>
                  <a:cubicBezTo>
                    <a:pt x="14" y="69"/>
                    <a:pt x="21" y="57"/>
                    <a:pt x="27" y="48"/>
                  </a:cubicBezTo>
                  <a:cubicBezTo>
                    <a:pt x="36" y="34"/>
                    <a:pt x="42" y="19"/>
                    <a:pt x="47" y="3"/>
                  </a:cubicBezTo>
                  <a:cubicBezTo>
                    <a:pt x="48" y="1"/>
                    <a:pt x="45" y="0"/>
                    <a:pt x="4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8" name="组合 156"/>
          <p:cNvGrpSpPr/>
          <p:nvPr/>
        </p:nvGrpSpPr>
        <p:grpSpPr bwMode="auto">
          <a:xfrm>
            <a:off x="8976739" y="1886559"/>
            <a:ext cx="2611465" cy="1397226"/>
            <a:chOff x="2365134" y="4656178"/>
            <a:chExt cx="2032000" cy="1087438"/>
          </a:xfrm>
        </p:grpSpPr>
        <p:sp>
          <p:nvSpPr>
            <p:cNvPr id="259" name="Freeform 145"/>
            <p:cNvSpPr/>
            <p:nvPr/>
          </p:nvSpPr>
          <p:spPr bwMode="auto">
            <a:xfrm>
              <a:off x="2365134" y="4656178"/>
              <a:ext cx="2032000" cy="1087438"/>
            </a:xfrm>
            <a:custGeom>
              <a:avLst/>
              <a:gdLst>
                <a:gd name="T0" fmla="*/ 1911350 w 960"/>
                <a:gd name="T1" fmla="*/ 395046 h 512"/>
                <a:gd name="T2" fmla="*/ 1756833 w 960"/>
                <a:gd name="T3" fmla="*/ 450267 h 512"/>
                <a:gd name="T4" fmla="*/ 1746250 w 960"/>
                <a:gd name="T5" fmla="*/ 420533 h 512"/>
                <a:gd name="T6" fmla="*/ 1758950 w 960"/>
                <a:gd name="T7" fmla="*/ 416285 h 512"/>
                <a:gd name="T8" fmla="*/ 1820333 w 960"/>
                <a:gd name="T9" fmla="*/ 310090 h 512"/>
                <a:gd name="T10" fmla="*/ 1699683 w 960"/>
                <a:gd name="T11" fmla="*/ 186903 h 512"/>
                <a:gd name="T12" fmla="*/ 1593850 w 960"/>
                <a:gd name="T13" fmla="*/ 203895 h 512"/>
                <a:gd name="T14" fmla="*/ 1566333 w 960"/>
                <a:gd name="T15" fmla="*/ 212390 h 512"/>
                <a:gd name="T16" fmla="*/ 1413933 w 960"/>
                <a:gd name="T17" fmla="*/ 220886 h 512"/>
                <a:gd name="T18" fmla="*/ 1320800 w 960"/>
                <a:gd name="T19" fmla="*/ 165664 h 512"/>
                <a:gd name="T20" fmla="*/ 1346200 w 960"/>
                <a:gd name="T21" fmla="*/ 99823 h 512"/>
                <a:gd name="T22" fmla="*/ 1310217 w 960"/>
                <a:gd name="T23" fmla="*/ 27611 h 512"/>
                <a:gd name="T24" fmla="*/ 1164167 w 960"/>
                <a:gd name="T25" fmla="*/ 19115 h 512"/>
                <a:gd name="T26" fmla="*/ 1007533 w 960"/>
                <a:gd name="T27" fmla="*/ 70089 h 512"/>
                <a:gd name="T28" fmla="*/ 569383 w 960"/>
                <a:gd name="T29" fmla="*/ 248497 h 512"/>
                <a:gd name="T30" fmla="*/ 552450 w 960"/>
                <a:gd name="T31" fmla="*/ 295222 h 512"/>
                <a:gd name="T32" fmla="*/ 599017 w 960"/>
                <a:gd name="T33" fmla="*/ 320709 h 512"/>
                <a:gd name="T34" fmla="*/ 645583 w 960"/>
                <a:gd name="T35" fmla="*/ 452391 h 512"/>
                <a:gd name="T36" fmla="*/ 692150 w 960"/>
                <a:gd name="T37" fmla="*/ 577701 h 512"/>
                <a:gd name="T38" fmla="*/ 738717 w 960"/>
                <a:gd name="T39" fmla="*/ 720003 h 512"/>
                <a:gd name="T40" fmla="*/ 749300 w 960"/>
                <a:gd name="T41" fmla="*/ 756109 h 512"/>
                <a:gd name="T42" fmla="*/ 766233 w 960"/>
                <a:gd name="T43" fmla="*/ 807083 h 512"/>
                <a:gd name="T44" fmla="*/ 709083 w 960"/>
                <a:gd name="T45" fmla="*/ 828322 h 512"/>
                <a:gd name="T46" fmla="*/ 628650 w 960"/>
                <a:gd name="T47" fmla="*/ 858056 h 512"/>
                <a:gd name="T48" fmla="*/ 512233 w 960"/>
                <a:gd name="T49" fmla="*/ 902658 h 512"/>
                <a:gd name="T50" fmla="*/ 190500 w 960"/>
                <a:gd name="T51" fmla="*/ 889915 h 512"/>
                <a:gd name="T52" fmla="*/ 146050 w 960"/>
                <a:gd name="T53" fmla="*/ 690268 h 512"/>
                <a:gd name="T54" fmla="*/ 256117 w 960"/>
                <a:gd name="T55" fmla="*/ 586197 h 512"/>
                <a:gd name="T56" fmla="*/ 306917 w 960"/>
                <a:gd name="T57" fmla="*/ 577701 h 512"/>
                <a:gd name="T58" fmla="*/ 395817 w 960"/>
                <a:gd name="T59" fmla="*/ 622303 h 512"/>
                <a:gd name="T60" fmla="*/ 408517 w 960"/>
                <a:gd name="T61" fmla="*/ 705136 h 512"/>
                <a:gd name="T62" fmla="*/ 349250 w 960"/>
                <a:gd name="T63" fmla="*/ 766729 h 512"/>
                <a:gd name="T64" fmla="*/ 315383 w 960"/>
                <a:gd name="T65" fmla="*/ 764605 h 512"/>
                <a:gd name="T66" fmla="*/ 294217 w 960"/>
                <a:gd name="T67" fmla="*/ 730622 h 512"/>
                <a:gd name="T68" fmla="*/ 309033 w 960"/>
                <a:gd name="T69" fmla="*/ 720003 h 512"/>
                <a:gd name="T70" fmla="*/ 328083 w 960"/>
                <a:gd name="T71" fmla="*/ 720003 h 512"/>
                <a:gd name="T72" fmla="*/ 357717 w 960"/>
                <a:gd name="T73" fmla="*/ 720003 h 512"/>
                <a:gd name="T74" fmla="*/ 387350 w 960"/>
                <a:gd name="T75" fmla="*/ 686020 h 512"/>
                <a:gd name="T76" fmla="*/ 374650 w 960"/>
                <a:gd name="T77" fmla="*/ 645666 h 512"/>
                <a:gd name="T78" fmla="*/ 270933 w 960"/>
                <a:gd name="T79" fmla="*/ 624427 h 512"/>
                <a:gd name="T80" fmla="*/ 186267 w 960"/>
                <a:gd name="T81" fmla="*/ 762481 h 512"/>
                <a:gd name="T82" fmla="*/ 251883 w 960"/>
                <a:gd name="T83" fmla="*/ 862304 h 512"/>
                <a:gd name="T84" fmla="*/ 400050 w 960"/>
                <a:gd name="T85" fmla="*/ 872924 h 512"/>
                <a:gd name="T86" fmla="*/ 467783 w 960"/>
                <a:gd name="T87" fmla="*/ 834693 h 512"/>
                <a:gd name="T88" fmla="*/ 497417 w 960"/>
                <a:gd name="T89" fmla="*/ 545843 h 512"/>
                <a:gd name="T90" fmla="*/ 196850 w 960"/>
                <a:gd name="T91" fmla="*/ 471506 h 512"/>
                <a:gd name="T92" fmla="*/ 6350 w 960"/>
                <a:gd name="T93" fmla="*/ 741242 h 512"/>
                <a:gd name="T94" fmla="*/ 169333 w 960"/>
                <a:gd name="T95" fmla="*/ 1030092 h 512"/>
                <a:gd name="T96" fmla="*/ 558800 w 960"/>
                <a:gd name="T97" fmla="*/ 1038588 h 512"/>
                <a:gd name="T98" fmla="*/ 647700 w 960"/>
                <a:gd name="T99" fmla="*/ 1008853 h 512"/>
                <a:gd name="T100" fmla="*/ 827617 w 960"/>
                <a:gd name="T101" fmla="*/ 945136 h 512"/>
                <a:gd name="T102" fmla="*/ 829733 w 960"/>
                <a:gd name="T103" fmla="*/ 945136 h 512"/>
                <a:gd name="T104" fmla="*/ 965200 w 960"/>
                <a:gd name="T105" fmla="*/ 896287 h 512"/>
                <a:gd name="T106" fmla="*/ 1989667 w 960"/>
                <a:gd name="T107" fmla="*/ 533099 h 512"/>
                <a:gd name="T108" fmla="*/ 2032000 w 960"/>
                <a:gd name="T109" fmla="*/ 518232 h 512"/>
                <a:gd name="T110" fmla="*/ 1911350 w 960"/>
                <a:gd name="T111" fmla="*/ 395046 h 51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0"/>
                <a:gd name="T169" fmla="*/ 0 h 512"/>
                <a:gd name="T170" fmla="*/ 960 w 960"/>
                <a:gd name="T171" fmla="*/ 512 h 51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0" h="512">
                  <a:moveTo>
                    <a:pt x="903" y="186"/>
                  </a:moveTo>
                  <a:cubicBezTo>
                    <a:pt x="830" y="212"/>
                    <a:pt x="830" y="212"/>
                    <a:pt x="830" y="212"/>
                  </a:cubicBezTo>
                  <a:cubicBezTo>
                    <a:pt x="828" y="207"/>
                    <a:pt x="826" y="203"/>
                    <a:pt x="825" y="198"/>
                  </a:cubicBezTo>
                  <a:cubicBezTo>
                    <a:pt x="827" y="197"/>
                    <a:pt x="829" y="197"/>
                    <a:pt x="831" y="196"/>
                  </a:cubicBezTo>
                  <a:cubicBezTo>
                    <a:pt x="852" y="187"/>
                    <a:pt x="863" y="168"/>
                    <a:pt x="860" y="146"/>
                  </a:cubicBezTo>
                  <a:cubicBezTo>
                    <a:pt x="856" y="117"/>
                    <a:pt x="830" y="91"/>
                    <a:pt x="803" y="88"/>
                  </a:cubicBezTo>
                  <a:cubicBezTo>
                    <a:pt x="785" y="86"/>
                    <a:pt x="769" y="91"/>
                    <a:pt x="753" y="96"/>
                  </a:cubicBezTo>
                  <a:cubicBezTo>
                    <a:pt x="748" y="98"/>
                    <a:pt x="744" y="99"/>
                    <a:pt x="740" y="100"/>
                  </a:cubicBezTo>
                  <a:cubicBezTo>
                    <a:pt x="711" y="108"/>
                    <a:pt x="687" y="109"/>
                    <a:pt x="668" y="104"/>
                  </a:cubicBezTo>
                  <a:cubicBezTo>
                    <a:pt x="653" y="99"/>
                    <a:pt x="638" y="91"/>
                    <a:pt x="624" y="78"/>
                  </a:cubicBezTo>
                  <a:cubicBezTo>
                    <a:pt x="633" y="71"/>
                    <a:pt x="637" y="60"/>
                    <a:pt x="636" y="47"/>
                  </a:cubicBezTo>
                  <a:cubicBezTo>
                    <a:pt x="636" y="32"/>
                    <a:pt x="630" y="21"/>
                    <a:pt x="619" y="13"/>
                  </a:cubicBezTo>
                  <a:cubicBezTo>
                    <a:pt x="600" y="0"/>
                    <a:pt x="571" y="2"/>
                    <a:pt x="550" y="9"/>
                  </a:cubicBezTo>
                  <a:cubicBezTo>
                    <a:pt x="528" y="16"/>
                    <a:pt x="502" y="25"/>
                    <a:pt x="476" y="33"/>
                  </a:cubicBezTo>
                  <a:cubicBezTo>
                    <a:pt x="417" y="53"/>
                    <a:pt x="341" y="80"/>
                    <a:pt x="269" y="117"/>
                  </a:cubicBezTo>
                  <a:cubicBezTo>
                    <a:pt x="261" y="121"/>
                    <a:pt x="258" y="130"/>
                    <a:pt x="261" y="139"/>
                  </a:cubicBezTo>
                  <a:cubicBezTo>
                    <a:pt x="264" y="148"/>
                    <a:pt x="274" y="153"/>
                    <a:pt x="283" y="151"/>
                  </a:cubicBezTo>
                  <a:cubicBezTo>
                    <a:pt x="290" y="172"/>
                    <a:pt x="298" y="193"/>
                    <a:pt x="305" y="213"/>
                  </a:cubicBezTo>
                  <a:cubicBezTo>
                    <a:pt x="313" y="232"/>
                    <a:pt x="320" y="252"/>
                    <a:pt x="327" y="272"/>
                  </a:cubicBezTo>
                  <a:cubicBezTo>
                    <a:pt x="335" y="294"/>
                    <a:pt x="342" y="317"/>
                    <a:pt x="349" y="339"/>
                  </a:cubicBezTo>
                  <a:cubicBezTo>
                    <a:pt x="351" y="344"/>
                    <a:pt x="353" y="350"/>
                    <a:pt x="354" y="356"/>
                  </a:cubicBezTo>
                  <a:cubicBezTo>
                    <a:pt x="356" y="364"/>
                    <a:pt x="359" y="372"/>
                    <a:pt x="362" y="380"/>
                  </a:cubicBezTo>
                  <a:cubicBezTo>
                    <a:pt x="335" y="390"/>
                    <a:pt x="335" y="390"/>
                    <a:pt x="335" y="390"/>
                  </a:cubicBezTo>
                  <a:cubicBezTo>
                    <a:pt x="323" y="394"/>
                    <a:pt x="311" y="399"/>
                    <a:pt x="297" y="404"/>
                  </a:cubicBezTo>
                  <a:cubicBezTo>
                    <a:pt x="279" y="411"/>
                    <a:pt x="261" y="419"/>
                    <a:pt x="242" y="425"/>
                  </a:cubicBezTo>
                  <a:cubicBezTo>
                    <a:pt x="196" y="441"/>
                    <a:pt x="137" y="454"/>
                    <a:pt x="90" y="419"/>
                  </a:cubicBezTo>
                  <a:cubicBezTo>
                    <a:pt x="61" y="397"/>
                    <a:pt x="59" y="355"/>
                    <a:pt x="69" y="325"/>
                  </a:cubicBezTo>
                  <a:cubicBezTo>
                    <a:pt x="76" y="303"/>
                    <a:pt x="96" y="285"/>
                    <a:pt x="121" y="276"/>
                  </a:cubicBezTo>
                  <a:cubicBezTo>
                    <a:pt x="129" y="274"/>
                    <a:pt x="137" y="272"/>
                    <a:pt x="145" y="272"/>
                  </a:cubicBezTo>
                  <a:cubicBezTo>
                    <a:pt x="161" y="271"/>
                    <a:pt x="177" y="279"/>
                    <a:pt x="187" y="293"/>
                  </a:cubicBezTo>
                  <a:cubicBezTo>
                    <a:pt x="196" y="305"/>
                    <a:pt x="198" y="319"/>
                    <a:pt x="193" y="332"/>
                  </a:cubicBezTo>
                  <a:cubicBezTo>
                    <a:pt x="188" y="345"/>
                    <a:pt x="177" y="357"/>
                    <a:pt x="165" y="361"/>
                  </a:cubicBezTo>
                  <a:cubicBezTo>
                    <a:pt x="159" y="363"/>
                    <a:pt x="154" y="363"/>
                    <a:pt x="149" y="360"/>
                  </a:cubicBezTo>
                  <a:cubicBezTo>
                    <a:pt x="143" y="357"/>
                    <a:pt x="136" y="350"/>
                    <a:pt x="139" y="344"/>
                  </a:cubicBezTo>
                  <a:cubicBezTo>
                    <a:pt x="140" y="342"/>
                    <a:pt x="143" y="340"/>
                    <a:pt x="146" y="339"/>
                  </a:cubicBezTo>
                  <a:cubicBezTo>
                    <a:pt x="149" y="338"/>
                    <a:pt x="152" y="338"/>
                    <a:pt x="155" y="339"/>
                  </a:cubicBezTo>
                  <a:cubicBezTo>
                    <a:pt x="159" y="341"/>
                    <a:pt x="164" y="341"/>
                    <a:pt x="169" y="339"/>
                  </a:cubicBezTo>
                  <a:cubicBezTo>
                    <a:pt x="176" y="337"/>
                    <a:pt x="182" y="330"/>
                    <a:pt x="183" y="323"/>
                  </a:cubicBezTo>
                  <a:cubicBezTo>
                    <a:pt x="185" y="316"/>
                    <a:pt x="182" y="309"/>
                    <a:pt x="177" y="304"/>
                  </a:cubicBezTo>
                  <a:cubicBezTo>
                    <a:pt x="163" y="291"/>
                    <a:pt x="145" y="288"/>
                    <a:pt x="128" y="294"/>
                  </a:cubicBezTo>
                  <a:cubicBezTo>
                    <a:pt x="104" y="302"/>
                    <a:pt x="82" y="328"/>
                    <a:pt x="88" y="359"/>
                  </a:cubicBezTo>
                  <a:cubicBezTo>
                    <a:pt x="91" y="380"/>
                    <a:pt x="102" y="396"/>
                    <a:pt x="119" y="406"/>
                  </a:cubicBezTo>
                  <a:cubicBezTo>
                    <a:pt x="138" y="417"/>
                    <a:pt x="164" y="419"/>
                    <a:pt x="189" y="411"/>
                  </a:cubicBezTo>
                  <a:cubicBezTo>
                    <a:pt x="201" y="407"/>
                    <a:pt x="212" y="401"/>
                    <a:pt x="221" y="393"/>
                  </a:cubicBezTo>
                  <a:cubicBezTo>
                    <a:pt x="259" y="358"/>
                    <a:pt x="265" y="300"/>
                    <a:pt x="235" y="257"/>
                  </a:cubicBezTo>
                  <a:cubicBezTo>
                    <a:pt x="206" y="214"/>
                    <a:pt x="148" y="199"/>
                    <a:pt x="93" y="222"/>
                  </a:cubicBezTo>
                  <a:cubicBezTo>
                    <a:pt x="39" y="244"/>
                    <a:pt x="6" y="291"/>
                    <a:pt x="3" y="349"/>
                  </a:cubicBezTo>
                  <a:cubicBezTo>
                    <a:pt x="0" y="411"/>
                    <a:pt x="26" y="458"/>
                    <a:pt x="80" y="485"/>
                  </a:cubicBezTo>
                  <a:cubicBezTo>
                    <a:pt x="130" y="511"/>
                    <a:pt x="188" y="512"/>
                    <a:pt x="264" y="489"/>
                  </a:cubicBezTo>
                  <a:cubicBezTo>
                    <a:pt x="277" y="485"/>
                    <a:pt x="291" y="480"/>
                    <a:pt x="306" y="475"/>
                  </a:cubicBezTo>
                  <a:cubicBezTo>
                    <a:pt x="334" y="466"/>
                    <a:pt x="363" y="455"/>
                    <a:pt x="391" y="445"/>
                  </a:cubicBezTo>
                  <a:cubicBezTo>
                    <a:pt x="392" y="445"/>
                    <a:pt x="392" y="445"/>
                    <a:pt x="392" y="445"/>
                  </a:cubicBezTo>
                  <a:cubicBezTo>
                    <a:pt x="413" y="438"/>
                    <a:pt x="435" y="430"/>
                    <a:pt x="456" y="422"/>
                  </a:cubicBezTo>
                  <a:cubicBezTo>
                    <a:pt x="603" y="372"/>
                    <a:pt x="906" y="264"/>
                    <a:pt x="940" y="251"/>
                  </a:cubicBezTo>
                  <a:cubicBezTo>
                    <a:pt x="960" y="244"/>
                    <a:pt x="960" y="244"/>
                    <a:pt x="960" y="244"/>
                  </a:cubicBezTo>
                  <a:lnTo>
                    <a:pt x="903" y="18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0" name="Freeform 146"/>
            <p:cNvSpPr>
              <a:spLocks noEditPoints="1"/>
            </p:cNvSpPr>
            <p:nvPr/>
          </p:nvSpPr>
          <p:spPr bwMode="auto">
            <a:xfrm>
              <a:off x="2941397" y="4679990"/>
              <a:ext cx="1268413" cy="817563"/>
            </a:xfrm>
            <a:custGeom>
              <a:avLst/>
              <a:gdLst>
                <a:gd name="T0" fmla="*/ 1124420 w 599"/>
                <a:gd name="T1" fmla="*/ 191119 h 385"/>
                <a:gd name="T2" fmla="*/ 1001601 w 599"/>
                <a:gd name="T3" fmla="*/ 216601 h 385"/>
                <a:gd name="T4" fmla="*/ 832197 w 599"/>
                <a:gd name="T5" fmla="*/ 222972 h 385"/>
                <a:gd name="T6" fmla="*/ 722085 w 599"/>
                <a:gd name="T7" fmla="*/ 155018 h 385"/>
                <a:gd name="T8" fmla="*/ 700909 w 599"/>
                <a:gd name="T9" fmla="*/ 133783 h 385"/>
                <a:gd name="T10" fmla="*/ 745378 w 599"/>
                <a:gd name="T11" fmla="*/ 76447 h 385"/>
                <a:gd name="T12" fmla="*/ 601384 w 599"/>
                <a:gd name="T13" fmla="*/ 23359 h 385"/>
                <a:gd name="T14" fmla="*/ 10588 w 599"/>
                <a:gd name="T15" fmla="*/ 250578 h 385"/>
                <a:gd name="T16" fmla="*/ 19058 w 599"/>
                <a:gd name="T17" fmla="*/ 267566 h 385"/>
                <a:gd name="T18" fmla="*/ 46586 w 599"/>
                <a:gd name="T19" fmla="*/ 261195 h 385"/>
                <a:gd name="T20" fmla="*/ 44469 w 599"/>
                <a:gd name="T21" fmla="*/ 265443 h 385"/>
                <a:gd name="T22" fmla="*/ 146111 w 599"/>
                <a:gd name="T23" fmla="*/ 545750 h 385"/>
                <a:gd name="T24" fmla="*/ 194815 w 599"/>
                <a:gd name="T25" fmla="*/ 685904 h 385"/>
                <a:gd name="T26" fmla="*/ 235048 w 599"/>
                <a:gd name="T27" fmla="*/ 811192 h 385"/>
                <a:gd name="T28" fmla="*/ 241401 w 599"/>
                <a:gd name="T29" fmla="*/ 813316 h 385"/>
                <a:gd name="T30" fmla="*/ 243518 w 599"/>
                <a:gd name="T31" fmla="*/ 817563 h 385"/>
                <a:gd name="T32" fmla="*/ 1151948 w 599"/>
                <a:gd name="T33" fmla="*/ 488414 h 385"/>
                <a:gd name="T34" fmla="*/ 1173123 w 599"/>
                <a:gd name="T35" fmla="*/ 473549 h 385"/>
                <a:gd name="T36" fmla="*/ 1132890 w 599"/>
                <a:gd name="T37" fmla="*/ 367372 h 385"/>
                <a:gd name="T38" fmla="*/ 1175241 w 599"/>
                <a:gd name="T39" fmla="*/ 365249 h 385"/>
                <a:gd name="T40" fmla="*/ 1124420 w 599"/>
                <a:gd name="T41" fmla="*/ 191119 h 385"/>
                <a:gd name="T42" fmla="*/ 662793 w 599"/>
                <a:gd name="T43" fmla="*/ 65830 h 385"/>
                <a:gd name="T44" fmla="*/ 660676 w 599"/>
                <a:gd name="T45" fmla="*/ 65830 h 385"/>
                <a:gd name="T46" fmla="*/ 660676 w 599"/>
                <a:gd name="T47" fmla="*/ 65830 h 385"/>
                <a:gd name="T48" fmla="*/ 662793 w 599"/>
                <a:gd name="T49" fmla="*/ 65830 h 385"/>
                <a:gd name="T50" fmla="*/ 50821 w 599"/>
                <a:gd name="T51" fmla="*/ 263319 h 385"/>
                <a:gd name="T52" fmla="*/ 50821 w 599"/>
                <a:gd name="T53" fmla="*/ 263319 h 385"/>
                <a:gd name="T54" fmla="*/ 50821 w 599"/>
                <a:gd name="T55" fmla="*/ 263319 h 385"/>
                <a:gd name="T56" fmla="*/ 52939 w 599"/>
                <a:gd name="T57" fmla="*/ 267566 h 385"/>
                <a:gd name="T58" fmla="*/ 50821 w 599"/>
                <a:gd name="T59" fmla="*/ 263319 h 38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99"/>
                <a:gd name="T91" fmla="*/ 0 h 385"/>
                <a:gd name="T92" fmla="*/ 599 w 599"/>
                <a:gd name="T93" fmla="*/ 385 h 38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99" h="385">
                  <a:moveTo>
                    <a:pt x="531" y="90"/>
                  </a:moveTo>
                  <a:cubicBezTo>
                    <a:pt x="511" y="88"/>
                    <a:pt x="492" y="97"/>
                    <a:pt x="473" y="102"/>
                  </a:cubicBezTo>
                  <a:cubicBezTo>
                    <a:pt x="448" y="108"/>
                    <a:pt x="419" y="112"/>
                    <a:pt x="393" y="105"/>
                  </a:cubicBezTo>
                  <a:cubicBezTo>
                    <a:pt x="374" y="100"/>
                    <a:pt x="355" y="87"/>
                    <a:pt x="341" y="73"/>
                  </a:cubicBezTo>
                  <a:cubicBezTo>
                    <a:pt x="337" y="70"/>
                    <a:pt x="334" y="66"/>
                    <a:pt x="331" y="63"/>
                  </a:cubicBezTo>
                  <a:cubicBezTo>
                    <a:pt x="343" y="62"/>
                    <a:pt x="353" y="52"/>
                    <a:pt x="352" y="36"/>
                  </a:cubicBezTo>
                  <a:cubicBezTo>
                    <a:pt x="351" y="0"/>
                    <a:pt x="308" y="3"/>
                    <a:pt x="284" y="11"/>
                  </a:cubicBezTo>
                  <a:cubicBezTo>
                    <a:pt x="190" y="41"/>
                    <a:pt x="93" y="72"/>
                    <a:pt x="5" y="118"/>
                  </a:cubicBezTo>
                  <a:cubicBezTo>
                    <a:pt x="0" y="120"/>
                    <a:pt x="4" y="128"/>
                    <a:pt x="9" y="126"/>
                  </a:cubicBezTo>
                  <a:cubicBezTo>
                    <a:pt x="13" y="125"/>
                    <a:pt x="18" y="124"/>
                    <a:pt x="22" y="123"/>
                  </a:cubicBezTo>
                  <a:cubicBezTo>
                    <a:pt x="21" y="124"/>
                    <a:pt x="21" y="124"/>
                    <a:pt x="21" y="125"/>
                  </a:cubicBezTo>
                  <a:cubicBezTo>
                    <a:pt x="36" y="169"/>
                    <a:pt x="54" y="212"/>
                    <a:pt x="69" y="257"/>
                  </a:cubicBezTo>
                  <a:cubicBezTo>
                    <a:pt x="77" y="279"/>
                    <a:pt x="85" y="301"/>
                    <a:pt x="92" y="323"/>
                  </a:cubicBezTo>
                  <a:cubicBezTo>
                    <a:pt x="98" y="343"/>
                    <a:pt x="102" y="364"/>
                    <a:pt x="111" y="382"/>
                  </a:cubicBezTo>
                  <a:cubicBezTo>
                    <a:pt x="112" y="383"/>
                    <a:pt x="113" y="384"/>
                    <a:pt x="114" y="383"/>
                  </a:cubicBezTo>
                  <a:cubicBezTo>
                    <a:pt x="115" y="385"/>
                    <a:pt x="115" y="385"/>
                    <a:pt x="115" y="385"/>
                  </a:cubicBezTo>
                  <a:cubicBezTo>
                    <a:pt x="544" y="230"/>
                    <a:pt x="544" y="230"/>
                    <a:pt x="544" y="230"/>
                  </a:cubicBezTo>
                  <a:cubicBezTo>
                    <a:pt x="549" y="233"/>
                    <a:pt x="557" y="230"/>
                    <a:pt x="554" y="223"/>
                  </a:cubicBezTo>
                  <a:cubicBezTo>
                    <a:pt x="547" y="207"/>
                    <a:pt x="541" y="190"/>
                    <a:pt x="535" y="173"/>
                  </a:cubicBezTo>
                  <a:cubicBezTo>
                    <a:pt x="540" y="175"/>
                    <a:pt x="547" y="175"/>
                    <a:pt x="555" y="172"/>
                  </a:cubicBezTo>
                  <a:cubicBezTo>
                    <a:pt x="599" y="153"/>
                    <a:pt x="568" y="94"/>
                    <a:pt x="531" y="90"/>
                  </a:cubicBezTo>
                  <a:close/>
                  <a:moveTo>
                    <a:pt x="313" y="31"/>
                  </a:moveTo>
                  <a:cubicBezTo>
                    <a:pt x="313" y="31"/>
                    <a:pt x="312" y="31"/>
                    <a:pt x="312" y="31"/>
                  </a:cubicBezTo>
                  <a:cubicBezTo>
                    <a:pt x="312" y="31"/>
                    <a:pt x="312" y="31"/>
                    <a:pt x="312" y="31"/>
                  </a:cubicBezTo>
                  <a:cubicBezTo>
                    <a:pt x="312" y="31"/>
                    <a:pt x="312" y="31"/>
                    <a:pt x="313" y="31"/>
                  </a:cubicBezTo>
                  <a:close/>
                  <a:moveTo>
                    <a:pt x="24" y="124"/>
                  </a:move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5" y="126"/>
                    <a:pt x="25" y="126"/>
                    <a:pt x="25" y="126"/>
                  </a:cubicBezTo>
                  <a:cubicBezTo>
                    <a:pt x="25" y="126"/>
                    <a:pt x="24" y="125"/>
                    <a:pt x="24" y="124"/>
                  </a:cubicBezTo>
                  <a:close/>
                </a:path>
              </a:pathLst>
            </a:custGeom>
            <a:solidFill>
              <a:srgbClr val="E02F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1" name="Freeform 147"/>
            <p:cNvSpPr/>
            <p:nvPr/>
          </p:nvSpPr>
          <p:spPr bwMode="auto">
            <a:xfrm>
              <a:off x="2396884" y="5083215"/>
              <a:ext cx="1952625" cy="638175"/>
            </a:xfrm>
            <a:custGeom>
              <a:avLst/>
              <a:gdLst>
                <a:gd name="T0" fmla="*/ 326143 w 922"/>
                <a:gd name="T1" fmla="*/ 238252 h 300"/>
                <a:gd name="T2" fmla="*/ 186368 w 922"/>
                <a:gd name="T3" fmla="*/ 331851 h 300"/>
                <a:gd name="T4" fmla="*/ 419327 w 922"/>
                <a:gd name="T5" fmla="*/ 385032 h 300"/>
                <a:gd name="T6" fmla="*/ 446859 w 922"/>
                <a:gd name="T7" fmla="*/ 134017 h 300"/>
                <a:gd name="T8" fmla="*/ 180014 w 922"/>
                <a:gd name="T9" fmla="*/ 70199 h 300"/>
                <a:gd name="T10" fmla="*/ 6353 w 922"/>
                <a:gd name="T11" fmla="*/ 314833 h 300"/>
                <a:gd name="T12" fmla="*/ 152483 w 922"/>
                <a:gd name="T13" fmla="*/ 578612 h 300"/>
                <a:gd name="T14" fmla="*/ 520982 w 922"/>
                <a:gd name="T15" fmla="*/ 582867 h 300"/>
                <a:gd name="T16" fmla="*/ 929721 w 922"/>
                <a:gd name="T17" fmla="*/ 442468 h 300"/>
                <a:gd name="T18" fmla="*/ 1952625 w 922"/>
                <a:gd name="T19" fmla="*/ 78708 h 300"/>
                <a:gd name="T20" fmla="*/ 1876384 w 922"/>
                <a:gd name="T21" fmla="*/ 0 h 300"/>
                <a:gd name="T22" fmla="*/ 690408 w 922"/>
                <a:gd name="T23" fmla="*/ 427577 h 300"/>
                <a:gd name="T24" fmla="*/ 144011 w 922"/>
                <a:gd name="T25" fmla="*/ 485013 h 300"/>
                <a:gd name="T26" fmla="*/ 88948 w 922"/>
                <a:gd name="T27" fmla="*/ 253143 h 300"/>
                <a:gd name="T28" fmla="*/ 277434 w 922"/>
                <a:gd name="T29" fmla="*/ 121253 h 300"/>
                <a:gd name="T30" fmla="*/ 406620 w 922"/>
                <a:gd name="T31" fmla="*/ 289306 h 300"/>
                <a:gd name="T32" fmla="*/ 273198 w 922"/>
                <a:gd name="T33" fmla="*/ 363760 h 300"/>
                <a:gd name="T34" fmla="*/ 241431 w 922"/>
                <a:gd name="T35" fmla="*/ 291433 h 300"/>
                <a:gd name="T36" fmla="*/ 309201 w 922"/>
                <a:gd name="T37" fmla="*/ 265906 h 300"/>
                <a:gd name="T38" fmla="*/ 326143 w 922"/>
                <a:gd name="T39" fmla="*/ 238252 h 3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22"/>
                <a:gd name="T61" fmla="*/ 0 h 300"/>
                <a:gd name="T62" fmla="*/ 922 w 922"/>
                <a:gd name="T63" fmla="*/ 300 h 3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22" h="300">
                  <a:moveTo>
                    <a:pt x="154" y="112"/>
                  </a:moveTo>
                  <a:cubicBezTo>
                    <a:pt x="124" y="86"/>
                    <a:pt x="81" y="120"/>
                    <a:pt x="88" y="156"/>
                  </a:cubicBezTo>
                  <a:cubicBezTo>
                    <a:pt x="97" y="210"/>
                    <a:pt x="164" y="212"/>
                    <a:pt x="198" y="181"/>
                  </a:cubicBezTo>
                  <a:cubicBezTo>
                    <a:pt x="232" y="151"/>
                    <a:pt x="236" y="100"/>
                    <a:pt x="211" y="63"/>
                  </a:cubicBezTo>
                  <a:cubicBezTo>
                    <a:pt x="182" y="22"/>
                    <a:pt x="129" y="15"/>
                    <a:pt x="85" y="33"/>
                  </a:cubicBezTo>
                  <a:cubicBezTo>
                    <a:pt x="36" y="53"/>
                    <a:pt x="6" y="95"/>
                    <a:pt x="3" y="148"/>
                  </a:cubicBezTo>
                  <a:cubicBezTo>
                    <a:pt x="0" y="203"/>
                    <a:pt x="23" y="246"/>
                    <a:pt x="72" y="272"/>
                  </a:cubicBezTo>
                  <a:cubicBezTo>
                    <a:pt x="128" y="300"/>
                    <a:pt x="189" y="292"/>
                    <a:pt x="246" y="274"/>
                  </a:cubicBezTo>
                  <a:cubicBezTo>
                    <a:pt x="311" y="254"/>
                    <a:pt x="374" y="230"/>
                    <a:pt x="439" y="208"/>
                  </a:cubicBezTo>
                  <a:cubicBezTo>
                    <a:pt x="593" y="155"/>
                    <a:pt x="922" y="37"/>
                    <a:pt x="922" y="37"/>
                  </a:cubicBezTo>
                  <a:cubicBezTo>
                    <a:pt x="886" y="0"/>
                    <a:pt x="886" y="0"/>
                    <a:pt x="886" y="0"/>
                  </a:cubicBezTo>
                  <a:cubicBezTo>
                    <a:pt x="886" y="0"/>
                    <a:pt x="513" y="134"/>
                    <a:pt x="326" y="201"/>
                  </a:cubicBezTo>
                  <a:cubicBezTo>
                    <a:pt x="249" y="229"/>
                    <a:pt x="145" y="286"/>
                    <a:pt x="68" y="228"/>
                  </a:cubicBezTo>
                  <a:cubicBezTo>
                    <a:pt x="35" y="204"/>
                    <a:pt x="30" y="157"/>
                    <a:pt x="42" y="119"/>
                  </a:cubicBezTo>
                  <a:cubicBezTo>
                    <a:pt x="54" y="83"/>
                    <a:pt x="93" y="58"/>
                    <a:pt x="131" y="57"/>
                  </a:cubicBezTo>
                  <a:cubicBezTo>
                    <a:pt x="171" y="56"/>
                    <a:pt x="207" y="95"/>
                    <a:pt x="192" y="136"/>
                  </a:cubicBezTo>
                  <a:cubicBezTo>
                    <a:pt x="184" y="159"/>
                    <a:pt x="155" y="183"/>
                    <a:pt x="129" y="171"/>
                  </a:cubicBezTo>
                  <a:cubicBezTo>
                    <a:pt x="117" y="165"/>
                    <a:pt x="107" y="151"/>
                    <a:pt x="114" y="137"/>
                  </a:cubicBezTo>
                  <a:cubicBezTo>
                    <a:pt x="119" y="126"/>
                    <a:pt x="135" y="120"/>
                    <a:pt x="146" y="125"/>
                  </a:cubicBezTo>
                  <a:cubicBezTo>
                    <a:pt x="153" y="127"/>
                    <a:pt x="161" y="118"/>
                    <a:pt x="154" y="112"/>
                  </a:cubicBezTo>
                  <a:close/>
                </a:path>
              </a:pathLst>
            </a:custGeom>
            <a:solidFill>
              <a:srgbClr val="C5C25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62" name="TextBox 261"/>
          <p:cNvSpPr txBox="1"/>
          <p:nvPr/>
        </p:nvSpPr>
        <p:spPr>
          <a:xfrm>
            <a:off x="686066" y="4147518"/>
            <a:ext cx="238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32B45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F32B45"/>
              </a:solidFill>
              <a:cs typeface="+mn-ea"/>
              <a:sym typeface="+mn-lt"/>
            </a:endParaRPr>
          </a:p>
        </p:txBody>
      </p:sp>
      <p:sp>
        <p:nvSpPr>
          <p:cNvPr id="263" name="TextBox 262"/>
          <p:cNvSpPr txBox="1"/>
          <p:nvPr/>
        </p:nvSpPr>
        <p:spPr>
          <a:xfrm>
            <a:off x="686066" y="4841437"/>
            <a:ext cx="2240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64" name="TextBox 263"/>
          <p:cNvSpPr txBox="1"/>
          <p:nvPr/>
        </p:nvSpPr>
        <p:spPr>
          <a:xfrm>
            <a:off x="3498786" y="4147518"/>
            <a:ext cx="238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B7C29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3B7C29"/>
              </a:solidFill>
              <a:cs typeface="+mn-ea"/>
              <a:sym typeface="+mn-lt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3498786" y="4841437"/>
            <a:ext cx="2240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66" name="TextBox 265"/>
          <p:cNvSpPr txBox="1"/>
          <p:nvPr/>
        </p:nvSpPr>
        <p:spPr>
          <a:xfrm>
            <a:off x="6167046" y="4147518"/>
            <a:ext cx="238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32B45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F32B45"/>
              </a:solidFill>
              <a:cs typeface="+mn-ea"/>
              <a:sym typeface="+mn-lt"/>
            </a:endParaRPr>
          </a:p>
        </p:txBody>
      </p:sp>
      <p:sp>
        <p:nvSpPr>
          <p:cNvPr id="267" name="TextBox 266"/>
          <p:cNvSpPr txBox="1"/>
          <p:nvPr/>
        </p:nvSpPr>
        <p:spPr>
          <a:xfrm>
            <a:off x="6167046" y="4841437"/>
            <a:ext cx="2240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268" name="TextBox 267"/>
          <p:cNvSpPr txBox="1"/>
          <p:nvPr/>
        </p:nvSpPr>
        <p:spPr>
          <a:xfrm>
            <a:off x="9189881" y="4147518"/>
            <a:ext cx="238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B7C29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3B7C29"/>
              </a:solidFill>
              <a:cs typeface="+mn-ea"/>
              <a:sym typeface="+mn-lt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9189881" y="4841437"/>
            <a:ext cx="2240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2" grpId="0"/>
      <p:bldP spid="263" grpId="0" build="p"/>
      <p:bldP spid="264" grpId="0"/>
      <p:bldP spid="265" grpId="0" build="p"/>
      <p:bldP spid="266" grpId="0"/>
      <p:bldP spid="267" grpId="0" build="p"/>
      <p:bldP spid="268" grpId="0"/>
      <p:bldP spid="26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846" y="1774507"/>
            <a:ext cx="1062589" cy="140006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8542" y="1774507"/>
            <a:ext cx="11626813" cy="5084763"/>
            <a:chOff x="118542" y="1774507"/>
            <a:chExt cx="11626813" cy="508476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2" y="1774507"/>
              <a:ext cx="8628063" cy="5084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83139">
              <a:off x="10451542" y="1821454"/>
              <a:ext cx="1293813" cy="4005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144">
              <a:off x="9380812" y="5013177"/>
              <a:ext cx="1117500" cy="1701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942" y="116632"/>
            <a:ext cx="5322064" cy="295518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645" y="2205500"/>
            <a:ext cx="1135556" cy="13772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34115" y="2878512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D62822"/>
                </a:solidFill>
                <a:cs typeface="+mn-ea"/>
                <a:sym typeface="+mn-lt"/>
              </a:rPr>
              <a:t>感谢一路有你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92" y="3824085"/>
            <a:ext cx="3975322" cy="119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ripple dir="r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25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75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25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83038" y="620688"/>
            <a:ext cx="619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 圣诞节（</a:t>
            </a:r>
            <a:r>
              <a:rPr lang="en-US" altLang="zh-CN" sz="1600" dirty="0">
                <a:cs typeface="+mn-ea"/>
                <a:sym typeface="+mn-lt"/>
              </a:rPr>
              <a:t>Christmas</a:t>
            </a:r>
            <a:r>
              <a:rPr lang="zh-CN" altLang="en-US" sz="16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25</a:t>
            </a:r>
            <a:r>
              <a:rPr lang="zh-CN" altLang="en-US" sz="16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 大部分的天主教教堂都会先在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日的平安夜，亦即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25</a:t>
            </a:r>
            <a:r>
              <a:rPr lang="zh-CN" altLang="en-US" sz="1600" dirty="0">
                <a:cs typeface="+mn-ea"/>
                <a:sym typeface="+mn-lt"/>
              </a:rPr>
              <a:t>日凌晨举行子夜弥撒，而一些基督教会则会举行报佳音，然后在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25</a:t>
            </a:r>
            <a:r>
              <a:rPr lang="zh-CN" altLang="en-US" sz="1600" dirty="0">
                <a:cs typeface="+mn-ea"/>
                <a:sym typeface="+mn-lt"/>
              </a:rPr>
              <a:t>日庆祝圣诞节；基督教的另一大分支</a:t>
            </a:r>
            <a:r>
              <a:rPr lang="en-US" altLang="zh-CN" sz="1600" dirty="0">
                <a:cs typeface="+mn-ea"/>
                <a:sym typeface="+mn-lt"/>
              </a:rPr>
              <a:t>——</a:t>
            </a:r>
            <a:r>
              <a:rPr lang="zh-CN" altLang="en-US" sz="1600" dirty="0">
                <a:cs typeface="+mn-ea"/>
                <a:sym typeface="+mn-lt"/>
              </a:rPr>
              <a:t>东正教的圣诞节庆则在每年的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日。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      圣诞节也是西方世界以及其他很多地区的公共假日，例如：在亚洲的香港、澳门、马来西亚和新加坡。圣经实际上并无记载耶稣诞生日期，圣诞节是后人公定的。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118543" y="3717032"/>
            <a:ext cx="11897445" cy="3142238"/>
            <a:chOff x="118543" y="3717032"/>
            <a:chExt cx="11897445" cy="314223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3" y="3846288"/>
              <a:ext cx="5112568" cy="301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144">
              <a:off x="5656802" y="5466910"/>
              <a:ext cx="877601" cy="1336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797784" y="3717032"/>
              <a:ext cx="5218204" cy="314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1204564"/>
            <a:ext cx="3155191" cy="21524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45794" y="1853702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7C29"/>
                </a:solidFill>
                <a:cs typeface="+mn-ea"/>
                <a:sym typeface="+mn-lt"/>
              </a:rPr>
              <a:t>前 言</a:t>
            </a:r>
          </a:p>
        </p:txBody>
      </p:sp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8543" y="3717032"/>
            <a:ext cx="11897445" cy="3142238"/>
            <a:chOff x="118543" y="3717032"/>
            <a:chExt cx="11897445" cy="31422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3" y="3846288"/>
              <a:ext cx="5112568" cy="301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144">
              <a:off x="5656802" y="5466910"/>
              <a:ext cx="877601" cy="1336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797784" y="3717032"/>
              <a:ext cx="5218204" cy="314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62" y="113936"/>
            <a:ext cx="9865096" cy="5795932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 bwMode="auto">
          <a:xfrm>
            <a:off x="4295006" y="3149273"/>
            <a:ext cx="4332288" cy="414337"/>
          </a:xfrm>
          <a:custGeom>
            <a:avLst/>
            <a:gdLst>
              <a:gd name="T0" fmla="*/ 2729 w 2729"/>
              <a:gd name="T1" fmla="*/ 261 h 261"/>
              <a:gd name="T2" fmla="*/ 0 w 2729"/>
              <a:gd name="T3" fmla="*/ 261 h 261"/>
              <a:gd name="T4" fmla="*/ 89 w 2729"/>
              <a:gd name="T5" fmla="*/ 133 h 261"/>
              <a:gd name="T6" fmla="*/ 0 w 2729"/>
              <a:gd name="T7" fmla="*/ 0 h 261"/>
              <a:gd name="T8" fmla="*/ 2729 w 2729"/>
              <a:gd name="T9" fmla="*/ 0 h 261"/>
              <a:gd name="T10" fmla="*/ 2655 w 2729"/>
              <a:gd name="T11" fmla="*/ 128 h 261"/>
              <a:gd name="T12" fmla="*/ 2729 w 2729"/>
              <a:gd name="T13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29" h="261">
                <a:moveTo>
                  <a:pt x="2729" y="261"/>
                </a:moveTo>
                <a:lnTo>
                  <a:pt x="0" y="261"/>
                </a:lnTo>
                <a:lnTo>
                  <a:pt x="89" y="133"/>
                </a:lnTo>
                <a:lnTo>
                  <a:pt x="0" y="0"/>
                </a:lnTo>
                <a:lnTo>
                  <a:pt x="2729" y="0"/>
                </a:lnTo>
                <a:lnTo>
                  <a:pt x="2655" y="128"/>
                </a:lnTo>
                <a:lnTo>
                  <a:pt x="2729" y="261"/>
                </a:lnTo>
                <a:close/>
              </a:path>
            </a:pathLst>
          </a:custGeom>
          <a:solidFill>
            <a:srgbClr val="3B7C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7906" y="313223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单击添加目录内容</a:t>
            </a:r>
          </a:p>
        </p:txBody>
      </p:sp>
      <p:sp>
        <p:nvSpPr>
          <p:cNvPr id="11" name="Freeform 7"/>
          <p:cNvSpPr/>
          <p:nvPr/>
        </p:nvSpPr>
        <p:spPr bwMode="auto">
          <a:xfrm>
            <a:off x="4295006" y="3734743"/>
            <a:ext cx="4332288" cy="414337"/>
          </a:xfrm>
          <a:custGeom>
            <a:avLst/>
            <a:gdLst>
              <a:gd name="T0" fmla="*/ 2729 w 2729"/>
              <a:gd name="T1" fmla="*/ 261 h 261"/>
              <a:gd name="T2" fmla="*/ 0 w 2729"/>
              <a:gd name="T3" fmla="*/ 261 h 261"/>
              <a:gd name="T4" fmla="*/ 89 w 2729"/>
              <a:gd name="T5" fmla="*/ 133 h 261"/>
              <a:gd name="T6" fmla="*/ 0 w 2729"/>
              <a:gd name="T7" fmla="*/ 0 h 261"/>
              <a:gd name="T8" fmla="*/ 2729 w 2729"/>
              <a:gd name="T9" fmla="*/ 0 h 261"/>
              <a:gd name="T10" fmla="*/ 2655 w 2729"/>
              <a:gd name="T11" fmla="*/ 128 h 261"/>
              <a:gd name="T12" fmla="*/ 2729 w 2729"/>
              <a:gd name="T13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29" h="261">
                <a:moveTo>
                  <a:pt x="2729" y="261"/>
                </a:moveTo>
                <a:lnTo>
                  <a:pt x="0" y="261"/>
                </a:lnTo>
                <a:lnTo>
                  <a:pt x="89" y="133"/>
                </a:lnTo>
                <a:lnTo>
                  <a:pt x="0" y="0"/>
                </a:lnTo>
                <a:lnTo>
                  <a:pt x="2729" y="0"/>
                </a:lnTo>
                <a:lnTo>
                  <a:pt x="2655" y="128"/>
                </a:lnTo>
                <a:lnTo>
                  <a:pt x="2729" y="261"/>
                </a:lnTo>
                <a:close/>
              </a:path>
            </a:pathLst>
          </a:custGeom>
          <a:solidFill>
            <a:srgbClr val="3B7C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7906" y="371770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单击添加目录内容</a:t>
            </a:r>
          </a:p>
        </p:txBody>
      </p:sp>
      <p:sp>
        <p:nvSpPr>
          <p:cNvPr id="13" name="Freeform 7"/>
          <p:cNvSpPr/>
          <p:nvPr/>
        </p:nvSpPr>
        <p:spPr bwMode="auto">
          <a:xfrm>
            <a:off x="4295006" y="4339273"/>
            <a:ext cx="4332288" cy="414337"/>
          </a:xfrm>
          <a:custGeom>
            <a:avLst/>
            <a:gdLst>
              <a:gd name="T0" fmla="*/ 2729 w 2729"/>
              <a:gd name="T1" fmla="*/ 261 h 261"/>
              <a:gd name="T2" fmla="*/ 0 w 2729"/>
              <a:gd name="T3" fmla="*/ 261 h 261"/>
              <a:gd name="T4" fmla="*/ 89 w 2729"/>
              <a:gd name="T5" fmla="*/ 133 h 261"/>
              <a:gd name="T6" fmla="*/ 0 w 2729"/>
              <a:gd name="T7" fmla="*/ 0 h 261"/>
              <a:gd name="T8" fmla="*/ 2729 w 2729"/>
              <a:gd name="T9" fmla="*/ 0 h 261"/>
              <a:gd name="T10" fmla="*/ 2655 w 2729"/>
              <a:gd name="T11" fmla="*/ 128 h 261"/>
              <a:gd name="T12" fmla="*/ 2729 w 2729"/>
              <a:gd name="T13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29" h="261">
                <a:moveTo>
                  <a:pt x="2729" y="261"/>
                </a:moveTo>
                <a:lnTo>
                  <a:pt x="0" y="261"/>
                </a:lnTo>
                <a:lnTo>
                  <a:pt x="89" y="133"/>
                </a:lnTo>
                <a:lnTo>
                  <a:pt x="0" y="0"/>
                </a:lnTo>
                <a:lnTo>
                  <a:pt x="2729" y="0"/>
                </a:lnTo>
                <a:lnTo>
                  <a:pt x="2655" y="128"/>
                </a:lnTo>
                <a:lnTo>
                  <a:pt x="2729" y="261"/>
                </a:lnTo>
                <a:close/>
              </a:path>
            </a:pathLst>
          </a:custGeom>
          <a:solidFill>
            <a:srgbClr val="3B7C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7906" y="4322233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单击添加目录内容</a:t>
            </a:r>
          </a:p>
        </p:txBody>
      </p:sp>
      <p:sp>
        <p:nvSpPr>
          <p:cNvPr id="15" name="Freeform 7"/>
          <p:cNvSpPr/>
          <p:nvPr/>
        </p:nvSpPr>
        <p:spPr bwMode="auto">
          <a:xfrm>
            <a:off x="4295006" y="4958879"/>
            <a:ext cx="4332288" cy="414337"/>
          </a:xfrm>
          <a:custGeom>
            <a:avLst/>
            <a:gdLst>
              <a:gd name="T0" fmla="*/ 2729 w 2729"/>
              <a:gd name="T1" fmla="*/ 261 h 261"/>
              <a:gd name="T2" fmla="*/ 0 w 2729"/>
              <a:gd name="T3" fmla="*/ 261 h 261"/>
              <a:gd name="T4" fmla="*/ 89 w 2729"/>
              <a:gd name="T5" fmla="*/ 133 h 261"/>
              <a:gd name="T6" fmla="*/ 0 w 2729"/>
              <a:gd name="T7" fmla="*/ 0 h 261"/>
              <a:gd name="T8" fmla="*/ 2729 w 2729"/>
              <a:gd name="T9" fmla="*/ 0 h 261"/>
              <a:gd name="T10" fmla="*/ 2655 w 2729"/>
              <a:gd name="T11" fmla="*/ 128 h 261"/>
              <a:gd name="T12" fmla="*/ 2729 w 2729"/>
              <a:gd name="T13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29" h="261">
                <a:moveTo>
                  <a:pt x="2729" y="261"/>
                </a:moveTo>
                <a:lnTo>
                  <a:pt x="0" y="261"/>
                </a:lnTo>
                <a:lnTo>
                  <a:pt x="89" y="133"/>
                </a:lnTo>
                <a:lnTo>
                  <a:pt x="0" y="0"/>
                </a:lnTo>
                <a:lnTo>
                  <a:pt x="2729" y="0"/>
                </a:lnTo>
                <a:lnTo>
                  <a:pt x="2655" y="128"/>
                </a:lnTo>
                <a:lnTo>
                  <a:pt x="2729" y="261"/>
                </a:lnTo>
                <a:close/>
              </a:path>
            </a:pathLst>
          </a:custGeom>
          <a:solidFill>
            <a:srgbClr val="3B7C29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17906" y="494183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cs typeface="+mn-ea"/>
                <a:sym typeface="+mn-lt"/>
              </a:rPr>
              <a:t>单击添加目录内容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5126" y="2276872"/>
            <a:ext cx="1598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D62822"/>
                </a:solidFill>
                <a:cs typeface="+mn-ea"/>
                <a:sym typeface="+mn-lt"/>
              </a:rPr>
              <a:t>目 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flash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8543" y="3717032"/>
            <a:ext cx="11897445" cy="3142238"/>
            <a:chOff x="118543" y="3717032"/>
            <a:chExt cx="11897445" cy="31422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3" y="3846288"/>
              <a:ext cx="5112568" cy="301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144">
              <a:off x="5656802" y="5466910"/>
              <a:ext cx="877601" cy="1336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797784" y="3717032"/>
              <a:ext cx="5218204" cy="314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4" y="35724"/>
            <a:ext cx="7979005" cy="57663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0411" y="3440751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7C29"/>
                </a:solidFill>
                <a:cs typeface="+mn-ea"/>
                <a:sym typeface="+mn-lt"/>
              </a:rPr>
              <a:t>单击添加章节标题</a:t>
            </a:r>
          </a:p>
        </p:txBody>
      </p:sp>
      <p:sp>
        <p:nvSpPr>
          <p:cNvPr id="19" name="Freeform 7"/>
          <p:cNvSpPr/>
          <p:nvPr/>
        </p:nvSpPr>
        <p:spPr bwMode="auto">
          <a:xfrm>
            <a:off x="3333400" y="4352715"/>
            <a:ext cx="5545137" cy="530333"/>
          </a:xfrm>
          <a:custGeom>
            <a:avLst/>
            <a:gdLst>
              <a:gd name="T0" fmla="*/ 2729 w 2729"/>
              <a:gd name="T1" fmla="*/ 261 h 261"/>
              <a:gd name="T2" fmla="*/ 0 w 2729"/>
              <a:gd name="T3" fmla="*/ 261 h 261"/>
              <a:gd name="T4" fmla="*/ 89 w 2729"/>
              <a:gd name="T5" fmla="*/ 133 h 261"/>
              <a:gd name="T6" fmla="*/ 0 w 2729"/>
              <a:gd name="T7" fmla="*/ 0 h 261"/>
              <a:gd name="T8" fmla="*/ 2729 w 2729"/>
              <a:gd name="T9" fmla="*/ 0 h 261"/>
              <a:gd name="T10" fmla="*/ 2655 w 2729"/>
              <a:gd name="T11" fmla="*/ 128 h 261"/>
              <a:gd name="T12" fmla="*/ 2729 w 2729"/>
              <a:gd name="T13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29" h="261">
                <a:moveTo>
                  <a:pt x="2729" y="261"/>
                </a:moveTo>
                <a:lnTo>
                  <a:pt x="0" y="261"/>
                </a:lnTo>
                <a:lnTo>
                  <a:pt x="89" y="133"/>
                </a:lnTo>
                <a:lnTo>
                  <a:pt x="0" y="0"/>
                </a:lnTo>
                <a:lnTo>
                  <a:pt x="2729" y="0"/>
                </a:lnTo>
                <a:lnTo>
                  <a:pt x="2655" y="128"/>
                </a:lnTo>
                <a:lnTo>
                  <a:pt x="2729" y="261"/>
                </a:lnTo>
                <a:close/>
              </a:path>
            </a:pathLst>
          </a:custGeom>
          <a:solidFill>
            <a:srgbClr val="D6282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7694" y="4294837"/>
            <a:ext cx="54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MERRY  CHRISTMAS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3118" y="1859920"/>
            <a:ext cx="175240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0" b="1" dirty="0">
                <a:solidFill>
                  <a:srgbClr val="D62822"/>
                </a:solidFill>
                <a:cs typeface="+mn-ea"/>
                <a:sym typeface="+mn-lt"/>
              </a:rPr>
              <a:t>01</a:t>
            </a:r>
            <a:endParaRPr lang="zh-CN" altLang="en-US" sz="11000" b="1" dirty="0">
              <a:solidFill>
                <a:srgbClr val="D6282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49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4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49"/>
                            </p:stCondLst>
                            <p:childTnLst>
                              <p:par>
                                <p:cTn id="3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49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20" grpId="0"/>
      <p:bldP spid="21" grpId="0"/>
      <p:bldP spid="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46" y="561194"/>
            <a:ext cx="13177464" cy="3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1767" y="10283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D62822"/>
                </a:solidFill>
                <a:cs typeface="+mn-ea"/>
                <a:sym typeface="+mn-lt"/>
              </a:rPr>
              <a:t>单击添加文字标题</a:t>
            </a:r>
          </a:p>
        </p:txBody>
      </p:sp>
      <p:grpSp>
        <p:nvGrpSpPr>
          <p:cNvPr id="22" name="组合 73"/>
          <p:cNvGrpSpPr/>
          <p:nvPr/>
        </p:nvGrpSpPr>
        <p:grpSpPr bwMode="auto">
          <a:xfrm>
            <a:off x="3844358" y="716477"/>
            <a:ext cx="1636746" cy="3655399"/>
            <a:chOff x="1200542" y="-552450"/>
            <a:chExt cx="3194207" cy="7132105"/>
          </a:xfrm>
        </p:grpSpPr>
        <p:sp>
          <p:nvSpPr>
            <p:cNvPr id="23" name="Oval 402"/>
            <p:cNvSpPr>
              <a:spLocks noChangeArrowheads="1"/>
            </p:cNvSpPr>
            <p:nvPr/>
          </p:nvSpPr>
          <p:spPr bwMode="auto">
            <a:xfrm>
              <a:off x="1200542" y="3385448"/>
              <a:ext cx="3194207" cy="3194207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Rectangle 403"/>
            <p:cNvSpPr>
              <a:spLocks noChangeArrowheads="1"/>
            </p:cNvSpPr>
            <p:nvPr/>
          </p:nvSpPr>
          <p:spPr bwMode="auto">
            <a:xfrm>
              <a:off x="2497584" y="2962798"/>
              <a:ext cx="597703" cy="4548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404"/>
            <p:cNvSpPr>
              <a:spLocks noEditPoints="1"/>
            </p:cNvSpPr>
            <p:nvPr/>
          </p:nvSpPr>
          <p:spPr bwMode="auto">
            <a:xfrm>
              <a:off x="2437087" y="2357972"/>
              <a:ext cx="725956" cy="723371"/>
            </a:xfrm>
            <a:custGeom>
              <a:avLst/>
              <a:gdLst>
                <a:gd name="T0" fmla="*/ 60 w 121"/>
                <a:gd name="T1" fmla="*/ 0 h 121"/>
                <a:gd name="T2" fmla="*/ 103 w 121"/>
                <a:gd name="T3" fmla="*/ 18 h 121"/>
                <a:gd name="T4" fmla="*/ 121 w 121"/>
                <a:gd name="T5" fmla="*/ 61 h 121"/>
                <a:gd name="T6" fmla="*/ 103 w 121"/>
                <a:gd name="T7" fmla="*/ 103 h 121"/>
                <a:gd name="T8" fmla="*/ 60 w 121"/>
                <a:gd name="T9" fmla="*/ 121 h 121"/>
                <a:gd name="T10" fmla="*/ 60 w 121"/>
                <a:gd name="T11" fmla="*/ 91 h 121"/>
                <a:gd name="T12" fmla="*/ 82 w 121"/>
                <a:gd name="T13" fmla="*/ 82 h 121"/>
                <a:gd name="T14" fmla="*/ 91 w 121"/>
                <a:gd name="T15" fmla="*/ 61 h 121"/>
                <a:gd name="T16" fmla="*/ 82 w 121"/>
                <a:gd name="T17" fmla="*/ 39 h 121"/>
                <a:gd name="T18" fmla="*/ 60 w 121"/>
                <a:gd name="T19" fmla="*/ 30 h 121"/>
                <a:gd name="T20" fmla="*/ 60 w 121"/>
                <a:gd name="T21" fmla="*/ 0 h 121"/>
                <a:gd name="T22" fmla="*/ 60 w 121"/>
                <a:gd name="T23" fmla="*/ 121 h 121"/>
                <a:gd name="T24" fmla="*/ 17 w 121"/>
                <a:gd name="T25" fmla="*/ 104 h 121"/>
                <a:gd name="T26" fmla="*/ 0 w 121"/>
                <a:gd name="T27" fmla="*/ 61 h 121"/>
                <a:gd name="T28" fmla="*/ 17 w 121"/>
                <a:gd name="T29" fmla="*/ 18 h 121"/>
                <a:gd name="T30" fmla="*/ 60 w 121"/>
                <a:gd name="T31" fmla="*/ 0 h 121"/>
                <a:gd name="T32" fmla="*/ 60 w 121"/>
                <a:gd name="T33" fmla="*/ 30 h 121"/>
                <a:gd name="T34" fmla="*/ 39 w 121"/>
                <a:gd name="T35" fmla="*/ 39 h 121"/>
                <a:gd name="T36" fmla="*/ 30 w 121"/>
                <a:gd name="T37" fmla="*/ 61 h 121"/>
                <a:gd name="T38" fmla="*/ 39 w 121"/>
                <a:gd name="T39" fmla="*/ 82 h 121"/>
                <a:gd name="T40" fmla="*/ 60 w 121"/>
                <a:gd name="T41" fmla="*/ 91 h 121"/>
                <a:gd name="T42" fmla="*/ 60 w 121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77" y="0"/>
                    <a:pt x="92" y="7"/>
                    <a:pt x="103" y="18"/>
                  </a:cubicBezTo>
                  <a:cubicBezTo>
                    <a:pt x="114" y="29"/>
                    <a:pt x="121" y="44"/>
                    <a:pt x="121" y="61"/>
                  </a:cubicBezTo>
                  <a:cubicBezTo>
                    <a:pt x="121" y="77"/>
                    <a:pt x="114" y="93"/>
                    <a:pt x="103" y="103"/>
                  </a:cubicBezTo>
                  <a:cubicBezTo>
                    <a:pt x="92" y="114"/>
                    <a:pt x="77" y="121"/>
                    <a:pt x="60" y="12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9" y="91"/>
                    <a:pt x="76" y="88"/>
                    <a:pt x="82" y="82"/>
                  </a:cubicBezTo>
                  <a:cubicBezTo>
                    <a:pt x="87" y="77"/>
                    <a:pt x="91" y="69"/>
                    <a:pt x="91" y="61"/>
                  </a:cubicBezTo>
                  <a:cubicBezTo>
                    <a:pt x="91" y="52"/>
                    <a:pt x="87" y="45"/>
                    <a:pt x="82" y="39"/>
                  </a:cubicBezTo>
                  <a:cubicBezTo>
                    <a:pt x="76" y="34"/>
                    <a:pt x="69" y="30"/>
                    <a:pt x="60" y="30"/>
                  </a:cubicBezTo>
                  <a:lnTo>
                    <a:pt x="60" y="0"/>
                  </a:lnTo>
                  <a:close/>
                  <a:moveTo>
                    <a:pt x="60" y="121"/>
                  </a:moveTo>
                  <a:cubicBezTo>
                    <a:pt x="43" y="121"/>
                    <a:pt x="28" y="114"/>
                    <a:pt x="17" y="104"/>
                  </a:cubicBezTo>
                  <a:cubicBezTo>
                    <a:pt x="6" y="93"/>
                    <a:pt x="0" y="77"/>
                    <a:pt x="0" y="61"/>
                  </a:cubicBezTo>
                  <a:cubicBezTo>
                    <a:pt x="0" y="44"/>
                    <a:pt x="6" y="29"/>
                    <a:pt x="17" y="18"/>
                  </a:cubicBezTo>
                  <a:cubicBezTo>
                    <a:pt x="28" y="7"/>
                    <a:pt x="43" y="0"/>
                    <a:pt x="60" y="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44" y="34"/>
                    <a:pt x="39" y="39"/>
                  </a:cubicBezTo>
                  <a:cubicBezTo>
                    <a:pt x="33" y="45"/>
                    <a:pt x="30" y="52"/>
                    <a:pt x="30" y="61"/>
                  </a:cubicBezTo>
                  <a:cubicBezTo>
                    <a:pt x="30" y="69"/>
                    <a:pt x="33" y="77"/>
                    <a:pt x="39" y="82"/>
                  </a:cubicBezTo>
                  <a:cubicBezTo>
                    <a:pt x="44" y="88"/>
                    <a:pt x="52" y="91"/>
                    <a:pt x="60" y="91"/>
                  </a:cubicBezTo>
                  <a:lnTo>
                    <a:pt x="60" y="12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Rectangle 405"/>
            <p:cNvSpPr>
              <a:spLocks noChangeArrowheads="1"/>
            </p:cNvSpPr>
            <p:nvPr/>
          </p:nvSpPr>
          <p:spPr bwMode="auto">
            <a:xfrm>
              <a:off x="2761347" y="-552450"/>
              <a:ext cx="67756" cy="2999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"/>
          <p:cNvGrpSpPr/>
          <p:nvPr/>
        </p:nvGrpSpPr>
        <p:grpSpPr bwMode="auto">
          <a:xfrm>
            <a:off x="739047" y="755496"/>
            <a:ext cx="2348024" cy="5151207"/>
            <a:chOff x="3119439" y="3175"/>
            <a:chExt cx="1270000" cy="2786063"/>
          </a:xfrm>
        </p:grpSpPr>
        <p:sp>
          <p:nvSpPr>
            <p:cNvPr id="28" name="Freeform 391"/>
            <p:cNvSpPr/>
            <p:nvPr/>
          </p:nvSpPr>
          <p:spPr bwMode="auto">
            <a:xfrm>
              <a:off x="3794126" y="909638"/>
              <a:ext cx="369888" cy="368300"/>
            </a:xfrm>
            <a:custGeom>
              <a:avLst/>
              <a:gdLst>
                <a:gd name="T0" fmla="*/ 369888 w 233"/>
                <a:gd name="T1" fmla="*/ 265113 h 232"/>
                <a:gd name="T2" fmla="*/ 104775 w 233"/>
                <a:gd name="T3" fmla="*/ 0 h 232"/>
                <a:gd name="T4" fmla="*/ 0 w 233"/>
                <a:gd name="T5" fmla="*/ 103188 h 232"/>
                <a:gd name="T6" fmla="*/ 266700 w 233"/>
                <a:gd name="T7" fmla="*/ 368300 h 232"/>
                <a:gd name="T8" fmla="*/ 369888 w 233"/>
                <a:gd name="T9" fmla="*/ 265113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3"/>
                <a:gd name="T16" fmla="*/ 0 h 232"/>
                <a:gd name="T17" fmla="*/ 233 w 233"/>
                <a:gd name="T18" fmla="*/ 232 h 2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3" h="232">
                  <a:moveTo>
                    <a:pt x="233" y="167"/>
                  </a:moveTo>
                  <a:lnTo>
                    <a:pt x="66" y="0"/>
                  </a:lnTo>
                  <a:lnTo>
                    <a:pt x="0" y="65"/>
                  </a:lnTo>
                  <a:lnTo>
                    <a:pt x="168" y="232"/>
                  </a:lnTo>
                  <a:lnTo>
                    <a:pt x="233" y="167"/>
                  </a:ln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392"/>
            <p:cNvSpPr/>
            <p:nvPr/>
          </p:nvSpPr>
          <p:spPr bwMode="auto">
            <a:xfrm>
              <a:off x="3819526" y="909638"/>
              <a:ext cx="344488" cy="342900"/>
            </a:xfrm>
            <a:custGeom>
              <a:avLst/>
              <a:gdLst>
                <a:gd name="T0" fmla="*/ 344488 w 217"/>
                <a:gd name="T1" fmla="*/ 265113 h 216"/>
                <a:gd name="T2" fmla="*/ 79375 w 217"/>
                <a:gd name="T3" fmla="*/ 0 h 216"/>
                <a:gd name="T4" fmla="*/ 0 w 217"/>
                <a:gd name="T5" fmla="*/ 80963 h 216"/>
                <a:gd name="T6" fmla="*/ 266700 w 217"/>
                <a:gd name="T7" fmla="*/ 342900 h 216"/>
                <a:gd name="T8" fmla="*/ 344488 w 217"/>
                <a:gd name="T9" fmla="*/ 265113 h 2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216"/>
                <a:gd name="T17" fmla="*/ 217 w 217"/>
                <a:gd name="T18" fmla="*/ 216 h 2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216">
                  <a:moveTo>
                    <a:pt x="217" y="167"/>
                  </a:moveTo>
                  <a:lnTo>
                    <a:pt x="50" y="0"/>
                  </a:lnTo>
                  <a:lnTo>
                    <a:pt x="0" y="51"/>
                  </a:lnTo>
                  <a:lnTo>
                    <a:pt x="168" y="216"/>
                  </a:lnTo>
                  <a:lnTo>
                    <a:pt x="217" y="167"/>
                  </a:ln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393"/>
            <p:cNvSpPr/>
            <p:nvPr/>
          </p:nvSpPr>
          <p:spPr bwMode="auto">
            <a:xfrm>
              <a:off x="3756026" y="869950"/>
              <a:ext cx="161925" cy="161925"/>
            </a:xfrm>
            <a:custGeom>
              <a:avLst/>
              <a:gdLst>
                <a:gd name="T0" fmla="*/ 49282 w 69"/>
                <a:gd name="T1" fmla="*/ 154885 h 69"/>
                <a:gd name="T2" fmla="*/ 152538 w 69"/>
                <a:gd name="T3" fmla="*/ 51628 h 69"/>
                <a:gd name="T4" fmla="*/ 152538 w 69"/>
                <a:gd name="T5" fmla="*/ 30508 h 69"/>
                <a:gd name="T6" fmla="*/ 105603 w 69"/>
                <a:gd name="T7" fmla="*/ 7040 h 69"/>
                <a:gd name="T8" fmla="*/ 7040 w 69"/>
                <a:gd name="T9" fmla="*/ 107950 h 69"/>
                <a:gd name="T10" fmla="*/ 30508 w 69"/>
                <a:gd name="T11" fmla="*/ 154885 h 69"/>
                <a:gd name="T12" fmla="*/ 49282 w 69"/>
                <a:gd name="T13" fmla="*/ 154885 h 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9"/>
                <a:gd name="T23" fmla="*/ 69 w 69"/>
                <a:gd name="T24" fmla="*/ 69 h 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9">
                  <a:moveTo>
                    <a:pt x="21" y="66"/>
                  </a:moveTo>
                  <a:cubicBezTo>
                    <a:pt x="30" y="49"/>
                    <a:pt x="51" y="29"/>
                    <a:pt x="65" y="22"/>
                  </a:cubicBezTo>
                  <a:cubicBezTo>
                    <a:pt x="69" y="20"/>
                    <a:pt x="67" y="15"/>
                    <a:pt x="65" y="13"/>
                  </a:cubicBezTo>
                  <a:cubicBezTo>
                    <a:pt x="59" y="6"/>
                    <a:pt x="52" y="0"/>
                    <a:pt x="45" y="3"/>
                  </a:cubicBezTo>
                  <a:cubicBezTo>
                    <a:pt x="28" y="12"/>
                    <a:pt x="11" y="29"/>
                    <a:pt x="3" y="46"/>
                  </a:cubicBezTo>
                  <a:cubicBezTo>
                    <a:pt x="0" y="53"/>
                    <a:pt x="7" y="60"/>
                    <a:pt x="13" y="66"/>
                  </a:cubicBezTo>
                  <a:cubicBezTo>
                    <a:pt x="16" y="68"/>
                    <a:pt x="20" y="69"/>
                    <a:pt x="21" y="66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394"/>
            <p:cNvSpPr/>
            <p:nvPr/>
          </p:nvSpPr>
          <p:spPr bwMode="auto">
            <a:xfrm>
              <a:off x="3671889" y="784225"/>
              <a:ext cx="215900" cy="203200"/>
            </a:xfrm>
            <a:custGeom>
              <a:avLst/>
              <a:gdLst>
                <a:gd name="T0" fmla="*/ 166618 w 92"/>
                <a:gd name="T1" fmla="*/ 60726 h 87"/>
                <a:gd name="T2" fmla="*/ 100910 w 92"/>
                <a:gd name="T3" fmla="*/ 51384 h 87"/>
                <a:gd name="T4" fmla="*/ 28161 w 92"/>
                <a:gd name="T5" fmla="*/ 53720 h 87"/>
                <a:gd name="T6" fmla="*/ 98563 w 92"/>
                <a:gd name="T7" fmla="*/ 184515 h 87"/>
                <a:gd name="T8" fmla="*/ 166618 w 92"/>
                <a:gd name="T9" fmla="*/ 6072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87"/>
                <a:gd name="T17" fmla="*/ 92 w 92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87">
                  <a:moveTo>
                    <a:pt x="71" y="26"/>
                  </a:moveTo>
                  <a:cubicBezTo>
                    <a:pt x="60" y="6"/>
                    <a:pt x="44" y="0"/>
                    <a:pt x="43" y="22"/>
                  </a:cubicBezTo>
                  <a:cubicBezTo>
                    <a:pt x="37" y="14"/>
                    <a:pt x="16" y="14"/>
                    <a:pt x="12" y="23"/>
                  </a:cubicBezTo>
                  <a:cubicBezTo>
                    <a:pt x="0" y="54"/>
                    <a:pt x="10" y="64"/>
                    <a:pt x="42" y="79"/>
                  </a:cubicBezTo>
                  <a:cubicBezTo>
                    <a:pt x="60" y="87"/>
                    <a:pt x="92" y="61"/>
                    <a:pt x="71" y="26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395"/>
            <p:cNvSpPr/>
            <p:nvPr/>
          </p:nvSpPr>
          <p:spPr bwMode="auto">
            <a:xfrm>
              <a:off x="3752851" y="865188"/>
              <a:ext cx="160338" cy="160338"/>
            </a:xfrm>
            <a:custGeom>
              <a:avLst/>
              <a:gdLst>
                <a:gd name="T0" fmla="*/ 48799 w 69"/>
                <a:gd name="T1" fmla="*/ 153264 h 68"/>
                <a:gd name="T2" fmla="*/ 148719 w 69"/>
                <a:gd name="T3" fmla="*/ 49516 h 68"/>
                <a:gd name="T4" fmla="*/ 151043 w 69"/>
                <a:gd name="T5" fmla="*/ 28295 h 68"/>
                <a:gd name="T6" fmla="*/ 104568 w 69"/>
                <a:gd name="T7" fmla="*/ 7074 h 68"/>
                <a:gd name="T8" fmla="*/ 6971 w 69"/>
                <a:gd name="T9" fmla="*/ 108464 h 68"/>
                <a:gd name="T10" fmla="*/ 27885 w 69"/>
                <a:gd name="T11" fmla="*/ 153264 h 68"/>
                <a:gd name="T12" fmla="*/ 48799 w 69"/>
                <a:gd name="T13" fmla="*/ 153264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9"/>
                <a:gd name="T22" fmla="*/ 0 h 68"/>
                <a:gd name="T23" fmla="*/ 69 w 69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9" h="68">
                  <a:moveTo>
                    <a:pt x="21" y="65"/>
                  </a:moveTo>
                  <a:cubicBezTo>
                    <a:pt x="30" y="48"/>
                    <a:pt x="51" y="28"/>
                    <a:pt x="64" y="21"/>
                  </a:cubicBezTo>
                  <a:cubicBezTo>
                    <a:pt x="69" y="19"/>
                    <a:pt x="67" y="15"/>
                    <a:pt x="65" y="12"/>
                  </a:cubicBezTo>
                  <a:cubicBezTo>
                    <a:pt x="59" y="6"/>
                    <a:pt x="52" y="0"/>
                    <a:pt x="45" y="3"/>
                  </a:cubicBezTo>
                  <a:cubicBezTo>
                    <a:pt x="28" y="12"/>
                    <a:pt x="11" y="29"/>
                    <a:pt x="3" y="46"/>
                  </a:cubicBezTo>
                  <a:cubicBezTo>
                    <a:pt x="0" y="53"/>
                    <a:pt x="6" y="60"/>
                    <a:pt x="12" y="65"/>
                  </a:cubicBezTo>
                  <a:cubicBezTo>
                    <a:pt x="15" y="68"/>
                    <a:pt x="19" y="68"/>
                    <a:pt x="21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396"/>
            <p:cNvSpPr/>
            <p:nvPr/>
          </p:nvSpPr>
          <p:spPr bwMode="auto">
            <a:xfrm>
              <a:off x="3409951" y="1476375"/>
              <a:ext cx="231775" cy="234950"/>
            </a:xfrm>
            <a:custGeom>
              <a:avLst/>
              <a:gdLst>
                <a:gd name="T0" fmla="*/ 142811 w 99"/>
                <a:gd name="T1" fmla="*/ 35242 h 100"/>
                <a:gd name="T2" fmla="*/ 67894 w 99"/>
                <a:gd name="T3" fmla="*/ 9398 h 100"/>
                <a:gd name="T4" fmla="*/ 32776 w 99"/>
                <a:gd name="T5" fmla="*/ 140970 h 100"/>
                <a:gd name="T6" fmla="*/ 175587 w 99"/>
                <a:gd name="T7" fmla="*/ 206756 h 100"/>
                <a:gd name="T8" fmla="*/ 142811 w 99"/>
                <a:gd name="T9" fmla="*/ 35242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100"/>
                <a:gd name="T17" fmla="*/ 99 w 99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100">
                  <a:moveTo>
                    <a:pt x="61" y="15"/>
                  </a:moveTo>
                  <a:cubicBezTo>
                    <a:pt x="54" y="15"/>
                    <a:pt x="45" y="0"/>
                    <a:pt x="29" y="4"/>
                  </a:cubicBezTo>
                  <a:cubicBezTo>
                    <a:pt x="14" y="7"/>
                    <a:pt x="0" y="17"/>
                    <a:pt x="14" y="60"/>
                  </a:cubicBezTo>
                  <a:cubicBezTo>
                    <a:pt x="27" y="100"/>
                    <a:pt x="52" y="100"/>
                    <a:pt x="75" y="88"/>
                  </a:cubicBezTo>
                  <a:cubicBezTo>
                    <a:pt x="99" y="76"/>
                    <a:pt x="85" y="15"/>
                    <a:pt x="61" y="15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97"/>
            <p:cNvSpPr/>
            <p:nvPr/>
          </p:nvSpPr>
          <p:spPr bwMode="auto">
            <a:xfrm>
              <a:off x="3444876" y="1500188"/>
              <a:ext cx="82550" cy="104775"/>
            </a:xfrm>
            <a:custGeom>
              <a:avLst/>
              <a:gdLst>
                <a:gd name="T0" fmla="*/ 77833 w 35"/>
                <a:gd name="T1" fmla="*/ 46567 h 45"/>
                <a:gd name="T2" fmla="*/ 47171 w 35"/>
                <a:gd name="T3" fmla="*/ 100118 h 45"/>
                <a:gd name="T4" fmla="*/ 4717 w 35"/>
                <a:gd name="T5" fmla="*/ 58208 h 45"/>
                <a:gd name="T6" fmla="*/ 35379 w 35"/>
                <a:gd name="T7" fmla="*/ 4657 h 45"/>
                <a:gd name="T8" fmla="*/ 77833 w 35"/>
                <a:gd name="T9" fmla="*/ 46567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5"/>
                <a:gd name="T17" fmla="*/ 35 w 3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5">
                  <a:moveTo>
                    <a:pt x="33" y="20"/>
                  </a:moveTo>
                  <a:cubicBezTo>
                    <a:pt x="35" y="31"/>
                    <a:pt x="29" y="42"/>
                    <a:pt x="20" y="43"/>
                  </a:cubicBezTo>
                  <a:cubicBezTo>
                    <a:pt x="11" y="45"/>
                    <a:pt x="3" y="37"/>
                    <a:pt x="2" y="25"/>
                  </a:cubicBezTo>
                  <a:cubicBezTo>
                    <a:pt x="0" y="14"/>
                    <a:pt x="6" y="3"/>
                    <a:pt x="15" y="2"/>
                  </a:cubicBezTo>
                  <a:cubicBezTo>
                    <a:pt x="23" y="0"/>
                    <a:pt x="32" y="8"/>
                    <a:pt x="33" y="20"/>
                  </a:cubicBezTo>
                  <a:close/>
                </a:path>
              </a:pathLst>
            </a:custGeom>
            <a:solidFill>
              <a:srgbClr val="4D4D4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98"/>
            <p:cNvSpPr/>
            <p:nvPr/>
          </p:nvSpPr>
          <p:spPr bwMode="auto">
            <a:xfrm>
              <a:off x="3602039" y="1412875"/>
              <a:ext cx="477838" cy="257175"/>
            </a:xfrm>
            <a:custGeom>
              <a:avLst/>
              <a:gdLst>
                <a:gd name="T0" fmla="*/ 444500 w 301"/>
                <a:gd name="T1" fmla="*/ 0 h 162"/>
                <a:gd name="T2" fmla="*/ 0 w 301"/>
                <a:gd name="T3" fmla="*/ 82550 h 162"/>
                <a:gd name="T4" fmla="*/ 30163 w 301"/>
                <a:gd name="T5" fmla="*/ 257175 h 162"/>
                <a:gd name="T6" fmla="*/ 477838 w 301"/>
                <a:gd name="T7" fmla="*/ 176212 h 162"/>
                <a:gd name="T8" fmla="*/ 444500 w 301"/>
                <a:gd name="T9" fmla="*/ 0 h 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1"/>
                <a:gd name="T16" fmla="*/ 0 h 162"/>
                <a:gd name="T17" fmla="*/ 301 w 301"/>
                <a:gd name="T18" fmla="*/ 162 h 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1" h="162">
                  <a:moveTo>
                    <a:pt x="280" y="0"/>
                  </a:moveTo>
                  <a:lnTo>
                    <a:pt x="0" y="52"/>
                  </a:lnTo>
                  <a:lnTo>
                    <a:pt x="19" y="162"/>
                  </a:lnTo>
                  <a:lnTo>
                    <a:pt x="301" y="111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99"/>
            <p:cNvSpPr/>
            <p:nvPr/>
          </p:nvSpPr>
          <p:spPr bwMode="auto">
            <a:xfrm>
              <a:off x="3602039" y="1487488"/>
              <a:ext cx="77788" cy="182563"/>
            </a:xfrm>
            <a:custGeom>
              <a:avLst/>
              <a:gdLst>
                <a:gd name="T0" fmla="*/ 47144 w 33"/>
                <a:gd name="T1" fmla="*/ 0 h 78"/>
                <a:gd name="T2" fmla="*/ 0 w 33"/>
                <a:gd name="T3" fmla="*/ 7022 h 78"/>
                <a:gd name="T4" fmla="*/ 30644 w 33"/>
                <a:gd name="T5" fmla="*/ 182563 h 78"/>
                <a:gd name="T6" fmla="*/ 77788 w 33"/>
                <a:gd name="T7" fmla="*/ 173201 h 78"/>
                <a:gd name="T8" fmla="*/ 77788 w 33"/>
                <a:gd name="T9" fmla="*/ 173201 h 78"/>
                <a:gd name="T10" fmla="*/ 44787 w 33"/>
                <a:gd name="T11" fmla="*/ 0 h 78"/>
                <a:gd name="T12" fmla="*/ 47144 w 33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78"/>
                <a:gd name="T23" fmla="*/ 33 w 33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78">
                  <a:moveTo>
                    <a:pt x="2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23" y="53"/>
                    <a:pt x="17" y="18"/>
                    <a:pt x="19" y="0"/>
                  </a:cubicBezTo>
                  <a:cubicBezTo>
                    <a:pt x="20" y="0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400"/>
            <p:cNvSpPr/>
            <p:nvPr/>
          </p:nvSpPr>
          <p:spPr bwMode="auto">
            <a:xfrm>
              <a:off x="3536951" y="1479550"/>
              <a:ext cx="119063" cy="214313"/>
            </a:xfrm>
            <a:custGeom>
              <a:avLst/>
              <a:gdLst>
                <a:gd name="T0" fmla="*/ 114394 w 51"/>
                <a:gd name="T1" fmla="*/ 186359 h 92"/>
                <a:gd name="T2" fmla="*/ 84044 w 51"/>
                <a:gd name="T3" fmla="*/ 13977 h 92"/>
                <a:gd name="T4" fmla="*/ 63033 w 51"/>
                <a:gd name="T5" fmla="*/ 0 h 92"/>
                <a:gd name="T6" fmla="*/ 9338 w 51"/>
                <a:gd name="T7" fmla="*/ 30283 h 92"/>
                <a:gd name="T8" fmla="*/ 39688 w 51"/>
                <a:gd name="T9" fmla="*/ 198007 h 92"/>
                <a:gd name="T10" fmla="*/ 100386 w 51"/>
                <a:gd name="T11" fmla="*/ 207325 h 92"/>
                <a:gd name="T12" fmla="*/ 114394 w 51"/>
                <a:gd name="T13" fmla="*/ 186359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"/>
                <a:gd name="T22" fmla="*/ 0 h 92"/>
                <a:gd name="T23" fmla="*/ 51 w 51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" h="92">
                  <a:moveTo>
                    <a:pt x="49" y="80"/>
                  </a:moveTo>
                  <a:cubicBezTo>
                    <a:pt x="39" y="59"/>
                    <a:pt x="33" y="25"/>
                    <a:pt x="36" y="6"/>
                  </a:cubicBezTo>
                  <a:cubicBezTo>
                    <a:pt x="36" y="1"/>
                    <a:pt x="31" y="0"/>
                    <a:pt x="27" y="0"/>
                  </a:cubicBezTo>
                  <a:cubicBezTo>
                    <a:pt x="16" y="2"/>
                    <a:pt x="5" y="4"/>
                    <a:pt x="4" y="13"/>
                  </a:cubicBezTo>
                  <a:cubicBezTo>
                    <a:pt x="0" y="36"/>
                    <a:pt x="5" y="65"/>
                    <a:pt x="17" y="85"/>
                  </a:cubicBezTo>
                  <a:cubicBezTo>
                    <a:pt x="22" y="92"/>
                    <a:pt x="33" y="91"/>
                    <a:pt x="43" y="89"/>
                  </a:cubicBezTo>
                  <a:cubicBezTo>
                    <a:pt x="48" y="88"/>
                    <a:pt x="51" y="84"/>
                    <a:pt x="49" y="80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401"/>
            <p:cNvSpPr/>
            <p:nvPr/>
          </p:nvSpPr>
          <p:spPr bwMode="auto">
            <a:xfrm>
              <a:off x="3551239" y="1476375"/>
              <a:ext cx="115888" cy="215900"/>
            </a:xfrm>
            <a:custGeom>
              <a:avLst/>
              <a:gdLst>
                <a:gd name="T0" fmla="*/ 111252 w 50"/>
                <a:gd name="T1" fmla="*/ 187739 h 92"/>
                <a:gd name="T2" fmla="*/ 81122 w 50"/>
                <a:gd name="T3" fmla="*/ 14080 h 92"/>
                <a:gd name="T4" fmla="*/ 60262 w 50"/>
                <a:gd name="T5" fmla="*/ 0 h 92"/>
                <a:gd name="T6" fmla="*/ 9271 w 50"/>
                <a:gd name="T7" fmla="*/ 30508 h 92"/>
                <a:gd name="T8" fmla="*/ 39402 w 50"/>
                <a:gd name="T9" fmla="*/ 199473 h 92"/>
                <a:gd name="T10" fmla="*/ 97346 w 50"/>
                <a:gd name="T11" fmla="*/ 208860 h 92"/>
                <a:gd name="T12" fmla="*/ 111252 w 50"/>
                <a:gd name="T13" fmla="*/ 187739 h 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92"/>
                <a:gd name="T23" fmla="*/ 50 w 50"/>
                <a:gd name="T24" fmla="*/ 92 h 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92">
                  <a:moveTo>
                    <a:pt x="48" y="80"/>
                  </a:moveTo>
                  <a:cubicBezTo>
                    <a:pt x="38" y="59"/>
                    <a:pt x="32" y="24"/>
                    <a:pt x="35" y="6"/>
                  </a:cubicBezTo>
                  <a:cubicBezTo>
                    <a:pt x="35" y="1"/>
                    <a:pt x="30" y="0"/>
                    <a:pt x="26" y="0"/>
                  </a:cubicBezTo>
                  <a:cubicBezTo>
                    <a:pt x="16" y="2"/>
                    <a:pt x="5" y="4"/>
                    <a:pt x="4" y="13"/>
                  </a:cubicBezTo>
                  <a:cubicBezTo>
                    <a:pt x="0" y="37"/>
                    <a:pt x="6" y="65"/>
                    <a:pt x="17" y="85"/>
                  </a:cubicBezTo>
                  <a:cubicBezTo>
                    <a:pt x="22" y="92"/>
                    <a:pt x="33" y="91"/>
                    <a:pt x="42" y="89"/>
                  </a:cubicBezTo>
                  <a:cubicBezTo>
                    <a:pt x="47" y="88"/>
                    <a:pt x="50" y="84"/>
                    <a:pt x="48" y="8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Oval 402"/>
            <p:cNvSpPr>
              <a:spLocks noChangeArrowheads="1"/>
            </p:cNvSpPr>
            <p:nvPr/>
          </p:nvSpPr>
          <p:spPr bwMode="auto">
            <a:xfrm>
              <a:off x="3119439" y="1541463"/>
              <a:ext cx="1247775" cy="1247775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Rectangle 403"/>
            <p:cNvSpPr>
              <a:spLocks noChangeArrowheads="1"/>
            </p:cNvSpPr>
            <p:nvPr/>
          </p:nvSpPr>
          <p:spPr bwMode="auto">
            <a:xfrm>
              <a:off x="3626075" y="1376053"/>
              <a:ext cx="233164" cy="17796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404"/>
            <p:cNvSpPr>
              <a:spLocks noEditPoints="1"/>
            </p:cNvSpPr>
            <p:nvPr/>
          </p:nvSpPr>
          <p:spPr bwMode="auto">
            <a:xfrm>
              <a:off x="3601890" y="1139800"/>
              <a:ext cx="284014" cy="282761"/>
            </a:xfrm>
            <a:custGeom>
              <a:avLst/>
              <a:gdLst>
                <a:gd name="T0" fmla="*/ 60 w 121"/>
                <a:gd name="T1" fmla="*/ 0 h 121"/>
                <a:gd name="T2" fmla="*/ 103 w 121"/>
                <a:gd name="T3" fmla="*/ 18 h 121"/>
                <a:gd name="T4" fmla="*/ 121 w 121"/>
                <a:gd name="T5" fmla="*/ 61 h 121"/>
                <a:gd name="T6" fmla="*/ 103 w 121"/>
                <a:gd name="T7" fmla="*/ 103 h 121"/>
                <a:gd name="T8" fmla="*/ 60 w 121"/>
                <a:gd name="T9" fmla="*/ 121 h 121"/>
                <a:gd name="T10" fmla="*/ 60 w 121"/>
                <a:gd name="T11" fmla="*/ 91 h 121"/>
                <a:gd name="T12" fmla="*/ 82 w 121"/>
                <a:gd name="T13" fmla="*/ 82 h 121"/>
                <a:gd name="T14" fmla="*/ 91 w 121"/>
                <a:gd name="T15" fmla="*/ 61 h 121"/>
                <a:gd name="T16" fmla="*/ 82 w 121"/>
                <a:gd name="T17" fmla="*/ 39 h 121"/>
                <a:gd name="T18" fmla="*/ 60 w 121"/>
                <a:gd name="T19" fmla="*/ 30 h 121"/>
                <a:gd name="T20" fmla="*/ 60 w 121"/>
                <a:gd name="T21" fmla="*/ 0 h 121"/>
                <a:gd name="T22" fmla="*/ 60 w 121"/>
                <a:gd name="T23" fmla="*/ 121 h 121"/>
                <a:gd name="T24" fmla="*/ 17 w 121"/>
                <a:gd name="T25" fmla="*/ 104 h 121"/>
                <a:gd name="T26" fmla="*/ 0 w 121"/>
                <a:gd name="T27" fmla="*/ 61 h 121"/>
                <a:gd name="T28" fmla="*/ 17 w 121"/>
                <a:gd name="T29" fmla="*/ 18 h 121"/>
                <a:gd name="T30" fmla="*/ 60 w 121"/>
                <a:gd name="T31" fmla="*/ 0 h 121"/>
                <a:gd name="T32" fmla="*/ 60 w 121"/>
                <a:gd name="T33" fmla="*/ 30 h 121"/>
                <a:gd name="T34" fmla="*/ 39 w 121"/>
                <a:gd name="T35" fmla="*/ 39 h 121"/>
                <a:gd name="T36" fmla="*/ 30 w 121"/>
                <a:gd name="T37" fmla="*/ 61 h 121"/>
                <a:gd name="T38" fmla="*/ 39 w 121"/>
                <a:gd name="T39" fmla="*/ 82 h 121"/>
                <a:gd name="T40" fmla="*/ 60 w 121"/>
                <a:gd name="T41" fmla="*/ 91 h 121"/>
                <a:gd name="T42" fmla="*/ 60 w 121"/>
                <a:gd name="T43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77" y="0"/>
                    <a:pt x="92" y="7"/>
                    <a:pt x="103" y="18"/>
                  </a:cubicBezTo>
                  <a:cubicBezTo>
                    <a:pt x="114" y="29"/>
                    <a:pt x="121" y="44"/>
                    <a:pt x="121" y="61"/>
                  </a:cubicBezTo>
                  <a:cubicBezTo>
                    <a:pt x="121" y="77"/>
                    <a:pt x="114" y="93"/>
                    <a:pt x="103" y="103"/>
                  </a:cubicBezTo>
                  <a:cubicBezTo>
                    <a:pt x="92" y="114"/>
                    <a:pt x="77" y="121"/>
                    <a:pt x="60" y="121"/>
                  </a:cubicBezTo>
                  <a:cubicBezTo>
                    <a:pt x="60" y="91"/>
                    <a:pt x="60" y="91"/>
                    <a:pt x="60" y="91"/>
                  </a:cubicBezTo>
                  <a:cubicBezTo>
                    <a:pt x="69" y="91"/>
                    <a:pt x="76" y="88"/>
                    <a:pt x="82" y="82"/>
                  </a:cubicBezTo>
                  <a:cubicBezTo>
                    <a:pt x="87" y="77"/>
                    <a:pt x="91" y="69"/>
                    <a:pt x="91" y="61"/>
                  </a:cubicBezTo>
                  <a:cubicBezTo>
                    <a:pt x="91" y="52"/>
                    <a:pt x="87" y="45"/>
                    <a:pt x="82" y="39"/>
                  </a:cubicBezTo>
                  <a:cubicBezTo>
                    <a:pt x="76" y="34"/>
                    <a:pt x="69" y="30"/>
                    <a:pt x="60" y="30"/>
                  </a:cubicBezTo>
                  <a:lnTo>
                    <a:pt x="60" y="0"/>
                  </a:lnTo>
                  <a:close/>
                  <a:moveTo>
                    <a:pt x="60" y="121"/>
                  </a:moveTo>
                  <a:cubicBezTo>
                    <a:pt x="43" y="121"/>
                    <a:pt x="28" y="114"/>
                    <a:pt x="17" y="104"/>
                  </a:cubicBezTo>
                  <a:cubicBezTo>
                    <a:pt x="6" y="93"/>
                    <a:pt x="0" y="77"/>
                    <a:pt x="0" y="61"/>
                  </a:cubicBezTo>
                  <a:cubicBezTo>
                    <a:pt x="0" y="44"/>
                    <a:pt x="6" y="29"/>
                    <a:pt x="17" y="18"/>
                  </a:cubicBezTo>
                  <a:cubicBezTo>
                    <a:pt x="28" y="7"/>
                    <a:pt x="43" y="0"/>
                    <a:pt x="60" y="0"/>
                  </a:cubicBezTo>
                  <a:cubicBezTo>
                    <a:pt x="60" y="30"/>
                    <a:pt x="60" y="30"/>
                    <a:pt x="60" y="30"/>
                  </a:cubicBezTo>
                  <a:cubicBezTo>
                    <a:pt x="52" y="30"/>
                    <a:pt x="44" y="34"/>
                    <a:pt x="39" y="39"/>
                  </a:cubicBezTo>
                  <a:cubicBezTo>
                    <a:pt x="33" y="45"/>
                    <a:pt x="30" y="52"/>
                    <a:pt x="30" y="61"/>
                  </a:cubicBezTo>
                  <a:cubicBezTo>
                    <a:pt x="30" y="69"/>
                    <a:pt x="33" y="77"/>
                    <a:pt x="39" y="82"/>
                  </a:cubicBezTo>
                  <a:cubicBezTo>
                    <a:pt x="44" y="88"/>
                    <a:pt x="52" y="91"/>
                    <a:pt x="60" y="91"/>
                  </a:cubicBezTo>
                  <a:lnTo>
                    <a:pt x="60" y="12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Rectangle 405"/>
            <p:cNvSpPr>
              <a:spLocks noChangeArrowheads="1"/>
            </p:cNvSpPr>
            <p:nvPr/>
          </p:nvSpPr>
          <p:spPr bwMode="auto">
            <a:xfrm>
              <a:off x="3729014" y="3175"/>
              <a:ext cx="27285" cy="11713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407"/>
            <p:cNvSpPr/>
            <p:nvPr/>
          </p:nvSpPr>
          <p:spPr bwMode="auto">
            <a:xfrm>
              <a:off x="3902076" y="768350"/>
              <a:ext cx="379413" cy="376238"/>
            </a:xfrm>
            <a:custGeom>
              <a:avLst/>
              <a:gdLst>
                <a:gd name="T0" fmla="*/ 229521 w 162"/>
                <a:gd name="T1" fmla="*/ 21032 h 161"/>
                <a:gd name="T2" fmla="*/ 23421 w 162"/>
                <a:gd name="T3" fmla="*/ 149560 h 161"/>
                <a:gd name="T4" fmla="*/ 149892 w 162"/>
                <a:gd name="T5" fmla="*/ 355206 h 161"/>
                <a:gd name="T6" fmla="*/ 355992 w 162"/>
                <a:gd name="T7" fmla="*/ 226678 h 161"/>
                <a:gd name="T8" fmla="*/ 229521 w 162"/>
                <a:gd name="T9" fmla="*/ 21032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2"/>
                <a:gd name="T16" fmla="*/ 0 h 161"/>
                <a:gd name="T17" fmla="*/ 162 w 162"/>
                <a:gd name="T18" fmla="*/ 161 h 1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2" h="161">
                  <a:moveTo>
                    <a:pt x="98" y="9"/>
                  </a:moveTo>
                  <a:cubicBezTo>
                    <a:pt x="58" y="0"/>
                    <a:pt x="19" y="25"/>
                    <a:pt x="10" y="64"/>
                  </a:cubicBezTo>
                  <a:cubicBezTo>
                    <a:pt x="0" y="103"/>
                    <a:pt x="25" y="143"/>
                    <a:pt x="64" y="152"/>
                  </a:cubicBezTo>
                  <a:cubicBezTo>
                    <a:pt x="104" y="161"/>
                    <a:pt x="143" y="137"/>
                    <a:pt x="152" y="97"/>
                  </a:cubicBezTo>
                  <a:cubicBezTo>
                    <a:pt x="162" y="58"/>
                    <a:pt x="137" y="19"/>
                    <a:pt x="98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412"/>
            <p:cNvSpPr/>
            <p:nvPr/>
          </p:nvSpPr>
          <p:spPr bwMode="auto">
            <a:xfrm>
              <a:off x="3627438" y="1652588"/>
              <a:ext cx="269875" cy="238125"/>
            </a:xfrm>
            <a:custGeom>
              <a:avLst/>
              <a:gdLst>
                <a:gd name="T0" fmla="*/ 126724 w 115"/>
                <a:gd name="T1" fmla="*/ 23346 h 102"/>
                <a:gd name="T2" fmla="*/ 49282 w 115"/>
                <a:gd name="T3" fmla="*/ 35018 h 102"/>
                <a:gd name="T4" fmla="*/ 75096 w 115"/>
                <a:gd name="T5" fmla="*/ 168088 h 102"/>
                <a:gd name="T6" fmla="*/ 234674 w 115"/>
                <a:gd name="T7" fmla="*/ 161085 h 102"/>
                <a:gd name="T8" fmla="*/ 126724 w 115"/>
                <a:gd name="T9" fmla="*/ 233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5"/>
                <a:gd name="T16" fmla="*/ 0 h 102"/>
                <a:gd name="T17" fmla="*/ 115 w 115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5" h="102">
                  <a:moveTo>
                    <a:pt x="54" y="10"/>
                  </a:moveTo>
                  <a:cubicBezTo>
                    <a:pt x="48" y="14"/>
                    <a:pt x="33" y="5"/>
                    <a:pt x="21" y="15"/>
                  </a:cubicBezTo>
                  <a:cubicBezTo>
                    <a:pt x="9" y="25"/>
                    <a:pt x="0" y="40"/>
                    <a:pt x="32" y="72"/>
                  </a:cubicBezTo>
                  <a:cubicBezTo>
                    <a:pt x="62" y="102"/>
                    <a:pt x="84" y="90"/>
                    <a:pt x="100" y="69"/>
                  </a:cubicBezTo>
                  <a:cubicBezTo>
                    <a:pt x="115" y="48"/>
                    <a:pt x="75" y="0"/>
                    <a:pt x="54" y="10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413"/>
            <p:cNvSpPr/>
            <p:nvPr/>
          </p:nvSpPr>
          <p:spPr bwMode="auto">
            <a:xfrm>
              <a:off x="3667126" y="1692275"/>
              <a:ext cx="92075" cy="104775"/>
            </a:xfrm>
            <a:custGeom>
              <a:avLst/>
              <a:gdLst>
                <a:gd name="T0" fmla="*/ 75549 w 39"/>
                <a:gd name="T1" fmla="*/ 27940 h 45"/>
                <a:gd name="T2" fmla="*/ 73188 w 39"/>
                <a:gd name="T3" fmla="*/ 93133 h 45"/>
                <a:gd name="T4" fmla="*/ 16526 w 39"/>
                <a:gd name="T5" fmla="*/ 74507 h 45"/>
                <a:gd name="T6" fmla="*/ 18887 w 39"/>
                <a:gd name="T7" fmla="*/ 11642 h 45"/>
                <a:gd name="T8" fmla="*/ 75549 w 39"/>
                <a:gd name="T9" fmla="*/ 2794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45"/>
                <a:gd name="T17" fmla="*/ 39 w 39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45">
                  <a:moveTo>
                    <a:pt x="32" y="12"/>
                  </a:moveTo>
                  <a:cubicBezTo>
                    <a:pt x="39" y="22"/>
                    <a:pt x="38" y="34"/>
                    <a:pt x="31" y="40"/>
                  </a:cubicBezTo>
                  <a:cubicBezTo>
                    <a:pt x="24" y="45"/>
                    <a:pt x="13" y="42"/>
                    <a:pt x="7" y="32"/>
                  </a:cubicBezTo>
                  <a:cubicBezTo>
                    <a:pt x="0" y="22"/>
                    <a:pt x="1" y="10"/>
                    <a:pt x="8" y="5"/>
                  </a:cubicBezTo>
                  <a:cubicBezTo>
                    <a:pt x="15" y="0"/>
                    <a:pt x="26" y="3"/>
                    <a:pt x="32" y="12"/>
                  </a:cubicBezTo>
                  <a:close/>
                </a:path>
              </a:pathLst>
            </a:custGeom>
            <a:solidFill>
              <a:srgbClr val="4D4D4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14"/>
            <p:cNvSpPr/>
            <p:nvPr/>
          </p:nvSpPr>
          <p:spPr bwMode="auto">
            <a:xfrm>
              <a:off x="3792538" y="1368425"/>
              <a:ext cx="466725" cy="414338"/>
            </a:xfrm>
            <a:custGeom>
              <a:avLst/>
              <a:gdLst>
                <a:gd name="T0" fmla="*/ 360362 w 294"/>
                <a:gd name="T1" fmla="*/ 0 h 261"/>
                <a:gd name="T2" fmla="*/ 0 w 294"/>
                <a:gd name="T3" fmla="*/ 271463 h 261"/>
                <a:gd name="T4" fmla="*/ 104775 w 294"/>
                <a:gd name="T5" fmla="*/ 414338 h 261"/>
                <a:gd name="T6" fmla="*/ 466725 w 294"/>
                <a:gd name="T7" fmla="*/ 141288 h 261"/>
                <a:gd name="T8" fmla="*/ 360362 w 29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4"/>
                <a:gd name="T16" fmla="*/ 0 h 261"/>
                <a:gd name="T17" fmla="*/ 294 w 29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4" h="261">
                  <a:moveTo>
                    <a:pt x="227" y="0"/>
                  </a:moveTo>
                  <a:lnTo>
                    <a:pt x="0" y="171"/>
                  </a:lnTo>
                  <a:lnTo>
                    <a:pt x="66" y="261"/>
                  </a:lnTo>
                  <a:lnTo>
                    <a:pt x="294" y="89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15"/>
            <p:cNvSpPr/>
            <p:nvPr/>
          </p:nvSpPr>
          <p:spPr bwMode="auto">
            <a:xfrm>
              <a:off x="3792538" y="1612900"/>
              <a:ext cx="144463" cy="169863"/>
            </a:xfrm>
            <a:custGeom>
              <a:avLst/>
              <a:gdLst>
                <a:gd name="T0" fmla="*/ 37281 w 62"/>
                <a:gd name="T1" fmla="*/ 0 h 73"/>
                <a:gd name="T2" fmla="*/ 0 w 62"/>
                <a:gd name="T3" fmla="*/ 27923 h 73"/>
                <a:gd name="T4" fmla="*/ 104852 w 62"/>
                <a:gd name="T5" fmla="*/ 169863 h 73"/>
                <a:gd name="T6" fmla="*/ 144463 w 62"/>
                <a:gd name="T7" fmla="*/ 141940 h 73"/>
                <a:gd name="T8" fmla="*/ 142133 w 62"/>
                <a:gd name="T9" fmla="*/ 139613 h 73"/>
                <a:gd name="T10" fmla="*/ 37281 w 62"/>
                <a:gd name="T11" fmla="*/ 2327 h 73"/>
                <a:gd name="T12" fmla="*/ 37281 w 62"/>
                <a:gd name="T13" fmla="*/ 0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"/>
                <a:gd name="T22" fmla="*/ 0 h 73"/>
                <a:gd name="T23" fmla="*/ 62 w 62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" h="73">
                  <a:moveTo>
                    <a:pt x="16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1" y="61"/>
                    <a:pt x="61" y="60"/>
                    <a:pt x="61" y="60"/>
                  </a:cubicBezTo>
                  <a:cubicBezTo>
                    <a:pt x="43" y="46"/>
                    <a:pt x="22" y="18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16"/>
            <p:cNvSpPr/>
            <p:nvPr/>
          </p:nvSpPr>
          <p:spPr bwMode="auto">
            <a:xfrm>
              <a:off x="3743326" y="1619250"/>
              <a:ext cx="177800" cy="206375"/>
            </a:xfrm>
            <a:custGeom>
              <a:avLst/>
              <a:gdLst>
                <a:gd name="T0" fmla="*/ 170782 w 76"/>
                <a:gd name="T1" fmla="*/ 152436 h 88"/>
                <a:gd name="T2" fmla="*/ 63166 w 76"/>
                <a:gd name="T3" fmla="*/ 11726 h 88"/>
                <a:gd name="T4" fmla="*/ 39771 w 76"/>
                <a:gd name="T5" fmla="*/ 7036 h 88"/>
                <a:gd name="T6" fmla="*/ 4679 w 76"/>
                <a:gd name="T7" fmla="*/ 60974 h 88"/>
                <a:gd name="T8" fmla="*/ 107616 w 76"/>
                <a:gd name="T9" fmla="*/ 196994 h 88"/>
                <a:gd name="T10" fmla="*/ 166103 w 76"/>
                <a:gd name="T11" fmla="*/ 175888 h 88"/>
                <a:gd name="T12" fmla="*/ 170782 w 76"/>
                <a:gd name="T13" fmla="*/ 152436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88"/>
                <a:gd name="T23" fmla="*/ 76 w 76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88">
                  <a:moveTo>
                    <a:pt x="73" y="65"/>
                  </a:moveTo>
                  <a:cubicBezTo>
                    <a:pt x="54" y="51"/>
                    <a:pt x="33" y="23"/>
                    <a:pt x="27" y="5"/>
                  </a:cubicBezTo>
                  <a:cubicBezTo>
                    <a:pt x="25" y="0"/>
                    <a:pt x="20" y="1"/>
                    <a:pt x="17" y="3"/>
                  </a:cubicBezTo>
                  <a:cubicBezTo>
                    <a:pt x="8" y="10"/>
                    <a:pt x="0" y="17"/>
                    <a:pt x="2" y="26"/>
                  </a:cubicBezTo>
                  <a:cubicBezTo>
                    <a:pt x="9" y="48"/>
                    <a:pt x="27" y="71"/>
                    <a:pt x="46" y="84"/>
                  </a:cubicBezTo>
                  <a:cubicBezTo>
                    <a:pt x="54" y="88"/>
                    <a:pt x="63" y="81"/>
                    <a:pt x="71" y="75"/>
                  </a:cubicBezTo>
                  <a:cubicBezTo>
                    <a:pt x="75" y="72"/>
                    <a:pt x="76" y="67"/>
                    <a:pt x="73" y="65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17"/>
            <p:cNvSpPr/>
            <p:nvPr/>
          </p:nvSpPr>
          <p:spPr bwMode="auto">
            <a:xfrm>
              <a:off x="3752851" y="1612900"/>
              <a:ext cx="177800" cy="203200"/>
            </a:xfrm>
            <a:custGeom>
              <a:avLst/>
              <a:gdLst>
                <a:gd name="T0" fmla="*/ 170782 w 76"/>
                <a:gd name="T1" fmla="*/ 151816 h 87"/>
                <a:gd name="T2" fmla="*/ 63166 w 76"/>
                <a:gd name="T3" fmla="*/ 11678 h 87"/>
                <a:gd name="T4" fmla="*/ 39771 w 76"/>
                <a:gd name="T5" fmla="*/ 7007 h 87"/>
                <a:gd name="T6" fmla="*/ 7018 w 76"/>
                <a:gd name="T7" fmla="*/ 58391 h 87"/>
                <a:gd name="T8" fmla="*/ 109955 w 76"/>
                <a:gd name="T9" fmla="*/ 193857 h 87"/>
                <a:gd name="T10" fmla="*/ 166103 w 76"/>
                <a:gd name="T11" fmla="*/ 175172 h 87"/>
                <a:gd name="T12" fmla="*/ 170782 w 76"/>
                <a:gd name="T13" fmla="*/ 151816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87"/>
                <a:gd name="T23" fmla="*/ 76 w 76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87">
                  <a:moveTo>
                    <a:pt x="73" y="65"/>
                  </a:moveTo>
                  <a:cubicBezTo>
                    <a:pt x="54" y="51"/>
                    <a:pt x="34" y="22"/>
                    <a:pt x="27" y="5"/>
                  </a:cubicBezTo>
                  <a:cubicBezTo>
                    <a:pt x="25" y="0"/>
                    <a:pt x="20" y="1"/>
                    <a:pt x="17" y="3"/>
                  </a:cubicBezTo>
                  <a:cubicBezTo>
                    <a:pt x="9" y="9"/>
                    <a:pt x="0" y="16"/>
                    <a:pt x="3" y="25"/>
                  </a:cubicBezTo>
                  <a:cubicBezTo>
                    <a:pt x="11" y="47"/>
                    <a:pt x="28" y="70"/>
                    <a:pt x="47" y="83"/>
                  </a:cubicBezTo>
                  <a:cubicBezTo>
                    <a:pt x="54" y="87"/>
                    <a:pt x="64" y="81"/>
                    <a:pt x="71" y="75"/>
                  </a:cubicBezTo>
                  <a:cubicBezTo>
                    <a:pt x="75" y="72"/>
                    <a:pt x="76" y="67"/>
                    <a:pt x="73" y="6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18"/>
            <p:cNvSpPr/>
            <p:nvPr/>
          </p:nvSpPr>
          <p:spPr bwMode="auto">
            <a:xfrm>
              <a:off x="3656013" y="1017588"/>
              <a:ext cx="617538" cy="600075"/>
            </a:xfrm>
            <a:custGeom>
              <a:avLst/>
              <a:gdLst>
                <a:gd name="T0" fmla="*/ 269003 w 264"/>
                <a:gd name="T1" fmla="*/ 0 h 256"/>
                <a:gd name="T2" fmla="*/ 0 w 264"/>
                <a:gd name="T3" fmla="*/ 461776 h 256"/>
                <a:gd name="T4" fmla="*/ 594146 w 264"/>
                <a:gd name="T5" fmla="*/ 600075 h 256"/>
                <a:gd name="T6" fmla="*/ 547363 w 264"/>
                <a:gd name="T7" fmla="*/ 65633 h 256"/>
                <a:gd name="T8" fmla="*/ 269003 w 264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56"/>
                <a:gd name="T17" fmla="*/ 264 w 264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56">
                  <a:moveTo>
                    <a:pt x="115" y="0"/>
                  </a:moveTo>
                  <a:cubicBezTo>
                    <a:pt x="68" y="47"/>
                    <a:pt x="12" y="150"/>
                    <a:pt x="0" y="197"/>
                  </a:cubicBezTo>
                  <a:cubicBezTo>
                    <a:pt x="91" y="239"/>
                    <a:pt x="154" y="254"/>
                    <a:pt x="254" y="256"/>
                  </a:cubicBezTo>
                  <a:cubicBezTo>
                    <a:pt x="264" y="207"/>
                    <a:pt x="257" y="89"/>
                    <a:pt x="234" y="28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419"/>
            <p:cNvSpPr/>
            <p:nvPr/>
          </p:nvSpPr>
          <p:spPr bwMode="auto">
            <a:xfrm>
              <a:off x="3694113" y="1296988"/>
              <a:ext cx="568325" cy="212725"/>
            </a:xfrm>
            <a:custGeom>
              <a:avLst/>
              <a:gdLst>
                <a:gd name="T0" fmla="*/ 0 w 243"/>
                <a:gd name="T1" fmla="*/ 79480 h 91"/>
                <a:gd name="T2" fmla="*/ 163715 w 243"/>
                <a:gd name="T3" fmla="*/ 149609 h 91"/>
                <a:gd name="T4" fmla="*/ 175409 w 243"/>
                <a:gd name="T5" fmla="*/ 161297 h 91"/>
                <a:gd name="T6" fmla="*/ 247911 w 243"/>
                <a:gd name="T7" fmla="*/ 182336 h 91"/>
                <a:gd name="T8" fmla="*/ 264283 w 243"/>
                <a:gd name="T9" fmla="*/ 175323 h 91"/>
                <a:gd name="T10" fmla="*/ 565986 w 243"/>
                <a:gd name="T11" fmla="*/ 212725 h 91"/>
                <a:gd name="T12" fmla="*/ 565986 w 243"/>
                <a:gd name="T13" fmla="*/ 123895 h 91"/>
                <a:gd name="T14" fmla="*/ 285332 w 243"/>
                <a:gd name="T15" fmla="*/ 86493 h 91"/>
                <a:gd name="T16" fmla="*/ 273638 w 243"/>
                <a:gd name="T17" fmla="*/ 74804 h 91"/>
                <a:gd name="T18" fmla="*/ 201136 w 243"/>
                <a:gd name="T19" fmla="*/ 53766 h 91"/>
                <a:gd name="T20" fmla="*/ 184764 w 243"/>
                <a:gd name="T21" fmla="*/ 60779 h 91"/>
                <a:gd name="T22" fmla="*/ 39759 w 243"/>
                <a:gd name="T23" fmla="*/ 0 h 91"/>
                <a:gd name="T24" fmla="*/ 0 w 243"/>
                <a:gd name="T25" fmla="*/ 7948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3"/>
                <a:gd name="T40" fmla="*/ 0 h 91"/>
                <a:gd name="T41" fmla="*/ 243 w 243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3" h="91">
                  <a:moveTo>
                    <a:pt x="0" y="34"/>
                  </a:moveTo>
                  <a:cubicBezTo>
                    <a:pt x="35" y="50"/>
                    <a:pt x="45" y="53"/>
                    <a:pt x="70" y="64"/>
                  </a:cubicBezTo>
                  <a:cubicBezTo>
                    <a:pt x="70" y="66"/>
                    <a:pt x="72" y="69"/>
                    <a:pt x="75" y="69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9" y="79"/>
                    <a:pt x="112" y="77"/>
                    <a:pt x="113" y="75"/>
                  </a:cubicBezTo>
                  <a:cubicBezTo>
                    <a:pt x="150" y="83"/>
                    <a:pt x="204" y="89"/>
                    <a:pt x="242" y="91"/>
                  </a:cubicBezTo>
                  <a:cubicBezTo>
                    <a:pt x="243" y="79"/>
                    <a:pt x="242" y="66"/>
                    <a:pt x="242" y="53"/>
                  </a:cubicBezTo>
                  <a:cubicBezTo>
                    <a:pt x="208" y="52"/>
                    <a:pt x="151" y="43"/>
                    <a:pt x="122" y="37"/>
                  </a:cubicBezTo>
                  <a:cubicBezTo>
                    <a:pt x="122" y="35"/>
                    <a:pt x="120" y="32"/>
                    <a:pt x="117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3" y="23"/>
                    <a:pt x="80" y="24"/>
                    <a:pt x="79" y="26"/>
                  </a:cubicBezTo>
                  <a:cubicBezTo>
                    <a:pt x="50" y="18"/>
                    <a:pt x="48" y="14"/>
                    <a:pt x="17" y="0"/>
                  </a:cubicBezTo>
                  <a:cubicBezTo>
                    <a:pt x="11" y="12"/>
                    <a:pt x="5" y="23"/>
                    <a:pt x="0" y="34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20"/>
            <p:cNvSpPr/>
            <p:nvPr/>
          </p:nvSpPr>
          <p:spPr bwMode="auto">
            <a:xfrm>
              <a:off x="3862388" y="1017588"/>
              <a:ext cx="365125" cy="212725"/>
            </a:xfrm>
            <a:custGeom>
              <a:avLst/>
              <a:gdLst>
                <a:gd name="T0" fmla="*/ 318314 w 156"/>
                <a:gd name="T1" fmla="*/ 130908 h 91"/>
                <a:gd name="T2" fmla="*/ 318314 w 156"/>
                <a:gd name="T3" fmla="*/ 130908 h 91"/>
                <a:gd name="T4" fmla="*/ 318314 w 156"/>
                <a:gd name="T5" fmla="*/ 130908 h 91"/>
                <a:gd name="T6" fmla="*/ 318314 w 156"/>
                <a:gd name="T7" fmla="*/ 130908 h 91"/>
                <a:gd name="T8" fmla="*/ 318314 w 156"/>
                <a:gd name="T9" fmla="*/ 130908 h 91"/>
                <a:gd name="T10" fmla="*/ 318314 w 156"/>
                <a:gd name="T11" fmla="*/ 130908 h 91"/>
                <a:gd name="T12" fmla="*/ 318314 w 156"/>
                <a:gd name="T13" fmla="*/ 130908 h 91"/>
                <a:gd name="T14" fmla="*/ 318314 w 156"/>
                <a:gd name="T15" fmla="*/ 130908 h 91"/>
                <a:gd name="T16" fmla="*/ 318314 w 156"/>
                <a:gd name="T17" fmla="*/ 130908 h 91"/>
                <a:gd name="T18" fmla="*/ 318314 w 156"/>
                <a:gd name="T19" fmla="*/ 130908 h 91"/>
                <a:gd name="T20" fmla="*/ 318314 w 156"/>
                <a:gd name="T21" fmla="*/ 130908 h 91"/>
                <a:gd name="T22" fmla="*/ 318314 w 156"/>
                <a:gd name="T23" fmla="*/ 130908 h 91"/>
                <a:gd name="T24" fmla="*/ 315974 w 156"/>
                <a:gd name="T25" fmla="*/ 130908 h 91"/>
                <a:gd name="T26" fmla="*/ 315974 w 156"/>
                <a:gd name="T27" fmla="*/ 142596 h 91"/>
                <a:gd name="T28" fmla="*/ 292568 w 156"/>
                <a:gd name="T29" fmla="*/ 179998 h 91"/>
                <a:gd name="T30" fmla="*/ 292568 w 156"/>
                <a:gd name="T31" fmla="*/ 182336 h 91"/>
                <a:gd name="T32" fmla="*/ 292568 w 156"/>
                <a:gd name="T33" fmla="*/ 182336 h 91"/>
                <a:gd name="T34" fmla="*/ 290228 w 156"/>
                <a:gd name="T35" fmla="*/ 182336 h 91"/>
                <a:gd name="T36" fmla="*/ 290228 w 156"/>
                <a:gd name="T37" fmla="*/ 184673 h 91"/>
                <a:gd name="T38" fmla="*/ 290228 w 156"/>
                <a:gd name="T39" fmla="*/ 184673 h 91"/>
                <a:gd name="T40" fmla="*/ 290228 w 156"/>
                <a:gd name="T41" fmla="*/ 187011 h 91"/>
                <a:gd name="T42" fmla="*/ 287887 w 156"/>
                <a:gd name="T43" fmla="*/ 187011 h 91"/>
                <a:gd name="T44" fmla="*/ 287887 w 156"/>
                <a:gd name="T45" fmla="*/ 187011 h 91"/>
                <a:gd name="T46" fmla="*/ 287887 w 156"/>
                <a:gd name="T47" fmla="*/ 189349 h 91"/>
                <a:gd name="T48" fmla="*/ 287887 w 156"/>
                <a:gd name="T49" fmla="*/ 189349 h 91"/>
                <a:gd name="T50" fmla="*/ 287887 w 156"/>
                <a:gd name="T51" fmla="*/ 189349 h 91"/>
                <a:gd name="T52" fmla="*/ 287887 w 156"/>
                <a:gd name="T53" fmla="*/ 189349 h 91"/>
                <a:gd name="T54" fmla="*/ 212990 w 156"/>
                <a:gd name="T55" fmla="*/ 194024 h 91"/>
                <a:gd name="T56" fmla="*/ 65535 w 156"/>
                <a:gd name="T57" fmla="*/ 137921 h 91"/>
                <a:gd name="T58" fmla="*/ 65535 w 156"/>
                <a:gd name="T59" fmla="*/ 137921 h 91"/>
                <a:gd name="T60" fmla="*/ 65535 w 156"/>
                <a:gd name="T61" fmla="*/ 137921 h 91"/>
                <a:gd name="T62" fmla="*/ 65535 w 156"/>
                <a:gd name="T63" fmla="*/ 137921 h 91"/>
                <a:gd name="T64" fmla="*/ 65535 w 156"/>
                <a:gd name="T65" fmla="*/ 135583 h 91"/>
                <a:gd name="T66" fmla="*/ 65535 w 156"/>
                <a:gd name="T67" fmla="*/ 135583 h 91"/>
                <a:gd name="T68" fmla="*/ 65535 w 156"/>
                <a:gd name="T69" fmla="*/ 135583 h 91"/>
                <a:gd name="T70" fmla="*/ 65535 w 156"/>
                <a:gd name="T71" fmla="*/ 133245 h 91"/>
                <a:gd name="T72" fmla="*/ 65535 w 156"/>
                <a:gd name="T73" fmla="*/ 133245 h 91"/>
                <a:gd name="T74" fmla="*/ 65535 w 156"/>
                <a:gd name="T75" fmla="*/ 130908 h 91"/>
                <a:gd name="T76" fmla="*/ 65535 w 156"/>
                <a:gd name="T77" fmla="*/ 130908 h 91"/>
                <a:gd name="T78" fmla="*/ 65535 w 156"/>
                <a:gd name="T79" fmla="*/ 128570 h 91"/>
                <a:gd name="T80" fmla="*/ 65535 w 156"/>
                <a:gd name="T81" fmla="*/ 128570 h 91"/>
                <a:gd name="T82" fmla="*/ 65535 w 156"/>
                <a:gd name="T83" fmla="*/ 126232 h 91"/>
                <a:gd name="T84" fmla="*/ 23405 w 156"/>
                <a:gd name="T85" fmla="*/ 56103 h 91"/>
                <a:gd name="T86" fmla="*/ 21065 w 156"/>
                <a:gd name="T87" fmla="*/ 56103 h 91"/>
                <a:gd name="T88" fmla="*/ 21065 w 156"/>
                <a:gd name="T89" fmla="*/ 56103 h 91"/>
                <a:gd name="T90" fmla="*/ 21065 w 156"/>
                <a:gd name="T91" fmla="*/ 56103 h 91"/>
                <a:gd name="T92" fmla="*/ 21065 w 156"/>
                <a:gd name="T93" fmla="*/ 56103 h 91"/>
                <a:gd name="T94" fmla="*/ 18724 w 156"/>
                <a:gd name="T95" fmla="*/ 56103 h 91"/>
                <a:gd name="T96" fmla="*/ 18724 w 156"/>
                <a:gd name="T97" fmla="*/ 56103 h 91"/>
                <a:gd name="T98" fmla="*/ 18724 w 156"/>
                <a:gd name="T99" fmla="*/ 56103 h 91"/>
                <a:gd name="T100" fmla="*/ 18724 w 156"/>
                <a:gd name="T101" fmla="*/ 56103 h 91"/>
                <a:gd name="T102" fmla="*/ 18724 w 156"/>
                <a:gd name="T103" fmla="*/ 53766 h 91"/>
                <a:gd name="T104" fmla="*/ 18724 w 156"/>
                <a:gd name="T105" fmla="*/ 53766 h 91"/>
                <a:gd name="T106" fmla="*/ 16384 w 156"/>
                <a:gd name="T107" fmla="*/ 53766 h 91"/>
                <a:gd name="T108" fmla="*/ 16384 w 156"/>
                <a:gd name="T109" fmla="*/ 53766 h 91"/>
                <a:gd name="T110" fmla="*/ 16384 w 156"/>
                <a:gd name="T111" fmla="*/ 53766 h 91"/>
                <a:gd name="T112" fmla="*/ 16384 w 156"/>
                <a:gd name="T113" fmla="*/ 53766 h 91"/>
                <a:gd name="T114" fmla="*/ 51492 w 156"/>
                <a:gd name="T115" fmla="*/ 30389 h 91"/>
                <a:gd name="T116" fmla="*/ 306611 w 156"/>
                <a:gd name="T117" fmla="*/ 86493 h 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6"/>
                <a:gd name="T178" fmla="*/ 0 h 91"/>
                <a:gd name="T179" fmla="*/ 156 w 156"/>
                <a:gd name="T180" fmla="*/ 91 h 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6" h="91">
                  <a:moveTo>
                    <a:pt x="156" y="43"/>
                  </a:moveTo>
                  <a:cubicBezTo>
                    <a:pt x="153" y="51"/>
                    <a:pt x="145" y="57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6" y="58"/>
                    <a:pt x="136" y="55"/>
                    <a:pt x="135" y="61"/>
                  </a:cubicBezTo>
                  <a:cubicBezTo>
                    <a:pt x="133" y="68"/>
                    <a:pt x="136" y="80"/>
                    <a:pt x="130" y="79"/>
                  </a:cubicBezTo>
                  <a:cubicBezTo>
                    <a:pt x="124" y="77"/>
                    <a:pt x="127" y="78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5" y="78"/>
                    <a:pt x="125" y="78"/>
                    <a:pt x="125" y="78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4" y="80"/>
                    <a:pt x="124" y="80"/>
                    <a:pt x="124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18" y="88"/>
                    <a:pt x="110" y="91"/>
                    <a:pt x="102" y="89"/>
                  </a:cubicBezTo>
                  <a:cubicBezTo>
                    <a:pt x="97" y="88"/>
                    <a:pt x="93" y="86"/>
                    <a:pt x="91" y="83"/>
                  </a:cubicBezTo>
                  <a:cubicBezTo>
                    <a:pt x="86" y="88"/>
                    <a:pt x="79" y="91"/>
                    <a:pt x="71" y="89"/>
                  </a:cubicBezTo>
                  <a:cubicBezTo>
                    <a:pt x="63" y="87"/>
                    <a:pt x="58" y="82"/>
                    <a:pt x="56" y="75"/>
                  </a:cubicBezTo>
                  <a:cubicBezTo>
                    <a:pt x="52" y="76"/>
                    <a:pt x="48" y="77"/>
                    <a:pt x="43" y="76"/>
                  </a:cubicBezTo>
                  <a:cubicBezTo>
                    <a:pt x="35" y="74"/>
                    <a:pt x="29" y="67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7"/>
                    <a:pt x="28" y="57"/>
                    <a:pt x="28" y="57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12" y="51"/>
                    <a:pt x="5" y="40"/>
                    <a:pt x="8" y="29"/>
                  </a:cubicBezTo>
                  <a:cubicBezTo>
                    <a:pt x="8" y="28"/>
                    <a:pt x="9" y="26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1"/>
                    <a:pt x="2" y="19"/>
                    <a:pt x="0" y="16"/>
                  </a:cubicBezTo>
                  <a:cubicBezTo>
                    <a:pt x="8" y="17"/>
                    <a:pt x="21" y="18"/>
                    <a:pt x="22" y="13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2" y="5"/>
                    <a:pt x="25" y="2"/>
                    <a:pt x="27" y="0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8" y="29"/>
                    <a:pt x="130" y="33"/>
                    <a:pt x="131" y="37"/>
                  </a:cubicBezTo>
                  <a:lnTo>
                    <a:pt x="156" y="43"/>
                  </a:ln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21"/>
            <p:cNvSpPr/>
            <p:nvPr/>
          </p:nvSpPr>
          <p:spPr bwMode="auto">
            <a:xfrm>
              <a:off x="3921126" y="681038"/>
              <a:ext cx="381000" cy="381000"/>
            </a:xfrm>
            <a:custGeom>
              <a:avLst/>
              <a:gdLst>
                <a:gd name="T0" fmla="*/ 229067 w 163"/>
                <a:gd name="T1" fmla="*/ 21037 h 163"/>
                <a:gd name="T2" fmla="*/ 21037 w 163"/>
                <a:gd name="T3" fmla="*/ 149595 h 163"/>
                <a:gd name="T4" fmla="*/ 151933 w 163"/>
                <a:gd name="T5" fmla="*/ 357626 h 163"/>
                <a:gd name="T6" fmla="*/ 359963 w 163"/>
                <a:gd name="T7" fmla="*/ 229067 h 163"/>
                <a:gd name="T8" fmla="*/ 229067 w 163"/>
                <a:gd name="T9" fmla="*/ 21037 h 1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63"/>
                <a:gd name="T17" fmla="*/ 163 w 163"/>
                <a:gd name="T18" fmla="*/ 163 h 1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63">
                  <a:moveTo>
                    <a:pt x="98" y="9"/>
                  </a:moveTo>
                  <a:cubicBezTo>
                    <a:pt x="58" y="0"/>
                    <a:pt x="19" y="24"/>
                    <a:pt x="9" y="64"/>
                  </a:cubicBezTo>
                  <a:cubicBezTo>
                    <a:pt x="0" y="104"/>
                    <a:pt x="25" y="144"/>
                    <a:pt x="65" y="153"/>
                  </a:cubicBezTo>
                  <a:cubicBezTo>
                    <a:pt x="105" y="163"/>
                    <a:pt x="144" y="138"/>
                    <a:pt x="154" y="98"/>
                  </a:cubicBezTo>
                  <a:cubicBezTo>
                    <a:pt x="163" y="58"/>
                    <a:pt x="138" y="18"/>
                    <a:pt x="98" y="9"/>
                  </a:cubicBezTo>
                  <a:close/>
                </a:path>
              </a:pathLst>
            </a:custGeom>
            <a:solidFill>
              <a:srgbClr val="F8C8B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22"/>
            <p:cNvSpPr/>
            <p:nvPr/>
          </p:nvSpPr>
          <p:spPr bwMode="auto">
            <a:xfrm>
              <a:off x="4179888" y="536575"/>
              <a:ext cx="160338" cy="158750"/>
            </a:xfrm>
            <a:custGeom>
              <a:avLst/>
              <a:gdLst>
                <a:gd name="T0" fmla="*/ 117896 w 68"/>
                <a:gd name="T1" fmla="*/ 18676 h 68"/>
                <a:gd name="T2" fmla="*/ 18863 w 68"/>
                <a:gd name="T3" fmla="*/ 42022 h 68"/>
                <a:gd name="T4" fmla="*/ 42442 w 68"/>
                <a:gd name="T5" fmla="*/ 137739 h 68"/>
                <a:gd name="T6" fmla="*/ 141475 w 68"/>
                <a:gd name="T7" fmla="*/ 116728 h 68"/>
                <a:gd name="T8" fmla="*/ 117896 w 68"/>
                <a:gd name="T9" fmla="*/ 18676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68"/>
                <a:gd name="T17" fmla="*/ 68 w 68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68">
                  <a:moveTo>
                    <a:pt x="50" y="8"/>
                  </a:moveTo>
                  <a:cubicBezTo>
                    <a:pt x="36" y="0"/>
                    <a:pt x="17" y="4"/>
                    <a:pt x="8" y="18"/>
                  </a:cubicBezTo>
                  <a:cubicBezTo>
                    <a:pt x="0" y="32"/>
                    <a:pt x="4" y="51"/>
                    <a:pt x="18" y="59"/>
                  </a:cubicBezTo>
                  <a:cubicBezTo>
                    <a:pt x="32" y="68"/>
                    <a:pt x="51" y="64"/>
                    <a:pt x="60" y="50"/>
                  </a:cubicBezTo>
                  <a:cubicBezTo>
                    <a:pt x="68" y="35"/>
                    <a:pt x="64" y="17"/>
                    <a:pt x="50" y="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423"/>
            <p:cNvSpPr/>
            <p:nvPr/>
          </p:nvSpPr>
          <p:spPr bwMode="auto">
            <a:xfrm>
              <a:off x="4183063" y="596900"/>
              <a:ext cx="123825" cy="95250"/>
            </a:xfrm>
            <a:custGeom>
              <a:avLst/>
              <a:gdLst>
                <a:gd name="T0" fmla="*/ 9345 w 53"/>
                <a:gd name="T1" fmla="*/ 0 h 41"/>
                <a:gd name="T2" fmla="*/ 39717 w 53"/>
                <a:gd name="T3" fmla="*/ 76665 h 41"/>
                <a:gd name="T4" fmla="*/ 123825 w 53"/>
                <a:gd name="T5" fmla="*/ 69695 h 41"/>
                <a:gd name="T6" fmla="*/ 70090 w 53"/>
                <a:gd name="T7" fmla="*/ 27878 h 41"/>
                <a:gd name="T8" fmla="*/ 9345 w 53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41"/>
                <a:gd name="T17" fmla="*/ 53 w 5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41">
                  <a:moveTo>
                    <a:pt x="4" y="0"/>
                  </a:moveTo>
                  <a:cubicBezTo>
                    <a:pt x="0" y="12"/>
                    <a:pt x="6" y="26"/>
                    <a:pt x="17" y="33"/>
                  </a:cubicBezTo>
                  <a:cubicBezTo>
                    <a:pt x="29" y="41"/>
                    <a:pt x="43" y="39"/>
                    <a:pt x="53" y="30"/>
                  </a:cubicBezTo>
                  <a:cubicBezTo>
                    <a:pt x="46" y="23"/>
                    <a:pt x="39" y="17"/>
                    <a:pt x="30" y="12"/>
                  </a:cubicBezTo>
                  <a:cubicBezTo>
                    <a:pt x="22" y="7"/>
                    <a:pt x="13" y="3"/>
                    <a:pt x="4" y="0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424"/>
            <p:cNvSpPr/>
            <p:nvPr/>
          </p:nvSpPr>
          <p:spPr bwMode="auto">
            <a:xfrm>
              <a:off x="3943351" y="581025"/>
              <a:ext cx="409575" cy="292100"/>
            </a:xfrm>
            <a:custGeom>
              <a:avLst/>
              <a:gdLst>
                <a:gd name="T0" fmla="*/ 248085 w 175"/>
                <a:gd name="T1" fmla="*/ 30378 h 125"/>
                <a:gd name="T2" fmla="*/ 4681 w 175"/>
                <a:gd name="T3" fmla="*/ 161239 h 125"/>
                <a:gd name="T4" fmla="*/ 0 w 175"/>
                <a:gd name="T5" fmla="*/ 182270 h 125"/>
                <a:gd name="T6" fmla="*/ 374469 w 175"/>
                <a:gd name="T7" fmla="*/ 292100 h 125"/>
                <a:gd name="T8" fmla="*/ 379149 w 175"/>
                <a:gd name="T9" fmla="*/ 273406 h 125"/>
                <a:gd name="T10" fmla="*/ 248085 w 175"/>
                <a:gd name="T11" fmla="*/ 30378 h 1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5"/>
                <a:gd name="T19" fmla="*/ 0 h 125"/>
                <a:gd name="T20" fmla="*/ 175 w 175"/>
                <a:gd name="T21" fmla="*/ 125 h 1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5" h="125">
                  <a:moveTo>
                    <a:pt x="106" y="13"/>
                  </a:moveTo>
                  <a:cubicBezTo>
                    <a:pt x="62" y="0"/>
                    <a:pt x="15" y="25"/>
                    <a:pt x="2" y="69"/>
                  </a:cubicBezTo>
                  <a:cubicBezTo>
                    <a:pt x="1" y="72"/>
                    <a:pt x="1" y="75"/>
                    <a:pt x="0" y="78"/>
                  </a:cubicBezTo>
                  <a:cubicBezTo>
                    <a:pt x="54" y="83"/>
                    <a:pt x="112" y="100"/>
                    <a:pt x="160" y="125"/>
                  </a:cubicBezTo>
                  <a:cubicBezTo>
                    <a:pt x="161" y="122"/>
                    <a:pt x="161" y="120"/>
                    <a:pt x="162" y="117"/>
                  </a:cubicBezTo>
                  <a:cubicBezTo>
                    <a:pt x="175" y="73"/>
                    <a:pt x="150" y="26"/>
                    <a:pt x="106" y="13"/>
                  </a:cubicBez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425"/>
            <p:cNvSpPr/>
            <p:nvPr/>
          </p:nvSpPr>
          <p:spPr bwMode="auto">
            <a:xfrm>
              <a:off x="3946526" y="641350"/>
              <a:ext cx="390525" cy="223838"/>
            </a:xfrm>
            <a:custGeom>
              <a:avLst/>
              <a:gdLst>
                <a:gd name="T0" fmla="*/ 74831 w 167"/>
                <a:gd name="T1" fmla="*/ 0 h 96"/>
                <a:gd name="T2" fmla="*/ 2338 w 167"/>
                <a:gd name="T3" fmla="*/ 100261 h 96"/>
                <a:gd name="T4" fmla="*/ 0 w 167"/>
                <a:gd name="T5" fmla="*/ 114251 h 96"/>
                <a:gd name="T6" fmla="*/ 7015 w 167"/>
                <a:gd name="T7" fmla="*/ 114251 h 96"/>
                <a:gd name="T8" fmla="*/ 367140 w 167"/>
                <a:gd name="T9" fmla="*/ 221506 h 96"/>
                <a:gd name="T10" fmla="*/ 371817 w 167"/>
                <a:gd name="T11" fmla="*/ 223838 h 96"/>
                <a:gd name="T12" fmla="*/ 376494 w 167"/>
                <a:gd name="T13" fmla="*/ 212180 h 96"/>
                <a:gd name="T14" fmla="*/ 371817 w 167"/>
                <a:gd name="T15" fmla="*/ 88603 h 96"/>
                <a:gd name="T16" fmla="*/ 74831 w 167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7"/>
                <a:gd name="T28" fmla="*/ 0 h 96"/>
                <a:gd name="T29" fmla="*/ 167 w 167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7" h="96">
                  <a:moveTo>
                    <a:pt x="32" y="0"/>
                  </a:moveTo>
                  <a:cubicBezTo>
                    <a:pt x="18" y="10"/>
                    <a:pt x="7" y="25"/>
                    <a:pt x="1" y="43"/>
                  </a:cubicBezTo>
                  <a:cubicBezTo>
                    <a:pt x="1" y="45"/>
                    <a:pt x="0" y="47"/>
                    <a:pt x="0" y="49"/>
                  </a:cubicBezTo>
                  <a:cubicBezTo>
                    <a:pt x="1" y="49"/>
                    <a:pt x="2" y="49"/>
                    <a:pt x="3" y="49"/>
                  </a:cubicBezTo>
                  <a:cubicBezTo>
                    <a:pt x="54" y="45"/>
                    <a:pt x="125" y="70"/>
                    <a:pt x="157" y="95"/>
                  </a:cubicBezTo>
                  <a:cubicBezTo>
                    <a:pt x="158" y="95"/>
                    <a:pt x="159" y="96"/>
                    <a:pt x="159" y="96"/>
                  </a:cubicBezTo>
                  <a:cubicBezTo>
                    <a:pt x="160" y="95"/>
                    <a:pt x="161" y="93"/>
                    <a:pt x="161" y="91"/>
                  </a:cubicBezTo>
                  <a:cubicBezTo>
                    <a:pt x="167" y="73"/>
                    <a:pt x="166" y="54"/>
                    <a:pt x="159" y="38"/>
                  </a:cubicBezTo>
                  <a:cubicBezTo>
                    <a:pt x="123" y="14"/>
                    <a:pt x="74" y="0"/>
                    <a:pt x="32" y="0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426"/>
            <p:cNvSpPr/>
            <p:nvPr/>
          </p:nvSpPr>
          <p:spPr bwMode="auto">
            <a:xfrm>
              <a:off x="4011613" y="808038"/>
              <a:ext cx="23813" cy="36513"/>
            </a:xfrm>
            <a:custGeom>
              <a:avLst/>
              <a:gdLst>
                <a:gd name="T0" fmla="*/ 16669 w 10"/>
                <a:gd name="T1" fmla="*/ 2282 h 16"/>
                <a:gd name="T2" fmla="*/ 2381 w 10"/>
                <a:gd name="T3" fmla="*/ 15974 h 16"/>
                <a:gd name="T4" fmla="*/ 7144 w 10"/>
                <a:gd name="T5" fmla="*/ 36513 h 16"/>
                <a:gd name="T6" fmla="*/ 21432 w 10"/>
                <a:gd name="T7" fmla="*/ 20539 h 16"/>
                <a:gd name="T8" fmla="*/ 16669 w 10"/>
                <a:gd name="T9" fmla="*/ 228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6"/>
                <a:gd name="T17" fmla="*/ 10 w 1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6">
                  <a:moveTo>
                    <a:pt x="7" y="1"/>
                  </a:moveTo>
                  <a:cubicBezTo>
                    <a:pt x="5" y="0"/>
                    <a:pt x="2" y="3"/>
                    <a:pt x="1" y="7"/>
                  </a:cubicBezTo>
                  <a:cubicBezTo>
                    <a:pt x="0" y="11"/>
                    <a:pt x="1" y="15"/>
                    <a:pt x="3" y="16"/>
                  </a:cubicBezTo>
                  <a:cubicBezTo>
                    <a:pt x="5" y="16"/>
                    <a:pt x="8" y="13"/>
                    <a:pt x="9" y="9"/>
                  </a:cubicBezTo>
                  <a:cubicBezTo>
                    <a:pt x="10" y="5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427"/>
            <p:cNvSpPr/>
            <p:nvPr/>
          </p:nvSpPr>
          <p:spPr bwMode="auto">
            <a:xfrm>
              <a:off x="4130676" y="835025"/>
              <a:ext cx="22225" cy="38100"/>
            </a:xfrm>
            <a:custGeom>
              <a:avLst/>
              <a:gdLst>
                <a:gd name="T0" fmla="*/ 14817 w 9"/>
                <a:gd name="T1" fmla="*/ 2381 h 16"/>
                <a:gd name="T2" fmla="*/ 2469 w 9"/>
                <a:gd name="T3" fmla="*/ 16669 h 16"/>
                <a:gd name="T4" fmla="*/ 7408 w 9"/>
                <a:gd name="T5" fmla="*/ 35719 h 16"/>
                <a:gd name="T6" fmla="*/ 19756 w 9"/>
                <a:gd name="T7" fmla="*/ 21431 h 16"/>
                <a:gd name="T8" fmla="*/ 14817 w 9"/>
                <a:gd name="T9" fmla="*/ 2381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16"/>
                <a:gd name="T17" fmla="*/ 9 w 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16">
                  <a:moveTo>
                    <a:pt x="6" y="1"/>
                  </a:moveTo>
                  <a:cubicBezTo>
                    <a:pt x="4" y="0"/>
                    <a:pt x="2" y="3"/>
                    <a:pt x="1" y="7"/>
                  </a:cubicBezTo>
                  <a:cubicBezTo>
                    <a:pt x="0" y="11"/>
                    <a:pt x="1" y="15"/>
                    <a:pt x="3" y="15"/>
                  </a:cubicBezTo>
                  <a:cubicBezTo>
                    <a:pt x="5" y="16"/>
                    <a:pt x="7" y="13"/>
                    <a:pt x="8" y="9"/>
                  </a:cubicBezTo>
                  <a:cubicBezTo>
                    <a:pt x="9" y="5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428"/>
            <p:cNvSpPr/>
            <p:nvPr/>
          </p:nvSpPr>
          <p:spPr bwMode="auto">
            <a:xfrm>
              <a:off x="3857626" y="803275"/>
              <a:ext cx="465138" cy="396875"/>
            </a:xfrm>
            <a:custGeom>
              <a:avLst/>
              <a:gdLst>
                <a:gd name="T0" fmla="*/ 376318 w 199"/>
                <a:gd name="T1" fmla="*/ 168088 h 170"/>
                <a:gd name="T2" fmla="*/ 404366 w 199"/>
                <a:gd name="T3" fmla="*/ 172757 h 170"/>
                <a:gd name="T4" fmla="*/ 423065 w 199"/>
                <a:gd name="T5" fmla="*/ 81710 h 170"/>
                <a:gd name="T6" fmla="*/ 460463 w 199"/>
                <a:gd name="T7" fmla="*/ 137739 h 170"/>
                <a:gd name="T8" fmla="*/ 437089 w 199"/>
                <a:gd name="T9" fmla="*/ 168088 h 170"/>
                <a:gd name="T10" fmla="*/ 451114 w 199"/>
                <a:gd name="T11" fmla="*/ 214779 h 170"/>
                <a:gd name="T12" fmla="*/ 418390 w 199"/>
                <a:gd name="T13" fmla="*/ 249798 h 170"/>
                <a:gd name="T14" fmla="*/ 423065 w 199"/>
                <a:gd name="T15" fmla="*/ 282482 h 170"/>
                <a:gd name="T16" fmla="*/ 373980 w 199"/>
                <a:gd name="T17" fmla="*/ 319835 h 170"/>
                <a:gd name="T18" fmla="*/ 371643 w 199"/>
                <a:gd name="T19" fmla="*/ 331507 h 170"/>
                <a:gd name="T20" fmla="*/ 315546 w 199"/>
                <a:gd name="T21" fmla="*/ 366526 h 170"/>
                <a:gd name="T22" fmla="*/ 303859 w 199"/>
                <a:gd name="T23" fmla="*/ 361857 h 170"/>
                <a:gd name="T24" fmla="*/ 250099 w 199"/>
                <a:gd name="T25" fmla="*/ 392206 h 170"/>
                <a:gd name="T26" fmla="*/ 224388 w 199"/>
                <a:gd name="T27" fmla="*/ 375864 h 170"/>
                <a:gd name="T28" fmla="*/ 177641 w 199"/>
                <a:gd name="T29" fmla="*/ 392206 h 170"/>
                <a:gd name="T30" fmla="*/ 142580 w 199"/>
                <a:gd name="T31" fmla="*/ 357188 h 170"/>
                <a:gd name="T32" fmla="*/ 114531 w 199"/>
                <a:gd name="T33" fmla="*/ 361857 h 170"/>
                <a:gd name="T34" fmla="*/ 77133 w 199"/>
                <a:gd name="T35" fmla="*/ 310496 h 170"/>
                <a:gd name="T36" fmla="*/ 65447 w 199"/>
                <a:gd name="T37" fmla="*/ 308162 h 170"/>
                <a:gd name="T38" fmla="*/ 30386 w 199"/>
                <a:gd name="T39" fmla="*/ 252132 h 170"/>
                <a:gd name="T40" fmla="*/ 35061 w 199"/>
                <a:gd name="T41" fmla="*/ 240460 h 170"/>
                <a:gd name="T42" fmla="*/ 7012 w 199"/>
                <a:gd name="T43" fmla="*/ 186765 h 170"/>
                <a:gd name="T44" fmla="*/ 25711 w 199"/>
                <a:gd name="T45" fmla="*/ 158750 h 170"/>
                <a:gd name="T46" fmla="*/ 11687 w 199"/>
                <a:gd name="T47" fmla="*/ 112059 h 170"/>
                <a:gd name="T48" fmla="*/ 44410 w 199"/>
                <a:gd name="T49" fmla="*/ 77040 h 170"/>
                <a:gd name="T50" fmla="*/ 37398 w 199"/>
                <a:gd name="T51" fmla="*/ 39688 h 170"/>
                <a:gd name="T52" fmla="*/ 93495 w 199"/>
                <a:gd name="T53" fmla="*/ 4669 h 170"/>
                <a:gd name="T54" fmla="*/ 72459 w 199"/>
                <a:gd name="T55" fmla="*/ 95717 h 170"/>
                <a:gd name="T56" fmla="*/ 98170 w 199"/>
                <a:gd name="T57" fmla="*/ 102721 h 170"/>
                <a:gd name="T58" fmla="*/ 376318 w 199"/>
                <a:gd name="T59" fmla="*/ 168088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9"/>
                <a:gd name="T91" fmla="*/ 0 h 170"/>
                <a:gd name="T92" fmla="*/ 199 w 199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9" h="170">
                  <a:moveTo>
                    <a:pt x="161" y="72"/>
                  </a:moveTo>
                  <a:cubicBezTo>
                    <a:pt x="173" y="74"/>
                    <a:pt x="173" y="74"/>
                    <a:pt x="173" y="74"/>
                  </a:cubicBezTo>
                  <a:cubicBezTo>
                    <a:pt x="177" y="66"/>
                    <a:pt x="180" y="62"/>
                    <a:pt x="181" y="35"/>
                  </a:cubicBezTo>
                  <a:cubicBezTo>
                    <a:pt x="192" y="37"/>
                    <a:pt x="199" y="51"/>
                    <a:pt x="197" y="59"/>
                  </a:cubicBezTo>
                  <a:cubicBezTo>
                    <a:pt x="195" y="68"/>
                    <a:pt x="192" y="70"/>
                    <a:pt x="187" y="72"/>
                  </a:cubicBezTo>
                  <a:cubicBezTo>
                    <a:pt x="192" y="77"/>
                    <a:pt x="195" y="85"/>
                    <a:pt x="193" y="92"/>
                  </a:cubicBezTo>
                  <a:cubicBezTo>
                    <a:pt x="192" y="99"/>
                    <a:pt x="186" y="105"/>
                    <a:pt x="179" y="107"/>
                  </a:cubicBezTo>
                  <a:cubicBezTo>
                    <a:pt x="181" y="111"/>
                    <a:pt x="182" y="116"/>
                    <a:pt x="181" y="121"/>
                  </a:cubicBezTo>
                  <a:cubicBezTo>
                    <a:pt x="179" y="131"/>
                    <a:pt x="170" y="138"/>
                    <a:pt x="160" y="137"/>
                  </a:cubicBezTo>
                  <a:cubicBezTo>
                    <a:pt x="160" y="139"/>
                    <a:pt x="160" y="140"/>
                    <a:pt x="159" y="142"/>
                  </a:cubicBezTo>
                  <a:cubicBezTo>
                    <a:pt x="157" y="153"/>
                    <a:pt x="146" y="160"/>
                    <a:pt x="135" y="157"/>
                  </a:cubicBezTo>
                  <a:cubicBezTo>
                    <a:pt x="133" y="157"/>
                    <a:pt x="132" y="156"/>
                    <a:pt x="130" y="155"/>
                  </a:cubicBezTo>
                  <a:cubicBezTo>
                    <a:pt x="127" y="165"/>
                    <a:pt x="117" y="170"/>
                    <a:pt x="107" y="168"/>
                  </a:cubicBezTo>
                  <a:cubicBezTo>
                    <a:pt x="102" y="167"/>
                    <a:pt x="99" y="165"/>
                    <a:pt x="96" y="161"/>
                  </a:cubicBezTo>
                  <a:cubicBezTo>
                    <a:pt x="91" y="167"/>
                    <a:pt x="84" y="170"/>
                    <a:pt x="76" y="168"/>
                  </a:cubicBezTo>
                  <a:cubicBezTo>
                    <a:pt x="69" y="166"/>
                    <a:pt x="63" y="160"/>
                    <a:pt x="61" y="153"/>
                  </a:cubicBezTo>
                  <a:cubicBezTo>
                    <a:pt x="57" y="155"/>
                    <a:pt x="53" y="156"/>
                    <a:pt x="49" y="155"/>
                  </a:cubicBezTo>
                  <a:cubicBezTo>
                    <a:pt x="39" y="152"/>
                    <a:pt x="32" y="143"/>
                    <a:pt x="33" y="133"/>
                  </a:cubicBezTo>
                  <a:cubicBezTo>
                    <a:pt x="31" y="133"/>
                    <a:pt x="30" y="133"/>
                    <a:pt x="28" y="132"/>
                  </a:cubicBezTo>
                  <a:cubicBezTo>
                    <a:pt x="17" y="130"/>
                    <a:pt x="10" y="119"/>
                    <a:pt x="13" y="108"/>
                  </a:cubicBezTo>
                  <a:cubicBezTo>
                    <a:pt x="13" y="106"/>
                    <a:pt x="14" y="105"/>
                    <a:pt x="15" y="103"/>
                  </a:cubicBezTo>
                  <a:cubicBezTo>
                    <a:pt x="6" y="99"/>
                    <a:pt x="0" y="90"/>
                    <a:pt x="3" y="80"/>
                  </a:cubicBezTo>
                  <a:cubicBezTo>
                    <a:pt x="4" y="75"/>
                    <a:pt x="7" y="70"/>
                    <a:pt x="11" y="68"/>
                  </a:cubicBezTo>
                  <a:cubicBezTo>
                    <a:pt x="6" y="63"/>
                    <a:pt x="3" y="55"/>
                    <a:pt x="5" y="48"/>
                  </a:cubicBezTo>
                  <a:cubicBezTo>
                    <a:pt x="6" y="40"/>
                    <a:pt x="12" y="35"/>
                    <a:pt x="19" y="33"/>
                  </a:cubicBezTo>
                  <a:cubicBezTo>
                    <a:pt x="16" y="29"/>
                    <a:pt x="15" y="23"/>
                    <a:pt x="16" y="17"/>
                  </a:cubicBezTo>
                  <a:cubicBezTo>
                    <a:pt x="19" y="6"/>
                    <a:pt x="29" y="0"/>
                    <a:pt x="40" y="2"/>
                  </a:cubicBezTo>
                  <a:cubicBezTo>
                    <a:pt x="36" y="15"/>
                    <a:pt x="33" y="29"/>
                    <a:pt x="31" y="41"/>
                  </a:cubicBezTo>
                  <a:cubicBezTo>
                    <a:pt x="42" y="44"/>
                    <a:pt x="42" y="44"/>
                    <a:pt x="42" y="44"/>
                  </a:cubicBezTo>
                  <a:lnTo>
                    <a:pt x="161" y="72"/>
                  </a:ln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429"/>
            <p:cNvSpPr/>
            <p:nvPr/>
          </p:nvSpPr>
          <p:spPr bwMode="auto">
            <a:xfrm>
              <a:off x="3863976" y="785813"/>
              <a:ext cx="461963" cy="377825"/>
            </a:xfrm>
            <a:custGeom>
              <a:avLst/>
              <a:gdLst>
                <a:gd name="T0" fmla="*/ 377543 w 197"/>
                <a:gd name="T1" fmla="*/ 161925 h 161"/>
                <a:gd name="T2" fmla="*/ 403338 w 197"/>
                <a:gd name="T3" fmla="*/ 168965 h 161"/>
                <a:gd name="T4" fmla="*/ 422098 w 197"/>
                <a:gd name="T5" fmla="*/ 82136 h 161"/>
                <a:gd name="T6" fmla="*/ 459618 w 197"/>
                <a:gd name="T7" fmla="*/ 136111 h 161"/>
                <a:gd name="T8" fmla="*/ 436168 w 197"/>
                <a:gd name="T9" fmla="*/ 164272 h 161"/>
                <a:gd name="T10" fmla="*/ 452583 w 197"/>
                <a:gd name="T11" fmla="*/ 208860 h 161"/>
                <a:gd name="T12" fmla="*/ 419753 w 197"/>
                <a:gd name="T13" fmla="*/ 239367 h 161"/>
                <a:gd name="T14" fmla="*/ 424443 w 197"/>
                <a:gd name="T15" fmla="*/ 272222 h 161"/>
                <a:gd name="T16" fmla="*/ 375198 w 197"/>
                <a:gd name="T17" fmla="*/ 305076 h 161"/>
                <a:gd name="T18" fmla="*/ 375198 w 197"/>
                <a:gd name="T19" fmla="*/ 316810 h 161"/>
                <a:gd name="T20" fmla="*/ 318919 w 197"/>
                <a:gd name="T21" fmla="*/ 349664 h 161"/>
                <a:gd name="T22" fmla="*/ 307194 w 197"/>
                <a:gd name="T23" fmla="*/ 344971 h 161"/>
                <a:gd name="T24" fmla="*/ 253259 w 197"/>
                <a:gd name="T25" fmla="*/ 373132 h 161"/>
                <a:gd name="T26" fmla="*/ 227464 w 197"/>
                <a:gd name="T27" fmla="*/ 356704 h 161"/>
                <a:gd name="T28" fmla="*/ 180564 w 197"/>
                <a:gd name="T29" fmla="*/ 370785 h 161"/>
                <a:gd name="T30" fmla="*/ 145389 w 197"/>
                <a:gd name="T31" fmla="*/ 337930 h 161"/>
                <a:gd name="T32" fmla="*/ 114905 w 197"/>
                <a:gd name="T33" fmla="*/ 340277 h 161"/>
                <a:gd name="T34" fmla="*/ 79730 w 197"/>
                <a:gd name="T35" fmla="*/ 290996 h 161"/>
                <a:gd name="T36" fmla="*/ 65660 w 197"/>
                <a:gd name="T37" fmla="*/ 290996 h 161"/>
                <a:gd name="T38" fmla="*/ 30485 w 197"/>
                <a:gd name="T39" fmla="*/ 237021 h 161"/>
                <a:gd name="T40" fmla="*/ 35175 w 197"/>
                <a:gd name="T41" fmla="*/ 225287 h 161"/>
                <a:gd name="T42" fmla="*/ 4690 w 197"/>
                <a:gd name="T43" fmla="*/ 173659 h 161"/>
                <a:gd name="T44" fmla="*/ 25795 w 197"/>
                <a:gd name="T45" fmla="*/ 147845 h 161"/>
                <a:gd name="T46" fmla="*/ 9380 w 197"/>
                <a:gd name="T47" fmla="*/ 103257 h 161"/>
                <a:gd name="T48" fmla="*/ 42210 w 197"/>
                <a:gd name="T49" fmla="*/ 72749 h 161"/>
                <a:gd name="T50" fmla="*/ 35175 w 197"/>
                <a:gd name="T51" fmla="*/ 37548 h 161"/>
                <a:gd name="T52" fmla="*/ 91455 w 197"/>
                <a:gd name="T53" fmla="*/ 4693 h 161"/>
                <a:gd name="T54" fmla="*/ 70350 w 197"/>
                <a:gd name="T55" fmla="*/ 91523 h 161"/>
                <a:gd name="T56" fmla="*/ 98490 w 197"/>
                <a:gd name="T57" fmla="*/ 96216 h 161"/>
                <a:gd name="T58" fmla="*/ 377543 w 197"/>
                <a:gd name="T59" fmla="*/ 161925 h 1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7"/>
                <a:gd name="T91" fmla="*/ 0 h 161"/>
                <a:gd name="T92" fmla="*/ 197 w 197"/>
                <a:gd name="T93" fmla="*/ 161 h 1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7" h="161">
                  <a:moveTo>
                    <a:pt x="161" y="69"/>
                  </a:moveTo>
                  <a:cubicBezTo>
                    <a:pt x="172" y="72"/>
                    <a:pt x="172" y="72"/>
                    <a:pt x="172" y="72"/>
                  </a:cubicBezTo>
                  <a:cubicBezTo>
                    <a:pt x="176" y="64"/>
                    <a:pt x="179" y="60"/>
                    <a:pt x="180" y="35"/>
                  </a:cubicBezTo>
                  <a:cubicBezTo>
                    <a:pt x="191" y="37"/>
                    <a:pt x="197" y="50"/>
                    <a:pt x="196" y="58"/>
                  </a:cubicBezTo>
                  <a:cubicBezTo>
                    <a:pt x="194" y="66"/>
                    <a:pt x="191" y="68"/>
                    <a:pt x="186" y="70"/>
                  </a:cubicBezTo>
                  <a:cubicBezTo>
                    <a:pt x="192" y="74"/>
                    <a:pt x="194" y="82"/>
                    <a:pt x="193" y="89"/>
                  </a:cubicBezTo>
                  <a:cubicBezTo>
                    <a:pt x="191" y="95"/>
                    <a:pt x="186" y="101"/>
                    <a:pt x="179" y="102"/>
                  </a:cubicBezTo>
                  <a:cubicBezTo>
                    <a:pt x="181" y="106"/>
                    <a:pt x="182" y="111"/>
                    <a:pt x="181" y="116"/>
                  </a:cubicBezTo>
                  <a:cubicBezTo>
                    <a:pt x="179" y="125"/>
                    <a:pt x="170" y="131"/>
                    <a:pt x="160" y="130"/>
                  </a:cubicBezTo>
                  <a:cubicBezTo>
                    <a:pt x="160" y="132"/>
                    <a:pt x="160" y="134"/>
                    <a:pt x="160" y="135"/>
                  </a:cubicBezTo>
                  <a:cubicBezTo>
                    <a:pt x="157" y="145"/>
                    <a:pt x="147" y="151"/>
                    <a:pt x="136" y="149"/>
                  </a:cubicBezTo>
                  <a:cubicBezTo>
                    <a:pt x="134" y="148"/>
                    <a:pt x="132" y="148"/>
                    <a:pt x="131" y="147"/>
                  </a:cubicBezTo>
                  <a:cubicBezTo>
                    <a:pt x="128" y="156"/>
                    <a:pt x="118" y="161"/>
                    <a:pt x="108" y="159"/>
                  </a:cubicBezTo>
                  <a:cubicBezTo>
                    <a:pt x="103" y="158"/>
                    <a:pt x="99" y="155"/>
                    <a:pt x="97" y="152"/>
                  </a:cubicBezTo>
                  <a:cubicBezTo>
                    <a:pt x="92" y="157"/>
                    <a:pt x="85" y="160"/>
                    <a:pt x="77" y="158"/>
                  </a:cubicBezTo>
                  <a:cubicBezTo>
                    <a:pt x="70" y="156"/>
                    <a:pt x="64" y="151"/>
                    <a:pt x="62" y="144"/>
                  </a:cubicBezTo>
                  <a:cubicBezTo>
                    <a:pt x="58" y="146"/>
                    <a:pt x="54" y="146"/>
                    <a:pt x="49" y="145"/>
                  </a:cubicBezTo>
                  <a:cubicBezTo>
                    <a:pt x="39" y="143"/>
                    <a:pt x="33" y="134"/>
                    <a:pt x="34" y="124"/>
                  </a:cubicBezTo>
                  <a:cubicBezTo>
                    <a:pt x="32" y="124"/>
                    <a:pt x="30" y="124"/>
                    <a:pt x="28" y="124"/>
                  </a:cubicBezTo>
                  <a:cubicBezTo>
                    <a:pt x="18" y="121"/>
                    <a:pt x="11" y="111"/>
                    <a:pt x="13" y="101"/>
                  </a:cubicBezTo>
                  <a:cubicBezTo>
                    <a:pt x="14" y="99"/>
                    <a:pt x="14" y="98"/>
                    <a:pt x="15" y="96"/>
                  </a:cubicBezTo>
                  <a:cubicBezTo>
                    <a:pt x="6" y="93"/>
                    <a:pt x="0" y="83"/>
                    <a:pt x="2" y="74"/>
                  </a:cubicBezTo>
                  <a:cubicBezTo>
                    <a:pt x="4" y="69"/>
                    <a:pt x="7" y="65"/>
                    <a:pt x="11" y="63"/>
                  </a:cubicBezTo>
                  <a:cubicBezTo>
                    <a:pt x="5" y="58"/>
                    <a:pt x="2" y="51"/>
                    <a:pt x="4" y="44"/>
                  </a:cubicBezTo>
                  <a:cubicBezTo>
                    <a:pt x="6" y="37"/>
                    <a:pt x="11" y="32"/>
                    <a:pt x="18" y="31"/>
                  </a:cubicBezTo>
                  <a:cubicBezTo>
                    <a:pt x="15" y="26"/>
                    <a:pt x="14" y="21"/>
                    <a:pt x="15" y="16"/>
                  </a:cubicBezTo>
                  <a:cubicBezTo>
                    <a:pt x="17" y="6"/>
                    <a:pt x="28" y="0"/>
                    <a:pt x="39" y="2"/>
                  </a:cubicBezTo>
                  <a:cubicBezTo>
                    <a:pt x="35" y="14"/>
                    <a:pt x="32" y="27"/>
                    <a:pt x="30" y="39"/>
                  </a:cubicBezTo>
                  <a:cubicBezTo>
                    <a:pt x="42" y="41"/>
                    <a:pt x="42" y="41"/>
                    <a:pt x="42" y="41"/>
                  </a:cubicBezTo>
                  <a:lnTo>
                    <a:pt x="161" y="6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430"/>
            <p:cNvSpPr/>
            <p:nvPr/>
          </p:nvSpPr>
          <p:spPr bwMode="auto">
            <a:xfrm>
              <a:off x="4049713" y="874713"/>
              <a:ext cx="174625" cy="150813"/>
            </a:xfrm>
            <a:custGeom>
              <a:avLst/>
              <a:gdLst>
                <a:gd name="T0" fmla="*/ 174625 w 75"/>
                <a:gd name="T1" fmla="*/ 28277 h 64"/>
                <a:gd name="T2" fmla="*/ 30268 w 75"/>
                <a:gd name="T3" fmla="*/ 101327 h 64"/>
                <a:gd name="T4" fmla="*/ 39582 w 75"/>
                <a:gd name="T5" fmla="*/ 14139 h 64"/>
                <a:gd name="T6" fmla="*/ 174625 w 75"/>
                <a:gd name="T7" fmla="*/ 28277 h 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"/>
                <a:gd name="T13" fmla="*/ 0 h 64"/>
                <a:gd name="T14" fmla="*/ 75 w 75"/>
                <a:gd name="T15" fmla="*/ 64 h 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" h="64">
                  <a:moveTo>
                    <a:pt x="75" y="12"/>
                  </a:moveTo>
                  <a:cubicBezTo>
                    <a:pt x="70" y="53"/>
                    <a:pt x="37" y="64"/>
                    <a:pt x="13" y="43"/>
                  </a:cubicBezTo>
                  <a:cubicBezTo>
                    <a:pt x="0" y="32"/>
                    <a:pt x="5" y="10"/>
                    <a:pt x="17" y="6"/>
                  </a:cubicBezTo>
                  <a:cubicBezTo>
                    <a:pt x="37" y="0"/>
                    <a:pt x="60" y="56"/>
                    <a:pt x="75" y="12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431"/>
            <p:cNvSpPr/>
            <p:nvPr/>
          </p:nvSpPr>
          <p:spPr bwMode="auto">
            <a:xfrm>
              <a:off x="3908426" y="838200"/>
              <a:ext cx="177800" cy="147638"/>
            </a:xfrm>
            <a:custGeom>
              <a:avLst/>
              <a:gdLst>
                <a:gd name="T0" fmla="*/ 30413 w 76"/>
                <a:gd name="T1" fmla="*/ 0 h 63"/>
                <a:gd name="T2" fmla="*/ 128671 w 76"/>
                <a:gd name="T3" fmla="*/ 128890 h 63"/>
                <a:gd name="T4" fmla="*/ 159084 w 76"/>
                <a:gd name="T5" fmla="*/ 46869 h 63"/>
                <a:gd name="T6" fmla="*/ 30413 w 76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63"/>
                <a:gd name="T14" fmla="*/ 76 w 76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63">
                  <a:moveTo>
                    <a:pt x="13" y="0"/>
                  </a:moveTo>
                  <a:cubicBezTo>
                    <a:pt x="0" y="38"/>
                    <a:pt x="24" y="63"/>
                    <a:pt x="55" y="55"/>
                  </a:cubicBezTo>
                  <a:cubicBezTo>
                    <a:pt x="72" y="51"/>
                    <a:pt x="76" y="29"/>
                    <a:pt x="68" y="20"/>
                  </a:cubicBezTo>
                  <a:cubicBezTo>
                    <a:pt x="52" y="6"/>
                    <a:pt x="7" y="46"/>
                    <a:pt x="13" y="0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432"/>
            <p:cNvSpPr/>
            <p:nvPr/>
          </p:nvSpPr>
          <p:spPr bwMode="auto">
            <a:xfrm>
              <a:off x="4054476" y="863600"/>
              <a:ext cx="173038" cy="138113"/>
            </a:xfrm>
            <a:custGeom>
              <a:avLst/>
              <a:gdLst>
                <a:gd name="T0" fmla="*/ 173038 w 74"/>
                <a:gd name="T1" fmla="*/ 28091 h 59"/>
                <a:gd name="T2" fmla="*/ 30399 w 74"/>
                <a:gd name="T3" fmla="*/ 91295 h 59"/>
                <a:gd name="T4" fmla="*/ 37414 w 74"/>
                <a:gd name="T5" fmla="*/ 14045 h 59"/>
                <a:gd name="T6" fmla="*/ 173038 w 74"/>
                <a:gd name="T7" fmla="*/ 28091 h 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"/>
                <a:gd name="T13" fmla="*/ 0 h 59"/>
                <a:gd name="T14" fmla="*/ 74 w 74"/>
                <a:gd name="T15" fmla="*/ 59 h 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" h="59">
                  <a:moveTo>
                    <a:pt x="74" y="12"/>
                  </a:moveTo>
                  <a:cubicBezTo>
                    <a:pt x="69" y="49"/>
                    <a:pt x="37" y="59"/>
                    <a:pt x="13" y="39"/>
                  </a:cubicBezTo>
                  <a:cubicBezTo>
                    <a:pt x="0" y="29"/>
                    <a:pt x="5" y="9"/>
                    <a:pt x="16" y="6"/>
                  </a:cubicBezTo>
                  <a:cubicBezTo>
                    <a:pt x="36" y="0"/>
                    <a:pt x="60" y="52"/>
                    <a:pt x="74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433"/>
            <p:cNvSpPr/>
            <p:nvPr/>
          </p:nvSpPr>
          <p:spPr bwMode="auto">
            <a:xfrm>
              <a:off x="3913188" y="825500"/>
              <a:ext cx="177800" cy="133350"/>
            </a:xfrm>
            <a:custGeom>
              <a:avLst/>
              <a:gdLst>
                <a:gd name="T0" fmla="*/ 28074 w 76"/>
                <a:gd name="T1" fmla="*/ 0 h 57"/>
                <a:gd name="T2" fmla="*/ 128671 w 76"/>
                <a:gd name="T3" fmla="*/ 119313 h 57"/>
                <a:gd name="T4" fmla="*/ 156745 w 76"/>
                <a:gd name="T5" fmla="*/ 44450 h 57"/>
                <a:gd name="T6" fmla="*/ 28074 w 76"/>
                <a:gd name="T7" fmla="*/ 0 h 5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"/>
                <a:gd name="T13" fmla="*/ 0 h 57"/>
                <a:gd name="T14" fmla="*/ 76 w 76"/>
                <a:gd name="T15" fmla="*/ 57 h 5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" h="57">
                  <a:moveTo>
                    <a:pt x="12" y="0"/>
                  </a:moveTo>
                  <a:cubicBezTo>
                    <a:pt x="0" y="35"/>
                    <a:pt x="24" y="57"/>
                    <a:pt x="55" y="51"/>
                  </a:cubicBezTo>
                  <a:cubicBezTo>
                    <a:pt x="71" y="47"/>
                    <a:pt x="76" y="27"/>
                    <a:pt x="67" y="19"/>
                  </a:cubicBezTo>
                  <a:cubicBezTo>
                    <a:pt x="52" y="6"/>
                    <a:pt x="7" y="41"/>
                    <a:pt x="12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" name="Freeform 434"/>
            <p:cNvSpPr/>
            <p:nvPr/>
          </p:nvSpPr>
          <p:spPr bwMode="auto">
            <a:xfrm>
              <a:off x="4035426" y="844550"/>
              <a:ext cx="74613" cy="74613"/>
            </a:xfrm>
            <a:custGeom>
              <a:avLst/>
              <a:gdLst>
                <a:gd name="T0" fmla="*/ 44301 w 32"/>
                <a:gd name="T1" fmla="*/ 4663 h 32"/>
                <a:gd name="T2" fmla="*/ 4663 w 32"/>
                <a:gd name="T3" fmla="*/ 30312 h 32"/>
                <a:gd name="T4" fmla="*/ 30312 w 32"/>
                <a:gd name="T5" fmla="*/ 69950 h 32"/>
                <a:gd name="T6" fmla="*/ 69950 w 32"/>
                <a:gd name="T7" fmla="*/ 44301 h 32"/>
                <a:gd name="T8" fmla="*/ 44301 w 32"/>
                <a:gd name="T9" fmla="*/ 466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9" y="2"/>
                  </a:moveTo>
                  <a:cubicBezTo>
                    <a:pt x="11" y="0"/>
                    <a:pt x="4" y="5"/>
                    <a:pt x="2" y="13"/>
                  </a:cubicBezTo>
                  <a:cubicBezTo>
                    <a:pt x="0" y="21"/>
                    <a:pt x="5" y="29"/>
                    <a:pt x="13" y="30"/>
                  </a:cubicBezTo>
                  <a:cubicBezTo>
                    <a:pt x="21" y="32"/>
                    <a:pt x="29" y="27"/>
                    <a:pt x="30" y="19"/>
                  </a:cubicBezTo>
                  <a:cubicBezTo>
                    <a:pt x="32" y="12"/>
                    <a:pt x="27" y="4"/>
                    <a:pt x="19" y="2"/>
                  </a:cubicBezTo>
                  <a:close/>
                </a:path>
              </a:pathLst>
            </a:custGeom>
            <a:solidFill>
              <a:srgbClr val="D6A38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Freeform 435"/>
            <p:cNvSpPr/>
            <p:nvPr/>
          </p:nvSpPr>
          <p:spPr bwMode="auto">
            <a:xfrm>
              <a:off x="4037013" y="835025"/>
              <a:ext cx="76200" cy="74613"/>
            </a:xfrm>
            <a:custGeom>
              <a:avLst/>
              <a:gdLst>
                <a:gd name="T0" fmla="*/ 45244 w 32"/>
                <a:gd name="T1" fmla="*/ 4663 h 32"/>
                <a:gd name="T2" fmla="*/ 4763 w 32"/>
                <a:gd name="T3" fmla="*/ 30312 h 32"/>
                <a:gd name="T4" fmla="*/ 30956 w 32"/>
                <a:gd name="T5" fmla="*/ 69950 h 32"/>
                <a:gd name="T6" fmla="*/ 71437 w 32"/>
                <a:gd name="T7" fmla="*/ 44301 h 32"/>
                <a:gd name="T8" fmla="*/ 45244 w 32"/>
                <a:gd name="T9" fmla="*/ 466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2"/>
                <a:gd name="T17" fmla="*/ 32 w 3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2">
                  <a:moveTo>
                    <a:pt x="19" y="2"/>
                  </a:moveTo>
                  <a:cubicBezTo>
                    <a:pt x="11" y="0"/>
                    <a:pt x="3" y="5"/>
                    <a:pt x="2" y="13"/>
                  </a:cubicBezTo>
                  <a:cubicBezTo>
                    <a:pt x="0" y="21"/>
                    <a:pt x="5" y="29"/>
                    <a:pt x="13" y="30"/>
                  </a:cubicBezTo>
                  <a:cubicBezTo>
                    <a:pt x="21" y="32"/>
                    <a:pt x="28" y="27"/>
                    <a:pt x="30" y="19"/>
                  </a:cubicBezTo>
                  <a:cubicBezTo>
                    <a:pt x="32" y="12"/>
                    <a:pt x="27" y="4"/>
                    <a:pt x="19" y="2"/>
                  </a:cubicBezTo>
                  <a:close/>
                </a:path>
              </a:pathLst>
            </a:custGeom>
            <a:solidFill>
              <a:srgbClr val="F8C8B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436"/>
            <p:cNvSpPr/>
            <p:nvPr/>
          </p:nvSpPr>
          <p:spPr bwMode="auto">
            <a:xfrm>
              <a:off x="4238626" y="828675"/>
              <a:ext cx="53975" cy="55563"/>
            </a:xfrm>
            <a:custGeom>
              <a:avLst/>
              <a:gdLst>
                <a:gd name="T0" fmla="*/ 32854 w 23"/>
                <a:gd name="T1" fmla="*/ 4630 h 24"/>
                <a:gd name="T2" fmla="*/ 2347 w 23"/>
                <a:gd name="T3" fmla="*/ 23151 h 24"/>
                <a:gd name="T4" fmla="*/ 21121 w 23"/>
                <a:gd name="T5" fmla="*/ 50933 h 24"/>
                <a:gd name="T6" fmla="*/ 51628 w 23"/>
                <a:gd name="T7" fmla="*/ 32412 h 24"/>
                <a:gd name="T8" fmla="*/ 32854 w 23"/>
                <a:gd name="T9" fmla="*/ 463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4"/>
                <a:gd name="T17" fmla="*/ 23 w 23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4">
                  <a:moveTo>
                    <a:pt x="14" y="2"/>
                  </a:moveTo>
                  <a:cubicBezTo>
                    <a:pt x="8" y="0"/>
                    <a:pt x="3" y="4"/>
                    <a:pt x="1" y="10"/>
                  </a:cubicBezTo>
                  <a:cubicBezTo>
                    <a:pt x="0" y="15"/>
                    <a:pt x="4" y="21"/>
                    <a:pt x="9" y="22"/>
                  </a:cubicBezTo>
                  <a:cubicBezTo>
                    <a:pt x="15" y="24"/>
                    <a:pt x="21" y="20"/>
                    <a:pt x="22" y="14"/>
                  </a:cubicBezTo>
                  <a:cubicBezTo>
                    <a:pt x="23" y="9"/>
                    <a:pt x="20" y="3"/>
                    <a:pt x="1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437"/>
            <p:cNvSpPr/>
            <p:nvPr/>
          </p:nvSpPr>
          <p:spPr bwMode="auto">
            <a:xfrm>
              <a:off x="4227513" y="887413"/>
              <a:ext cx="53975" cy="53975"/>
            </a:xfrm>
            <a:custGeom>
              <a:avLst/>
              <a:gdLst>
                <a:gd name="T0" fmla="*/ 32854 w 23"/>
                <a:gd name="T1" fmla="*/ 2347 h 23"/>
                <a:gd name="T2" fmla="*/ 2347 w 23"/>
                <a:gd name="T3" fmla="*/ 21121 h 23"/>
                <a:gd name="T4" fmla="*/ 21121 w 23"/>
                <a:gd name="T5" fmla="*/ 51628 h 23"/>
                <a:gd name="T6" fmla="*/ 51628 w 23"/>
                <a:gd name="T7" fmla="*/ 32854 h 23"/>
                <a:gd name="T8" fmla="*/ 32854 w 23"/>
                <a:gd name="T9" fmla="*/ 23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14" y="1"/>
                  </a:moveTo>
                  <a:cubicBezTo>
                    <a:pt x="8" y="0"/>
                    <a:pt x="3" y="4"/>
                    <a:pt x="1" y="9"/>
                  </a:cubicBezTo>
                  <a:cubicBezTo>
                    <a:pt x="0" y="15"/>
                    <a:pt x="3" y="21"/>
                    <a:pt x="9" y="22"/>
                  </a:cubicBezTo>
                  <a:cubicBezTo>
                    <a:pt x="15" y="23"/>
                    <a:pt x="21" y="20"/>
                    <a:pt x="22" y="14"/>
                  </a:cubicBezTo>
                  <a:cubicBezTo>
                    <a:pt x="23" y="8"/>
                    <a:pt x="20" y="3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438"/>
            <p:cNvSpPr/>
            <p:nvPr/>
          </p:nvSpPr>
          <p:spPr bwMode="auto">
            <a:xfrm>
              <a:off x="4217988" y="912813"/>
              <a:ext cx="53975" cy="53975"/>
            </a:xfrm>
            <a:custGeom>
              <a:avLst/>
              <a:gdLst>
                <a:gd name="T0" fmla="*/ 32854 w 23"/>
                <a:gd name="T1" fmla="*/ 2347 h 23"/>
                <a:gd name="T2" fmla="*/ 2347 w 23"/>
                <a:gd name="T3" fmla="*/ 21121 h 23"/>
                <a:gd name="T4" fmla="*/ 21121 w 23"/>
                <a:gd name="T5" fmla="*/ 51628 h 23"/>
                <a:gd name="T6" fmla="*/ 51628 w 23"/>
                <a:gd name="T7" fmla="*/ 32854 h 23"/>
                <a:gd name="T8" fmla="*/ 32854 w 23"/>
                <a:gd name="T9" fmla="*/ 2347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14" y="1"/>
                  </a:moveTo>
                  <a:cubicBezTo>
                    <a:pt x="8" y="0"/>
                    <a:pt x="3" y="3"/>
                    <a:pt x="1" y="9"/>
                  </a:cubicBezTo>
                  <a:cubicBezTo>
                    <a:pt x="0" y="15"/>
                    <a:pt x="3" y="21"/>
                    <a:pt x="9" y="22"/>
                  </a:cubicBezTo>
                  <a:cubicBezTo>
                    <a:pt x="15" y="23"/>
                    <a:pt x="21" y="20"/>
                    <a:pt x="22" y="14"/>
                  </a:cubicBezTo>
                  <a:cubicBezTo>
                    <a:pt x="23" y="8"/>
                    <a:pt x="20" y="3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39"/>
            <p:cNvSpPr/>
            <p:nvPr/>
          </p:nvSpPr>
          <p:spPr bwMode="auto">
            <a:xfrm>
              <a:off x="4243388" y="857250"/>
              <a:ext cx="53975" cy="52388"/>
            </a:xfrm>
            <a:custGeom>
              <a:avLst/>
              <a:gdLst>
                <a:gd name="T0" fmla="*/ 32854 w 23"/>
                <a:gd name="T1" fmla="*/ 2278 h 23"/>
                <a:gd name="T2" fmla="*/ 2347 w 23"/>
                <a:gd name="T3" fmla="*/ 20500 h 23"/>
                <a:gd name="T4" fmla="*/ 21121 w 23"/>
                <a:gd name="T5" fmla="*/ 50110 h 23"/>
                <a:gd name="T6" fmla="*/ 51628 w 23"/>
                <a:gd name="T7" fmla="*/ 31888 h 23"/>
                <a:gd name="T8" fmla="*/ 32854 w 23"/>
                <a:gd name="T9" fmla="*/ 2278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3"/>
                <a:gd name="T17" fmla="*/ 23 w 23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3">
                  <a:moveTo>
                    <a:pt x="14" y="1"/>
                  </a:moveTo>
                  <a:cubicBezTo>
                    <a:pt x="8" y="0"/>
                    <a:pt x="2" y="3"/>
                    <a:pt x="1" y="9"/>
                  </a:cubicBezTo>
                  <a:cubicBezTo>
                    <a:pt x="0" y="15"/>
                    <a:pt x="3" y="20"/>
                    <a:pt x="9" y="22"/>
                  </a:cubicBezTo>
                  <a:cubicBezTo>
                    <a:pt x="15" y="23"/>
                    <a:pt x="20" y="19"/>
                    <a:pt x="22" y="14"/>
                  </a:cubicBezTo>
                  <a:cubicBezTo>
                    <a:pt x="23" y="8"/>
                    <a:pt x="19" y="2"/>
                    <a:pt x="14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40"/>
            <p:cNvSpPr/>
            <p:nvPr/>
          </p:nvSpPr>
          <p:spPr bwMode="auto">
            <a:xfrm>
              <a:off x="4246563" y="857250"/>
              <a:ext cx="85725" cy="106363"/>
            </a:xfrm>
            <a:custGeom>
              <a:avLst/>
              <a:gdLst>
                <a:gd name="T0" fmla="*/ 64873 w 37"/>
                <a:gd name="T1" fmla="*/ 9249 h 46"/>
                <a:gd name="T2" fmla="*/ 11584 w 37"/>
                <a:gd name="T3" fmla="*/ 39308 h 46"/>
                <a:gd name="T4" fmla="*/ 20852 w 37"/>
                <a:gd name="T5" fmla="*/ 99426 h 46"/>
                <a:gd name="T6" fmla="*/ 74141 w 37"/>
                <a:gd name="T7" fmla="*/ 67055 h 46"/>
                <a:gd name="T8" fmla="*/ 64873 w 37"/>
                <a:gd name="T9" fmla="*/ 9249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"/>
                <a:gd name="T16" fmla="*/ 0 h 46"/>
                <a:gd name="T17" fmla="*/ 37 w 3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" h="46">
                  <a:moveTo>
                    <a:pt x="28" y="4"/>
                  </a:moveTo>
                  <a:cubicBezTo>
                    <a:pt x="20" y="0"/>
                    <a:pt x="10" y="6"/>
                    <a:pt x="5" y="17"/>
                  </a:cubicBezTo>
                  <a:cubicBezTo>
                    <a:pt x="0" y="28"/>
                    <a:pt x="2" y="39"/>
                    <a:pt x="9" y="43"/>
                  </a:cubicBezTo>
                  <a:cubicBezTo>
                    <a:pt x="17" y="46"/>
                    <a:pt x="27" y="40"/>
                    <a:pt x="32" y="29"/>
                  </a:cubicBezTo>
                  <a:cubicBezTo>
                    <a:pt x="37" y="19"/>
                    <a:pt x="35" y="7"/>
                    <a:pt x="28" y="4"/>
                  </a:cubicBezTo>
                  <a:close/>
                </a:path>
              </a:pathLst>
            </a:custGeom>
            <a:solidFill>
              <a:srgbClr val="D6A38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41"/>
            <p:cNvSpPr/>
            <p:nvPr/>
          </p:nvSpPr>
          <p:spPr bwMode="auto">
            <a:xfrm>
              <a:off x="4246563" y="857250"/>
              <a:ext cx="80963" cy="100013"/>
            </a:xfrm>
            <a:custGeom>
              <a:avLst/>
              <a:gdLst>
                <a:gd name="T0" fmla="*/ 60144 w 35"/>
                <a:gd name="T1" fmla="*/ 6978 h 43"/>
                <a:gd name="T2" fmla="*/ 11566 w 35"/>
                <a:gd name="T3" fmla="*/ 34888 h 43"/>
                <a:gd name="T4" fmla="*/ 20819 w 35"/>
                <a:gd name="T5" fmla="*/ 93035 h 43"/>
                <a:gd name="T6" fmla="*/ 69397 w 35"/>
                <a:gd name="T7" fmla="*/ 62799 h 43"/>
                <a:gd name="T8" fmla="*/ 60144 w 35"/>
                <a:gd name="T9" fmla="*/ 697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3"/>
                <a:gd name="T17" fmla="*/ 35 w 35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3">
                  <a:moveTo>
                    <a:pt x="26" y="3"/>
                  </a:moveTo>
                  <a:cubicBezTo>
                    <a:pt x="19" y="0"/>
                    <a:pt x="9" y="5"/>
                    <a:pt x="5" y="15"/>
                  </a:cubicBezTo>
                  <a:cubicBezTo>
                    <a:pt x="0" y="26"/>
                    <a:pt x="2" y="36"/>
                    <a:pt x="9" y="40"/>
                  </a:cubicBezTo>
                  <a:cubicBezTo>
                    <a:pt x="16" y="43"/>
                    <a:pt x="25" y="37"/>
                    <a:pt x="30" y="27"/>
                  </a:cubicBezTo>
                  <a:cubicBezTo>
                    <a:pt x="35" y="17"/>
                    <a:pt x="33" y="6"/>
                    <a:pt x="26" y="3"/>
                  </a:cubicBezTo>
                  <a:close/>
                </a:path>
              </a:pathLst>
            </a:custGeom>
            <a:solidFill>
              <a:srgbClr val="F8C8B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42"/>
            <p:cNvSpPr/>
            <p:nvPr/>
          </p:nvSpPr>
          <p:spPr bwMode="auto">
            <a:xfrm>
              <a:off x="3902076" y="660400"/>
              <a:ext cx="484188" cy="266700"/>
            </a:xfrm>
            <a:custGeom>
              <a:avLst/>
              <a:gdLst>
                <a:gd name="T0" fmla="*/ 35086 w 207"/>
                <a:gd name="T1" fmla="*/ 135689 h 114"/>
                <a:gd name="T2" fmla="*/ 416355 w 207"/>
                <a:gd name="T3" fmla="*/ 245645 h 114"/>
                <a:gd name="T4" fmla="*/ 460797 w 207"/>
                <a:gd name="T5" fmla="*/ 229268 h 114"/>
                <a:gd name="T6" fmla="*/ 446763 w 207"/>
                <a:gd name="T7" fmla="*/ 116974 h 114"/>
                <a:gd name="T8" fmla="*/ 77189 w 207"/>
                <a:gd name="T9" fmla="*/ 11697 h 114"/>
                <a:gd name="T10" fmla="*/ 4678 w 207"/>
                <a:gd name="T11" fmla="*/ 95918 h 114"/>
                <a:gd name="T12" fmla="*/ 35086 w 207"/>
                <a:gd name="T13" fmla="*/ 135689 h 1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7"/>
                <a:gd name="T22" fmla="*/ 0 h 114"/>
                <a:gd name="T23" fmla="*/ 207 w 207"/>
                <a:gd name="T24" fmla="*/ 114 h 1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7" h="114">
                  <a:moveTo>
                    <a:pt x="15" y="58"/>
                  </a:moveTo>
                  <a:cubicBezTo>
                    <a:pt x="72" y="47"/>
                    <a:pt x="147" y="73"/>
                    <a:pt x="178" y="105"/>
                  </a:cubicBezTo>
                  <a:cubicBezTo>
                    <a:pt x="186" y="114"/>
                    <a:pt x="195" y="104"/>
                    <a:pt x="197" y="98"/>
                  </a:cubicBezTo>
                  <a:cubicBezTo>
                    <a:pt x="203" y="80"/>
                    <a:pt x="207" y="62"/>
                    <a:pt x="191" y="50"/>
                  </a:cubicBezTo>
                  <a:cubicBezTo>
                    <a:pt x="147" y="18"/>
                    <a:pt x="84" y="0"/>
                    <a:pt x="33" y="5"/>
                  </a:cubicBezTo>
                  <a:cubicBezTo>
                    <a:pt x="14" y="6"/>
                    <a:pt x="7" y="24"/>
                    <a:pt x="2" y="41"/>
                  </a:cubicBezTo>
                  <a:cubicBezTo>
                    <a:pt x="0" y="49"/>
                    <a:pt x="5" y="60"/>
                    <a:pt x="15" y="58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3"/>
            <p:cNvSpPr/>
            <p:nvPr/>
          </p:nvSpPr>
          <p:spPr bwMode="auto">
            <a:xfrm>
              <a:off x="3908426" y="647700"/>
              <a:ext cx="481013" cy="260350"/>
            </a:xfrm>
            <a:custGeom>
              <a:avLst/>
              <a:gdLst>
                <a:gd name="T0" fmla="*/ 32850 w 205"/>
                <a:gd name="T1" fmla="*/ 129002 h 111"/>
                <a:gd name="T2" fmla="*/ 415314 w 205"/>
                <a:gd name="T3" fmla="*/ 241586 h 111"/>
                <a:gd name="T4" fmla="*/ 459895 w 205"/>
                <a:gd name="T5" fmla="*/ 222822 h 111"/>
                <a:gd name="T6" fmla="*/ 443471 w 205"/>
                <a:gd name="T7" fmla="*/ 114929 h 111"/>
                <a:gd name="T8" fmla="*/ 72739 w 205"/>
                <a:gd name="T9" fmla="*/ 9382 h 111"/>
                <a:gd name="T10" fmla="*/ 4693 w 205"/>
                <a:gd name="T11" fmla="*/ 91474 h 111"/>
                <a:gd name="T12" fmla="*/ 32850 w 205"/>
                <a:gd name="T13" fmla="*/ 129002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5"/>
                <a:gd name="T22" fmla="*/ 0 h 111"/>
                <a:gd name="T23" fmla="*/ 205 w 205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5" h="111">
                  <a:moveTo>
                    <a:pt x="14" y="55"/>
                  </a:moveTo>
                  <a:cubicBezTo>
                    <a:pt x="71" y="45"/>
                    <a:pt x="146" y="71"/>
                    <a:pt x="177" y="103"/>
                  </a:cubicBezTo>
                  <a:cubicBezTo>
                    <a:pt x="185" y="111"/>
                    <a:pt x="194" y="101"/>
                    <a:pt x="196" y="95"/>
                  </a:cubicBezTo>
                  <a:cubicBezTo>
                    <a:pt x="202" y="78"/>
                    <a:pt x="205" y="61"/>
                    <a:pt x="189" y="49"/>
                  </a:cubicBezTo>
                  <a:cubicBezTo>
                    <a:pt x="146" y="18"/>
                    <a:pt x="82" y="0"/>
                    <a:pt x="31" y="4"/>
                  </a:cubicBezTo>
                  <a:cubicBezTo>
                    <a:pt x="13" y="5"/>
                    <a:pt x="6" y="22"/>
                    <a:pt x="2" y="39"/>
                  </a:cubicBezTo>
                  <a:cubicBezTo>
                    <a:pt x="0" y="46"/>
                    <a:pt x="5" y="57"/>
                    <a:pt x="14" y="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Freeform 444"/>
            <p:cNvSpPr/>
            <p:nvPr/>
          </p:nvSpPr>
          <p:spPr bwMode="auto">
            <a:xfrm>
              <a:off x="3700463" y="1287463"/>
              <a:ext cx="561975" cy="204788"/>
            </a:xfrm>
            <a:custGeom>
              <a:avLst/>
              <a:gdLst>
                <a:gd name="T0" fmla="*/ 0 w 240"/>
                <a:gd name="T1" fmla="*/ 74468 h 88"/>
                <a:gd name="T2" fmla="*/ 559633 w 240"/>
                <a:gd name="T3" fmla="*/ 204788 h 88"/>
                <a:gd name="T4" fmla="*/ 559633 w 240"/>
                <a:gd name="T5" fmla="*/ 121011 h 88"/>
                <a:gd name="T6" fmla="*/ 37465 w 240"/>
                <a:gd name="T7" fmla="*/ 0 h 88"/>
                <a:gd name="T8" fmla="*/ 0 w 240"/>
                <a:gd name="T9" fmla="*/ 74468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0"/>
                <a:gd name="T16" fmla="*/ 0 h 88"/>
                <a:gd name="T17" fmla="*/ 240 w 240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0" h="88">
                  <a:moveTo>
                    <a:pt x="0" y="32"/>
                  </a:moveTo>
                  <a:cubicBezTo>
                    <a:pt x="85" y="71"/>
                    <a:pt x="146" y="86"/>
                    <a:pt x="239" y="88"/>
                  </a:cubicBezTo>
                  <a:cubicBezTo>
                    <a:pt x="240" y="77"/>
                    <a:pt x="239" y="65"/>
                    <a:pt x="239" y="52"/>
                  </a:cubicBezTo>
                  <a:cubicBezTo>
                    <a:pt x="154" y="49"/>
                    <a:pt x="94" y="35"/>
                    <a:pt x="16" y="0"/>
                  </a:cubicBezTo>
                  <a:cubicBezTo>
                    <a:pt x="10" y="11"/>
                    <a:pt x="5" y="22"/>
                    <a:pt x="0" y="32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445"/>
            <p:cNvSpPr/>
            <p:nvPr/>
          </p:nvSpPr>
          <p:spPr bwMode="auto">
            <a:xfrm>
              <a:off x="3636963" y="1412875"/>
              <a:ext cx="641350" cy="211138"/>
            </a:xfrm>
            <a:custGeom>
              <a:avLst/>
              <a:gdLst>
                <a:gd name="T0" fmla="*/ 7022 w 274"/>
                <a:gd name="T1" fmla="*/ 30498 h 90"/>
                <a:gd name="T2" fmla="*/ 11703 w 274"/>
                <a:gd name="T3" fmla="*/ 68033 h 90"/>
                <a:gd name="T4" fmla="*/ 608580 w 274"/>
                <a:gd name="T5" fmla="*/ 211138 h 90"/>
                <a:gd name="T6" fmla="*/ 639009 w 274"/>
                <a:gd name="T7" fmla="*/ 175948 h 90"/>
                <a:gd name="T8" fmla="*/ 622624 w 274"/>
                <a:gd name="T9" fmla="*/ 143105 h 90"/>
                <a:gd name="T10" fmla="*/ 35110 w 274"/>
                <a:gd name="T11" fmla="*/ 4692 h 90"/>
                <a:gd name="T12" fmla="*/ 7022 w 274"/>
                <a:gd name="T13" fmla="*/ 30498 h 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4"/>
                <a:gd name="T22" fmla="*/ 0 h 90"/>
                <a:gd name="T23" fmla="*/ 274 w 274"/>
                <a:gd name="T24" fmla="*/ 90 h 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4" h="90">
                  <a:moveTo>
                    <a:pt x="3" y="13"/>
                  </a:moveTo>
                  <a:cubicBezTo>
                    <a:pt x="0" y="22"/>
                    <a:pt x="0" y="26"/>
                    <a:pt x="5" y="29"/>
                  </a:cubicBezTo>
                  <a:cubicBezTo>
                    <a:pt x="76" y="63"/>
                    <a:pt x="161" y="89"/>
                    <a:pt x="260" y="90"/>
                  </a:cubicBezTo>
                  <a:cubicBezTo>
                    <a:pt x="267" y="90"/>
                    <a:pt x="271" y="88"/>
                    <a:pt x="273" y="75"/>
                  </a:cubicBezTo>
                  <a:cubicBezTo>
                    <a:pt x="274" y="64"/>
                    <a:pt x="272" y="60"/>
                    <a:pt x="266" y="61"/>
                  </a:cubicBezTo>
                  <a:cubicBezTo>
                    <a:pt x="197" y="65"/>
                    <a:pt x="90" y="42"/>
                    <a:pt x="15" y="2"/>
                  </a:cubicBezTo>
                  <a:cubicBezTo>
                    <a:pt x="13" y="0"/>
                    <a:pt x="7" y="3"/>
                    <a:pt x="3" y="13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446"/>
            <p:cNvSpPr/>
            <p:nvPr/>
          </p:nvSpPr>
          <p:spPr bwMode="auto">
            <a:xfrm>
              <a:off x="3640138" y="1401763"/>
              <a:ext cx="642938" cy="207963"/>
            </a:xfrm>
            <a:custGeom>
              <a:avLst/>
              <a:gdLst>
                <a:gd name="T0" fmla="*/ 9352 w 275"/>
                <a:gd name="T1" fmla="*/ 30377 h 89"/>
                <a:gd name="T2" fmla="*/ 14028 w 275"/>
                <a:gd name="T3" fmla="*/ 65427 h 89"/>
                <a:gd name="T4" fmla="*/ 607869 w 275"/>
                <a:gd name="T5" fmla="*/ 207963 h 89"/>
                <a:gd name="T6" fmla="*/ 638262 w 275"/>
                <a:gd name="T7" fmla="*/ 175250 h 89"/>
                <a:gd name="T8" fmla="*/ 621896 w 275"/>
                <a:gd name="T9" fmla="*/ 140200 h 89"/>
                <a:gd name="T10" fmla="*/ 37407 w 275"/>
                <a:gd name="T11" fmla="*/ 2337 h 89"/>
                <a:gd name="T12" fmla="*/ 9352 w 275"/>
                <a:gd name="T13" fmla="*/ 30377 h 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5"/>
                <a:gd name="T22" fmla="*/ 0 h 89"/>
                <a:gd name="T23" fmla="*/ 275 w 275"/>
                <a:gd name="T24" fmla="*/ 89 h 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5" h="89">
                  <a:moveTo>
                    <a:pt x="4" y="13"/>
                  </a:moveTo>
                  <a:cubicBezTo>
                    <a:pt x="0" y="22"/>
                    <a:pt x="0" y="26"/>
                    <a:pt x="6" y="28"/>
                  </a:cubicBezTo>
                  <a:cubicBezTo>
                    <a:pt x="77" y="62"/>
                    <a:pt x="161" y="88"/>
                    <a:pt x="260" y="89"/>
                  </a:cubicBezTo>
                  <a:cubicBezTo>
                    <a:pt x="267" y="89"/>
                    <a:pt x="272" y="88"/>
                    <a:pt x="273" y="75"/>
                  </a:cubicBezTo>
                  <a:cubicBezTo>
                    <a:pt x="275" y="63"/>
                    <a:pt x="273" y="60"/>
                    <a:pt x="266" y="60"/>
                  </a:cubicBezTo>
                  <a:cubicBezTo>
                    <a:pt x="197" y="64"/>
                    <a:pt x="91" y="42"/>
                    <a:pt x="16" y="1"/>
                  </a:cubicBezTo>
                  <a:cubicBezTo>
                    <a:pt x="13" y="0"/>
                    <a:pt x="7" y="3"/>
                    <a:pt x="4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447"/>
            <p:cNvSpPr>
              <a:spLocks noEditPoints="1"/>
            </p:cNvSpPr>
            <p:nvPr/>
          </p:nvSpPr>
          <p:spPr bwMode="auto">
            <a:xfrm>
              <a:off x="3857626" y="1333500"/>
              <a:ext cx="125413" cy="131763"/>
            </a:xfrm>
            <a:custGeom>
              <a:avLst/>
              <a:gdLst>
                <a:gd name="T0" fmla="*/ 102188 w 54"/>
                <a:gd name="T1" fmla="*/ 32941 h 56"/>
                <a:gd name="T2" fmla="*/ 62707 w 54"/>
                <a:gd name="T3" fmla="*/ 23529 h 56"/>
                <a:gd name="T4" fmla="*/ 62707 w 54"/>
                <a:gd name="T5" fmla="*/ 9412 h 56"/>
                <a:gd name="T6" fmla="*/ 113801 w 54"/>
                <a:gd name="T7" fmla="*/ 21176 h 56"/>
                <a:gd name="T8" fmla="*/ 123091 w 54"/>
                <a:gd name="T9" fmla="*/ 39999 h 56"/>
                <a:gd name="T10" fmla="*/ 102188 w 54"/>
                <a:gd name="T11" fmla="*/ 119998 h 56"/>
                <a:gd name="T12" fmla="*/ 83609 w 54"/>
                <a:gd name="T13" fmla="*/ 129410 h 56"/>
                <a:gd name="T14" fmla="*/ 62707 w 54"/>
                <a:gd name="T15" fmla="*/ 124704 h 56"/>
                <a:gd name="T16" fmla="*/ 62707 w 54"/>
                <a:gd name="T17" fmla="*/ 110587 h 56"/>
                <a:gd name="T18" fmla="*/ 81286 w 54"/>
                <a:gd name="T19" fmla="*/ 115293 h 56"/>
                <a:gd name="T20" fmla="*/ 90576 w 54"/>
                <a:gd name="T21" fmla="*/ 108234 h 56"/>
                <a:gd name="T22" fmla="*/ 109156 w 54"/>
                <a:gd name="T23" fmla="*/ 44705 h 56"/>
                <a:gd name="T24" fmla="*/ 102188 w 54"/>
                <a:gd name="T25" fmla="*/ 32941 h 56"/>
                <a:gd name="T26" fmla="*/ 62707 w 54"/>
                <a:gd name="T27" fmla="*/ 23529 h 56"/>
                <a:gd name="T28" fmla="*/ 44127 w 54"/>
                <a:gd name="T29" fmla="*/ 16470 h 56"/>
                <a:gd name="T30" fmla="*/ 32514 w 54"/>
                <a:gd name="T31" fmla="*/ 23529 h 56"/>
                <a:gd name="T32" fmla="*/ 16257 w 54"/>
                <a:gd name="T33" fmla="*/ 87058 h 56"/>
                <a:gd name="T34" fmla="*/ 23225 w 54"/>
                <a:gd name="T35" fmla="*/ 98822 h 56"/>
                <a:gd name="T36" fmla="*/ 62707 w 54"/>
                <a:gd name="T37" fmla="*/ 110587 h 56"/>
                <a:gd name="T38" fmla="*/ 62707 w 54"/>
                <a:gd name="T39" fmla="*/ 124704 h 56"/>
                <a:gd name="T40" fmla="*/ 11612 w 54"/>
                <a:gd name="T41" fmla="*/ 110587 h 56"/>
                <a:gd name="T42" fmla="*/ 2322 w 54"/>
                <a:gd name="T43" fmla="*/ 91764 h 56"/>
                <a:gd name="T44" fmla="*/ 23225 w 54"/>
                <a:gd name="T45" fmla="*/ 14117 h 56"/>
                <a:gd name="T46" fmla="*/ 41804 w 54"/>
                <a:gd name="T47" fmla="*/ 2353 h 56"/>
                <a:gd name="T48" fmla="*/ 62707 w 54"/>
                <a:gd name="T49" fmla="*/ 9412 h 56"/>
                <a:gd name="T50" fmla="*/ 62707 w 54"/>
                <a:gd name="T51" fmla="*/ 23529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4"/>
                <a:gd name="T79" fmla="*/ 0 h 56"/>
                <a:gd name="T80" fmla="*/ 54 w 54"/>
                <a:gd name="T81" fmla="*/ 56 h 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4" h="56">
                  <a:moveTo>
                    <a:pt x="44" y="14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52" y="10"/>
                    <a:pt x="54" y="14"/>
                    <a:pt x="53" y="17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3" y="54"/>
                    <a:pt x="39" y="56"/>
                    <a:pt x="36" y="55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7" y="49"/>
                    <a:pt x="39" y="48"/>
                    <a:pt x="39" y="46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7" y="17"/>
                    <a:pt x="46" y="15"/>
                    <a:pt x="44" y="14"/>
                  </a:cubicBezTo>
                  <a:close/>
                  <a:moveTo>
                    <a:pt x="27" y="10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7" y="7"/>
                    <a:pt x="15" y="8"/>
                    <a:pt x="14" y="10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9"/>
                    <a:pt x="7" y="41"/>
                    <a:pt x="10" y="42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2" y="46"/>
                    <a:pt x="0" y="42"/>
                    <a:pt x="1" y="3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2"/>
                    <a:pt x="14" y="0"/>
                    <a:pt x="18" y="1"/>
                  </a:cubicBezTo>
                  <a:cubicBezTo>
                    <a:pt x="27" y="4"/>
                    <a:pt x="27" y="4"/>
                    <a:pt x="27" y="4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E094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Freeform 448"/>
            <p:cNvSpPr/>
            <p:nvPr/>
          </p:nvSpPr>
          <p:spPr bwMode="auto">
            <a:xfrm>
              <a:off x="3952876" y="1204913"/>
              <a:ext cx="68263" cy="68263"/>
            </a:xfrm>
            <a:custGeom>
              <a:avLst/>
              <a:gdLst>
                <a:gd name="T0" fmla="*/ 40016 w 29"/>
                <a:gd name="T1" fmla="*/ 4708 h 29"/>
                <a:gd name="T2" fmla="*/ 4708 w 29"/>
                <a:gd name="T3" fmla="*/ 28247 h 29"/>
                <a:gd name="T4" fmla="*/ 28247 w 29"/>
                <a:gd name="T5" fmla="*/ 63555 h 29"/>
                <a:gd name="T6" fmla="*/ 63555 w 29"/>
                <a:gd name="T7" fmla="*/ 40016 h 29"/>
                <a:gd name="T8" fmla="*/ 40016 w 29"/>
                <a:gd name="T9" fmla="*/ 470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17" y="2"/>
                  </a:moveTo>
                  <a:cubicBezTo>
                    <a:pt x="10" y="0"/>
                    <a:pt x="3" y="5"/>
                    <a:pt x="2" y="12"/>
                  </a:cubicBezTo>
                  <a:cubicBezTo>
                    <a:pt x="0" y="19"/>
                    <a:pt x="4" y="26"/>
                    <a:pt x="12" y="27"/>
                  </a:cubicBezTo>
                  <a:cubicBezTo>
                    <a:pt x="19" y="29"/>
                    <a:pt x="26" y="25"/>
                    <a:pt x="27" y="17"/>
                  </a:cubicBezTo>
                  <a:cubicBezTo>
                    <a:pt x="29" y="10"/>
                    <a:pt x="24" y="3"/>
                    <a:pt x="17" y="2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449"/>
            <p:cNvSpPr/>
            <p:nvPr/>
          </p:nvSpPr>
          <p:spPr bwMode="auto">
            <a:xfrm>
              <a:off x="3956051" y="1198563"/>
              <a:ext cx="68263" cy="65088"/>
            </a:xfrm>
            <a:custGeom>
              <a:avLst/>
              <a:gdLst>
                <a:gd name="T0" fmla="*/ 40016 w 29"/>
                <a:gd name="T1" fmla="*/ 2325 h 28"/>
                <a:gd name="T2" fmla="*/ 4708 w 29"/>
                <a:gd name="T3" fmla="*/ 25570 h 28"/>
                <a:gd name="T4" fmla="*/ 25893 w 29"/>
                <a:gd name="T5" fmla="*/ 62763 h 28"/>
                <a:gd name="T6" fmla="*/ 63555 w 29"/>
                <a:gd name="T7" fmla="*/ 39518 h 28"/>
                <a:gd name="T8" fmla="*/ 40016 w 29"/>
                <a:gd name="T9" fmla="*/ 2325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8"/>
                <a:gd name="T17" fmla="*/ 29 w 29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8">
                  <a:moveTo>
                    <a:pt x="17" y="1"/>
                  </a:moveTo>
                  <a:cubicBezTo>
                    <a:pt x="10" y="0"/>
                    <a:pt x="3" y="4"/>
                    <a:pt x="2" y="11"/>
                  </a:cubicBezTo>
                  <a:cubicBezTo>
                    <a:pt x="0" y="18"/>
                    <a:pt x="4" y="25"/>
                    <a:pt x="11" y="27"/>
                  </a:cubicBezTo>
                  <a:cubicBezTo>
                    <a:pt x="18" y="28"/>
                    <a:pt x="25" y="24"/>
                    <a:pt x="27" y="17"/>
                  </a:cubicBezTo>
                  <a:cubicBezTo>
                    <a:pt x="29" y="10"/>
                    <a:pt x="24" y="3"/>
                    <a:pt x="17" y="1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Freeform 450"/>
            <p:cNvSpPr/>
            <p:nvPr/>
          </p:nvSpPr>
          <p:spPr bwMode="auto">
            <a:xfrm>
              <a:off x="3960813" y="1198563"/>
              <a:ext cx="60325" cy="55563"/>
            </a:xfrm>
            <a:custGeom>
              <a:avLst/>
              <a:gdLst>
                <a:gd name="T0" fmla="*/ 0 w 26"/>
                <a:gd name="T1" fmla="*/ 20836 h 24"/>
                <a:gd name="T2" fmla="*/ 23202 w 26"/>
                <a:gd name="T3" fmla="*/ 50933 h 24"/>
                <a:gd name="T4" fmla="*/ 58005 w 26"/>
                <a:gd name="T5" fmla="*/ 34727 h 24"/>
                <a:gd name="T6" fmla="*/ 34803 w 26"/>
                <a:gd name="T7" fmla="*/ 2315 h 24"/>
                <a:gd name="T8" fmla="*/ 0 w 26"/>
                <a:gd name="T9" fmla="*/ 208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0" y="9"/>
                  </a:moveTo>
                  <a:cubicBezTo>
                    <a:pt x="0" y="15"/>
                    <a:pt x="4" y="21"/>
                    <a:pt x="10" y="22"/>
                  </a:cubicBezTo>
                  <a:cubicBezTo>
                    <a:pt x="17" y="24"/>
                    <a:pt x="23" y="20"/>
                    <a:pt x="25" y="15"/>
                  </a:cubicBezTo>
                  <a:cubicBezTo>
                    <a:pt x="26" y="8"/>
                    <a:pt x="22" y="3"/>
                    <a:pt x="15" y="1"/>
                  </a:cubicBezTo>
                  <a:cubicBezTo>
                    <a:pt x="9" y="0"/>
                    <a:pt x="3" y="3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451"/>
            <p:cNvSpPr/>
            <p:nvPr/>
          </p:nvSpPr>
          <p:spPr bwMode="auto">
            <a:xfrm>
              <a:off x="3937001" y="1279525"/>
              <a:ext cx="65088" cy="68263"/>
            </a:xfrm>
            <a:custGeom>
              <a:avLst/>
              <a:gdLst>
                <a:gd name="T0" fmla="*/ 39518 w 28"/>
                <a:gd name="T1" fmla="*/ 4708 h 29"/>
                <a:gd name="T2" fmla="*/ 2325 w 28"/>
                <a:gd name="T3" fmla="*/ 28247 h 29"/>
                <a:gd name="T4" fmla="*/ 25570 w 28"/>
                <a:gd name="T5" fmla="*/ 65909 h 29"/>
                <a:gd name="T6" fmla="*/ 62763 w 28"/>
                <a:gd name="T7" fmla="*/ 42370 h 29"/>
                <a:gd name="T8" fmla="*/ 39518 w 28"/>
                <a:gd name="T9" fmla="*/ 470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9"/>
                <a:gd name="T17" fmla="*/ 28 w 28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9">
                  <a:moveTo>
                    <a:pt x="17" y="2"/>
                  </a:moveTo>
                  <a:cubicBezTo>
                    <a:pt x="10" y="0"/>
                    <a:pt x="3" y="5"/>
                    <a:pt x="1" y="12"/>
                  </a:cubicBezTo>
                  <a:cubicBezTo>
                    <a:pt x="0" y="19"/>
                    <a:pt x="4" y="26"/>
                    <a:pt x="11" y="28"/>
                  </a:cubicBezTo>
                  <a:cubicBezTo>
                    <a:pt x="18" y="29"/>
                    <a:pt x="25" y="25"/>
                    <a:pt x="27" y="18"/>
                  </a:cubicBezTo>
                  <a:cubicBezTo>
                    <a:pt x="28" y="11"/>
                    <a:pt x="24" y="4"/>
                    <a:pt x="17" y="2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Freeform 452"/>
            <p:cNvSpPr/>
            <p:nvPr/>
          </p:nvSpPr>
          <p:spPr bwMode="auto">
            <a:xfrm>
              <a:off x="3937001" y="1273175"/>
              <a:ext cx="68263" cy="68263"/>
            </a:xfrm>
            <a:custGeom>
              <a:avLst/>
              <a:gdLst>
                <a:gd name="T0" fmla="*/ 42370 w 29"/>
                <a:gd name="T1" fmla="*/ 2354 h 29"/>
                <a:gd name="T2" fmla="*/ 4708 w 29"/>
                <a:gd name="T3" fmla="*/ 25893 h 29"/>
                <a:gd name="T4" fmla="*/ 28247 w 29"/>
                <a:gd name="T5" fmla="*/ 63555 h 29"/>
                <a:gd name="T6" fmla="*/ 65909 w 29"/>
                <a:gd name="T7" fmla="*/ 40016 h 29"/>
                <a:gd name="T8" fmla="*/ 42370 w 29"/>
                <a:gd name="T9" fmla="*/ 2354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9"/>
                <a:gd name="T17" fmla="*/ 29 w 2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9">
                  <a:moveTo>
                    <a:pt x="18" y="1"/>
                  </a:moveTo>
                  <a:cubicBezTo>
                    <a:pt x="11" y="0"/>
                    <a:pt x="4" y="4"/>
                    <a:pt x="2" y="11"/>
                  </a:cubicBezTo>
                  <a:cubicBezTo>
                    <a:pt x="0" y="18"/>
                    <a:pt x="5" y="25"/>
                    <a:pt x="12" y="27"/>
                  </a:cubicBezTo>
                  <a:cubicBezTo>
                    <a:pt x="19" y="29"/>
                    <a:pt x="26" y="24"/>
                    <a:pt x="28" y="17"/>
                  </a:cubicBezTo>
                  <a:cubicBezTo>
                    <a:pt x="29" y="10"/>
                    <a:pt x="25" y="3"/>
                    <a:pt x="18" y="1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453"/>
            <p:cNvSpPr/>
            <p:nvPr/>
          </p:nvSpPr>
          <p:spPr bwMode="auto">
            <a:xfrm>
              <a:off x="3941763" y="1273175"/>
              <a:ext cx="60325" cy="55563"/>
            </a:xfrm>
            <a:custGeom>
              <a:avLst/>
              <a:gdLst>
                <a:gd name="T0" fmla="*/ 2320 w 26"/>
                <a:gd name="T1" fmla="*/ 20836 h 24"/>
                <a:gd name="T2" fmla="*/ 25522 w 26"/>
                <a:gd name="T3" fmla="*/ 50933 h 24"/>
                <a:gd name="T4" fmla="*/ 60325 w 26"/>
                <a:gd name="T5" fmla="*/ 34727 h 24"/>
                <a:gd name="T6" fmla="*/ 37123 w 26"/>
                <a:gd name="T7" fmla="*/ 2315 h 24"/>
                <a:gd name="T8" fmla="*/ 2320 w 26"/>
                <a:gd name="T9" fmla="*/ 2083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4"/>
                <a:gd name="T17" fmla="*/ 26 w 2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4">
                  <a:moveTo>
                    <a:pt x="1" y="9"/>
                  </a:moveTo>
                  <a:cubicBezTo>
                    <a:pt x="0" y="15"/>
                    <a:pt x="5" y="21"/>
                    <a:pt x="11" y="22"/>
                  </a:cubicBezTo>
                  <a:cubicBezTo>
                    <a:pt x="17" y="24"/>
                    <a:pt x="23" y="21"/>
                    <a:pt x="26" y="15"/>
                  </a:cubicBezTo>
                  <a:cubicBezTo>
                    <a:pt x="26" y="9"/>
                    <a:pt x="22" y="3"/>
                    <a:pt x="16" y="1"/>
                  </a:cubicBezTo>
                  <a:cubicBezTo>
                    <a:pt x="9" y="0"/>
                    <a:pt x="3" y="3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454"/>
            <p:cNvSpPr/>
            <p:nvPr/>
          </p:nvSpPr>
          <p:spPr bwMode="auto">
            <a:xfrm>
              <a:off x="3859213" y="1071563"/>
              <a:ext cx="333375" cy="227013"/>
            </a:xfrm>
            <a:custGeom>
              <a:avLst/>
              <a:gdLst>
                <a:gd name="T0" fmla="*/ 279378 w 142"/>
                <a:gd name="T1" fmla="*/ 81912 h 97"/>
                <a:gd name="T2" fmla="*/ 51650 w 142"/>
                <a:gd name="T3" fmla="*/ 0 h 97"/>
                <a:gd name="T4" fmla="*/ 0 w 142"/>
                <a:gd name="T5" fmla="*/ 138080 h 97"/>
                <a:gd name="T6" fmla="*/ 227728 w 142"/>
                <a:gd name="T7" fmla="*/ 219992 h 97"/>
                <a:gd name="T8" fmla="*/ 227728 w 142"/>
                <a:gd name="T9" fmla="*/ 217652 h 97"/>
                <a:gd name="T10" fmla="*/ 305202 w 142"/>
                <a:gd name="T11" fmla="*/ 196589 h 97"/>
                <a:gd name="T12" fmla="*/ 300507 w 142"/>
                <a:gd name="T13" fmla="*/ 95954 h 97"/>
                <a:gd name="T14" fmla="*/ 279378 w 142"/>
                <a:gd name="T15" fmla="*/ 81912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2"/>
                <a:gd name="T25" fmla="*/ 0 h 97"/>
                <a:gd name="T26" fmla="*/ 142 w 142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2" h="97">
                  <a:moveTo>
                    <a:pt x="119" y="35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108" y="97"/>
                    <a:pt x="122" y="94"/>
                    <a:pt x="130" y="84"/>
                  </a:cubicBezTo>
                  <a:cubicBezTo>
                    <a:pt x="142" y="72"/>
                    <a:pt x="141" y="52"/>
                    <a:pt x="128" y="41"/>
                  </a:cubicBezTo>
                  <a:cubicBezTo>
                    <a:pt x="125" y="38"/>
                    <a:pt x="122" y="37"/>
                    <a:pt x="119" y="35"/>
                  </a:cubicBezTo>
                  <a:close/>
                </a:path>
              </a:pathLst>
            </a:custGeom>
            <a:solidFill>
              <a:srgbClr val="CF291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55"/>
            <p:cNvSpPr/>
            <p:nvPr/>
          </p:nvSpPr>
          <p:spPr bwMode="auto">
            <a:xfrm>
              <a:off x="3871913" y="1071563"/>
              <a:ext cx="320675" cy="206375"/>
            </a:xfrm>
            <a:custGeom>
              <a:avLst/>
              <a:gdLst>
                <a:gd name="T0" fmla="*/ 266839 w 137"/>
                <a:gd name="T1" fmla="*/ 82081 h 88"/>
                <a:gd name="T2" fmla="*/ 39792 w 137"/>
                <a:gd name="T3" fmla="*/ 0 h 88"/>
                <a:gd name="T4" fmla="*/ 0 w 137"/>
                <a:gd name="T5" fmla="*/ 103188 h 88"/>
                <a:gd name="T6" fmla="*/ 283224 w 137"/>
                <a:gd name="T7" fmla="*/ 206375 h 88"/>
                <a:gd name="T8" fmla="*/ 292587 w 137"/>
                <a:gd name="T9" fmla="*/ 196994 h 88"/>
                <a:gd name="T10" fmla="*/ 287905 w 137"/>
                <a:gd name="T11" fmla="*/ 96152 h 88"/>
                <a:gd name="T12" fmla="*/ 266839 w 137"/>
                <a:gd name="T13" fmla="*/ 82081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7"/>
                <a:gd name="T22" fmla="*/ 0 h 88"/>
                <a:gd name="T23" fmla="*/ 137 w 137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7" h="88">
                  <a:moveTo>
                    <a:pt x="114" y="3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1" y="88"/>
                    <a:pt x="121" y="88"/>
                    <a:pt x="121" y="88"/>
                  </a:cubicBezTo>
                  <a:cubicBezTo>
                    <a:pt x="122" y="87"/>
                    <a:pt x="124" y="86"/>
                    <a:pt x="125" y="84"/>
                  </a:cubicBezTo>
                  <a:cubicBezTo>
                    <a:pt x="137" y="72"/>
                    <a:pt x="136" y="52"/>
                    <a:pt x="123" y="41"/>
                  </a:cubicBezTo>
                  <a:cubicBezTo>
                    <a:pt x="120" y="38"/>
                    <a:pt x="117" y="37"/>
                    <a:pt x="114" y="35"/>
                  </a:cubicBezTo>
                  <a:close/>
                </a:path>
              </a:pathLst>
            </a:custGeom>
            <a:solidFill>
              <a:srgbClr val="F03E3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56"/>
            <p:cNvSpPr/>
            <p:nvPr/>
          </p:nvSpPr>
          <p:spPr bwMode="auto">
            <a:xfrm>
              <a:off x="3814763" y="1042988"/>
              <a:ext cx="117475" cy="180975"/>
            </a:xfrm>
            <a:custGeom>
              <a:avLst/>
              <a:gdLst>
                <a:gd name="T0" fmla="*/ 58738 w 50"/>
                <a:gd name="T1" fmla="*/ 169223 h 77"/>
                <a:gd name="T2" fmla="*/ 110427 w 50"/>
                <a:gd name="T3" fmla="*/ 32905 h 77"/>
                <a:gd name="T4" fmla="*/ 101029 w 50"/>
                <a:gd name="T5" fmla="*/ 14102 h 77"/>
                <a:gd name="T6" fmla="*/ 49340 w 50"/>
                <a:gd name="T7" fmla="*/ 14102 h 77"/>
                <a:gd name="T8" fmla="*/ 2350 w 50"/>
                <a:gd name="T9" fmla="*/ 148070 h 77"/>
                <a:gd name="T10" fmla="*/ 42291 w 50"/>
                <a:gd name="T11" fmla="*/ 178625 h 77"/>
                <a:gd name="T12" fmla="*/ 58738 w 50"/>
                <a:gd name="T13" fmla="*/ 169223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77"/>
                <a:gd name="T23" fmla="*/ 50 w 50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77">
                  <a:moveTo>
                    <a:pt x="25" y="72"/>
                  </a:moveTo>
                  <a:cubicBezTo>
                    <a:pt x="27" y="54"/>
                    <a:pt x="37" y="26"/>
                    <a:pt x="47" y="14"/>
                  </a:cubicBezTo>
                  <a:cubicBezTo>
                    <a:pt x="50" y="10"/>
                    <a:pt x="46" y="7"/>
                    <a:pt x="43" y="6"/>
                  </a:cubicBezTo>
                  <a:cubicBezTo>
                    <a:pt x="35" y="3"/>
                    <a:pt x="26" y="0"/>
                    <a:pt x="21" y="6"/>
                  </a:cubicBezTo>
                  <a:cubicBezTo>
                    <a:pt x="8" y="21"/>
                    <a:pt x="0" y="44"/>
                    <a:pt x="1" y="63"/>
                  </a:cubicBezTo>
                  <a:cubicBezTo>
                    <a:pt x="1" y="70"/>
                    <a:pt x="10" y="74"/>
                    <a:pt x="18" y="76"/>
                  </a:cubicBezTo>
                  <a:cubicBezTo>
                    <a:pt x="21" y="77"/>
                    <a:pt x="25" y="76"/>
                    <a:pt x="25" y="72"/>
                  </a:cubicBezTo>
                  <a:close/>
                </a:path>
              </a:pathLst>
            </a:custGeom>
            <a:solidFill>
              <a:srgbClr val="E6E6E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57"/>
            <p:cNvSpPr/>
            <p:nvPr/>
          </p:nvSpPr>
          <p:spPr bwMode="auto">
            <a:xfrm>
              <a:off x="3671888" y="1006475"/>
              <a:ext cx="234950" cy="169863"/>
            </a:xfrm>
            <a:custGeom>
              <a:avLst/>
              <a:gdLst>
                <a:gd name="T0" fmla="*/ 157417 w 100"/>
                <a:gd name="T1" fmla="*/ 30250 h 73"/>
                <a:gd name="T2" fmla="*/ 91631 w 100"/>
                <a:gd name="T3" fmla="*/ 48865 h 73"/>
                <a:gd name="T4" fmla="*/ 23495 w 100"/>
                <a:gd name="T5" fmla="*/ 69807 h 73"/>
                <a:gd name="T6" fmla="*/ 145669 w 100"/>
                <a:gd name="T7" fmla="*/ 169863 h 73"/>
                <a:gd name="T8" fmla="*/ 157417 w 100"/>
                <a:gd name="T9" fmla="*/ 30250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73"/>
                <a:gd name="T17" fmla="*/ 100 w 100"/>
                <a:gd name="T18" fmla="*/ 73 h 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73">
                  <a:moveTo>
                    <a:pt x="67" y="13"/>
                  </a:moveTo>
                  <a:cubicBezTo>
                    <a:pt x="48" y="0"/>
                    <a:pt x="31" y="1"/>
                    <a:pt x="39" y="21"/>
                  </a:cubicBezTo>
                  <a:cubicBezTo>
                    <a:pt x="31" y="17"/>
                    <a:pt x="15" y="15"/>
                    <a:pt x="10" y="30"/>
                  </a:cubicBezTo>
                  <a:cubicBezTo>
                    <a:pt x="0" y="58"/>
                    <a:pt x="27" y="73"/>
                    <a:pt x="62" y="73"/>
                  </a:cubicBezTo>
                  <a:cubicBezTo>
                    <a:pt x="82" y="73"/>
                    <a:pt x="100" y="36"/>
                    <a:pt x="67" y="13"/>
                  </a:cubicBezTo>
                  <a:close/>
                </a:path>
              </a:pathLst>
            </a:cu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58"/>
            <p:cNvSpPr/>
            <p:nvPr/>
          </p:nvSpPr>
          <p:spPr bwMode="auto">
            <a:xfrm>
              <a:off x="3810001" y="1041400"/>
              <a:ext cx="112713" cy="179388"/>
            </a:xfrm>
            <a:custGeom>
              <a:avLst/>
              <a:gdLst>
                <a:gd name="T0" fmla="*/ 56357 w 48"/>
                <a:gd name="T1" fmla="*/ 167739 h 77"/>
                <a:gd name="T2" fmla="*/ 105668 w 48"/>
                <a:gd name="T3" fmla="*/ 32616 h 77"/>
                <a:gd name="T4" fmla="*/ 98624 w 48"/>
                <a:gd name="T5" fmla="*/ 13978 h 77"/>
                <a:gd name="T6" fmla="*/ 46964 w 48"/>
                <a:gd name="T7" fmla="*/ 13978 h 77"/>
                <a:gd name="T8" fmla="*/ 0 w 48"/>
                <a:gd name="T9" fmla="*/ 146772 h 77"/>
                <a:gd name="T10" fmla="*/ 37571 w 48"/>
                <a:gd name="T11" fmla="*/ 177058 h 77"/>
                <a:gd name="T12" fmla="*/ 56357 w 48"/>
                <a:gd name="T13" fmla="*/ 167739 h 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77"/>
                <a:gd name="T23" fmla="*/ 48 w 48"/>
                <a:gd name="T24" fmla="*/ 77 h 7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77">
                  <a:moveTo>
                    <a:pt x="24" y="72"/>
                  </a:moveTo>
                  <a:cubicBezTo>
                    <a:pt x="25" y="53"/>
                    <a:pt x="36" y="26"/>
                    <a:pt x="45" y="14"/>
                  </a:cubicBezTo>
                  <a:cubicBezTo>
                    <a:pt x="48" y="10"/>
                    <a:pt x="44" y="7"/>
                    <a:pt x="42" y="6"/>
                  </a:cubicBezTo>
                  <a:cubicBezTo>
                    <a:pt x="34" y="3"/>
                    <a:pt x="25" y="0"/>
                    <a:pt x="20" y="6"/>
                  </a:cubicBezTo>
                  <a:cubicBezTo>
                    <a:pt x="8" y="21"/>
                    <a:pt x="0" y="44"/>
                    <a:pt x="0" y="63"/>
                  </a:cubicBezTo>
                  <a:cubicBezTo>
                    <a:pt x="0" y="70"/>
                    <a:pt x="9" y="73"/>
                    <a:pt x="16" y="76"/>
                  </a:cubicBezTo>
                  <a:cubicBezTo>
                    <a:pt x="20" y="77"/>
                    <a:pt x="24" y="76"/>
                    <a:pt x="24" y="7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59"/>
            <p:cNvSpPr/>
            <p:nvPr/>
          </p:nvSpPr>
          <p:spPr bwMode="auto">
            <a:xfrm>
              <a:off x="3694113" y="1060450"/>
              <a:ext cx="71438" cy="79375"/>
            </a:xfrm>
            <a:custGeom>
              <a:avLst/>
              <a:gdLst>
                <a:gd name="T0" fmla="*/ 48393 w 31"/>
                <a:gd name="T1" fmla="*/ 7004 h 34"/>
                <a:gd name="T2" fmla="*/ 66829 w 31"/>
                <a:gd name="T3" fmla="*/ 51360 h 34"/>
                <a:gd name="T4" fmla="*/ 23045 w 31"/>
                <a:gd name="T5" fmla="*/ 72371 h 34"/>
                <a:gd name="T6" fmla="*/ 6913 w 31"/>
                <a:gd name="T7" fmla="*/ 30349 h 34"/>
                <a:gd name="T8" fmla="*/ 48393 w 31"/>
                <a:gd name="T9" fmla="*/ 7004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34"/>
                <a:gd name="T17" fmla="*/ 31 w 31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34">
                  <a:moveTo>
                    <a:pt x="21" y="3"/>
                  </a:moveTo>
                  <a:cubicBezTo>
                    <a:pt x="28" y="6"/>
                    <a:pt x="31" y="14"/>
                    <a:pt x="29" y="22"/>
                  </a:cubicBezTo>
                  <a:cubicBezTo>
                    <a:pt x="26" y="30"/>
                    <a:pt x="18" y="34"/>
                    <a:pt x="10" y="31"/>
                  </a:cubicBezTo>
                  <a:cubicBezTo>
                    <a:pt x="3" y="29"/>
                    <a:pt x="0" y="20"/>
                    <a:pt x="3" y="13"/>
                  </a:cubicBezTo>
                  <a:cubicBezTo>
                    <a:pt x="6" y="5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4D4D4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460"/>
            <p:cNvSpPr>
              <a:spLocks noChangeArrowheads="1"/>
            </p:cNvSpPr>
            <p:nvPr/>
          </p:nvSpPr>
          <p:spPr bwMode="auto">
            <a:xfrm>
              <a:off x="3695701" y="828675"/>
              <a:ext cx="68263" cy="107950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461"/>
            <p:cNvSpPr>
              <a:spLocks noChangeArrowheads="1"/>
            </p:cNvSpPr>
            <p:nvPr/>
          </p:nvSpPr>
          <p:spPr bwMode="auto">
            <a:xfrm>
              <a:off x="3705226" y="842963"/>
              <a:ext cx="47625" cy="71438"/>
            </a:xfrm>
            <a:prstGeom prst="ellipse">
              <a:avLst/>
            </a:prstGeom>
            <a:solidFill>
              <a:srgbClr val="4D4D4D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5" name="文本框 79"/>
          <p:cNvSpPr txBox="1">
            <a:spLocks noChangeArrowheads="1"/>
          </p:cNvSpPr>
          <p:nvPr/>
        </p:nvSpPr>
        <p:spPr bwMode="auto">
          <a:xfrm>
            <a:off x="5920542" y="3492915"/>
            <a:ext cx="3498268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圣诞节（</a:t>
            </a:r>
            <a:r>
              <a:rPr lang="en-US" altLang="zh-CN" sz="1600" dirty="0">
                <a:cs typeface="+mn-ea"/>
                <a:sym typeface="+mn-lt"/>
              </a:rPr>
              <a:t>Christmas</a:t>
            </a:r>
            <a:r>
              <a:rPr lang="zh-CN" altLang="en-US" sz="16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25</a:t>
            </a:r>
            <a:r>
              <a:rPr lang="zh-CN" altLang="en-US" sz="16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  <p:grpSp>
        <p:nvGrpSpPr>
          <p:cNvPr id="96" name="组合 253"/>
          <p:cNvGrpSpPr/>
          <p:nvPr/>
        </p:nvGrpSpPr>
        <p:grpSpPr bwMode="auto">
          <a:xfrm>
            <a:off x="8899564" y="1379946"/>
            <a:ext cx="4275464" cy="5790779"/>
            <a:chOff x="3748088" y="285750"/>
            <a:chExt cx="4692650" cy="6356351"/>
          </a:xfrm>
        </p:grpSpPr>
        <p:sp>
          <p:nvSpPr>
            <p:cNvPr id="97" name="Freeform 5"/>
            <p:cNvSpPr/>
            <p:nvPr/>
          </p:nvSpPr>
          <p:spPr bwMode="auto">
            <a:xfrm>
              <a:off x="5707063" y="5497513"/>
              <a:ext cx="581025" cy="1144588"/>
            </a:xfrm>
            <a:custGeom>
              <a:avLst/>
              <a:gdLst>
                <a:gd name="T0" fmla="*/ 36314 w 192"/>
                <a:gd name="T1" fmla="*/ 27324 h 377"/>
                <a:gd name="T2" fmla="*/ 57497 w 192"/>
                <a:gd name="T3" fmla="*/ 1020110 h 377"/>
                <a:gd name="T4" fmla="*/ 550763 w 192"/>
                <a:gd name="T5" fmla="*/ 1020110 h 377"/>
                <a:gd name="T6" fmla="*/ 581025 w 192"/>
                <a:gd name="T7" fmla="*/ 0 h 377"/>
                <a:gd name="T8" fmla="*/ 0 w 192"/>
                <a:gd name="T9" fmla="*/ 112334 h 377"/>
                <a:gd name="T10" fmla="*/ 36314 w 192"/>
                <a:gd name="T11" fmla="*/ 27324 h 3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2"/>
                <a:gd name="T19" fmla="*/ 0 h 377"/>
                <a:gd name="T20" fmla="*/ 192 w 192"/>
                <a:gd name="T21" fmla="*/ 377 h 3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2" h="377">
                  <a:moveTo>
                    <a:pt x="12" y="9"/>
                  </a:moveTo>
                  <a:cubicBezTo>
                    <a:pt x="19" y="336"/>
                    <a:pt x="19" y="336"/>
                    <a:pt x="19" y="336"/>
                  </a:cubicBezTo>
                  <a:cubicBezTo>
                    <a:pt x="19" y="336"/>
                    <a:pt x="114" y="377"/>
                    <a:pt x="182" y="336"/>
                  </a:cubicBezTo>
                  <a:cubicBezTo>
                    <a:pt x="175" y="311"/>
                    <a:pt x="192" y="0"/>
                    <a:pt x="192" y="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2" y="9"/>
                    <a:pt x="12" y="9"/>
                    <a:pt x="12" y="9"/>
                  </a:cubicBezTo>
                </a:path>
              </a:pathLst>
            </a:custGeom>
            <a:solidFill>
              <a:srgbClr val="4E352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6254751" y="5880100"/>
              <a:ext cx="12700" cy="342900"/>
            </a:xfrm>
            <a:custGeom>
              <a:avLst/>
              <a:gdLst>
                <a:gd name="T0" fmla="*/ 6350 w 4"/>
                <a:gd name="T1" fmla="*/ 166898 h 113"/>
                <a:gd name="T2" fmla="*/ 0 w 4"/>
                <a:gd name="T3" fmla="*/ 342900 h 113"/>
                <a:gd name="T4" fmla="*/ 0 w 4"/>
                <a:gd name="T5" fmla="*/ 342900 h 113"/>
                <a:gd name="T6" fmla="*/ 6350 w 4"/>
                <a:gd name="T7" fmla="*/ 166898 h 113"/>
                <a:gd name="T8" fmla="*/ 6350 w 4"/>
                <a:gd name="T9" fmla="*/ 166898 h 113"/>
                <a:gd name="T10" fmla="*/ 12700 w 4"/>
                <a:gd name="T11" fmla="*/ 0 h 113"/>
                <a:gd name="T12" fmla="*/ 9525 w 4"/>
                <a:gd name="T13" fmla="*/ 94070 h 113"/>
                <a:gd name="T14" fmla="*/ 9525 w 4"/>
                <a:gd name="T15" fmla="*/ 94070 h 113"/>
                <a:gd name="T16" fmla="*/ 12700 w 4"/>
                <a:gd name="T17" fmla="*/ 0 h 113"/>
                <a:gd name="T18" fmla="*/ 12700 w 4"/>
                <a:gd name="T19" fmla="*/ 0 h 1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"/>
                <a:gd name="T31" fmla="*/ 0 h 113"/>
                <a:gd name="T32" fmla="*/ 4 w 4"/>
                <a:gd name="T33" fmla="*/ 113 h 1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" h="113">
                  <a:moveTo>
                    <a:pt x="2" y="55"/>
                  </a:moveTo>
                  <a:cubicBezTo>
                    <a:pt x="1" y="75"/>
                    <a:pt x="1" y="94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1" y="94"/>
                    <a:pt x="1" y="75"/>
                    <a:pt x="2" y="55"/>
                  </a:cubicBezTo>
                  <a:cubicBezTo>
                    <a:pt x="2" y="55"/>
                    <a:pt x="2" y="55"/>
                    <a:pt x="2" y="55"/>
                  </a:cubicBezTo>
                  <a:moveTo>
                    <a:pt x="4" y="0"/>
                  </a:moveTo>
                  <a:cubicBezTo>
                    <a:pt x="4" y="10"/>
                    <a:pt x="4" y="20"/>
                    <a:pt x="3" y="31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4" y="20"/>
                    <a:pt x="4" y="1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AA9E9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7"/>
            <p:cNvSpPr>
              <a:spLocks noEditPoints="1"/>
            </p:cNvSpPr>
            <p:nvPr/>
          </p:nvSpPr>
          <p:spPr bwMode="auto">
            <a:xfrm>
              <a:off x="5757863" y="5849938"/>
              <a:ext cx="509588" cy="373063"/>
            </a:xfrm>
            <a:custGeom>
              <a:avLst/>
              <a:gdLst>
                <a:gd name="T0" fmla="*/ 224461 w 168"/>
                <a:gd name="T1" fmla="*/ 15165 h 123"/>
                <a:gd name="T2" fmla="*/ 0 w 168"/>
                <a:gd name="T3" fmla="*/ 181982 h 123"/>
                <a:gd name="T4" fmla="*/ 497455 w 168"/>
                <a:gd name="T5" fmla="*/ 373063 h 123"/>
                <a:gd name="T6" fmla="*/ 503521 w 168"/>
                <a:gd name="T7" fmla="*/ 197147 h 123"/>
                <a:gd name="T8" fmla="*/ 224461 w 168"/>
                <a:gd name="T9" fmla="*/ 15165 h 123"/>
                <a:gd name="T10" fmla="*/ 430723 w 168"/>
                <a:gd name="T11" fmla="*/ 0 h 123"/>
                <a:gd name="T12" fmla="*/ 506555 w 168"/>
                <a:gd name="T13" fmla="*/ 124354 h 123"/>
                <a:gd name="T14" fmla="*/ 509588 w 168"/>
                <a:gd name="T15" fmla="*/ 30330 h 123"/>
                <a:gd name="T16" fmla="*/ 430723 w 168"/>
                <a:gd name="T17" fmla="*/ 0 h 1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8"/>
                <a:gd name="T28" fmla="*/ 0 h 123"/>
                <a:gd name="T29" fmla="*/ 168 w 168"/>
                <a:gd name="T30" fmla="*/ 123 h 1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8" h="123">
                  <a:moveTo>
                    <a:pt x="74" y="5"/>
                  </a:moveTo>
                  <a:cubicBezTo>
                    <a:pt x="60" y="19"/>
                    <a:pt x="29" y="41"/>
                    <a:pt x="0" y="60"/>
                  </a:cubicBezTo>
                  <a:cubicBezTo>
                    <a:pt x="49" y="87"/>
                    <a:pt x="104" y="110"/>
                    <a:pt x="164" y="123"/>
                  </a:cubicBezTo>
                  <a:cubicBezTo>
                    <a:pt x="165" y="104"/>
                    <a:pt x="165" y="85"/>
                    <a:pt x="166" y="65"/>
                  </a:cubicBezTo>
                  <a:cubicBezTo>
                    <a:pt x="135" y="52"/>
                    <a:pt x="78" y="26"/>
                    <a:pt x="74" y="5"/>
                  </a:cubicBezTo>
                  <a:moveTo>
                    <a:pt x="142" y="0"/>
                  </a:moveTo>
                  <a:cubicBezTo>
                    <a:pt x="167" y="41"/>
                    <a:pt x="167" y="41"/>
                    <a:pt x="167" y="41"/>
                  </a:cubicBezTo>
                  <a:cubicBezTo>
                    <a:pt x="168" y="30"/>
                    <a:pt x="168" y="20"/>
                    <a:pt x="168" y="10"/>
                  </a:cubicBezTo>
                  <a:cubicBezTo>
                    <a:pt x="152" y="4"/>
                    <a:pt x="142" y="0"/>
                    <a:pt x="142" y="0"/>
                  </a:cubicBezTo>
                </a:path>
              </a:pathLst>
            </a:custGeom>
            <a:solidFill>
              <a:srgbClr val="34211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8"/>
            <p:cNvSpPr/>
            <p:nvPr/>
          </p:nvSpPr>
          <p:spPr bwMode="auto">
            <a:xfrm>
              <a:off x="6084888" y="285750"/>
              <a:ext cx="19050" cy="20638"/>
            </a:xfrm>
            <a:custGeom>
              <a:avLst/>
              <a:gdLst>
                <a:gd name="T0" fmla="*/ 0 w 6"/>
                <a:gd name="T1" fmla="*/ 0 h 7"/>
                <a:gd name="T2" fmla="*/ 9525 w 6"/>
                <a:gd name="T3" fmla="*/ 20638 h 7"/>
                <a:gd name="T4" fmla="*/ 19050 w 6"/>
                <a:gd name="T5" fmla="*/ 0 h 7"/>
                <a:gd name="T6" fmla="*/ 0 w 6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0" y="0"/>
                  </a:moveTo>
                  <a:cubicBezTo>
                    <a:pt x="0" y="0"/>
                    <a:pt x="1" y="3"/>
                    <a:pt x="3" y="7"/>
                  </a:cubicBezTo>
                  <a:cubicBezTo>
                    <a:pt x="5" y="3"/>
                    <a:pt x="6" y="0"/>
                    <a:pt x="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D7B7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"/>
            <p:cNvSpPr/>
            <p:nvPr/>
          </p:nvSpPr>
          <p:spPr bwMode="auto">
            <a:xfrm>
              <a:off x="4438651" y="4040188"/>
              <a:ext cx="11113" cy="3175"/>
            </a:xfrm>
            <a:custGeom>
              <a:avLst/>
              <a:gdLst>
                <a:gd name="T0" fmla="*/ 11113 w 4"/>
                <a:gd name="T1" fmla="*/ 0 h 1"/>
                <a:gd name="T2" fmla="*/ 0 w 4"/>
                <a:gd name="T3" fmla="*/ 3175 h 1"/>
                <a:gd name="T4" fmla="*/ 11113 w 4"/>
                <a:gd name="T5" fmla="*/ 0 h 1"/>
                <a:gd name="T6" fmla="*/ 0 60000 65536"/>
                <a:gd name="T7" fmla="*/ 0 60000 65536"/>
                <a:gd name="T8" fmla="*/ 0 60000 65536"/>
                <a:gd name="T9" fmla="*/ 0 w 4"/>
                <a:gd name="T10" fmla="*/ 0 h 1"/>
                <a:gd name="T11" fmla="*/ 4 w 4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">
                  <a:moveTo>
                    <a:pt x="4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1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0D7B7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10"/>
            <p:cNvSpPr/>
            <p:nvPr/>
          </p:nvSpPr>
          <p:spPr bwMode="auto">
            <a:xfrm>
              <a:off x="7742238" y="4040188"/>
              <a:ext cx="7938" cy="3175"/>
            </a:xfrm>
            <a:custGeom>
              <a:avLst/>
              <a:gdLst>
                <a:gd name="T0" fmla="*/ 0 w 3"/>
                <a:gd name="T1" fmla="*/ 0 h 1"/>
                <a:gd name="T2" fmla="*/ 7938 w 3"/>
                <a:gd name="T3" fmla="*/ 3175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0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D7B7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11"/>
            <p:cNvSpPr/>
            <p:nvPr/>
          </p:nvSpPr>
          <p:spPr bwMode="auto">
            <a:xfrm>
              <a:off x="3748088" y="306388"/>
              <a:ext cx="4692650" cy="5834063"/>
            </a:xfrm>
            <a:custGeom>
              <a:avLst/>
              <a:gdLst>
                <a:gd name="T0" fmla="*/ 4283935 w 1550"/>
                <a:gd name="T1" fmla="*/ 5175379 h 1922"/>
                <a:gd name="T2" fmla="*/ 4692650 w 1550"/>
                <a:gd name="T3" fmla="*/ 4917369 h 1922"/>
                <a:gd name="T4" fmla="*/ 4323293 w 1550"/>
                <a:gd name="T5" fmla="*/ 4674536 h 1922"/>
                <a:gd name="T6" fmla="*/ 4256688 w 1550"/>
                <a:gd name="T7" fmla="*/ 4492411 h 1922"/>
                <a:gd name="T8" fmla="*/ 3427149 w 1550"/>
                <a:gd name="T9" fmla="*/ 3827656 h 1922"/>
                <a:gd name="T10" fmla="*/ 3669350 w 1550"/>
                <a:gd name="T11" fmla="*/ 3915683 h 1922"/>
                <a:gd name="T12" fmla="*/ 3527057 w 1550"/>
                <a:gd name="T13" fmla="*/ 3684991 h 1922"/>
                <a:gd name="T14" fmla="*/ 3993294 w 1550"/>
                <a:gd name="T15" fmla="*/ 3733558 h 1922"/>
                <a:gd name="T16" fmla="*/ 3887331 w 1550"/>
                <a:gd name="T17" fmla="*/ 3326813 h 1922"/>
                <a:gd name="T18" fmla="*/ 3617882 w 1550"/>
                <a:gd name="T19" fmla="*/ 2464755 h 1922"/>
                <a:gd name="T20" fmla="*/ 3578524 w 1550"/>
                <a:gd name="T21" fmla="*/ 2285666 h 1922"/>
                <a:gd name="T22" fmla="*/ 3427149 w 1550"/>
                <a:gd name="T23" fmla="*/ 2106577 h 1922"/>
                <a:gd name="T24" fmla="*/ 3042653 w 1550"/>
                <a:gd name="T25" fmla="*/ 1375042 h 1922"/>
                <a:gd name="T26" fmla="*/ 3412011 w 1550"/>
                <a:gd name="T27" fmla="*/ 1426644 h 1922"/>
                <a:gd name="T28" fmla="*/ 3245498 w 1550"/>
                <a:gd name="T29" fmla="*/ 1283980 h 1922"/>
                <a:gd name="T30" fmla="*/ 3130452 w 1550"/>
                <a:gd name="T31" fmla="*/ 1016863 h 1922"/>
                <a:gd name="T32" fmla="*/ 3451369 w 1550"/>
                <a:gd name="T33" fmla="*/ 989545 h 1922"/>
                <a:gd name="T34" fmla="*/ 1241282 w 1550"/>
                <a:gd name="T35" fmla="*/ 989545 h 1922"/>
                <a:gd name="T36" fmla="*/ 1562199 w 1550"/>
                <a:gd name="T37" fmla="*/ 1016863 h 1922"/>
                <a:gd name="T38" fmla="*/ 1447153 w 1550"/>
                <a:gd name="T39" fmla="*/ 1283980 h 1922"/>
                <a:gd name="T40" fmla="*/ 1280639 w 1550"/>
                <a:gd name="T41" fmla="*/ 1426644 h 1922"/>
                <a:gd name="T42" fmla="*/ 1649997 w 1550"/>
                <a:gd name="T43" fmla="*/ 1375042 h 1922"/>
                <a:gd name="T44" fmla="*/ 1268529 w 1550"/>
                <a:gd name="T45" fmla="*/ 2106577 h 1922"/>
                <a:gd name="T46" fmla="*/ 1114126 w 1550"/>
                <a:gd name="T47" fmla="*/ 2285666 h 1922"/>
                <a:gd name="T48" fmla="*/ 1074768 w 1550"/>
                <a:gd name="T49" fmla="*/ 2464755 h 1922"/>
                <a:gd name="T50" fmla="*/ 805319 w 1550"/>
                <a:gd name="T51" fmla="*/ 3326813 h 1922"/>
                <a:gd name="T52" fmla="*/ 702384 w 1550"/>
                <a:gd name="T53" fmla="*/ 3733558 h 1922"/>
                <a:gd name="T54" fmla="*/ 1165594 w 1550"/>
                <a:gd name="T55" fmla="*/ 3684991 h 1922"/>
                <a:gd name="T56" fmla="*/ 1023300 w 1550"/>
                <a:gd name="T57" fmla="*/ 3915683 h 1922"/>
                <a:gd name="T58" fmla="*/ 1268529 w 1550"/>
                <a:gd name="T59" fmla="*/ 3827656 h 1922"/>
                <a:gd name="T60" fmla="*/ 666054 w 1550"/>
                <a:gd name="T61" fmla="*/ 4173693 h 1922"/>
                <a:gd name="T62" fmla="*/ 435962 w 1550"/>
                <a:gd name="T63" fmla="*/ 4492411 h 1922"/>
                <a:gd name="T64" fmla="*/ 372384 w 1550"/>
                <a:gd name="T65" fmla="*/ 4674536 h 1922"/>
                <a:gd name="T66" fmla="*/ 0 w 1550"/>
                <a:gd name="T67" fmla="*/ 4917369 h 1922"/>
                <a:gd name="T68" fmla="*/ 408715 w 1550"/>
                <a:gd name="T69" fmla="*/ 5175379 h 1922"/>
                <a:gd name="T70" fmla="*/ 230091 w 1550"/>
                <a:gd name="T71" fmla="*/ 5342326 h 1922"/>
                <a:gd name="T72" fmla="*/ 896145 w 1550"/>
                <a:gd name="T73" fmla="*/ 5457672 h 1922"/>
                <a:gd name="T74" fmla="*/ 1074768 w 1550"/>
                <a:gd name="T75" fmla="*/ 5545699 h 1922"/>
                <a:gd name="T76" fmla="*/ 908255 w 1550"/>
                <a:gd name="T77" fmla="*/ 5661045 h 1922"/>
                <a:gd name="T78" fmla="*/ 1677244 w 1550"/>
                <a:gd name="T79" fmla="*/ 5512309 h 1922"/>
                <a:gd name="T80" fmla="*/ 1961831 w 1550"/>
                <a:gd name="T81" fmla="*/ 5557841 h 1922"/>
                <a:gd name="T82" fmla="*/ 2234307 w 1550"/>
                <a:gd name="T83" fmla="*/ 5557841 h 1922"/>
                <a:gd name="T84" fmla="*/ 2440178 w 1550"/>
                <a:gd name="T85" fmla="*/ 5542663 h 1922"/>
                <a:gd name="T86" fmla="*/ 2861003 w 1550"/>
                <a:gd name="T87" fmla="*/ 5463743 h 1922"/>
                <a:gd name="T88" fmla="*/ 3784395 w 1550"/>
                <a:gd name="T89" fmla="*/ 5661045 h 1922"/>
                <a:gd name="T90" fmla="*/ 3617882 w 1550"/>
                <a:gd name="T91" fmla="*/ 5545699 h 1922"/>
                <a:gd name="T92" fmla="*/ 3796506 w 1550"/>
                <a:gd name="T93" fmla="*/ 5457672 h 1922"/>
                <a:gd name="T94" fmla="*/ 4462559 w 1550"/>
                <a:gd name="T95" fmla="*/ 5342326 h 19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50"/>
                <a:gd name="T145" fmla="*/ 0 h 1922"/>
                <a:gd name="T146" fmla="*/ 1550 w 1550"/>
                <a:gd name="T147" fmla="*/ 1922 h 19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50" h="1922">
                  <a:moveTo>
                    <a:pt x="1335" y="1709"/>
                  </a:moveTo>
                  <a:cubicBezTo>
                    <a:pt x="1368" y="1730"/>
                    <a:pt x="1419" y="1717"/>
                    <a:pt x="1415" y="1705"/>
                  </a:cubicBezTo>
                  <a:cubicBezTo>
                    <a:pt x="1368" y="1688"/>
                    <a:pt x="1301" y="1633"/>
                    <a:pt x="1280" y="1612"/>
                  </a:cubicBezTo>
                  <a:cubicBezTo>
                    <a:pt x="1368" y="1645"/>
                    <a:pt x="1495" y="1637"/>
                    <a:pt x="1550" y="1620"/>
                  </a:cubicBezTo>
                  <a:cubicBezTo>
                    <a:pt x="1440" y="1612"/>
                    <a:pt x="1364" y="1544"/>
                    <a:pt x="1364" y="1544"/>
                  </a:cubicBezTo>
                  <a:cubicBezTo>
                    <a:pt x="1364" y="1544"/>
                    <a:pt x="1436" y="1544"/>
                    <a:pt x="1428" y="1540"/>
                  </a:cubicBezTo>
                  <a:cubicBezTo>
                    <a:pt x="1385" y="1523"/>
                    <a:pt x="1318" y="1506"/>
                    <a:pt x="1318" y="1497"/>
                  </a:cubicBezTo>
                  <a:cubicBezTo>
                    <a:pt x="1360" y="1506"/>
                    <a:pt x="1406" y="1480"/>
                    <a:pt x="1406" y="1480"/>
                  </a:cubicBezTo>
                  <a:cubicBezTo>
                    <a:pt x="1406" y="1480"/>
                    <a:pt x="1292" y="1459"/>
                    <a:pt x="1212" y="1400"/>
                  </a:cubicBezTo>
                  <a:cubicBezTo>
                    <a:pt x="1132" y="1341"/>
                    <a:pt x="1132" y="1261"/>
                    <a:pt x="1132" y="1261"/>
                  </a:cubicBezTo>
                  <a:cubicBezTo>
                    <a:pt x="1132" y="1261"/>
                    <a:pt x="1132" y="1261"/>
                    <a:pt x="1161" y="1294"/>
                  </a:cubicBezTo>
                  <a:cubicBezTo>
                    <a:pt x="1191" y="1328"/>
                    <a:pt x="1237" y="1303"/>
                    <a:pt x="1212" y="1290"/>
                  </a:cubicBezTo>
                  <a:cubicBezTo>
                    <a:pt x="1182" y="1273"/>
                    <a:pt x="1161" y="1210"/>
                    <a:pt x="1161" y="1210"/>
                  </a:cubicBezTo>
                  <a:cubicBezTo>
                    <a:pt x="1161" y="1210"/>
                    <a:pt x="1161" y="1210"/>
                    <a:pt x="1165" y="1214"/>
                  </a:cubicBezTo>
                  <a:cubicBezTo>
                    <a:pt x="1208" y="1260"/>
                    <a:pt x="1248" y="1249"/>
                    <a:pt x="1279" y="1239"/>
                  </a:cubicBezTo>
                  <a:cubicBezTo>
                    <a:pt x="1295" y="1233"/>
                    <a:pt x="1308" y="1228"/>
                    <a:pt x="1319" y="1230"/>
                  </a:cubicBezTo>
                  <a:cubicBezTo>
                    <a:pt x="1290" y="1219"/>
                    <a:pt x="1174" y="1128"/>
                    <a:pt x="1174" y="1100"/>
                  </a:cubicBezTo>
                  <a:cubicBezTo>
                    <a:pt x="1250" y="1176"/>
                    <a:pt x="1284" y="1096"/>
                    <a:pt x="1284" y="1096"/>
                  </a:cubicBezTo>
                  <a:cubicBezTo>
                    <a:pt x="1136" y="1049"/>
                    <a:pt x="962" y="694"/>
                    <a:pt x="975" y="681"/>
                  </a:cubicBezTo>
                  <a:cubicBezTo>
                    <a:pt x="1148" y="965"/>
                    <a:pt x="1216" y="825"/>
                    <a:pt x="1195" y="812"/>
                  </a:cubicBezTo>
                  <a:cubicBezTo>
                    <a:pt x="1148" y="804"/>
                    <a:pt x="1094" y="740"/>
                    <a:pt x="1110" y="745"/>
                  </a:cubicBezTo>
                  <a:cubicBezTo>
                    <a:pt x="1132" y="770"/>
                    <a:pt x="1178" y="757"/>
                    <a:pt x="1182" y="753"/>
                  </a:cubicBezTo>
                  <a:cubicBezTo>
                    <a:pt x="1165" y="749"/>
                    <a:pt x="1098" y="677"/>
                    <a:pt x="1098" y="677"/>
                  </a:cubicBezTo>
                  <a:cubicBezTo>
                    <a:pt x="1098" y="677"/>
                    <a:pt x="1098" y="677"/>
                    <a:pt x="1132" y="694"/>
                  </a:cubicBezTo>
                  <a:cubicBezTo>
                    <a:pt x="1165" y="711"/>
                    <a:pt x="1199" y="681"/>
                    <a:pt x="1182" y="673"/>
                  </a:cubicBezTo>
                  <a:cubicBezTo>
                    <a:pt x="1064" y="643"/>
                    <a:pt x="1005" y="453"/>
                    <a:pt x="1005" y="453"/>
                  </a:cubicBezTo>
                  <a:cubicBezTo>
                    <a:pt x="1005" y="453"/>
                    <a:pt x="1030" y="466"/>
                    <a:pt x="1068" y="487"/>
                  </a:cubicBezTo>
                  <a:cubicBezTo>
                    <a:pt x="1106" y="508"/>
                    <a:pt x="1153" y="478"/>
                    <a:pt x="1127" y="470"/>
                  </a:cubicBezTo>
                  <a:cubicBezTo>
                    <a:pt x="1085" y="466"/>
                    <a:pt x="1022" y="398"/>
                    <a:pt x="1022" y="398"/>
                  </a:cubicBezTo>
                  <a:cubicBezTo>
                    <a:pt x="1022" y="398"/>
                    <a:pt x="1039" y="402"/>
                    <a:pt x="1072" y="423"/>
                  </a:cubicBezTo>
                  <a:cubicBezTo>
                    <a:pt x="1106" y="444"/>
                    <a:pt x="1161" y="411"/>
                    <a:pt x="1132" y="398"/>
                  </a:cubicBezTo>
                  <a:cubicBezTo>
                    <a:pt x="1085" y="394"/>
                    <a:pt x="1034" y="335"/>
                    <a:pt x="1034" y="335"/>
                  </a:cubicBezTo>
                  <a:cubicBezTo>
                    <a:pt x="1034" y="335"/>
                    <a:pt x="1034" y="335"/>
                    <a:pt x="1081" y="356"/>
                  </a:cubicBezTo>
                  <a:cubicBezTo>
                    <a:pt x="1127" y="377"/>
                    <a:pt x="1161" y="330"/>
                    <a:pt x="1140" y="326"/>
                  </a:cubicBezTo>
                  <a:cubicBezTo>
                    <a:pt x="895" y="292"/>
                    <a:pt x="792" y="46"/>
                    <a:pt x="775" y="0"/>
                  </a:cubicBezTo>
                  <a:cubicBezTo>
                    <a:pt x="758" y="46"/>
                    <a:pt x="655" y="292"/>
                    <a:pt x="410" y="326"/>
                  </a:cubicBezTo>
                  <a:cubicBezTo>
                    <a:pt x="389" y="330"/>
                    <a:pt x="423" y="377"/>
                    <a:pt x="469" y="356"/>
                  </a:cubicBezTo>
                  <a:cubicBezTo>
                    <a:pt x="516" y="335"/>
                    <a:pt x="516" y="335"/>
                    <a:pt x="516" y="335"/>
                  </a:cubicBezTo>
                  <a:cubicBezTo>
                    <a:pt x="516" y="335"/>
                    <a:pt x="465" y="394"/>
                    <a:pt x="419" y="398"/>
                  </a:cubicBezTo>
                  <a:cubicBezTo>
                    <a:pt x="389" y="411"/>
                    <a:pt x="444" y="444"/>
                    <a:pt x="478" y="423"/>
                  </a:cubicBezTo>
                  <a:cubicBezTo>
                    <a:pt x="512" y="402"/>
                    <a:pt x="529" y="398"/>
                    <a:pt x="529" y="398"/>
                  </a:cubicBezTo>
                  <a:cubicBezTo>
                    <a:pt x="529" y="398"/>
                    <a:pt x="465" y="466"/>
                    <a:pt x="423" y="470"/>
                  </a:cubicBezTo>
                  <a:cubicBezTo>
                    <a:pt x="397" y="478"/>
                    <a:pt x="444" y="508"/>
                    <a:pt x="482" y="487"/>
                  </a:cubicBezTo>
                  <a:cubicBezTo>
                    <a:pt x="520" y="466"/>
                    <a:pt x="545" y="453"/>
                    <a:pt x="545" y="453"/>
                  </a:cubicBezTo>
                  <a:cubicBezTo>
                    <a:pt x="545" y="453"/>
                    <a:pt x="486" y="643"/>
                    <a:pt x="368" y="673"/>
                  </a:cubicBezTo>
                  <a:cubicBezTo>
                    <a:pt x="351" y="681"/>
                    <a:pt x="385" y="711"/>
                    <a:pt x="419" y="694"/>
                  </a:cubicBezTo>
                  <a:cubicBezTo>
                    <a:pt x="452" y="677"/>
                    <a:pt x="452" y="677"/>
                    <a:pt x="452" y="677"/>
                  </a:cubicBezTo>
                  <a:cubicBezTo>
                    <a:pt x="452" y="677"/>
                    <a:pt x="385" y="749"/>
                    <a:pt x="368" y="753"/>
                  </a:cubicBezTo>
                  <a:cubicBezTo>
                    <a:pt x="372" y="757"/>
                    <a:pt x="419" y="770"/>
                    <a:pt x="440" y="745"/>
                  </a:cubicBezTo>
                  <a:cubicBezTo>
                    <a:pt x="457" y="740"/>
                    <a:pt x="402" y="804"/>
                    <a:pt x="355" y="812"/>
                  </a:cubicBezTo>
                  <a:cubicBezTo>
                    <a:pt x="334" y="825"/>
                    <a:pt x="402" y="965"/>
                    <a:pt x="575" y="681"/>
                  </a:cubicBezTo>
                  <a:cubicBezTo>
                    <a:pt x="588" y="694"/>
                    <a:pt x="414" y="1049"/>
                    <a:pt x="266" y="1096"/>
                  </a:cubicBezTo>
                  <a:cubicBezTo>
                    <a:pt x="266" y="1096"/>
                    <a:pt x="300" y="1176"/>
                    <a:pt x="376" y="1100"/>
                  </a:cubicBezTo>
                  <a:cubicBezTo>
                    <a:pt x="376" y="1128"/>
                    <a:pt x="260" y="1219"/>
                    <a:pt x="232" y="1230"/>
                  </a:cubicBezTo>
                  <a:cubicBezTo>
                    <a:pt x="242" y="1228"/>
                    <a:pt x="256" y="1233"/>
                    <a:pt x="272" y="1239"/>
                  </a:cubicBezTo>
                  <a:cubicBezTo>
                    <a:pt x="302" y="1249"/>
                    <a:pt x="342" y="1260"/>
                    <a:pt x="385" y="1214"/>
                  </a:cubicBezTo>
                  <a:cubicBezTo>
                    <a:pt x="389" y="1210"/>
                    <a:pt x="389" y="1210"/>
                    <a:pt x="389" y="1210"/>
                  </a:cubicBezTo>
                  <a:cubicBezTo>
                    <a:pt x="389" y="1210"/>
                    <a:pt x="368" y="1273"/>
                    <a:pt x="338" y="1290"/>
                  </a:cubicBezTo>
                  <a:cubicBezTo>
                    <a:pt x="313" y="1303"/>
                    <a:pt x="332" y="1301"/>
                    <a:pt x="376" y="1286"/>
                  </a:cubicBezTo>
                  <a:cubicBezTo>
                    <a:pt x="416" y="1273"/>
                    <a:pt x="419" y="1261"/>
                    <a:pt x="419" y="1261"/>
                  </a:cubicBezTo>
                  <a:cubicBezTo>
                    <a:pt x="419" y="1261"/>
                    <a:pt x="419" y="1284"/>
                    <a:pt x="406" y="1315"/>
                  </a:cubicBezTo>
                  <a:cubicBezTo>
                    <a:pt x="372" y="1348"/>
                    <a:pt x="314" y="1380"/>
                    <a:pt x="220" y="1375"/>
                  </a:cubicBezTo>
                  <a:cubicBezTo>
                    <a:pt x="236" y="1378"/>
                    <a:pt x="276" y="1402"/>
                    <a:pt x="319" y="1413"/>
                  </a:cubicBezTo>
                  <a:cubicBezTo>
                    <a:pt x="241" y="1462"/>
                    <a:pt x="144" y="1480"/>
                    <a:pt x="144" y="1480"/>
                  </a:cubicBezTo>
                  <a:cubicBezTo>
                    <a:pt x="144" y="1480"/>
                    <a:pt x="190" y="1506"/>
                    <a:pt x="233" y="1497"/>
                  </a:cubicBezTo>
                  <a:cubicBezTo>
                    <a:pt x="233" y="1506"/>
                    <a:pt x="165" y="1523"/>
                    <a:pt x="123" y="1540"/>
                  </a:cubicBezTo>
                  <a:cubicBezTo>
                    <a:pt x="114" y="1544"/>
                    <a:pt x="186" y="1544"/>
                    <a:pt x="186" y="1544"/>
                  </a:cubicBezTo>
                  <a:cubicBezTo>
                    <a:pt x="186" y="1544"/>
                    <a:pt x="110" y="1612"/>
                    <a:pt x="0" y="1620"/>
                  </a:cubicBezTo>
                  <a:cubicBezTo>
                    <a:pt x="55" y="1637"/>
                    <a:pt x="182" y="1645"/>
                    <a:pt x="271" y="1612"/>
                  </a:cubicBezTo>
                  <a:cubicBezTo>
                    <a:pt x="249" y="1633"/>
                    <a:pt x="182" y="1688"/>
                    <a:pt x="135" y="1705"/>
                  </a:cubicBezTo>
                  <a:cubicBezTo>
                    <a:pt x="131" y="1717"/>
                    <a:pt x="182" y="1730"/>
                    <a:pt x="216" y="1709"/>
                  </a:cubicBezTo>
                  <a:cubicBezTo>
                    <a:pt x="224" y="1722"/>
                    <a:pt x="152" y="1760"/>
                    <a:pt x="76" y="1760"/>
                  </a:cubicBezTo>
                  <a:cubicBezTo>
                    <a:pt x="93" y="1772"/>
                    <a:pt x="224" y="1798"/>
                    <a:pt x="304" y="1738"/>
                  </a:cubicBezTo>
                  <a:cubicBezTo>
                    <a:pt x="296" y="1764"/>
                    <a:pt x="296" y="1798"/>
                    <a:pt x="296" y="1798"/>
                  </a:cubicBezTo>
                  <a:cubicBezTo>
                    <a:pt x="296" y="1798"/>
                    <a:pt x="338" y="1789"/>
                    <a:pt x="355" y="1743"/>
                  </a:cubicBezTo>
                  <a:cubicBezTo>
                    <a:pt x="372" y="1751"/>
                    <a:pt x="355" y="1827"/>
                    <a:pt x="355" y="1827"/>
                  </a:cubicBezTo>
                  <a:cubicBezTo>
                    <a:pt x="355" y="1827"/>
                    <a:pt x="427" y="1793"/>
                    <a:pt x="461" y="1747"/>
                  </a:cubicBezTo>
                  <a:cubicBezTo>
                    <a:pt x="465" y="1764"/>
                    <a:pt x="427" y="1848"/>
                    <a:pt x="300" y="1865"/>
                  </a:cubicBezTo>
                  <a:cubicBezTo>
                    <a:pt x="266" y="1874"/>
                    <a:pt x="368" y="1899"/>
                    <a:pt x="452" y="1857"/>
                  </a:cubicBezTo>
                  <a:cubicBezTo>
                    <a:pt x="485" y="1840"/>
                    <a:pt x="522" y="1827"/>
                    <a:pt x="554" y="1816"/>
                  </a:cubicBezTo>
                  <a:cubicBezTo>
                    <a:pt x="539" y="1836"/>
                    <a:pt x="521" y="1856"/>
                    <a:pt x="501" y="1871"/>
                  </a:cubicBezTo>
                  <a:cubicBezTo>
                    <a:pt x="501" y="1893"/>
                    <a:pt x="609" y="1865"/>
                    <a:pt x="648" y="1831"/>
                  </a:cubicBezTo>
                  <a:cubicBezTo>
                    <a:pt x="620" y="1876"/>
                    <a:pt x="609" y="1922"/>
                    <a:pt x="609" y="1922"/>
                  </a:cubicBezTo>
                  <a:cubicBezTo>
                    <a:pt x="609" y="1922"/>
                    <a:pt x="710" y="1859"/>
                    <a:pt x="738" y="1831"/>
                  </a:cubicBezTo>
                  <a:cubicBezTo>
                    <a:pt x="744" y="1859"/>
                    <a:pt x="851" y="1899"/>
                    <a:pt x="851" y="1899"/>
                  </a:cubicBezTo>
                  <a:cubicBezTo>
                    <a:pt x="806" y="1826"/>
                    <a:pt x="806" y="1826"/>
                    <a:pt x="806" y="1826"/>
                  </a:cubicBezTo>
                  <a:cubicBezTo>
                    <a:pt x="806" y="1826"/>
                    <a:pt x="902" y="1865"/>
                    <a:pt x="975" y="1865"/>
                  </a:cubicBezTo>
                  <a:cubicBezTo>
                    <a:pt x="977" y="1858"/>
                    <a:pt x="963" y="1830"/>
                    <a:pt x="945" y="1800"/>
                  </a:cubicBezTo>
                  <a:cubicBezTo>
                    <a:pt x="985" y="1812"/>
                    <a:pt x="1046" y="1831"/>
                    <a:pt x="1098" y="1857"/>
                  </a:cubicBezTo>
                  <a:cubicBezTo>
                    <a:pt x="1182" y="1899"/>
                    <a:pt x="1284" y="1874"/>
                    <a:pt x="1250" y="1865"/>
                  </a:cubicBezTo>
                  <a:cubicBezTo>
                    <a:pt x="1123" y="1848"/>
                    <a:pt x="1085" y="1764"/>
                    <a:pt x="1089" y="1747"/>
                  </a:cubicBezTo>
                  <a:cubicBezTo>
                    <a:pt x="1123" y="1793"/>
                    <a:pt x="1195" y="1827"/>
                    <a:pt x="1195" y="1827"/>
                  </a:cubicBezTo>
                  <a:cubicBezTo>
                    <a:pt x="1195" y="1827"/>
                    <a:pt x="1178" y="1751"/>
                    <a:pt x="1195" y="1743"/>
                  </a:cubicBezTo>
                  <a:cubicBezTo>
                    <a:pt x="1212" y="1789"/>
                    <a:pt x="1254" y="1798"/>
                    <a:pt x="1254" y="1798"/>
                  </a:cubicBezTo>
                  <a:cubicBezTo>
                    <a:pt x="1254" y="1798"/>
                    <a:pt x="1254" y="1764"/>
                    <a:pt x="1246" y="1738"/>
                  </a:cubicBezTo>
                  <a:cubicBezTo>
                    <a:pt x="1326" y="1798"/>
                    <a:pt x="1457" y="1772"/>
                    <a:pt x="1474" y="1760"/>
                  </a:cubicBezTo>
                  <a:cubicBezTo>
                    <a:pt x="1398" y="1760"/>
                    <a:pt x="1326" y="1722"/>
                    <a:pt x="1335" y="1709"/>
                  </a:cubicBezTo>
                </a:path>
              </a:pathLst>
            </a:custGeom>
            <a:solidFill>
              <a:srgbClr val="00342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12"/>
            <p:cNvSpPr/>
            <p:nvPr/>
          </p:nvSpPr>
          <p:spPr bwMode="auto">
            <a:xfrm>
              <a:off x="5459413" y="628650"/>
              <a:ext cx="1179513" cy="719138"/>
            </a:xfrm>
            <a:custGeom>
              <a:avLst/>
              <a:gdLst>
                <a:gd name="T0" fmla="*/ 447610 w 390"/>
                <a:gd name="T1" fmla="*/ 203301 h 237"/>
                <a:gd name="T2" fmla="*/ 0 w 390"/>
                <a:gd name="T3" fmla="*/ 570455 h 237"/>
                <a:gd name="T4" fmla="*/ 378049 w 390"/>
                <a:gd name="T5" fmla="*/ 443013 h 237"/>
                <a:gd name="T6" fmla="*/ 223805 w 390"/>
                <a:gd name="T7" fmla="*/ 719138 h 237"/>
                <a:gd name="T8" fmla="*/ 547415 w 390"/>
                <a:gd name="T9" fmla="*/ 461219 h 237"/>
                <a:gd name="T10" fmla="*/ 719805 w 390"/>
                <a:gd name="T11" fmla="*/ 631142 h 237"/>
                <a:gd name="T12" fmla="*/ 719805 w 390"/>
                <a:gd name="T13" fmla="*/ 409636 h 237"/>
                <a:gd name="T14" fmla="*/ 1076684 w 390"/>
                <a:gd name="T15" fmla="*/ 719138 h 237"/>
                <a:gd name="T16" fmla="*/ 940586 w 390"/>
                <a:gd name="T17" fmla="*/ 443013 h 237"/>
                <a:gd name="T18" fmla="*/ 1179513 w 390"/>
                <a:gd name="T19" fmla="*/ 546181 h 237"/>
                <a:gd name="T20" fmla="*/ 650244 w 390"/>
                <a:gd name="T21" fmla="*/ 0 h 237"/>
                <a:gd name="T22" fmla="*/ 565561 w 390"/>
                <a:gd name="T23" fmla="*/ 273090 h 237"/>
                <a:gd name="T24" fmla="*/ 547415 w 390"/>
                <a:gd name="T25" fmla="*/ 118339 h 237"/>
                <a:gd name="T26" fmla="*/ 447610 w 390"/>
                <a:gd name="T27" fmla="*/ 203301 h 2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237"/>
                <a:gd name="T44" fmla="*/ 390 w 390"/>
                <a:gd name="T45" fmla="*/ 237 h 2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237">
                  <a:moveTo>
                    <a:pt x="148" y="67"/>
                  </a:moveTo>
                  <a:cubicBezTo>
                    <a:pt x="148" y="67"/>
                    <a:pt x="62" y="162"/>
                    <a:pt x="0" y="188"/>
                  </a:cubicBezTo>
                  <a:cubicBezTo>
                    <a:pt x="12" y="197"/>
                    <a:pt x="102" y="169"/>
                    <a:pt x="125" y="146"/>
                  </a:cubicBezTo>
                  <a:cubicBezTo>
                    <a:pt x="108" y="197"/>
                    <a:pt x="74" y="237"/>
                    <a:pt x="74" y="237"/>
                  </a:cubicBezTo>
                  <a:cubicBezTo>
                    <a:pt x="114" y="231"/>
                    <a:pt x="164" y="191"/>
                    <a:pt x="181" y="152"/>
                  </a:cubicBezTo>
                  <a:cubicBezTo>
                    <a:pt x="204" y="158"/>
                    <a:pt x="238" y="208"/>
                    <a:pt x="238" y="208"/>
                  </a:cubicBezTo>
                  <a:cubicBezTo>
                    <a:pt x="238" y="135"/>
                    <a:pt x="238" y="135"/>
                    <a:pt x="238" y="135"/>
                  </a:cubicBezTo>
                  <a:cubicBezTo>
                    <a:pt x="238" y="135"/>
                    <a:pt x="283" y="220"/>
                    <a:pt x="356" y="237"/>
                  </a:cubicBezTo>
                  <a:cubicBezTo>
                    <a:pt x="351" y="203"/>
                    <a:pt x="311" y="146"/>
                    <a:pt x="311" y="146"/>
                  </a:cubicBezTo>
                  <a:cubicBezTo>
                    <a:pt x="390" y="180"/>
                    <a:pt x="390" y="180"/>
                    <a:pt x="390" y="180"/>
                  </a:cubicBezTo>
                  <a:cubicBezTo>
                    <a:pt x="356" y="152"/>
                    <a:pt x="226" y="39"/>
                    <a:pt x="215" y="0"/>
                  </a:cubicBezTo>
                  <a:cubicBezTo>
                    <a:pt x="204" y="28"/>
                    <a:pt x="187" y="90"/>
                    <a:pt x="187" y="90"/>
                  </a:cubicBezTo>
                  <a:cubicBezTo>
                    <a:pt x="181" y="39"/>
                    <a:pt x="181" y="39"/>
                    <a:pt x="181" y="39"/>
                  </a:cubicBezTo>
                  <a:cubicBezTo>
                    <a:pt x="148" y="67"/>
                    <a:pt x="148" y="67"/>
                    <a:pt x="148" y="67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13"/>
            <p:cNvSpPr/>
            <p:nvPr/>
          </p:nvSpPr>
          <p:spPr bwMode="auto">
            <a:xfrm>
              <a:off x="5376863" y="1347788"/>
              <a:ext cx="136525" cy="273050"/>
            </a:xfrm>
            <a:custGeom>
              <a:avLst/>
              <a:gdLst>
                <a:gd name="T0" fmla="*/ 136525 w 45"/>
                <a:gd name="T1" fmla="*/ 0 h 90"/>
                <a:gd name="T2" fmla="*/ 0 w 45"/>
                <a:gd name="T3" fmla="*/ 273050 h 90"/>
                <a:gd name="T4" fmla="*/ 136525 w 45"/>
                <a:gd name="T5" fmla="*/ 0 h 90"/>
                <a:gd name="T6" fmla="*/ 0 60000 65536"/>
                <a:gd name="T7" fmla="*/ 0 60000 65536"/>
                <a:gd name="T8" fmla="*/ 0 60000 65536"/>
                <a:gd name="T9" fmla="*/ 0 w 45"/>
                <a:gd name="T10" fmla="*/ 0 h 90"/>
                <a:gd name="T11" fmla="*/ 45 w 45"/>
                <a:gd name="T12" fmla="*/ 90 h 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90">
                  <a:moveTo>
                    <a:pt x="45" y="0"/>
                  </a:moveTo>
                  <a:cubicBezTo>
                    <a:pt x="45" y="0"/>
                    <a:pt x="17" y="78"/>
                    <a:pt x="0" y="90"/>
                  </a:cubicBezTo>
                  <a:cubicBezTo>
                    <a:pt x="45" y="62"/>
                    <a:pt x="45" y="56"/>
                    <a:pt x="45" y="0"/>
                  </a:cubicBez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14"/>
            <p:cNvSpPr/>
            <p:nvPr/>
          </p:nvSpPr>
          <p:spPr bwMode="auto">
            <a:xfrm>
              <a:off x="6037263" y="1257300"/>
              <a:ext cx="307975" cy="320675"/>
            </a:xfrm>
            <a:custGeom>
              <a:avLst/>
              <a:gdLst>
                <a:gd name="T0" fmla="*/ 0 w 102"/>
                <a:gd name="T1" fmla="*/ 0 h 106"/>
                <a:gd name="T2" fmla="*/ 307975 w 102"/>
                <a:gd name="T3" fmla="*/ 320675 h 106"/>
                <a:gd name="T4" fmla="*/ 0 w 102"/>
                <a:gd name="T5" fmla="*/ 0 h 106"/>
                <a:gd name="T6" fmla="*/ 0 60000 65536"/>
                <a:gd name="T7" fmla="*/ 0 60000 65536"/>
                <a:gd name="T8" fmla="*/ 0 60000 65536"/>
                <a:gd name="T9" fmla="*/ 0 w 102"/>
                <a:gd name="T10" fmla="*/ 0 h 106"/>
                <a:gd name="T11" fmla="*/ 102 w 102"/>
                <a:gd name="T12" fmla="*/ 106 h 1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06">
                  <a:moveTo>
                    <a:pt x="0" y="0"/>
                  </a:moveTo>
                  <a:cubicBezTo>
                    <a:pt x="0" y="0"/>
                    <a:pt x="30" y="85"/>
                    <a:pt x="102" y="106"/>
                  </a:cubicBezTo>
                  <a:cubicBezTo>
                    <a:pt x="98" y="8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15"/>
            <p:cNvSpPr/>
            <p:nvPr/>
          </p:nvSpPr>
          <p:spPr bwMode="auto">
            <a:xfrm>
              <a:off x="6575426" y="1654175"/>
              <a:ext cx="423863" cy="565150"/>
            </a:xfrm>
            <a:custGeom>
              <a:avLst/>
              <a:gdLst>
                <a:gd name="T0" fmla="*/ 0 w 140"/>
                <a:gd name="T1" fmla="*/ 0 h 186"/>
                <a:gd name="T2" fmla="*/ 423863 w 140"/>
                <a:gd name="T3" fmla="*/ 565150 h 186"/>
                <a:gd name="T4" fmla="*/ 0 w 140"/>
                <a:gd name="T5" fmla="*/ 0 h 186"/>
                <a:gd name="T6" fmla="*/ 0 60000 65536"/>
                <a:gd name="T7" fmla="*/ 0 60000 65536"/>
                <a:gd name="T8" fmla="*/ 0 60000 65536"/>
                <a:gd name="T9" fmla="*/ 0 w 140"/>
                <a:gd name="T10" fmla="*/ 0 h 186"/>
                <a:gd name="T11" fmla="*/ 140 w 140"/>
                <a:gd name="T12" fmla="*/ 186 h 1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0" h="186">
                  <a:moveTo>
                    <a:pt x="0" y="0"/>
                  </a:moveTo>
                  <a:cubicBezTo>
                    <a:pt x="0" y="0"/>
                    <a:pt x="72" y="161"/>
                    <a:pt x="140" y="186"/>
                  </a:cubicBezTo>
                  <a:cubicBezTo>
                    <a:pt x="118" y="15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16"/>
            <p:cNvSpPr/>
            <p:nvPr/>
          </p:nvSpPr>
          <p:spPr bwMode="auto">
            <a:xfrm>
              <a:off x="5180013" y="1514475"/>
              <a:ext cx="1704975" cy="1141413"/>
            </a:xfrm>
            <a:custGeom>
              <a:avLst/>
              <a:gdLst>
                <a:gd name="T0" fmla="*/ 308894 w 563"/>
                <a:gd name="T1" fmla="*/ 166962 h 376"/>
                <a:gd name="T2" fmla="*/ 0 w 563"/>
                <a:gd name="T3" fmla="*/ 783204 h 376"/>
                <a:gd name="T4" fmla="*/ 372490 w 563"/>
                <a:gd name="T5" fmla="*/ 346067 h 376"/>
                <a:gd name="T6" fmla="*/ 218043 w 563"/>
                <a:gd name="T7" fmla="*/ 783204 h 376"/>
                <a:gd name="T8" fmla="*/ 523909 w 563"/>
                <a:gd name="T9" fmla="*/ 409816 h 376"/>
                <a:gd name="T10" fmla="*/ 384604 w 563"/>
                <a:gd name="T11" fmla="*/ 1141413 h 376"/>
                <a:gd name="T12" fmla="*/ 757094 w 563"/>
                <a:gd name="T13" fmla="*/ 385530 h 376"/>
                <a:gd name="T14" fmla="*/ 884285 w 563"/>
                <a:gd name="T15" fmla="*/ 616242 h 376"/>
                <a:gd name="T16" fmla="*/ 872172 w 563"/>
                <a:gd name="T17" fmla="*/ 346067 h 376"/>
                <a:gd name="T18" fmla="*/ 1178038 w 563"/>
                <a:gd name="T19" fmla="*/ 846953 h 376"/>
                <a:gd name="T20" fmla="*/ 1090215 w 563"/>
                <a:gd name="T21" fmla="*/ 370352 h 376"/>
                <a:gd name="T22" fmla="*/ 1396081 w 563"/>
                <a:gd name="T23" fmla="*/ 743740 h 376"/>
                <a:gd name="T24" fmla="*/ 1293116 w 563"/>
                <a:gd name="T25" fmla="*/ 473565 h 376"/>
                <a:gd name="T26" fmla="*/ 1704975 w 563"/>
                <a:gd name="T27" fmla="*/ 846953 h 376"/>
                <a:gd name="T28" fmla="*/ 1268889 w 563"/>
                <a:gd name="T29" fmla="*/ 139641 h 376"/>
                <a:gd name="T30" fmla="*/ 1281002 w 563"/>
                <a:gd name="T31" fmla="*/ 370352 h 376"/>
                <a:gd name="T32" fmla="*/ 1038732 w 563"/>
                <a:gd name="T33" fmla="*/ 115356 h 376"/>
                <a:gd name="T34" fmla="*/ 1011477 w 563"/>
                <a:gd name="T35" fmla="*/ 333924 h 376"/>
                <a:gd name="T36" fmla="*/ 857030 w 563"/>
                <a:gd name="T37" fmla="*/ 75892 h 376"/>
                <a:gd name="T38" fmla="*/ 805548 w 563"/>
                <a:gd name="T39" fmla="*/ 230711 h 376"/>
                <a:gd name="T40" fmla="*/ 741952 w 563"/>
                <a:gd name="T41" fmla="*/ 75892 h 376"/>
                <a:gd name="T42" fmla="*/ 642015 w 563"/>
                <a:gd name="T43" fmla="*/ 333924 h 376"/>
                <a:gd name="T44" fmla="*/ 614760 w 563"/>
                <a:gd name="T45" fmla="*/ 51606 h 376"/>
                <a:gd name="T46" fmla="*/ 460313 w 563"/>
                <a:gd name="T47" fmla="*/ 270175 h 376"/>
                <a:gd name="T48" fmla="*/ 436086 w 563"/>
                <a:gd name="T49" fmla="*/ 0 h 376"/>
                <a:gd name="T50" fmla="*/ 308894 w 563"/>
                <a:gd name="T51" fmla="*/ 166962 h 3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3"/>
                <a:gd name="T79" fmla="*/ 0 h 376"/>
                <a:gd name="T80" fmla="*/ 563 w 563"/>
                <a:gd name="T81" fmla="*/ 376 h 3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3" h="376">
                  <a:moveTo>
                    <a:pt x="102" y="55"/>
                  </a:moveTo>
                  <a:cubicBezTo>
                    <a:pt x="102" y="55"/>
                    <a:pt x="38" y="245"/>
                    <a:pt x="0" y="258"/>
                  </a:cubicBezTo>
                  <a:cubicBezTo>
                    <a:pt x="17" y="237"/>
                    <a:pt x="80" y="211"/>
                    <a:pt x="123" y="114"/>
                  </a:cubicBezTo>
                  <a:cubicBezTo>
                    <a:pt x="110" y="160"/>
                    <a:pt x="72" y="258"/>
                    <a:pt x="72" y="258"/>
                  </a:cubicBezTo>
                  <a:cubicBezTo>
                    <a:pt x="72" y="258"/>
                    <a:pt x="161" y="186"/>
                    <a:pt x="173" y="135"/>
                  </a:cubicBezTo>
                  <a:cubicBezTo>
                    <a:pt x="165" y="207"/>
                    <a:pt x="131" y="359"/>
                    <a:pt x="127" y="376"/>
                  </a:cubicBezTo>
                  <a:cubicBezTo>
                    <a:pt x="178" y="330"/>
                    <a:pt x="245" y="186"/>
                    <a:pt x="250" y="127"/>
                  </a:cubicBezTo>
                  <a:cubicBezTo>
                    <a:pt x="266" y="182"/>
                    <a:pt x="292" y="203"/>
                    <a:pt x="292" y="203"/>
                  </a:cubicBezTo>
                  <a:cubicBezTo>
                    <a:pt x="288" y="114"/>
                    <a:pt x="288" y="114"/>
                    <a:pt x="288" y="114"/>
                  </a:cubicBezTo>
                  <a:cubicBezTo>
                    <a:pt x="288" y="114"/>
                    <a:pt x="326" y="241"/>
                    <a:pt x="389" y="279"/>
                  </a:cubicBezTo>
                  <a:cubicBezTo>
                    <a:pt x="385" y="237"/>
                    <a:pt x="360" y="122"/>
                    <a:pt x="360" y="122"/>
                  </a:cubicBezTo>
                  <a:cubicBezTo>
                    <a:pt x="360" y="122"/>
                    <a:pt x="444" y="232"/>
                    <a:pt x="461" y="245"/>
                  </a:cubicBezTo>
                  <a:cubicBezTo>
                    <a:pt x="444" y="198"/>
                    <a:pt x="427" y="156"/>
                    <a:pt x="427" y="156"/>
                  </a:cubicBezTo>
                  <a:cubicBezTo>
                    <a:pt x="427" y="156"/>
                    <a:pt x="520" y="279"/>
                    <a:pt x="563" y="279"/>
                  </a:cubicBezTo>
                  <a:cubicBezTo>
                    <a:pt x="533" y="237"/>
                    <a:pt x="427" y="84"/>
                    <a:pt x="419" y="46"/>
                  </a:cubicBezTo>
                  <a:cubicBezTo>
                    <a:pt x="419" y="59"/>
                    <a:pt x="423" y="122"/>
                    <a:pt x="423" y="122"/>
                  </a:cubicBezTo>
                  <a:cubicBezTo>
                    <a:pt x="423" y="122"/>
                    <a:pt x="355" y="55"/>
                    <a:pt x="343" y="38"/>
                  </a:cubicBezTo>
                  <a:cubicBezTo>
                    <a:pt x="343" y="55"/>
                    <a:pt x="334" y="110"/>
                    <a:pt x="334" y="110"/>
                  </a:cubicBezTo>
                  <a:cubicBezTo>
                    <a:pt x="283" y="25"/>
                    <a:pt x="283" y="25"/>
                    <a:pt x="283" y="25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45" y="25"/>
                    <a:pt x="245" y="25"/>
                    <a:pt x="245" y="25"/>
                  </a:cubicBezTo>
                  <a:cubicBezTo>
                    <a:pt x="212" y="110"/>
                    <a:pt x="212" y="110"/>
                    <a:pt x="212" y="110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02" y="55"/>
                    <a:pt x="102" y="55"/>
                    <a:pt x="102" y="55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17"/>
            <p:cNvSpPr/>
            <p:nvPr/>
          </p:nvSpPr>
          <p:spPr bwMode="auto">
            <a:xfrm>
              <a:off x="4859338" y="2771775"/>
              <a:ext cx="704850" cy="898525"/>
            </a:xfrm>
            <a:custGeom>
              <a:avLst/>
              <a:gdLst>
                <a:gd name="T0" fmla="*/ 589896 w 233"/>
                <a:gd name="T1" fmla="*/ 0 h 296"/>
                <a:gd name="T2" fmla="*/ 0 w 233"/>
                <a:gd name="T3" fmla="*/ 719427 h 296"/>
                <a:gd name="T4" fmla="*/ 359988 w 233"/>
                <a:gd name="T5" fmla="*/ 528187 h 296"/>
                <a:gd name="T6" fmla="*/ 296461 w 233"/>
                <a:gd name="T7" fmla="*/ 886383 h 296"/>
                <a:gd name="T8" fmla="*/ 704850 w 233"/>
                <a:gd name="T9" fmla="*/ 437120 h 296"/>
                <a:gd name="T10" fmla="*/ 487042 w 233"/>
                <a:gd name="T11" fmla="*/ 616218 h 296"/>
                <a:gd name="T12" fmla="*/ 704850 w 233"/>
                <a:gd name="T13" fmla="*/ 142671 h 296"/>
                <a:gd name="T14" fmla="*/ 589896 w 233"/>
                <a:gd name="T15" fmla="*/ 0 h 2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3"/>
                <a:gd name="T25" fmla="*/ 0 h 296"/>
                <a:gd name="T26" fmla="*/ 233 w 233"/>
                <a:gd name="T27" fmla="*/ 296 h 2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3" h="296">
                  <a:moveTo>
                    <a:pt x="195" y="0"/>
                  </a:moveTo>
                  <a:cubicBezTo>
                    <a:pt x="195" y="0"/>
                    <a:pt x="101" y="190"/>
                    <a:pt x="0" y="237"/>
                  </a:cubicBezTo>
                  <a:cubicBezTo>
                    <a:pt x="43" y="241"/>
                    <a:pt x="93" y="203"/>
                    <a:pt x="119" y="174"/>
                  </a:cubicBezTo>
                  <a:cubicBezTo>
                    <a:pt x="106" y="228"/>
                    <a:pt x="106" y="275"/>
                    <a:pt x="98" y="292"/>
                  </a:cubicBezTo>
                  <a:cubicBezTo>
                    <a:pt x="115" y="296"/>
                    <a:pt x="216" y="216"/>
                    <a:pt x="233" y="144"/>
                  </a:cubicBezTo>
                  <a:cubicBezTo>
                    <a:pt x="203" y="148"/>
                    <a:pt x="161" y="203"/>
                    <a:pt x="161" y="203"/>
                  </a:cubicBezTo>
                  <a:cubicBezTo>
                    <a:pt x="161" y="203"/>
                    <a:pt x="229" y="93"/>
                    <a:pt x="233" y="47"/>
                  </a:cubicBezTo>
                  <a:cubicBezTo>
                    <a:pt x="186" y="89"/>
                    <a:pt x="195" y="0"/>
                    <a:pt x="195" y="0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18"/>
            <p:cNvSpPr/>
            <p:nvPr/>
          </p:nvSpPr>
          <p:spPr bwMode="auto">
            <a:xfrm>
              <a:off x="5884863" y="2206625"/>
              <a:ext cx="869950" cy="692150"/>
            </a:xfrm>
            <a:custGeom>
              <a:avLst/>
              <a:gdLst>
                <a:gd name="T0" fmla="*/ 0 w 287"/>
                <a:gd name="T1" fmla="*/ 127501 h 228"/>
                <a:gd name="T2" fmla="*/ 281900 w 287"/>
                <a:gd name="T3" fmla="*/ 692150 h 228"/>
                <a:gd name="T4" fmla="*/ 230370 w 287"/>
                <a:gd name="T5" fmla="*/ 385540 h 228"/>
                <a:gd name="T6" fmla="*/ 433459 w 287"/>
                <a:gd name="T7" fmla="*/ 552506 h 228"/>
                <a:gd name="T8" fmla="*/ 357680 w 287"/>
                <a:gd name="T9" fmla="*/ 282324 h 228"/>
                <a:gd name="T10" fmla="*/ 742640 w 287"/>
                <a:gd name="T11" fmla="*/ 655721 h 228"/>
                <a:gd name="T12" fmla="*/ 588050 w 287"/>
                <a:gd name="T13" fmla="*/ 242860 h 228"/>
                <a:gd name="T14" fmla="*/ 869950 w 287"/>
                <a:gd name="T15" fmla="*/ 552506 h 228"/>
                <a:gd name="T16" fmla="*/ 563800 w 287"/>
                <a:gd name="T17" fmla="*/ 0 h 228"/>
                <a:gd name="T18" fmla="*/ 551676 w 287"/>
                <a:gd name="T19" fmla="*/ 154823 h 228"/>
                <a:gd name="T20" fmla="*/ 500145 w 287"/>
                <a:gd name="T21" fmla="*/ 12143 h 228"/>
                <a:gd name="T22" fmla="*/ 563800 w 287"/>
                <a:gd name="T23" fmla="*/ 385540 h 228"/>
                <a:gd name="T24" fmla="*/ 254619 w 287"/>
                <a:gd name="T25" fmla="*/ 39465 h 228"/>
                <a:gd name="T26" fmla="*/ 294025 w 287"/>
                <a:gd name="T27" fmla="*/ 321789 h 228"/>
                <a:gd name="T28" fmla="*/ 100029 w 287"/>
                <a:gd name="T29" fmla="*/ 142680 h 228"/>
                <a:gd name="T30" fmla="*/ 139434 w 287"/>
                <a:gd name="T31" fmla="*/ 358218 h 228"/>
                <a:gd name="T32" fmla="*/ 0 w 287"/>
                <a:gd name="T33" fmla="*/ 127501 h 2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"/>
                <a:gd name="T52" fmla="*/ 0 h 228"/>
                <a:gd name="T53" fmla="*/ 287 w 287"/>
                <a:gd name="T54" fmla="*/ 228 h 2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" h="228">
                  <a:moveTo>
                    <a:pt x="0" y="42"/>
                  </a:moveTo>
                  <a:cubicBezTo>
                    <a:pt x="0" y="42"/>
                    <a:pt x="12" y="148"/>
                    <a:pt x="93" y="228"/>
                  </a:cubicBezTo>
                  <a:cubicBezTo>
                    <a:pt x="97" y="207"/>
                    <a:pt x="76" y="127"/>
                    <a:pt x="76" y="127"/>
                  </a:cubicBezTo>
                  <a:cubicBezTo>
                    <a:pt x="143" y="182"/>
                    <a:pt x="143" y="182"/>
                    <a:pt x="143" y="182"/>
                  </a:cubicBezTo>
                  <a:cubicBezTo>
                    <a:pt x="118" y="93"/>
                    <a:pt x="118" y="93"/>
                    <a:pt x="118" y="93"/>
                  </a:cubicBezTo>
                  <a:cubicBezTo>
                    <a:pt x="118" y="93"/>
                    <a:pt x="194" y="195"/>
                    <a:pt x="245" y="216"/>
                  </a:cubicBezTo>
                  <a:cubicBezTo>
                    <a:pt x="224" y="182"/>
                    <a:pt x="194" y="80"/>
                    <a:pt x="194" y="80"/>
                  </a:cubicBezTo>
                  <a:cubicBezTo>
                    <a:pt x="194" y="80"/>
                    <a:pt x="266" y="178"/>
                    <a:pt x="287" y="182"/>
                  </a:cubicBezTo>
                  <a:cubicBezTo>
                    <a:pt x="262" y="157"/>
                    <a:pt x="186" y="0"/>
                    <a:pt x="186" y="0"/>
                  </a:cubicBezTo>
                  <a:cubicBezTo>
                    <a:pt x="182" y="51"/>
                    <a:pt x="182" y="51"/>
                    <a:pt x="182" y="51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4"/>
                    <a:pt x="173" y="102"/>
                    <a:pt x="186" y="127"/>
                  </a:cubicBezTo>
                  <a:cubicBezTo>
                    <a:pt x="160" y="106"/>
                    <a:pt x="84" y="13"/>
                    <a:pt x="84" y="13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0" y="42"/>
                    <a:pt x="0" y="42"/>
                    <a:pt x="0" y="42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19"/>
            <p:cNvSpPr/>
            <p:nvPr/>
          </p:nvSpPr>
          <p:spPr bwMode="auto">
            <a:xfrm>
              <a:off x="5719763" y="2862263"/>
              <a:ext cx="1598613" cy="1141413"/>
            </a:xfrm>
            <a:custGeom>
              <a:avLst/>
              <a:gdLst>
                <a:gd name="T0" fmla="*/ 1047576 w 528"/>
                <a:gd name="T1" fmla="*/ 51606 h 376"/>
                <a:gd name="T2" fmla="*/ 1598613 w 528"/>
                <a:gd name="T3" fmla="*/ 667848 h 376"/>
                <a:gd name="T4" fmla="*/ 1229236 w 528"/>
                <a:gd name="T5" fmla="*/ 500886 h 376"/>
                <a:gd name="T6" fmla="*/ 1407869 w 528"/>
                <a:gd name="T7" fmla="*/ 783204 h 376"/>
                <a:gd name="T8" fmla="*/ 1086936 w 528"/>
                <a:gd name="T9" fmla="*/ 552492 h 376"/>
                <a:gd name="T10" fmla="*/ 1419980 w 528"/>
                <a:gd name="T11" fmla="*/ 1117128 h 376"/>
                <a:gd name="T12" fmla="*/ 908303 w 528"/>
                <a:gd name="T13" fmla="*/ 667848 h 376"/>
                <a:gd name="T14" fmla="*/ 999133 w 528"/>
                <a:gd name="T15" fmla="*/ 1117128 h 376"/>
                <a:gd name="T16" fmla="*/ 702421 w 528"/>
                <a:gd name="T17" fmla="*/ 692133 h 376"/>
                <a:gd name="T18" fmla="*/ 626729 w 528"/>
                <a:gd name="T19" fmla="*/ 1141413 h 376"/>
                <a:gd name="T20" fmla="*/ 511677 w 528"/>
                <a:gd name="T21" fmla="*/ 667848 h 376"/>
                <a:gd name="T22" fmla="*/ 266435 w 528"/>
                <a:gd name="T23" fmla="*/ 1026057 h 376"/>
                <a:gd name="T24" fmla="*/ 317906 w 528"/>
                <a:gd name="T25" fmla="*/ 601063 h 376"/>
                <a:gd name="T26" fmla="*/ 0 w 528"/>
                <a:gd name="T27" fmla="*/ 1001772 h 376"/>
                <a:gd name="T28" fmla="*/ 151384 w 528"/>
                <a:gd name="T29" fmla="*/ 0 h 376"/>
                <a:gd name="T30" fmla="*/ 305795 w 528"/>
                <a:gd name="T31" fmla="*/ 421959 h 376"/>
                <a:gd name="T32" fmla="*/ 317906 w 528"/>
                <a:gd name="T33" fmla="*/ 115356 h 376"/>
                <a:gd name="T34" fmla="*/ 535899 w 528"/>
                <a:gd name="T35" fmla="*/ 473565 h 376"/>
                <a:gd name="T36" fmla="*/ 499567 w 528"/>
                <a:gd name="T37" fmla="*/ 166962 h 376"/>
                <a:gd name="T38" fmla="*/ 678199 w 528"/>
                <a:gd name="T39" fmla="*/ 397673 h 376"/>
                <a:gd name="T40" fmla="*/ 551037 w 528"/>
                <a:gd name="T41" fmla="*/ 24285 h 376"/>
                <a:gd name="T42" fmla="*/ 932524 w 528"/>
                <a:gd name="T43" fmla="*/ 358209 h 376"/>
                <a:gd name="T44" fmla="*/ 753891 w 528"/>
                <a:gd name="T45" fmla="*/ 88035 h 376"/>
                <a:gd name="T46" fmla="*/ 1099046 w 528"/>
                <a:gd name="T47" fmla="*/ 282318 h 376"/>
                <a:gd name="T48" fmla="*/ 1047576 w 528"/>
                <a:gd name="T49" fmla="*/ 51606 h 3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8"/>
                <a:gd name="T76" fmla="*/ 0 h 376"/>
                <a:gd name="T77" fmla="*/ 528 w 528"/>
                <a:gd name="T78" fmla="*/ 376 h 3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8" h="376">
                  <a:moveTo>
                    <a:pt x="346" y="17"/>
                  </a:moveTo>
                  <a:cubicBezTo>
                    <a:pt x="346" y="17"/>
                    <a:pt x="456" y="190"/>
                    <a:pt x="528" y="220"/>
                  </a:cubicBezTo>
                  <a:cubicBezTo>
                    <a:pt x="516" y="232"/>
                    <a:pt x="444" y="190"/>
                    <a:pt x="406" y="165"/>
                  </a:cubicBezTo>
                  <a:cubicBezTo>
                    <a:pt x="423" y="194"/>
                    <a:pt x="465" y="258"/>
                    <a:pt x="465" y="258"/>
                  </a:cubicBezTo>
                  <a:cubicBezTo>
                    <a:pt x="465" y="258"/>
                    <a:pt x="389" y="211"/>
                    <a:pt x="359" y="182"/>
                  </a:cubicBezTo>
                  <a:cubicBezTo>
                    <a:pt x="376" y="228"/>
                    <a:pt x="439" y="347"/>
                    <a:pt x="469" y="368"/>
                  </a:cubicBezTo>
                  <a:cubicBezTo>
                    <a:pt x="418" y="347"/>
                    <a:pt x="321" y="249"/>
                    <a:pt x="300" y="220"/>
                  </a:cubicBezTo>
                  <a:cubicBezTo>
                    <a:pt x="308" y="279"/>
                    <a:pt x="330" y="368"/>
                    <a:pt x="330" y="368"/>
                  </a:cubicBezTo>
                  <a:cubicBezTo>
                    <a:pt x="330" y="368"/>
                    <a:pt x="245" y="270"/>
                    <a:pt x="232" y="228"/>
                  </a:cubicBezTo>
                  <a:cubicBezTo>
                    <a:pt x="220" y="266"/>
                    <a:pt x="207" y="376"/>
                    <a:pt x="207" y="376"/>
                  </a:cubicBezTo>
                  <a:cubicBezTo>
                    <a:pt x="169" y="220"/>
                    <a:pt x="169" y="220"/>
                    <a:pt x="169" y="220"/>
                  </a:cubicBezTo>
                  <a:cubicBezTo>
                    <a:pt x="169" y="220"/>
                    <a:pt x="135" y="279"/>
                    <a:pt x="88" y="338"/>
                  </a:cubicBezTo>
                  <a:cubicBezTo>
                    <a:pt x="88" y="283"/>
                    <a:pt x="105" y="198"/>
                    <a:pt x="105" y="198"/>
                  </a:cubicBezTo>
                  <a:cubicBezTo>
                    <a:pt x="105" y="198"/>
                    <a:pt x="34" y="308"/>
                    <a:pt x="0" y="330"/>
                  </a:cubicBezTo>
                  <a:cubicBezTo>
                    <a:pt x="34" y="245"/>
                    <a:pt x="63" y="55"/>
                    <a:pt x="50" y="0"/>
                  </a:cubicBezTo>
                  <a:cubicBezTo>
                    <a:pt x="72" y="25"/>
                    <a:pt x="101" y="139"/>
                    <a:pt x="101" y="139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65" y="152"/>
                    <a:pt x="177" y="156"/>
                  </a:cubicBezTo>
                  <a:cubicBezTo>
                    <a:pt x="177" y="122"/>
                    <a:pt x="165" y="55"/>
                    <a:pt x="165" y="55"/>
                  </a:cubicBezTo>
                  <a:cubicBezTo>
                    <a:pt x="165" y="55"/>
                    <a:pt x="224" y="144"/>
                    <a:pt x="224" y="131"/>
                  </a:cubicBezTo>
                  <a:cubicBezTo>
                    <a:pt x="224" y="118"/>
                    <a:pt x="190" y="34"/>
                    <a:pt x="182" y="8"/>
                  </a:cubicBezTo>
                  <a:cubicBezTo>
                    <a:pt x="211" y="17"/>
                    <a:pt x="308" y="118"/>
                    <a:pt x="308" y="118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363" y="93"/>
                    <a:pt x="363" y="93"/>
                    <a:pt x="363" y="93"/>
                  </a:cubicBezTo>
                  <a:cubicBezTo>
                    <a:pt x="346" y="17"/>
                    <a:pt x="346" y="17"/>
                    <a:pt x="346" y="17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20"/>
            <p:cNvSpPr/>
            <p:nvPr/>
          </p:nvSpPr>
          <p:spPr bwMode="auto">
            <a:xfrm>
              <a:off x="5500688" y="3065463"/>
              <a:ext cx="269875" cy="541338"/>
            </a:xfrm>
            <a:custGeom>
              <a:avLst/>
              <a:gdLst>
                <a:gd name="T0" fmla="*/ 203164 w 89"/>
                <a:gd name="T1" fmla="*/ 0 h 178"/>
                <a:gd name="T2" fmla="*/ 0 w 89"/>
                <a:gd name="T3" fmla="*/ 541338 h 178"/>
                <a:gd name="T4" fmla="*/ 203164 w 89"/>
                <a:gd name="T5" fmla="*/ 0 h 178"/>
                <a:gd name="T6" fmla="*/ 0 60000 65536"/>
                <a:gd name="T7" fmla="*/ 0 60000 65536"/>
                <a:gd name="T8" fmla="*/ 0 60000 65536"/>
                <a:gd name="T9" fmla="*/ 0 w 89"/>
                <a:gd name="T10" fmla="*/ 0 h 178"/>
                <a:gd name="T11" fmla="*/ 89 w 89"/>
                <a:gd name="T12" fmla="*/ 178 h 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9" h="178">
                  <a:moveTo>
                    <a:pt x="67" y="0"/>
                  </a:moveTo>
                  <a:cubicBezTo>
                    <a:pt x="67" y="0"/>
                    <a:pt x="21" y="140"/>
                    <a:pt x="0" y="178"/>
                  </a:cubicBezTo>
                  <a:cubicBezTo>
                    <a:pt x="38" y="153"/>
                    <a:pt x="89" y="64"/>
                    <a:pt x="67" y="0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21"/>
            <p:cNvSpPr/>
            <p:nvPr/>
          </p:nvSpPr>
          <p:spPr bwMode="auto">
            <a:xfrm>
              <a:off x="5640388" y="2528888"/>
              <a:ext cx="142875" cy="333375"/>
            </a:xfrm>
            <a:custGeom>
              <a:avLst/>
              <a:gdLst>
                <a:gd name="T0" fmla="*/ 130715 w 47"/>
                <a:gd name="T1" fmla="*/ 0 h 110"/>
                <a:gd name="T2" fmla="*/ 0 w 47"/>
                <a:gd name="T3" fmla="*/ 269731 h 110"/>
                <a:gd name="T4" fmla="*/ 130715 w 47"/>
                <a:gd name="T5" fmla="*/ 0 h 110"/>
                <a:gd name="T6" fmla="*/ 0 60000 65536"/>
                <a:gd name="T7" fmla="*/ 0 60000 65536"/>
                <a:gd name="T8" fmla="*/ 0 60000 65536"/>
                <a:gd name="T9" fmla="*/ 0 w 47"/>
                <a:gd name="T10" fmla="*/ 0 h 110"/>
                <a:gd name="T11" fmla="*/ 47 w 47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" h="110">
                  <a:moveTo>
                    <a:pt x="43" y="0"/>
                  </a:moveTo>
                  <a:cubicBezTo>
                    <a:pt x="43" y="0"/>
                    <a:pt x="0" y="76"/>
                    <a:pt x="0" y="89"/>
                  </a:cubicBezTo>
                  <a:cubicBezTo>
                    <a:pt x="17" y="93"/>
                    <a:pt x="47" y="110"/>
                    <a:pt x="43" y="0"/>
                  </a:cubicBez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22"/>
            <p:cNvSpPr/>
            <p:nvPr/>
          </p:nvSpPr>
          <p:spPr bwMode="auto">
            <a:xfrm>
              <a:off x="4668838" y="3733800"/>
              <a:ext cx="293688" cy="269875"/>
            </a:xfrm>
            <a:custGeom>
              <a:avLst/>
              <a:gdLst>
                <a:gd name="T0" fmla="*/ 293688 w 97"/>
                <a:gd name="T1" fmla="*/ 0 h 89"/>
                <a:gd name="T2" fmla="*/ 0 w 97"/>
                <a:gd name="T3" fmla="*/ 269875 h 89"/>
                <a:gd name="T4" fmla="*/ 293688 w 97"/>
                <a:gd name="T5" fmla="*/ 0 h 89"/>
                <a:gd name="T6" fmla="*/ 0 60000 65536"/>
                <a:gd name="T7" fmla="*/ 0 60000 65536"/>
                <a:gd name="T8" fmla="*/ 0 60000 65536"/>
                <a:gd name="T9" fmla="*/ 0 w 97"/>
                <a:gd name="T10" fmla="*/ 0 h 89"/>
                <a:gd name="T11" fmla="*/ 97 w 97"/>
                <a:gd name="T12" fmla="*/ 89 h 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" h="89">
                  <a:moveTo>
                    <a:pt x="97" y="0"/>
                  </a:moveTo>
                  <a:cubicBezTo>
                    <a:pt x="97" y="0"/>
                    <a:pt x="30" y="85"/>
                    <a:pt x="0" y="89"/>
                  </a:cubicBezTo>
                  <a:cubicBezTo>
                    <a:pt x="76" y="51"/>
                    <a:pt x="85" y="60"/>
                    <a:pt x="97" y="0"/>
                  </a:cubicBez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3"/>
            <p:cNvSpPr/>
            <p:nvPr/>
          </p:nvSpPr>
          <p:spPr bwMode="auto">
            <a:xfrm>
              <a:off x="4949826" y="3646488"/>
              <a:ext cx="947738" cy="846138"/>
            </a:xfrm>
            <a:custGeom>
              <a:avLst/>
              <a:gdLst>
                <a:gd name="T0" fmla="*/ 230122 w 313"/>
                <a:gd name="T1" fmla="*/ 127376 h 279"/>
                <a:gd name="T2" fmla="*/ 0 w 313"/>
                <a:gd name="T3" fmla="*/ 433684 h 279"/>
                <a:gd name="T4" fmla="*/ 305820 w 313"/>
                <a:gd name="T5" fmla="*/ 230489 h 279"/>
                <a:gd name="T6" fmla="*/ 269485 w 313"/>
                <a:gd name="T7" fmla="*/ 433684 h 279"/>
                <a:gd name="T8" fmla="*/ 423908 w 313"/>
                <a:gd name="T9" fmla="*/ 269915 h 279"/>
                <a:gd name="T10" fmla="*/ 205898 w 313"/>
                <a:gd name="T11" fmla="*/ 834007 h 279"/>
                <a:gd name="T12" fmla="*/ 538969 w 313"/>
                <a:gd name="T13" fmla="*/ 421553 h 279"/>
                <a:gd name="T14" fmla="*/ 602555 w 313"/>
                <a:gd name="T15" fmla="*/ 846138 h 279"/>
                <a:gd name="T16" fmla="*/ 690365 w 313"/>
                <a:gd name="T17" fmla="*/ 421553 h 279"/>
                <a:gd name="T18" fmla="*/ 920487 w 313"/>
                <a:gd name="T19" fmla="*/ 743024 h 279"/>
                <a:gd name="T20" fmla="*/ 947738 w 313"/>
                <a:gd name="T21" fmla="*/ 178932 h 279"/>
                <a:gd name="T22" fmla="*/ 820566 w 313"/>
                <a:gd name="T23" fmla="*/ 433684 h 279"/>
                <a:gd name="T24" fmla="*/ 678253 w 313"/>
                <a:gd name="T25" fmla="*/ 115245 h 279"/>
                <a:gd name="T26" fmla="*/ 614667 w 313"/>
                <a:gd name="T27" fmla="*/ 345734 h 279"/>
                <a:gd name="T28" fmla="*/ 551081 w 313"/>
                <a:gd name="T29" fmla="*/ 103114 h 279"/>
                <a:gd name="T30" fmla="*/ 523830 w 313"/>
                <a:gd name="T31" fmla="*/ 269915 h 279"/>
                <a:gd name="T32" fmla="*/ 423908 w 313"/>
                <a:gd name="T33" fmla="*/ 0 h 279"/>
                <a:gd name="T34" fmla="*/ 384545 w 313"/>
                <a:gd name="T35" fmla="*/ 218358 h 279"/>
                <a:gd name="T36" fmla="*/ 333071 w 313"/>
                <a:gd name="T37" fmla="*/ 24262 h 279"/>
                <a:gd name="T38" fmla="*/ 230122 w 313"/>
                <a:gd name="T39" fmla="*/ 127376 h 27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3"/>
                <a:gd name="T61" fmla="*/ 0 h 279"/>
                <a:gd name="T62" fmla="*/ 313 w 313"/>
                <a:gd name="T63" fmla="*/ 279 h 27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3" h="279">
                  <a:moveTo>
                    <a:pt x="76" y="42"/>
                  </a:moveTo>
                  <a:cubicBezTo>
                    <a:pt x="76" y="42"/>
                    <a:pt x="25" y="127"/>
                    <a:pt x="0" y="143"/>
                  </a:cubicBezTo>
                  <a:cubicBezTo>
                    <a:pt x="34" y="122"/>
                    <a:pt x="93" y="93"/>
                    <a:pt x="101" y="76"/>
                  </a:cubicBezTo>
                  <a:cubicBezTo>
                    <a:pt x="106" y="118"/>
                    <a:pt x="89" y="143"/>
                    <a:pt x="89" y="143"/>
                  </a:cubicBezTo>
                  <a:cubicBezTo>
                    <a:pt x="89" y="143"/>
                    <a:pt x="140" y="101"/>
                    <a:pt x="140" y="89"/>
                  </a:cubicBezTo>
                  <a:cubicBezTo>
                    <a:pt x="140" y="76"/>
                    <a:pt x="156" y="165"/>
                    <a:pt x="68" y="275"/>
                  </a:cubicBezTo>
                  <a:cubicBezTo>
                    <a:pt x="101" y="262"/>
                    <a:pt x="178" y="139"/>
                    <a:pt x="178" y="139"/>
                  </a:cubicBezTo>
                  <a:cubicBezTo>
                    <a:pt x="199" y="279"/>
                    <a:pt x="199" y="279"/>
                    <a:pt x="199" y="279"/>
                  </a:cubicBezTo>
                  <a:cubicBezTo>
                    <a:pt x="228" y="139"/>
                    <a:pt x="228" y="139"/>
                    <a:pt x="228" y="139"/>
                  </a:cubicBezTo>
                  <a:cubicBezTo>
                    <a:pt x="228" y="139"/>
                    <a:pt x="292" y="237"/>
                    <a:pt x="304" y="245"/>
                  </a:cubicBezTo>
                  <a:cubicBezTo>
                    <a:pt x="300" y="203"/>
                    <a:pt x="313" y="59"/>
                    <a:pt x="313" y="59"/>
                  </a:cubicBezTo>
                  <a:cubicBezTo>
                    <a:pt x="271" y="143"/>
                    <a:pt x="271" y="143"/>
                    <a:pt x="271" y="143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03" y="114"/>
                    <a:pt x="203" y="114"/>
                    <a:pt x="203" y="11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73" y="89"/>
                    <a:pt x="173" y="89"/>
                    <a:pt x="173" y="89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10" y="8"/>
                    <a:pt x="110" y="8"/>
                    <a:pt x="110" y="8"/>
                  </a:cubicBezTo>
                  <a:lnTo>
                    <a:pt x="76" y="42"/>
                  </a:ln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4"/>
            <p:cNvSpPr/>
            <p:nvPr/>
          </p:nvSpPr>
          <p:spPr bwMode="auto">
            <a:xfrm>
              <a:off x="5846763" y="3876675"/>
              <a:ext cx="1700213" cy="1244600"/>
            </a:xfrm>
            <a:custGeom>
              <a:avLst/>
              <a:gdLst>
                <a:gd name="T0" fmla="*/ 1086079 w 562"/>
                <a:gd name="T1" fmla="*/ 166959 h 410"/>
                <a:gd name="T2" fmla="*/ 1700213 w 562"/>
                <a:gd name="T3" fmla="*/ 886398 h 410"/>
                <a:gd name="T4" fmla="*/ 1113307 w 562"/>
                <a:gd name="T5" fmla="*/ 616229 h 410"/>
                <a:gd name="T6" fmla="*/ 1201040 w 562"/>
                <a:gd name="T7" fmla="*/ 886398 h 410"/>
                <a:gd name="T8" fmla="*/ 971118 w 562"/>
                <a:gd name="T9" fmla="*/ 588908 h 410"/>
                <a:gd name="T10" fmla="*/ 1037674 w 562"/>
                <a:gd name="T11" fmla="*/ 1244600 h 410"/>
                <a:gd name="T12" fmla="*/ 741196 w 562"/>
                <a:gd name="T13" fmla="*/ 552481 h 410"/>
                <a:gd name="T14" fmla="*/ 614134 w 562"/>
                <a:gd name="T15" fmla="*/ 1101926 h 410"/>
                <a:gd name="T16" fmla="*/ 538502 w 562"/>
                <a:gd name="T17" fmla="*/ 537303 h 410"/>
                <a:gd name="T18" fmla="*/ 281352 w 562"/>
                <a:gd name="T19" fmla="*/ 1192995 h 410"/>
                <a:gd name="T20" fmla="*/ 269251 w 562"/>
                <a:gd name="T21" fmla="*/ 449270 h 410"/>
                <a:gd name="T22" fmla="*/ 0 w 562"/>
                <a:gd name="T23" fmla="*/ 898541 h 410"/>
                <a:gd name="T24" fmla="*/ 127062 w 562"/>
                <a:gd name="T25" fmla="*/ 154816 h 410"/>
                <a:gd name="T26" fmla="*/ 166391 w 562"/>
                <a:gd name="T27" fmla="*/ 473555 h 410"/>
                <a:gd name="T28" fmla="*/ 320681 w 562"/>
                <a:gd name="T29" fmla="*/ 139638 h 410"/>
                <a:gd name="T30" fmla="*/ 423541 w 562"/>
                <a:gd name="T31" fmla="*/ 588908 h 410"/>
                <a:gd name="T32" fmla="*/ 614134 w 562"/>
                <a:gd name="T33" fmla="*/ 0 h 410"/>
                <a:gd name="T34" fmla="*/ 638336 w 562"/>
                <a:gd name="T35" fmla="*/ 513018 h 410"/>
                <a:gd name="T36" fmla="*/ 792626 w 562"/>
                <a:gd name="T37" fmla="*/ 254991 h 410"/>
                <a:gd name="T38" fmla="*/ 934815 w 562"/>
                <a:gd name="T39" fmla="*/ 525161 h 410"/>
                <a:gd name="T40" fmla="*/ 919688 w 562"/>
                <a:gd name="T41" fmla="*/ 230706 h 410"/>
                <a:gd name="T42" fmla="*/ 1113307 w 562"/>
                <a:gd name="T43" fmla="*/ 500876 h 410"/>
                <a:gd name="T44" fmla="*/ 1086079 w 562"/>
                <a:gd name="T45" fmla="*/ 166959 h 4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2"/>
                <a:gd name="T70" fmla="*/ 0 h 410"/>
                <a:gd name="T71" fmla="*/ 562 w 562"/>
                <a:gd name="T72" fmla="*/ 410 h 4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2" h="410">
                  <a:moveTo>
                    <a:pt x="359" y="55"/>
                  </a:moveTo>
                  <a:cubicBezTo>
                    <a:pt x="359" y="55"/>
                    <a:pt x="368" y="203"/>
                    <a:pt x="562" y="292"/>
                  </a:cubicBezTo>
                  <a:cubicBezTo>
                    <a:pt x="533" y="292"/>
                    <a:pt x="402" y="245"/>
                    <a:pt x="368" y="203"/>
                  </a:cubicBezTo>
                  <a:cubicBezTo>
                    <a:pt x="385" y="241"/>
                    <a:pt x="397" y="292"/>
                    <a:pt x="397" y="292"/>
                  </a:cubicBezTo>
                  <a:cubicBezTo>
                    <a:pt x="321" y="194"/>
                    <a:pt x="321" y="194"/>
                    <a:pt x="321" y="194"/>
                  </a:cubicBezTo>
                  <a:cubicBezTo>
                    <a:pt x="321" y="194"/>
                    <a:pt x="317" y="342"/>
                    <a:pt x="343" y="410"/>
                  </a:cubicBezTo>
                  <a:cubicBezTo>
                    <a:pt x="317" y="380"/>
                    <a:pt x="254" y="203"/>
                    <a:pt x="245" y="182"/>
                  </a:cubicBezTo>
                  <a:cubicBezTo>
                    <a:pt x="228" y="237"/>
                    <a:pt x="199" y="376"/>
                    <a:pt x="203" y="363"/>
                  </a:cubicBezTo>
                  <a:cubicBezTo>
                    <a:pt x="207" y="351"/>
                    <a:pt x="178" y="177"/>
                    <a:pt x="178" y="177"/>
                  </a:cubicBezTo>
                  <a:cubicBezTo>
                    <a:pt x="178" y="177"/>
                    <a:pt x="148" y="330"/>
                    <a:pt x="93" y="393"/>
                  </a:cubicBezTo>
                  <a:cubicBezTo>
                    <a:pt x="106" y="334"/>
                    <a:pt x="89" y="148"/>
                    <a:pt x="89" y="148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296"/>
                    <a:pt x="42" y="80"/>
                    <a:pt x="42" y="51"/>
                  </a:cubicBezTo>
                  <a:cubicBezTo>
                    <a:pt x="59" y="67"/>
                    <a:pt x="55" y="156"/>
                    <a:pt x="55" y="156"/>
                  </a:cubicBezTo>
                  <a:cubicBezTo>
                    <a:pt x="106" y="46"/>
                    <a:pt x="106" y="46"/>
                    <a:pt x="106" y="4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99" y="46"/>
                    <a:pt x="203" y="0"/>
                  </a:cubicBezTo>
                  <a:cubicBezTo>
                    <a:pt x="233" y="72"/>
                    <a:pt x="211" y="169"/>
                    <a:pt x="211" y="169"/>
                  </a:cubicBezTo>
                  <a:cubicBezTo>
                    <a:pt x="262" y="84"/>
                    <a:pt x="262" y="84"/>
                    <a:pt x="262" y="84"/>
                  </a:cubicBezTo>
                  <a:cubicBezTo>
                    <a:pt x="309" y="173"/>
                    <a:pt x="309" y="173"/>
                    <a:pt x="309" y="173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368" y="165"/>
                    <a:pt x="368" y="165"/>
                    <a:pt x="368" y="165"/>
                  </a:cubicBezTo>
                  <a:cubicBezTo>
                    <a:pt x="359" y="55"/>
                    <a:pt x="359" y="55"/>
                    <a:pt x="359" y="55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25"/>
            <p:cNvSpPr/>
            <p:nvPr/>
          </p:nvSpPr>
          <p:spPr bwMode="auto">
            <a:xfrm>
              <a:off x="4449763" y="4429125"/>
              <a:ext cx="1884363" cy="1284288"/>
            </a:xfrm>
            <a:custGeom>
              <a:avLst/>
              <a:gdLst>
                <a:gd name="T0" fmla="*/ 539255 w 622"/>
                <a:gd name="T1" fmla="*/ 75904 h 423"/>
                <a:gd name="T2" fmla="*/ 115122 w 622"/>
                <a:gd name="T3" fmla="*/ 318795 h 423"/>
                <a:gd name="T4" fmla="*/ 475635 w 622"/>
                <a:gd name="T5" fmla="*/ 282361 h 423"/>
                <a:gd name="T6" fmla="*/ 0 w 622"/>
                <a:gd name="T7" fmla="*/ 601156 h 423"/>
                <a:gd name="T8" fmla="*/ 408986 w 622"/>
                <a:gd name="T9" fmla="*/ 537397 h 423"/>
                <a:gd name="T10" fmla="*/ 90886 w 622"/>
                <a:gd name="T11" fmla="*/ 898698 h 423"/>
                <a:gd name="T12" fmla="*/ 396867 w 622"/>
                <a:gd name="T13" fmla="*/ 768144 h 423"/>
                <a:gd name="T14" fmla="*/ 281746 w 622"/>
                <a:gd name="T15" fmla="*/ 1102120 h 423"/>
                <a:gd name="T16" fmla="*/ 781617 w 622"/>
                <a:gd name="T17" fmla="*/ 549542 h 423"/>
                <a:gd name="T18" fmla="*/ 639229 w 622"/>
                <a:gd name="T19" fmla="*/ 1065686 h 423"/>
                <a:gd name="T20" fmla="*/ 972477 w 622"/>
                <a:gd name="T21" fmla="*/ 667951 h 423"/>
                <a:gd name="T22" fmla="*/ 857355 w 622"/>
                <a:gd name="T23" fmla="*/ 1244818 h 423"/>
                <a:gd name="T24" fmla="*/ 1075480 w 622"/>
                <a:gd name="T25" fmla="*/ 847084 h 423"/>
                <a:gd name="T26" fmla="*/ 1190602 w 622"/>
                <a:gd name="T27" fmla="*/ 1284288 h 423"/>
                <a:gd name="T28" fmla="*/ 1242104 w 622"/>
                <a:gd name="T29" fmla="*/ 783325 h 423"/>
                <a:gd name="T30" fmla="*/ 1602618 w 622"/>
                <a:gd name="T31" fmla="*/ 1244818 h 423"/>
                <a:gd name="T32" fmla="*/ 1435993 w 622"/>
                <a:gd name="T33" fmla="*/ 755999 h 423"/>
                <a:gd name="T34" fmla="*/ 1884363 w 622"/>
                <a:gd name="T35" fmla="*/ 1089975 h 423"/>
                <a:gd name="T36" fmla="*/ 1551116 w 622"/>
                <a:gd name="T37" fmla="*/ 346120 h 423"/>
                <a:gd name="T38" fmla="*/ 1511732 w 622"/>
                <a:gd name="T39" fmla="*/ 680096 h 423"/>
                <a:gd name="T40" fmla="*/ 1372374 w 622"/>
                <a:gd name="T41" fmla="*/ 422024 h 423"/>
                <a:gd name="T42" fmla="*/ 1281488 w 622"/>
                <a:gd name="T43" fmla="*/ 680096 h 423"/>
                <a:gd name="T44" fmla="*/ 1217868 w 622"/>
                <a:gd name="T45" fmla="*/ 397735 h 423"/>
                <a:gd name="T46" fmla="*/ 1102746 w 622"/>
                <a:gd name="T47" fmla="*/ 652770 h 423"/>
                <a:gd name="T48" fmla="*/ 1205750 w 622"/>
                <a:gd name="T49" fmla="*/ 100193 h 423"/>
                <a:gd name="T50" fmla="*/ 948241 w 622"/>
                <a:gd name="T51" fmla="*/ 537397 h 423"/>
                <a:gd name="T52" fmla="*/ 972477 w 622"/>
                <a:gd name="T53" fmla="*/ 0 h 423"/>
                <a:gd name="T54" fmla="*/ 639229 w 622"/>
                <a:gd name="T55" fmla="*/ 485783 h 423"/>
                <a:gd name="T56" fmla="*/ 730115 w 622"/>
                <a:gd name="T57" fmla="*/ 218602 h 423"/>
                <a:gd name="T58" fmla="*/ 539255 w 622"/>
                <a:gd name="T59" fmla="*/ 397735 h 423"/>
                <a:gd name="T60" fmla="*/ 627111 w 622"/>
                <a:gd name="T61" fmla="*/ 151807 h 423"/>
                <a:gd name="T62" fmla="*/ 487753 w 622"/>
                <a:gd name="T63" fmla="*/ 203422 h 423"/>
                <a:gd name="T64" fmla="*/ 539255 w 622"/>
                <a:gd name="T65" fmla="*/ 75904 h 4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22"/>
                <a:gd name="T100" fmla="*/ 0 h 423"/>
                <a:gd name="T101" fmla="*/ 622 w 622"/>
                <a:gd name="T102" fmla="*/ 423 h 42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22" h="423">
                  <a:moveTo>
                    <a:pt x="178" y="25"/>
                  </a:moveTo>
                  <a:cubicBezTo>
                    <a:pt x="178" y="25"/>
                    <a:pt x="118" y="88"/>
                    <a:pt x="38" y="105"/>
                  </a:cubicBezTo>
                  <a:cubicBezTo>
                    <a:pt x="63" y="114"/>
                    <a:pt x="157" y="93"/>
                    <a:pt x="157" y="93"/>
                  </a:cubicBezTo>
                  <a:cubicBezTo>
                    <a:pt x="157" y="93"/>
                    <a:pt x="80" y="165"/>
                    <a:pt x="0" y="198"/>
                  </a:cubicBezTo>
                  <a:cubicBezTo>
                    <a:pt x="30" y="211"/>
                    <a:pt x="135" y="177"/>
                    <a:pt x="135" y="177"/>
                  </a:cubicBezTo>
                  <a:cubicBezTo>
                    <a:pt x="135" y="177"/>
                    <a:pt x="51" y="275"/>
                    <a:pt x="30" y="296"/>
                  </a:cubicBezTo>
                  <a:cubicBezTo>
                    <a:pt x="55" y="296"/>
                    <a:pt x="131" y="253"/>
                    <a:pt x="131" y="253"/>
                  </a:cubicBezTo>
                  <a:cubicBezTo>
                    <a:pt x="93" y="363"/>
                    <a:pt x="93" y="363"/>
                    <a:pt x="93" y="363"/>
                  </a:cubicBezTo>
                  <a:cubicBezTo>
                    <a:pt x="93" y="363"/>
                    <a:pt x="211" y="275"/>
                    <a:pt x="258" y="181"/>
                  </a:cubicBezTo>
                  <a:cubicBezTo>
                    <a:pt x="262" y="266"/>
                    <a:pt x="211" y="351"/>
                    <a:pt x="211" y="351"/>
                  </a:cubicBezTo>
                  <a:cubicBezTo>
                    <a:pt x="321" y="220"/>
                    <a:pt x="321" y="220"/>
                    <a:pt x="321" y="220"/>
                  </a:cubicBezTo>
                  <a:cubicBezTo>
                    <a:pt x="321" y="220"/>
                    <a:pt x="300" y="380"/>
                    <a:pt x="283" y="410"/>
                  </a:cubicBezTo>
                  <a:cubicBezTo>
                    <a:pt x="334" y="334"/>
                    <a:pt x="355" y="279"/>
                    <a:pt x="355" y="279"/>
                  </a:cubicBezTo>
                  <a:cubicBezTo>
                    <a:pt x="393" y="423"/>
                    <a:pt x="393" y="423"/>
                    <a:pt x="393" y="423"/>
                  </a:cubicBezTo>
                  <a:cubicBezTo>
                    <a:pt x="410" y="258"/>
                    <a:pt x="410" y="258"/>
                    <a:pt x="410" y="258"/>
                  </a:cubicBezTo>
                  <a:cubicBezTo>
                    <a:pt x="410" y="258"/>
                    <a:pt x="461" y="384"/>
                    <a:pt x="529" y="410"/>
                  </a:cubicBezTo>
                  <a:cubicBezTo>
                    <a:pt x="529" y="384"/>
                    <a:pt x="474" y="249"/>
                    <a:pt x="474" y="249"/>
                  </a:cubicBezTo>
                  <a:cubicBezTo>
                    <a:pt x="474" y="249"/>
                    <a:pt x="584" y="346"/>
                    <a:pt x="622" y="359"/>
                  </a:cubicBezTo>
                  <a:cubicBezTo>
                    <a:pt x="592" y="313"/>
                    <a:pt x="520" y="165"/>
                    <a:pt x="512" y="114"/>
                  </a:cubicBezTo>
                  <a:cubicBezTo>
                    <a:pt x="503" y="152"/>
                    <a:pt x="499" y="236"/>
                    <a:pt x="499" y="224"/>
                  </a:cubicBezTo>
                  <a:cubicBezTo>
                    <a:pt x="499" y="211"/>
                    <a:pt x="453" y="139"/>
                    <a:pt x="453" y="139"/>
                  </a:cubicBezTo>
                  <a:cubicBezTo>
                    <a:pt x="423" y="224"/>
                    <a:pt x="423" y="224"/>
                    <a:pt x="423" y="224"/>
                  </a:cubicBezTo>
                  <a:cubicBezTo>
                    <a:pt x="402" y="131"/>
                    <a:pt x="402" y="131"/>
                    <a:pt x="402" y="131"/>
                  </a:cubicBezTo>
                  <a:cubicBezTo>
                    <a:pt x="364" y="215"/>
                    <a:pt x="364" y="215"/>
                    <a:pt x="364" y="215"/>
                  </a:cubicBezTo>
                  <a:cubicBezTo>
                    <a:pt x="398" y="33"/>
                    <a:pt x="398" y="33"/>
                    <a:pt x="398" y="33"/>
                  </a:cubicBezTo>
                  <a:cubicBezTo>
                    <a:pt x="313" y="177"/>
                    <a:pt x="313" y="177"/>
                    <a:pt x="313" y="177"/>
                  </a:cubicBezTo>
                  <a:cubicBezTo>
                    <a:pt x="321" y="0"/>
                    <a:pt x="321" y="0"/>
                    <a:pt x="321" y="0"/>
                  </a:cubicBezTo>
                  <a:cubicBezTo>
                    <a:pt x="321" y="0"/>
                    <a:pt x="241" y="131"/>
                    <a:pt x="211" y="160"/>
                  </a:cubicBezTo>
                  <a:cubicBezTo>
                    <a:pt x="207" y="135"/>
                    <a:pt x="241" y="72"/>
                    <a:pt x="241" y="72"/>
                  </a:cubicBezTo>
                  <a:cubicBezTo>
                    <a:pt x="178" y="131"/>
                    <a:pt x="178" y="131"/>
                    <a:pt x="178" y="131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178" y="25"/>
                    <a:pt x="178" y="25"/>
                    <a:pt x="178" y="25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26"/>
            <p:cNvSpPr/>
            <p:nvPr/>
          </p:nvSpPr>
          <p:spPr bwMode="auto">
            <a:xfrm>
              <a:off x="6345238" y="4735513"/>
              <a:ext cx="1447800" cy="874713"/>
            </a:xfrm>
            <a:custGeom>
              <a:avLst/>
              <a:gdLst>
                <a:gd name="T0" fmla="*/ 0 w 478"/>
                <a:gd name="T1" fmla="*/ 309794 h 288"/>
                <a:gd name="T2" fmla="*/ 436157 w 478"/>
                <a:gd name="T3" fmla="*/ 874713 h 288"/>
                <a:gd name="T4" fmla="*/ 190819 w 478"/>
                <a:gd name="T5" fmla="*/ 476840 h 288"/>
                <a:gd name="T6" fmla="*/ 472504 w 478"/>
                <a:gd name="T7" fmla="*/ 628700 h 288"/>
                <a:gd name="T8" fmla="*/ 321060 w 478"/>
                <a:gd name="T9" fmla="*/ 334092 h 288"/>
                <a:gd name="T10" fmla="*/ 869286 w 478"/>
                <a:gd name="T11" fmla="*/ 795746 h 288"/>
                <a:gd name="T12" fmla="*/ 666351 w 478"/>
                <a:gd name="T13" fmla="*/ 373575 h 288"/>
                <a:gd name="T14" fmla="*/ 999527 w 478"/>
                <a:gd name="T15" fmla="*/ 604402 h 288"/>
                <a:gd name="T16" fmla="*/ 769333 w 478"/>
                <a:gd name="T17" fmla="*/ 230827 h 288"/>
                <a:gd name="T18" fmla="*/ 1281212 w 478"/>
                <a:gd name="T19" fmla="*/ 656035 h 288"/>
                <a:gd name="T20" fmla="*/ 908661 w 478"/>
                <a:gd name="T21" fmla="*/ 194381 h 288"/>
                <a:gd name="T22" fmla="*/ 1447800 w 478"/>
                <a:gd name="T23" fmla="*/ 373575 h 288"/>
                <a:gd name="T24" fmla="*/ 805680 w 478"/>
                <a:gd name="T25" fmla="*/ 0 h 288"/>
                <a:gd name="T26" fmla="*/ 987412 w 478"/>
                <a:gd name="T27" fmla="*/ 167046 h 288"/>
                <a:gd name="T28" fmla="*/ 742073 w 478"/>
                <a:gd name="T29" fmla="*/ 91116 h 288"/>
                <a:gd name="T30" fmla="*/ 896546 w 478"/>
                <a:gd name="T31" fmla="*/ 270311 h 288"/>
                <a:gd name="T32" fmla="*/ 602745 w 478"/>
                <a:gd name="T33" fmla="*/ 63781 h 288"/>
                <a:gd name="T34" fmla="*/ 702698 w 478"/>
                <a:gd name="T35" fmla="*/ 270311 h 288"/>
                <a:gd name="T36" fmla="*/ 563370 w 478"/>
                <a:gd name="T37" fmla="*/ 127562 h 288"/>
                <a:gd name="T38" fmla="*/ 678467 w 478"/>
                <a:gd name="T39" fmla="*/ 540621 h 288"/>
                <a:gd name="T40" fmla="*/ 242310 w 478"/>
                <a:gd name="T41" fmla="*/ 103265 h 288"/>
                <a:gd name="T42" fmla="*/ 293800 w 478"/>
                <a:gd name="T43" fmla="*/ 449505 h 288"/>
                <a:gd name="T44" fmla="*/ 0 w 478"/>
                <a:gd name="T45" fmla="*/ 309794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8"/>
                <a:gd name="T70" fmla="*/ 0 h 288"/>
                <a:gd name="T71" fmla="*/ 478 w 478"/>
                <a:gd name="T72" fmla="*/ 288 h 2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8" h="288">
                  <a:moveTo>
                    <a:pt x="0" y="102"/>
                  </a:moveTo>
                  <a:cubicBezTo>
                    <a:pt x="0" y="102"/>
                    <a:pt x="13" y="216"/>
                    <a:pt x="144" y="288"/>
                  </a:cubicBezTo>
                  <a:cubicBezTo>
                    <a:pt x="152" y="283"/>
                    <a:pt x="59" y="165"/>
                    <a:pt x="63" y="157"/>
                  </a:cubicBezTo>
                  <a:cubicBezTo>
                    <a:pt x="68" y="148"/>
                    <a:pt x="156" y="207"/>
                    <a:pt x="156" y="207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106" y="110"/>
                    <a:pt x="224" y="245"/>
                    <a:pt x="287" y="262"/>
                  </a:cubicBezTo>
                  <a:cubicBezTo>
                    <a:pt x="262" y="233"/>
                    <a:pt x="220" y="123"/>
                    <a:pt x="220" y="123"/>
                  </a:cubicBezTo>
                  <a:cubicBezTo>
                    <a:pt x="330" y="199"/>
                    <a:pt x="330" y="199"/>
                    <a:pt x="330" y="199"/>
                  </a:cubicBezTo>
                  <a:cubicBezTo>
                    <a:pt x="254" y="76"/>
                    <a:pt x="254" y="76"/>
                    <a:pt x="254" y="76"/>
                  </a:cubicBezTo>
                  <a:cubicBezTo>
                    <a:pt x="254" y="76"/>
                    <a:pt x="368" y="203"/>
                    <a:pt x="423" y="216"/>
                  </a:cubicBezTo>
                  <a:cubicBezTo>
                    <a:pt x="410" y="195"/>
                    <a:pt x="300" y="64"/>
                    <a:pt x="300" y="64"/>
                  </a:cubicBezTo>
                  <a:cubicBezTo>
                    <a:pt x="300" y="64"/>
                    <a:pt x="423" y="123"/>
                    <a:pt x="478" y="123"/>
                  </a:cubicBezTo>
                  <a:cubicBezTo>
                    <a:pt x="457" y="110"/>
                    <a:pt x="266" y="0"/>
                    <a:pt x="266" y="0"/>
                  </a:cubicBezTo>
                  <a:cubicBezTo>
                    <a:pt x="326" y="55"/>
                    <a:pt x="326" y="55"/>
                    <a:pt x="326" y="55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96" y="89"/>
                    <a:pt x="296" y="89"/>
                    <a:pt x="296" y="89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194" y="68"/>
                    <a:pt x="186" y="42"/>
                  </a:cubicBezTo>
                  <a:cubicBezTo>
                    <a:pt x="182" y="68"/>
                    <a:pt x="224" y="178"/>
                    <a:pt x="224" y="17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97" y="148"/>
                    <a:pt x="25" y="127"/>
                    <a:pt x="0" y="102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28"/>
            <p:cNvSpPr/>
            <p:nvPr/>
          </p:nvSpPr>
          <p:spPr bwMode="auto">
            <a:xfrm>
              <a:off x="5649913" y="874713"/>
              <a:ext cx="323850" cy="249238"/>
            </a:xfrm>
            <a:custGeom>
              <a:avLst/>
              <a:gdLst>
                <a:gd name="T0" fmla="*/ 305690 w 107"/>
                <a:gd name="T1" fmla="*/ 0 h 82"/>
                <a:gd name="T2" fmla="*/ 272397 w 107"/>
                <a:gd name="T3" fmla="*/ 85106 h 82"/>
                <a:gd name="T4" fmla="*/ 245157 w 107"/>
                <a:gd name="T5" fmla="*/ 3039 h 82"/>
                <a:gd name="T6" fmla="*/ 193705 w 107"/>
                <a:gd name="T7" fmla="*/ 66869 h 82"/>
                <a:gd name="T8" fmla="*/ 0 w 107"/>
                <a:gd name="T9" fmla="*/ 234041 h 82"/>
                <a:gd name="T10" fmla="*/ 6053 w 107"/>
                <a:gd name="T11" fmla="*/ 240120 h 82"/>
                <a:gd name="T12" fmla="*/ 251211 w 107"/>
                <a:gd name="T13" fmla="*/ 100303 h 82"/>
                <a:gd name="T14" fmla="*/ 242131 w 107"/>
                <a:gd name="T15" fmla="*/ 249238 h 82"/>
                <a:gd name="T16" fmla="*/ 251211 w 107"/>
                <a:gd name="T17" fmla="*/ 243159 h 82"/>
                <a:gd name="T18" fmla="*/ 305690 w 107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7"/>
                <a:gd name="T31" fmla="*/ 0 h 82"/>
                <a:gd name="T32" fmla="*/ 107 w 107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7" h="82">
                  <a:moveTo>
                    <a:pt x="101" y="0"/>
                  </a:moveTo>
                  <a:cubicBezTo>
                    <a:pt x="92" y="0"/>
                    <a:pt x="90" y="28"/>
                    <a:pt x="90" y="28"/>
                  </a:cubicBezTo>
                  <a:cubicBezTo>
                    <a:pt x="81" y="1"/>
                    <a:pt x="81" y="1"/>
                    <a:pt x="81" y="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22"/>
                    <a:pt x="28" y="60"/>
                    <a:pt x="0" y="77"/>
                  </a:cubicBezTo>
                  <a:cubicBezTo>
                    <a:pt x="0" y="78"/>
                    <a:pt x="0" y="79"/>
                    <a:pt x="2" y="79"/>
                  </a:cubicBezTo>
                  <a:cubicBezTo>
                    <a:pt x="14" y="79"/>
                    <a:pt x="74" y="47"/>
                    <a:pt x="83" y="33"/>
                  </a:cubicBezTo>
                  <a:cubicBezTo>
                    <a:pt x="84" y="47"/>
                    <a:pt x="75" y="82"/>
                    <a:pt x="80" y="82"/>
                  </a:cubicBezTo>
                  <a:cubicBezTo>
                    <a:pt x="81" y="82"/>
                    <a:pt x="82" y="81"/>
                    <a:pt x="83" y="80"/>
                  </a:cubicBezTo>
                  <a:cubicBezTo>
                    <a:pt x="92" y="71"/>
                    <a:pt x="107" y="11"/>
                    <a:pt x="101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29"/>
            <p:cNvSpPr/>
            <p:nvPr/>
          </p:nvSpPr>
          <p:spPr bwMode="auto">
            <a:xfrm>
              <a:off x="6264276" y="1031875"/>
              <a:ext cx="200025" cy="234950"/>
            </a:xfrm>
            <a:custGeom>
              <a:avLst/>
              <a:gdLst>
                <a:gd name="T0" fmla="*/ 0 w 66"/>
                <a:gd name="T1" fmla="*/ 0 h 77"/>
                <a:gd name="T2" fmla="*/ 200025 w 66"/>
                <a:gd name="T3" fmla="*/ 234950 h 77"/>
                <a:gd name="T4" fmla="*/ 0 w 66"/>
                <a:gd name="T5" fmla="*/ 0 h 77"/>
                <a:gd name="T6" fmla="*/ 0 60000 65536"/>
                <a:gd name="T7" fmla="*/ 0 60000 65536"/>
                <a:gd name="T8" fmla="*/ 0 60000 65536"/>
                <a:gd name="T9" fmla="*/ 0 w 66"/>
                <a:gd name="T10" fmla="*/ 0 h 77"/>
                <a:gd name="T11" fmla="*/ 66 w 66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" h="77">
                  <a:moveTo>
                    <a:pt x="0" y="0"/>
                  </a:moveTo>
                  <a:cubicBezTo>
                    <a:pt x="11" y="51"/>
                    <a:pt x="53" y="70"/>
                    <a:pt x="66" y="77"/>
                  </a:cubicBezTo>
                  <a:cubicBezTo>
                    <a:pt x="60" y="53"/>
                    <a:pt x="0" y="0"/>
                    <a:pt x="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30"/>
            <p:cNvSpPr>
              <a:spLocks noEditPoints="1"/>
            </p:cNvSpPr>
            <p:nvPr/>
          </p:nvSpPr>
          <p:spPr bwMode="auto">
            <a:xfrm>
              <a:off x="5180013" y="1681163"/>
              <a:ext cx="309563" cy="617538"/>
            </a:xfrm>
            <a:custGeom>
              <a:avLst/>
              <a:gdLst>
                <a:gd name="T0" fmla="*/ 81943 w 102"/>
                <a:gd name="T1" fmla="*/ 547571 h 203"/>
                <a:gd name="T2" fmla="*/ 54629 w 102"/>
                <a:gd name="T3" fmla="*/ 568865 h 203"/>
                <a:gd name="T4" fmla="*/ 27314 w 102"/>
                <a:gd name="T5" fmla="*/ 599286 h 203"/>
                <a:gd name="T6" fmla="*/ 81943 w 102"/>
                <a:gd name="T7" fmla="*/ 547571 h 203"/>
                <a:gd name="T8" fmla="*/ 309563 w 102"/>
                <a:gd name="T9" fmla="*/ 0 h 203"/>
                <a:gd name="T10" fmla="*/ 0 w 102"/>
                <a:gd name="T11" fmla="*/ 617538 h 203"/>
                <a:gd name="T12" fmla="*/ 0 w 102"/>
                <a:gd name="T13" fmla="*/ 617538 h 203"/>
                <a:gd name="T14" fmla="*/ 54629 w 102"/>
                <a:gd name="T15" fmla="*/ 568865 h 203"/>
                <a:gd name="T16" fmla="*/ 309563 w 102"/>
                <a:gd name="T17" fmla="*/ 0 h 203"/>
                <a:gd name="T18" fmla="*/ 309563 w 102"/>
                <a:gd name="T19" fmla="*/ 0 h 2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"/>
                <a:gd name="T31" fmla="*/ 0 h 203"/>
                <a:gd name="T32" fmla="*/ 102 w 102"/>
                <a:gd name="T33" fmla="*/ 203 h 2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" h="203">
                  <a:moveTo>
                    <a:pt x="27" y="180"/>
                  </a:moveTo>
                  <a:cubicBezTo>
                    <a:pt x="24" y="182"/>
                    <a:pt x="21" y="184"/>
                    <a:pt x="18" y="187"/>
                  </a:cubicBezTo>
                  <a:cubicBezTo>
                    <a:pt x="15" y="191"/>
                    <a:pt x="12" y="194"/>
                    <a:pt x="9" y="197"/>
                  </a:cubicBezTo>
                  <a:cubicBezTo>
                    <a:pt x="15" y="192"/>
                    <a:pt x="21" y="186"/>
                    <a:pt x="27" y="180"/>
                  </a:cubicBezTo>
                  <a:moveTo>
                    <a:pt x="102" y="0"/>
                  </a:moveTo>
                  <a:cubicBezTo>
                    <a:pt x="102" y="0"/>
                    <a:pt x="34" y="132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" y="198"/>
                    <a:pt x="10" y="193"/>
                    <a:pt x="18" y="187"/>
                  </a:cubicBezTo>
                  <a:cubicBezTo>
                    <a:pt x="56" y="138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31"/>
            <p:cNvSpPr>
              <a:spLocks noEditPoints="1"/>
            </p:cNvSpPr>
            <p:nvPr/>
          </p:nvSpPr>
          <p:spPr bwMode="auto">
            <a:xfrm>
              <a:off x="5180013" y="1681163"/>
              <a:ext cx="309563" cy="617538"/>
            </a:xfrm>
            <a:custGeom>
              <a:avLst/>
              <a:gdLst>
                <a:gd name="T0" fmla="*/ 54629 w 102"/>
                <a:gd name="T1" fmla="*/ 568865 h 203"/>
                <a:gd name="T2" fmla="*/ 0 w 102"/>
                <a:gd name="T3" fmla="*/ 617538 h 203"/>
                <a:gd name="T4" fmla="*/ 27314 w 102"/>
                <a:gd name="T5" fmla="*/ 599286 h 203"/>
                <a:gd name="T6" fmla="*/ 54629 w 102"/>
                <a:gd name="T7" fmla="*/ 568865 h 203"/>
                <a:gd name="T8" fmla="*/ 309563 w 102"/>
                <a:gd name="T9" fmla="*/ 0 h 203"/>
                <a:gd name="T10" fmla="*/ 54629 w 102"/>
                <a:gd name="T11" fmla="*/ 568865 h 203"/>
                <a:gd name="T12" fmla="*/ 81943 w 102"/>
                <a:gd name="T13" fmla="*/ 547571 h 203"/>
                <a:gd name="T14" fmla="*/ 309563 w 102"/>
                <a:gd name="T15" fmla="*/ 0 h 2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2"/>
                <a:gd name="T25" fmla="*/ 0 h 203"/>
                <a:gd name="T26" fmla="*/ 102 w 102"/>
                <a:gd name="T27" fmla="*/ 203 h 20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2" h="203">
                  <a:moveTo>
                    <a:pt x="18" y="187"/>
                  </a:moveTo>
                  <a:cubicBezTo>
                    <a:pt x="10" y="193"/>
                    <a:pt x="4" y="198"/>
                    <a:pt x="0" y="203"/>
                  </a:cubicBezTo>
                  <a:cubicBezTo>
                    <a:pt x="3" y="201"/>
                    <a:pt x="6" y="199"/>
                    <a:pt x="9" y="197"/>
                  </a:cubicBezTo>
                  <a:cubicBezTo>
                    <a:pt x="12" y="194"/>
                    <a:pt x="15" y="191"/>
                    <a:pt x="18" y="187"/>
                  </a:cubicBezTo>
                  <a:moveTo>
                    <a:pt x="102" y="0"/>
                  </a:moveTo>
                  <a:cubicBezTo>
                    <a:pt x="102" y="0"/>
                    <a:pt x="56" y="138"/>
                    <a:pt x="18" y="187"/>
                  </a:cubicBezTo>
                  <a:cubicBezTo>
                    <a:pt x="21" y="184"/>
                    <a:pt x="24" y="182"/>
                    <a:pt x="27" y="180"/>
                  </a:cubicBezTo>
                  <a:cubicBezTo>
                    <a:pt x="77" y="122"/>
                    <a:pt x="102" y="0"/>
                    <a:pt x="102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32"/>
            <p:cNvSpPr>
              <a:spLocks noEditPoints="1"/>
            </p:cNvSpPr>
            <p:nvPr/>
          </p:nvSpPr>
          <p:spPr bwMode="auto">
            <a:xfrm>
              <a:off x="5564188" y="2438400"/>
              <a:ext cx="160338" cy="200025"/>
            </a:xfrm>
            <a:custGeom>
              <a:avLst/>
              <a:gdLst>
                <a:gd name="T0" fmla="*/ 9076 w 53"/>
                <a:gd name="T1" fmla="*/ 172749 h 66"/>
                <a:gd name="T2" fmla="*/ 0 w 53"/>
                <a:gd name="T3" fmla="*/ 200025 h 66"/>
                <a:gd name="T4" fmla="*/ 6050 w 53"/>
                <a:gd name="T5" fmla="*/ 196994 h 66"/>
                <a:gd name="T6" fmla="*/ 9076 w 53"/>
                <a:gd name="T7" fmla="*/ 172749 h 66"/>
                <a:gd name="T8" fmla="*/ 160338 w 53"/>
                <a:gd name="T9" fmla="*/ 0 h 66"/>
                <a:gd name="T10" fmla="*/ 121010 w 53"/>
                <a:gd name="T11" fmla="*/ 63644 h 66"/>
                <a:gd name="T12" fmla="*/ 160338 w 53"/>
                <a:gd name="T13" fmla="*/ 0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66"/>
                <a:gd name="T23" fmla="*/ 53 w 53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66">
                  <a:moveTo>
                    <a:pt x="3" y="57"/>
                  </a:moveTo>
                  <a:cubicBezTo>
                    <a:pt x="2" y="61"/>
                    <a:pt x="1" y="64"/>
                    <a:pt x="0" y="66"/>
                  </a:cubicBezTo>
                  <a:cubicBezTo>
                    <a:pt x="0" y="66"/>
                    <a:pt x="1" y="65"/>
                    <a:pt x="2" y="65"/>
                  </a:cubicBezTo>
                  <a:cubicBezTo>
                    <a:pt x="2" y="63"/>
                    <a:pt x="3" y="60"/>
                    <a:pt x="3" y="57"/>
                  </a:cubicBezTo>
                  <a:moveTo>
                    <a:pt x="53" y="0"/>
                  </a:moveTo>
                  <a:cubicBezTo>
                    <a:pt x="49" y="8"/>
                    <a:pt x="45" y="14"/>
                    <a:pt x="40" y="21"/>
                  </a:cubicBezTo>
                  <a:cubicBezTo>
                    <a:pt x="45" y="15"/>
                    <a:pt x="49" y="8"/>
                    <a:pt x="53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33"/>
            <p:cNvSpPr/>
            <p:nvPr/>
          </p:nvSpPr>
          <p:spPr bwMode="auto">
            <a:xfrm>
              <a:off x="5570538" y="1936750"/>
              <a:ext cx="287338" cy="698500"/>
            </a:xfrm>
            <a:custGeom>
              <a:avLst/>
              <a:gdLst>
                <a:gd name="T0" fmla="*/ 214747 w 95"/>
                <a:gd name="T1" fmla="*/ 0 h 230"/>
                <a:gd name="T2" fmla="*/ 3025 w 95"/>
                <a:gd name="T3" fmla="*/ 674204 h 230"/>
                <a:gd name="T4" fmla="*/ 0 w 95"/>
                <a:gd name="T5" fmla="*/ 698500 h 230"/>
                <a:gd name="T6" fmla="*/ 114935 w 95"/>
                <a:gd name="T7" fmla="*/ 564874 h 230"/>
                <a:gd name="T8" fmla="*/ 154255 w 95"/>
                <a:gd name="T9" fmla="*/ 501098 h 230"/>
                <a:gd name="T10" fmla="*/ 214747 w 95"/>
                <a:gd name="T11" fmla="*/ 0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5"/>
                <a:gd name="T19" fmla="*/ 0 h 230"/>
                <a:gd name="T20" fmla="*/ 95 w 95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5" h="230">
                  <a:moveTo>
                    <a:pt x="71" y="0"/>
                  </a:moveTo>
                  <a:cubicBezTo>
                    <a:pt x="71" y="0"/>
                    <a:pt x="20" y="173"/>
                    <a:pt x="1" y="222"/>
                  </a:cubicBezTo>
                  <a:cubicBezTo>
                    <a:pt x="1" y="225"/>
                    <a:pt x="0" y="228"/>
                    <a:pt x="0" y="230"/>
                  </a:cubicBezTo>
                  <a:cubicBezTo>
                    <a:pt x="11" y="221"/>
                    <a:pt x="25" y="206"/>
                    <a:pt x="38" y="186"/>
                  </a:cubicBezTo>
                  <a:cubicBezTo>
                    <a:pt x="43" y="179"/>
                    <a:pt x="47" y="173"/>
                    <a:pt x="51" y="165"/>
                  </a:cubicBezTo>
                  <a:cubicBezTo>
                    <a:pt x="77" y="118"/>
                    <a:pt x="95" y="55"/>
                    <a:pt x="71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34"/>
            <p:cNvSpPr/>
            <p:nvPr/>
          </p:nvSpPr>
          <p:spPr bwMode="auto">
            <a:xfrm>
              <a:off x="6118226" y="1885950"/>
              <a:ext cx="239713" cy="476250"/>
            </a:xfrm>
            <a:custGeom>
              <a:avLst/>
              <a:gdLst>
                <a:gd name="T0" fmla="*/ 151717 w 79"/>
                <a:gd name="T1" fmla="*/ 0 h 157"/>
                <a:gd name="T2" fmla="*/ 136545 w 79"/>
                <a:gd name="T3" fmla="*/ 145605 h 157"/>
                <a:gd name="T4" fmla="*/ 0 w 79"/>
                <a:gd name="T5" fmla="*/ 9100 h 157"/>
                <a:gd name="T6" fmla="*/ 239713 w 79"/>
                <a:gd name="T7" fmla="*/ 476250 h 157"/>
                <a:gd name="T8" fmla="*/ 239713 w 79"/>
                <a:gd name="T9" fmla="*/ 476250 h 157"/>
                <a:gd name="T10" fmla="*/ 151717 w 79"/>
                <a:gd name="T11" fmla="*/ 0 h 157"/>
                <a:gd name="T12" fmla="*/ 151717 w 79"/>
                <a:gd name="T13" fmla="*/ 0 h 157"/>
                <a:gd name="T14" fmla="*/ 151717 w 79"/>
                <a:gd name="T15" fmla="*/ 0 h 157"/>
                <a:gd name="T16" fmla="*/ 151717 w 79"/>
                <a:gd name="T17" fmla="*/ 0 h 1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9"/>
                <a:gd name="T28" fmla="*/ 0 h 157"/>
                <a:gd name="T29" fmla="*/ 79 w 79"/>
                <a:gd name="T30" fmla="*/ 157 h 1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9" h="157">
                  <a:moveTo>
                    <a:pt x="50" y="0"/>
                  </a:moveTo>
                  <a:cubicBezTo>
                    <a:pt x="45" y="48"/>
                    <a:pt x="45" y="48"/>
                    <a:pt x="45" y="4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57" y="130"/>
                    <a:pt x="79" y="157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73" y="116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35"/>
            <p:cNvSpPr/>
            <p:nvPr/>
          </p:nvSpPr>
          <p:spPr bwMode="auto">
            <a:xfrm>
              <a:off x="6527801" y="1912938"/>
              <a:ext cx="257175" cy="376238"/>
            </a:xfrm>
            <a:custGeom>
              <a:avLst/>
              <a:gdLst>
                <a:gd name="T0" fmla="*/ 0 w 85"/>
                <a:gd name="T1" fmla="*/ 0 h 124"/>
                <a:gd name="T2" fmla="*/ 257175 w 85"/>
                <a:gd name="T3" fmla="*/ 376238 h 124"/>
                <a:gd name="T4" fmla="*/ 0 w 85"/>
                <a:gd name="T5" fmla="*/ 0 h 124"/>
                <a:gd name="T6" fmla="*/ 0 60000 65536"/>
                <a:gd name="T7" fmla="*/ 0 60000 65536"/>
                <a:gd name="T8" fmla="*/ 0 60000 65536"/>
                <a:gd name="T9" fmla="*/ 0 w 85"/>
                <a:gd name="T10" fmla="*/ 0 h 124"/>
                <a:gd name="T11" fmla="*/ 85 w 85"/>
                <a:gd name="T12" fmla="*/ 124 h 1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5" h="124">
                  <a:moveTo>
                    <a:pt x="0" y="0"/>
                  </a:moveTo>
                  <a:cubicBezTo>
                    <a:pt x="0" y="0"/>
                    <a:pt x="43" y="98"/>
                    <a:pt x="85" y="124"/>
                  </a:cubicBezTo>
                  <a:cubicBezTo>
                    <a:pt x="76" y="98"/>
                    <a:pt x="0" y="0"/>
                    <a:pt x="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36"/>
            <p:cNvSpPr/>
            <p:nvPr/>
          </p:nvSpPr>
          <p:spPr bwMode="auto">
            <a:xfrm>
              <a:off x="4852988" y="2505075"/>
              <a:ext cx="306388" cy="300038"/>
            </a:xfrm>
            <a:custGeom>
              <a:avLst/>
              <a:gdLst>
                <a:gd name="T0" fmla="*/ 300321 w 101"/>
                <a:gd name="T1" fmla="*/ 0 h 99"/>
                <a:gd name="T2" fmla="*/ 12134 w 101"/>
                <a:gd name="T3" fmla="*/ 278823 h 99"/>
                <a:gd name="T4" fmla="*/ 42470 w 101"/>
                <a:gd name="T5" fmla="*/ 300038 h 99"/>
                <a:gd name="T6" fmla="*/ 300321 w 101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"/>
                <a:gd name="T13" fmla="*/ 0 h 99"/>
                <a:gd name="T14" fmla="*/ 101 w 101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" h="99">
                  <a:moveTo>
                    <a:pt x="99" y="0"/>
                  </a:moveTo>
                  <a:cubicBezTo>
                    <a:pt x="99" y="0"/>
                    <a:pt x="66" y="75"/>
                    <a:pt x="4" y="92"/>
                  </a:cubicBezTo>
                  <a:cubicBezTo>
                    <a:pt x="0" y="97"/>
                    <a:pt x="4" y="99"/>
                    <a:pt x="14" y="99"/>
                  </a:cubicBezTo>
                  <a:cubicBezTo>
                    <a:pt x="40" y="99"/>
                    <a:pt x="101" y="76"/>
                    <a:pt x="99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37"/>
            <p:cNvSpPr/>
            <p:nvPr/>
          </p:nvSpPr>
          <p:spPr bwMode="auto">
            <a:xfrm>
              <a:off x="4905376" y="2162175"/>
              <a:ext cx="284163" cy="233363"/>
            </a:xfrm>
            <a:custGeom>
              <a:avLst/>
              <a:gdLst>
                <a:gd name="T0" fmla="*/ 266025 w 94"/>
                <a:gd name="T1" fmla="*/ 0 h 77"/>
                <a:gd name="T2" fmla="*/ 0 w 94"/>
                <a:gd name="T3" fmla="*/ 206087 h 77"/>
                <a:gd name="T4" fmla="*/ 266025 w 94"/>
                <a:gd name="T5" fmla="*/ 0 h 77"/>
                <a:gd name="T6" fmla="*/ 0 60000 65536"/>
                <a:gd name="T7" fmla="*/ 0 60000 65536"/>
                <a:gd name="T8" fmla="*/ 0 60000 65536"/>
                <a:gd name="T9" fmla="*/ 0 w 94"/>
                <a:gd name="T10" fmla="*/ 0 h 77"/>
                <a:gd name="T11" fmla="*/ 94 w 94"/>
                <a:gd name="T12" fmla="*/ 77 h 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4" h="77">
                  <a:moveTo>
                    <a:pt x="88" y="0"/>
                  </a:moveTo>
                  <a:cubicBezTo>
                    <a:pt x="88" y="0"/>
                    <a:pt x="43" y="55"/>
                    <a:pt x="0" y="68"/>
                  </a:cubicBezTo>
                  <a:cubicBezTo>
                    <a:pt x="28" y="77"/>
                    <a:pt x="94" y="44"/>
                    <a:pt x="88" y="0"/>
                  </a:cubicBezTo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38"/>
            <p:cNvSpPr/>
            <p:nvPr/>
          </p:nvSpPr>
          <p:spPr bwMode="auto">
            <a:xfrm>
              <a:off x="4959351" y="2338388"/>
              <a:ext cx="11113" cy="4763"/>
            </a:xfrm>
            <a:custGeom>
              <a:avLst/>
              <a:gdLst>
                <a:gd name="T0" fmla="*/ 11113 w 4"/>
                <a:gd name="T1" fmla="*/ 0 h 2"/>
                <a:gd name="T2" fmla="*/ 0 w 4"/>
                <a:gd name="T3" fmla="*/ 4763 h 2"/>
                <a:gd name="T4" fmla="*/ 0 w 4"/>
                <a:gd name="T5" fmla="*/ 4763 h 2"/>
                <a:gd name="T6" fmla="*/ 11113 w 4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2"/>
                <a:gd name="T14" fmla="*/ 4 w 4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2">
                  <a:moveTo>
                    <a:pt x="4" y="0"/>
                  </a:moveTo>
                  <a:cubicBezTo>
                    <a:pt x="3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1"/>
                    <a:pt x="3" y="1"/>
                    <a:pt x="4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39"/>
            <p:cNvSpPr/>
            <p:nvPr/>
          </p:nvSpPr>
          <p:spPr bwMode="auto">
            <a:xfrm>
              <a:off x="4959351" y="2206625"/>
              <a:ext cx="180975" cy="136525"/>
            </a:xfrm>
            <a:custGeom>
              <a:avLst/>
              <a:gdLst>
                <a:gd name="T0" fmla="*/ 180975 w 60"/>
                <a:gd name="T1" fmla="*/ 0 h 45"/>
                <a:gd name="T2" fmla="*/ 12065 w 60"/>
                <a:gd name="T3" fmla="*/ 130457 h 45"/>
                <a:gd name="T4" fmla="*/ 0 w 60"/>
                <a:gd name="T5" fmla="*/ 136525 h 45"/>
                <a:gd name="T6" fmla="*/ 6033 w 60"/>
                <a:gd name="T7" fmla="*/ 136525 h 45"/>
                <a:gd name="T8" fmla="*/ 180975 w 6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45"/>
                <a:gd name="T17" fmla="*/ 60 w 6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45">
                  <a:moveTo>
                    <a:pt x="60" y="0"/>
                  </a:moveTo>
                  <a:cubicBezTo>
                    <a:pt x="60" y="0"/>
                    <a:pt x="26" y="32"/>
                    <a:pt x="4" y="43"/>
                  </a:cubicBezTo>
                  <a:cubicBezTo>
                    <a:pt x="3" y="44"/>
                    <a:pt x="2" y="44"/>
                    <a:pt x="0" y="45"/>
                  </a:cubicBezTo>
                  <a:cubicBezTo>
                    <a:pt x="1" y="45"/>
                    <a:pt x="1" y="45"/>
                    <a:pt x="2" y="45"/>
                  </a:cubicBezTo>
                  <a:cubicBezTo>
                    <a:pt x="20" y="45"/>
                    <a:pt x="56" y="30"/>
                    <a:pt x="6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40"/>
            <p:cNvSpPr/>
            <p:nvPr/>
          </p:nvSpPr>
          <p:spPr bwMode="auto">
            <a:xfrm>
              <a:off x="6861176" y="2332038"/>
              <a:ext cx="444500" cy="485775"/>
            </a:xfrm>
            <a:custGeom>
              <a:avLst/>
              <a:gdLst>
                <a:gd name="T0" fmla="*/ 0 w 147"/>
                <a:gd name="T1" fmla="*/ 136624 h 160"/>
                <a:gd name="T2" fmla="*/ 444500 w 147"/>
                <a:gd name="T3" fmla="*/ 485775 h 160"/>
                <a:gd name="T4" fmla="*/ 51405 w 147"/>
                <a:gd name="T5" fmla="*/ 0 h 160"/>
                <a:gd name="T6" fmla="*/ 111881 w 147"/>
                <a:gd name="T7" fmla="*/ 197346 h 160"/>
                <a:gd name="T8" fmla="*/ 0 w 147"/>
                <a:gd name="T9" fmla="*/ 136624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"/>
                <a:gd name="T16" fmla="*/ 0 h 160"/>
                <a:gd name="T17" fmla="*/ 147 w 147"/>
                <a:gd name="T18" fmla="*/ 160 h 1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" h="160">
                  <a:moveTo>
                    <a:pt x="0" y="45"/>
                  </a:moveTo>
                  <a:cubicBezTo>
                    <a:pt x="0" y="45"/>
                    <a:pt x="68" y="144"/>
                    <a:pt x="147" y="160"/>
                  </a:cubicBezTo>
                  <a:cubicBezTo>
                    <a:pt x="138" y="149"/>
                    <a:pt x="37" y="65"/>
                    <a:pt x="17" y="0"/>
                  </a:cubicBezTo>
                  <a:cubicBezTo>
                    <a:pt x="28" y="31"/>
                    <a:pt x="37" y="65"/>
                    <a:pt x="37" y="65"/>
                  </a:cubicBezTo>
                  <a:lnTo>
                    <a:pt x="0" y="45"/>
                  </a:lnTo>
                  <a:close/>
                </a:path>
              </a:pathLst>
            </a:custGeom>
            <a:solidFill>
              <a:srgbClr val="00493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41"/>
            <p:cNvSpPr>
              <a:spLocks noEditPoints="1"/>
            </p:cNvSpPr>
            <p:nvPr/>
          </p:nvSpPr>
          <p:spPr bwMode="auto">
            <a:xfrm>
              <a:off x="5827713" y="3178175"/>
              <a:ext cx="512763" cy="488950"/>
            </a:xfrm>
            <a:custGeom>
              <a:avLst/>
              <a:gdLst>
                <a:gd name="T0" fmla="*/ 148671 w 169"/>
                <a:gd name="T1" fmla="*/ 315843 h 161"/>
                <a:gd name="T2" fmla="*/ 145637 w 169"/>
                <a:gd name="T3" fmla="*/ 324954 h 161"/>
                <a:gd name="T4" fmla="*/ 145637 w 169"/>
                <a:gd name="T5" fmla="*/ 331028 h 161"/>
                <a:gd name="T6" fmla="*/ 148671 w 169"/>
                <a:gd name="T7" fmla="*/ 315843 h 161"/>
                <a:gd name="T8" fmla="*/ 84955 w 169"/>
                <a:gd name="T9" fmla="*/ 0 h 161"/>
                <a:gd name="T10" fmla="*/ 0 w 169"/>
                <a:gd name="T11" fmla="*/ 479839 h 161"/>
                <a:gd name="T12" fmla="*/ 154739 w 169"/>
                <a:gd name="T13" fmla="*/ 170070 h 161"/>
                <a:gd name="T14" fmla="*/ 148671 w 169"/>
                <a:gd name="T15" fmla="*/ 315843 h 161"/>
                <a:gd name="T16" fmla="*/ 257899 w 169"/>
                <a:gd name="T17" fmla="*/ 170070 h 161"/>
                <a:gd name="T18" fmla="*/ 257899 w 169"/>
                <a:gd name="T19" fmla="*/ 428211 h 161"/>
                <a:gd name="T20" fmla="*/ 351956 w 169"/>
                <a:gd name="T21" fmla="*/ 206513 h 161"/>
                <a:gd name="T22" fmla="*/ 351956 w 169"/>
                <a:gd name="T23" fmla="*/ 203476 h 161"/>
                <a:gd name="T24" fmla="*/ 506695 w 169"/>
                <a:gd name="T25" fmla="*/ 488950 h 161"/>
                <a:gd name="T26" fmla="*/ 491524 w 169"/>
                <a:gd name="T27" fmla="*/ 97183 h 161"/>
                <a:gd name="T28" fmla="*/ 488490 w 169"/>
                <a:gd name="T29" fmla="*/ 103257 h 161"/>
                <a:gd name="T30" fmla="*/ 479388 w 169"/>
                <a:gd name="T31" fmla="*/ 315843 h 161"/>
                <a:gd name="T32" fmla="*/ 470286 w 169"/>
                <a:gd name="T33" fmla="*/ 306733 h 161"/>
                <a:gd name="T34" fmla="*/ 276103 w 169"/>
                <a:gd name="T35" fmla="*/ 18222 h 161"/>
                <a:gd name="T36" fmla="*/ 273069 w 169"/>
                <a:gd name="T37" fmla="*/ 24296 h 161"/>
                <a:gd name="T38" fmla="*/ 285205 w 169"/>
                <a:gd name="T39" fmla="*/ 261178 h 161"/>
                <a:gd name="T40" fmla="*/ 282171 w 169"/>
                <a:gd name="T41" fmla="*/ 255104 h 161"/>
                <a:gd name="T42" fmla="*/ 230592 w 169"/>
                <a:gd name="T43" fmla="*/ 75924 h 161"/>
                <a:gd name="T44" fmla="*/ 206319 w 169"/>
                <a:gd name="T45" fmla="*/ 160959 h 161"/>
                <a:gd name="T46" fmla="*/ 84955 w 169"/>
                <a:gd name="T47" fmla="*/ 0 h 16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9"/>
                <a:gd name="T73" fmla="*/ 0 h 161"/>
                <a:gd name="T74" fmla="*/ 169 w 169"/>
                <a:gd name="T75" fmla="*/ 161 h 16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9" h="161">
                  <a:moveTo>
                    <a:pt x="49" y="104"/>
                  </a:moveTo>
                  <a:cubicBezTo>
                    <a:pt x="48" y="105"/>
                    <a:pt x="48" y="106"/>
                    <a:pt x="48" y="107"/>
                  </a:cubicBezTo>
                  <a:cubicBezTo>
                    <a:pt x="48" y="108"/>
                    <a:pt x="48" y="109"/>
                    <a:pt x="48" y="109"/>
                  </a:cubicBezTo>
                  <a:cubicBezTo>
                    <a:pt x="48" y="109"/>
                    <a:pt x="49" y="107"/>
                    <a:pt x="49" y="104"/>
                  </a:cubicBezTo>
                  <a:moveTo>
                    <a:pt x="28" y="0"/>
                  </a:moveTo>
                  <a:cubicBezTo>
                    <a:pt x="28" y="0"/>
                    <a:pt x="20" y="121"/>
                    <a:pt x="0" y="158"/>
                  </a:cubicBezTo>
                  <a:cubicBezTo>
                    <a:pt x="23" y="127"/>
                    <a:pt x="51" y="65"/>
                    <a:pt x="51" y="56"/>
                  </a:cubicBezTo>
                  <a:cubicBezTo>
                    <a:pt x="51" y="77"/>
                    <a:pt x="50" y="96"/>
                    <a:pt x="49" y="104"/>
                  </a:cubicBezTo>
                  <a:cubicBezTo>
                    <a:pt x="54" y="92"/>
                    <a:pt x="85" y="56"/>
                    <a:pt x="85" y="56"/>
                  </a:cubicBezTo>
                  <a:cubicBezTo>
                    <a:pt x="85" y="56"/>
                    <a:pt x="90" y="110"/>
                    <a:pt x="85" y="141"/>
                  </a:cubicBezTo>
                  <a:cubicBezTo>
                    <a:pt x="99" y="118"/>
                    <a:pt x="116" y="79"/>
                    <a:pt x="116" y="68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21" y="67"/>
                    <a:pt x="164" y="155"/>
                    <a:pt x="167" y="161"/>
                  </a:cubicBezTo>
                  <a:cubicBezTo>
                    <a:pt x="169" y="137"/>
                    <a:pt x="167" y="32"/>
                    <a:pt x="162" y="32"/>
                  </a:cubicBezTo>
                  <a:cubicBezTo>
                    <a:pt x="162" y="32"/>
                    <a:pt x="161" y="33"/>
                    <a:pt x="161" y="34"/>
                  </a:cubicBezTo>
                  <a:cubicBezTo>
                    <a:pt x="156" y="49"/>
                    <a:pt x="164" y="104"/>
                    <a:pt x="158" y="104"/>
                  </a:cubicBezTo>
                  <a:cubicBezTo>
                    <a:pt x="157" y="104"/>
                    <a:pt x="156" y="103"/>
                    <a:pt x="155" y="101"/>
                  </a:cubicBezTo>
                  <a:cubicBezTo>
                    <a:pt x="145" y="86"/>
                    <a:pt x="99" y="6"/>
                    <a:pt x="91" y="6"/>
                  </a:cubicBezTo>
                  <a:cubicBezTo>
                    <a:pt x="91" y="6"/>
                    <a:pt x="90" y="7"/>
                    <a:pt x="90" y="8"/>
                  </a:cubicBezTo>
                  <a:cubicBezTo>
                    <a:pt x="90" y="24"/>
                    <a:pt x="95" y="86"/>
                    <a:pt x="94" y="86"/>
                  </a:cubicBezTo>
                  <a:cubicBezTo>
                    <a:pt x="94" y="86"/>
                    <a:pt x="93" y="85"/>
                    <a:pt x="93" y="84"/>
                  </a:cubicBezTo>
                  <a:cubicBezTo>
                    <a:pt x="90" y="73"/>
                    <a:pt x="76" y="25"/>
                    <a:pt x="76" y="25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42"/>
            <p:cNvSpPr/>
            <p:nvPr/>
          </p:nvSpPr>
          <p:spPr bwMode="auto">
            <a:xfrm>
              <a:off x="6348413" y="3011488"/>
              <a:ext cx="315913" cy="355600"/>
            </a:xfrm>
            <a:custGeom>
              <a:avLst/>
              <a:gdLst>
                <a:gd name="T0" fmla="*/ 3038 w 104"/>
                <a:gd name="T1" fmla="*/ 0 h 117"/>
                <a:gd name="T2" fmla="*/ 0 w 104"/>
                <a:gd name="T3" fmla="*/ 12157 h 117"/>
                <a:gd name="T4" fmla="*/ 315913 w 104"/>
                <a:gd name="T5" fmla="*/ 355600 h 117"/>
                <a:gd name="T6" fmla="*/ 91129 w 104"/>
                <a:gd name="T7" fmla="*/ 57747 h 117"/>
                <a:gd name="T8" fmla="*/ 3038 w 104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17"/>
                <a:gd name="T17" fmla="*/ 104 w 104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17">
                  <a:moveTo>
                    <a:pt x="1" y="0"/>
                  </a:moveTo>
                  <a:cubicBezTo>
                    <a:pt x="1" y="1"/>
                    <a:pt x="0" y="2"/>
                    <a:pt x="0" y="4"/>
                  </a:cubicBezTo>
                  <a:cubicBezTo>
                    <a:pt x="0" y="4"/>
                    <a:pt x="88" y="108"/>
                    <a:pt x="104" y="117"/>
                  </a:cubicBezTo>
                  <a:cubicBezTo>
                    <a:pt x="103" y="110"/>
                    <a:pt x="60" y="51"/>
                    <a:pt x="30" y="19"/>
                  </a:cubicBezTo>
                  <a:cubicBezTo>
                    <a:pt x="19" y="15"/>
                    <a:pt x="9" y="9"/>
                    <a:pt x="1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43"/>
            <p:cNvSpPr/>
            <p:nvPr/>
          </p:nvSpPr>
          <p:spPr bwMode="auto">
            <a:xfrm>
              <a:off x="6418263" y="3303588"/>
              <a:ext cx="442913" cy="520700"/>
            </a:xfrm>
            <a:custGeom>
              <a:avLst/>
              <a:gdLst>
                <a:gd name="T0" fmla="*/ 291230 w 146"/>
                <a:gd name="T1" fmla="*/ 0 h 172"/>
                <a:gd name="T2" fmla="*/ 291230 w 146"/>
                <a:gd name="T3" fmla="*/ 3027 h 172"/>
                <a:gd name="T4" fmla="*/ 345836 w 146"/>
                <a:gd name="T5" fmla="*/ 199804 h 172"/>
                <a:gd name="T6" fmla="*/ 315500 w 146"/>
                <a:gd name="T7" fmla="*/ 181640 h 172"/>
                <a:gd name="T8" fmla="*/ 0 w 146"/>
                <a:gd name="T9" fmla="*/ 3027 h 172"/>
                <a:gd name="T10" fmla="*/ 230557 w 146"/>
                <a:gd name="T11" fmla="*/ 520700 h 172"/>
                <a:gd name="T12" fmla="*/ 151683 w 146"/>
                <a:gd name="T13" fmla="*/ 124120 h 172"/>
                <a:gd name="T14" fmla="*/ 421677 w 146"/>
                <a:gd name="T15" fmla="*/ 366306 h 172"/>
                <a:gd name="T16" fmla="*/ 427745 w 146"/>
                <a:gd name="T17" fmla="*/ 363279 h 172"/>
                <a:gd name="T18" fmla="*/ 291230 w 146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72"/>
                <a:gd name="T32" fmla="*/ 146 w 146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72">
                  <a:moveTo>
                    <a:pt x="96" y="0"/>
                  </a:moveTo>
                  <a:cubicBezTo>
                    <a:pt x="96" y="0"/>
                    <a:pt x="96" y="0"/>
                    <a:pt x="96" y="1"/>
                  </a:cubicBezTo>
                  <a:cubicBezTo>
                    <a:pt x="96" y="13"/>
                    <a:pt x="124" y="66"/>
                    <a:pt x="114" y="66"/>
                  </a:cubicBezTo>
                  <a:cubicBezTo>
                    <a:pt x="112" y="66"/>
                    <a:pt x="109" y="64"/>
                    <a:pt x="104" y="60"/>
                  </a:cubicBezTo>
                  <a:cubicBezTo>
                    <a:pt x="73" y="35"/>
                    <a:pt x="0" y="1"/>
                    <a:pt x="0" y="1"/>
                  </a:cubicBezTo>
                  <a:cubicBezTo>
                    <a:pt x="0" y="1"/>
                    <a:pt x="39" y="137"/>
                    <a:pt x="76" y="172"/>
                  </a:cubicBezTo>
                  <a:cubicBezTo>
                    <a:pt x="65" y="120"/>
                    <a:pt x="45" y="55"/>
                    <a:pt x="50" y="41"/>
                  </a:cubicBezTo>
                  <a:cubicBezTo>
                    <a:pt x="72" y="51"/>
                    <a:pt x="127" y="121"/>
                    <a:pt x="139" y="121"/>
                  </a:cubicBezTo>
                  <a:cubicBezTo>
                    <a:pt x="140" y="121"/>
                    <a:pt x="140" y="120"/>
                    <a:pt x="141" y="120"/>
                  </a:cubicBezTo>
                  <a:cubicBezTo>
                    <a:pt x="146" y="109"/>
                    <a:pt x="101" y="0"/>
                    <a:pt x="96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44"/>
            <p:cNvSpPr/>
            <p:nvPr/>
          </p:nvSpPr>
          <p:spPr bwMode="auto">
            <a:xfrm>
              <a:off x="6615113" y="3094038"/>
              <a:ext cx="400050" cy="442913"/>
            </a:xfrm>
            <a:custGeom>
              <a:avLst/>
              <a:gdLst>
                <a:gd name="T0" fmla="*/ 0 w 132"/>
                <a:gd name="T1" fmla="*/ 0 h 146"/>
                <a:gd name="T2" fmla="*/ 400050 w 132"/>
                <a:gd name="T3" fmla="*/ 442913 h 146"/>
                <a:gd name="T4" fmla="*/ 0 w 132"/>
                <a:gd name="T5" fmla="*/ 0 h 146"/>
                <a:gd name="T6" fmla="*/ 0 60000 65536"/>
                <a:gd name="T7" fmla="*/ 0 60000 65536"/>
                <a:gd name="T8" fmla="*/ 0 60000 65536"/>
                <a:gd name="T9" fmla="*/ 0 w 132"/>
                <a:gd name="T10" fmla="*/ 0 h 146"/>
                <a:gd name="T11" fmla="*/ 132 w 132"/>
                <a:gd name="T12" fmla="*/ 146 h 1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2" h="146">
                  <a:moveTo>
                    <a:pt x="0" y="0"/>
                  </a:moveTo>
                  <a:cubicBezTo>
                    <a:pt x="0" y="0"/>
                    <a:pt x="109" y="129"/>
                    <a:pt x="132" y="146"/>
                  </a:cubicBezTo>
                  <a:cubicBezTo>
                    <a:pt x="124" y="127"/>
                    <a:pt x="62" y="8"/>
                    <a:pt x="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45"/>
            <p:cNvSpPr/>
            <p:nvPr/>
          </p:nvSpPr>
          <p:spPr bwMode="auto">
            <a:xfrm>
              <a:off x="6869113" y="3168650"/>
              <a:ext cx="282575" cy="301625"/>
            </a:xfrm>
            <a:custGeom>
              <a:avLst/>
              <a:gdLst>
                <a:gd name="T0" fmla="*/ 3038 w 93"/>
                <a:gd name="T1" fmla="*/ 0 h 99"/>
                <a:gd name="T2" fmla="*/ 0 w 93"/>
                <a:gd name="T3" fmla="*/ 0 h 99"/>
                <a:gd name="T4" fmla="*/ 282575 w 93"/>
                <a:gd name="T5" fmla="*/ 301625 h 99"/>
                <a:gd name="T6" fmla="*/ 3038 w 93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"/>
                <a:gd name="T13" fmla="*/ 0 h 99"/>
                <a:gd name="T14" fmla="*/ 93 w 93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" h="99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65" y="85"/>
                    <a:pt x="93" y="99"/>
                  </a:cubicBezTo>
                  <a:cubicBezTo>
                    <a:pt x="88" y="85"/>
                    <a:pt x="16" y="0"/>
                    <a:pt x="1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46"/>
            <p:cNvSpPr/>
            <p:nvPr/>
          </p:nvSpPr>
          <p:spPr bwMode="auto">
            <a:xfrm>
              <a:off x="5180013" y="2938463"/>
              <a:ext cx="360363" cy="479425"/>
            </a:xfrm>
            <a:custGeom>
              <a:avLst/>
              <a:gdLst>
                <a:gd name="T0" fmla="*/ 211978 w 119"/>
                <a:gd name="T1" fmla="*/ 0 h 158"/>
                <a:gd name="T2" fmla="*/ 0 w 119"/>
                <a:gd name="T3" fmla="*/ 324674 h 158"/>
                <a:gd name="T4" fmla="*/ 21198 w 119"/>
                <a:gd name="T5" fmla="*/ 330743 h 158"/>
                <a:gd name="T6" fmla="*/ 211978 w 119"/>
                <a:gd name="T7" fmla="*/ 136545 h 158"/>
                <a:gd name="T8" fmla="*/ 72678 w 119"/>
                <a:gd name="T9" fmla="*/ 479425 h 158"/>
                <a:gd name="T10" fmla="*/ 75707 w 119"/>
                <a:gd name="T11" fmla="*/ 479425 h 158"/>
                <a:gd name="T12" fmla="*/ 324024 w 119"/>
                <a:gd name="T13" fmla="*/ 42481 h 158"/>
                <a:gd name="T14" fmla="*/ 324024 w 119"/>
                <a:gd name="T15" fmla="*/ 42481 h 158"/>
                <a:gd name="T16" fmla="*/ 196837 w 119"/>
                <a:gd name="T17" fmla="*/ 103167 h 158"/>
                <a:gd name="T18" fmla="*/ 211978 w 119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58"/>
                <a:gd name="T32" fmla="*/ 119 w 119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58">
                  <a:moveTo>
                    <a:pt x="70" y="0"/>
                  </a:moveTo>
                  <a:cubicBezTo>
                    <a:pt x="70" y="0"/>
                    <a:pt x="31" y="76"/>
                    <a:pt x="0" y="107"/>
                  </a:cubicBezTo>
                  <a:cubicBezTo>
                    <a:pt x="2" y="108"/>
                    <a:pt x="4" y="109"/>
                    <a:pt x="7" y="109"/>
                  </a:cubicBezTo>
                  <a:cubicBezTo>
                    <a:pt x="29" y="109"/>
                    <a:pt x="60" y="63"/>
                    <a:pt x="70" y="45"/>
                  </a:cubicBezTo>
                  <a:cubicBezTo>
                    <a:pt x="52" y="88"/>
                    <a:pt x="20" y="158"/>
                    <a:pt x="24" y="158"/>
                  </a:cubicBezTo>
                  <a:cubicBezTo>
                    <a:pt x="25" y="158"/>
                    <a:pt x="25" y="158"/>
                    <a:pt x="25" y="158"/>
                  </a:cubicBezTo>
                  <a:cubicBezTo>
                    <a:pt x="34" y="149"/>
                    <a:pt x="119" y="14"/>
                    <a:pt x="107" y="14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93" y="17"/>
                    <a:pt x="65" y="34"/>
                    <a:pt x="65" y="34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47"/>
            <p:cNvSpPr/>
            <p:nvPr/>
          </p:nvSpPr>
          <p:spPr bwMode="auto">
            <a:xfrm>
              <a:off x="5222876" y="3333750"/>
              <a:ext cx="211138" cy="269875"/>
            </a:xfrm>
            <a:custGeom>
              <a:avLst/>
              <a:gdLst>
                <a:gd name="T0" fmla="*/ 205105 w 70"/>
                <a:gd name="T1" fmla="*/ 0 h 89"/>
                <a:gd name="T2" fmla="*/ 3016 w 70"/>
                <a:gd name="T3" fmla="*/ 269875 h 89"/>
                <a:gd name="T4" fmla="*/ 9049 w 70"/>
                <a:gd name="T5" fmla="*/ 263810 h 89"/>
                <a:gd name="T6" fmla="*/ 205105 w 70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89"/>
                <a:gd name="T14" fmla="*/ 70 w 70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89">
                  <a:moveTo>
                    <a:pt x="68" y="0"/>
                  </a:moveTo>
                  <a:cubicBezTo>
                    <a:pt x="68" y="0"/>
                    <a:pt x="0" y="89"/>
                    <a:pt x="1" y="89"/>
                  </a:cubicBezTo>
                  <a:cubicBezTo>
                    <a:pt x="1" y="89"/>
                    <a:pt x="2" y="88"/>
                    <a:pt x="3" y="87"/>
                  </a:cubicBezTo>
                  <a:cubicBezTo>
                    <a:pt x="17" y="70"/>
                    <a:pt x="70" y="50"/>
                    <a:pt x="68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48"/>
            <p:cNvSpPr/>
            <p:nvPr/>
          </p:nvSpPr>
          <p:spPr bwMode="auto">
            <a:xfrm>
              <a:off x="4846638" y="4895850"/>
              <a:ext cx="339725" cy="431800"/>
            </a:xfrm>
            <a:custGeom>
              <a:avLst/>
              <a:gdLst>
                <a:gd name="T0" fmla="*/ 336692 w 112"/>
                <a:gd name="T1" fmla="*/ 0 h 142"/>
                <a:gd name="T2" fmla="*/ 0 w 112"/>
                <a:gd name="T3" fmla="*/ 431800 h 142"/>
                <a:gd name="T4" fmla="*/ 339725 w 112"/>
                <a:gd name="T5" fmla="*/ 12163 h 142"/>
                <a:gd name="T6" fmla="*/ 336692 w 112"/>
                <a:gd name="T7" fmla="*/ 0 h 1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2"/>
                <a:gd name="T13" fmla="*/ 0 h 142"/>
                <a:gd name="T14" fmla="*/ 112 w 112"/>
                <a:gd name="T15" fmla="*/ 142 h 1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" h="142">
                  <a:moveTo>
                    <a:pt x="111" y="0"/>
                  </a:moveTo>
                  <a:cubicBezTo>
                    <a:pt x="97" y="18"/>
                    <a:pt x="15" y="121"/>
                    <a:pt x="0" y="142"/>
                  </a:cubicBezTo>
                  <a:cubicBezTo>
                    <a:pt x="14" y="142"/>
                    <a:pt x="106" y="63"/>
                    <a:pt x="112" y="4"/>
                  </a:cubicBezTo>
                  <a:cubicBezTo>
                    <a:pt x="112" y="3"/>
                    <a:pt x="111" y="2"/>
                    <a:pt x="111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49"/>
            <p:cNvSpPr/>
            <p:nvPr/>
          </p:nvSpPr>
          <p:spPr bwMode="auto">
            <a:xfrm>
              <a:off x="5419726" y="5097463"/>
              <a:ext cx="3175" cy="3175"/>
            </a:xfrm>
            <a:custGeom>
              <a:avLst/>
              <a:gdLst>
                <a:gd name="T0" fmla="*/ 3175 w 1"/>
                <a:gd name="T1" fmla="*/ 0 h 1"/>
                <a:gd name="T2" fmla="*/ 0 w 1"/>
                <a:gd name="T3" fmla="*/ 3175 h 1"/>
                <a:gd name="T4" fmla="*/ 3175 w 1"/>
                <a:gd name="T5" fmla="*/ 3175 h 1"/>
                <a:gd name="T6" fmla="*/ 3175 w 1"/>
                <a:gd name="T7" fmla="*/ 3175 h 1"/>
                <a:gd name="T8" fmla="*/ 3175 w 1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1"/>
                <a:gd name="T17" fmla="*/ 1 w 1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50"/>
            <p:cNvSpPr>
              <a:spLocks noEditPoints="1"/>
            </p:cNvSpPr>
            <p:nvPr/>
          </p:nvSpPr>
          <p:spPr bwMode="auto">
            <a:xfrm>
              <a:off x="5264151" y="5008563"/>
              <a:ext cx="192088" cy="198438"/>
            </a:xfrm>
            <a:custGeom>
              <a:avLst/>
              <a:gdLst>
                <a:gd name="T0" fmla="*/ 192088 w 63"/>
                <a:gd name="T1" fmla="*/ 15264 h 65"/>
                <a:gd name="T2" fmla="*/ 173794 w 63"/>
                <a:gd name="T3" fmla="*/ 21370 h 65"/>
                <a:gd name="T4" fmla="*/ 167696 w 63"/>
                <a:gd name="T5" fmla="*/ 24423 h 65"/>
                <a:gd name="T6" fmla="*/ 164647 w 63"/>
                <a:gd name="T7" fmla="*/ 24423 h 65"/>
                <a:gd name="T8" fmla="*/ 121961 w 63"/>
                <a:gd name="T9" fmla="*/ 27476 h 65"/>
                <a:gd name="T10" fmla="*/ 115863 w 63"/>
                <a:gd name="T11" fmla="*/ 27476 h 65"/>
                <a:gd name="T12" fmla="*/ 155500 w 63"/>
                <a:gd name="T13" fmla="*/ 91587 h 65"/>
                <a:gd name="T14" fmla="*/ 158549 w 63"/>
                <a:gd name="T15" fmla="*/ 88534 h 65"/>
                <a:gd name="T16" fmla="*/ 158549 w 63"/>
                <a:gd name="T17" fmla="*/ 91587 h 65"/>
                <a:gd name="T18" fmla="*/ 158549 w 63"/>
                <a:gd name="T19" fmla="*/ 88534 h 65"/>
                <a:gd name="T20" fmla="*/ 192088 w 63"/>
                <a:gd name="T21" fmla="*/ 15264 h 65"/>
                <a:gd name="T22" fmla="*/ 15245 w 63"/>
                <a:gd name="T23" fmla="*/ 0 h 65"/>
                <a:gd name="T24" fmla="*/ 0 w 63"/>
                <a:gd name="T25" fmla="*/ 198438 h 65"/>
                <a:gd name="T26" fmla="*/ 54882 w 63"/>
                <a:gd name="T27" fmla="*/ 18317 h 65"/>
                <a:gd name="T28" fmla="*/ 15245 w 63"/>
                <a:gd name="T29" fmla="*/ 0 h 6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65"/>
                <a:gd name="T47" fmla="*/ 63 w 63"/>
                <a:gd name="T48" fmla="*/ 65 h 6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65">
                  <a:moveTo>
                    <a:pt x="63" y="5"/>
                  </a:moveTo>
                  <a:cubicBezTo>
                    <a:pt x="61" y="6"/>
                    <a:pt x="59" y="7"/>
                    <a:pt x="57" y="7"/>
                  </a:cubicBezTo>
                  <a:cubicBezTo>
                    <a:pt x="56" y="8"/>
                    <a:pt x="56" y="8"/>
                    <a:pt x="55" y="8"/>
                  </a:cubicBezTo>
                  <a:cubicBezTo>
                    <a:pt x="55" y="8"/>
                    <a:pt x="54" y="8"/>
                    <a:pt x="54" y="8"/>
                  </a:cubicBezTo>
                  <a:cubicBezTo>
                    <a:pt x="50" y="9"/>
                    <a:pt x="45" y="9"/>
                    <a:pt x="40" y="9"/>
                  </a:cubicBezTo>
                  <a:cubicBezTo>
                    <a:pt x="39" y="9"/>
                    <a:pt x="38" y="9"/>
                    <a:pt x="38" y="9"/>
                  </a:cubicBezTo>
                  <a:cubicBezTo>
                    <a:pt x="43" y="23"/>
                    <a:pt x="49" y="29"/>
                    <a:pt x="51" y="30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30"/>
                  </a:cubicBezTo>
                  <a:cubicBezTo>
                    <a:pt x="53" y="30"/>
                    <a:pt x="53" y="29"/>
                    <a:pt x="52" y="29"/>
                  </a:cubicBezTo>
                  <a:cubicBezTo>
                    <a:pt x="52" y="27"/>
                    <a:pt x="57" y="17"/>
                    <a:pt x="63" y="5"/>
                  </a:cubicBezTo>
                  <a:moveTo>
                    <a:pt x="5" y="0"/>
                  </a:moveTo>
                  <a:cubicBezTo>
                    <a:pt x="3" y="31"/>
                    <a:pt x="1" y="60"/>
                    <a:pt x="0" y="65"/>
                  </a:cubicBezTo>
                  <a:cubicBezTo>
                    <a:pt x="8" y="49"/>
                    <a:pt x="14" y="25"/>
                    <a:pt x="18" y="6"/>
                  </a:cubicBezTo>
                  <a:cubicBezTo>
                    <a:pt x="14" y="4"/>
                    <a:pt x="9" y="2"/>
                    <a:pt x="5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51"/>
            <p:cNvSpPr/>
            <p:nvPr/>
          </p:nvSpPr>
          <p:spPr bwMode="auto">
            <a:xfrm>
              <a:off x="5753101" y="5154613"/>
              <a:ext cx="247650" cy="455613"/>
            </a:xfrm>
            <a:custGeom>
              <a:avLst/>
              <a:gdLst>
                <a:gd name="T0" fmla="*/ 12080 w 82"/>
                <a:gd name="T1" fmla="*/ 0 h 150"/>
                <a:gd name="T2" fmla="*/ 0 w 82"/>
                <a:gd name="T3" fmla="*/ 9112 h 150"/>
                <a:gd name="T4" fmla="*/ 247650 w 82"/>
                <a:gd name="T5" fmla="*/ 455613 h 150"/>
                <a:gd name="T6" fmla="*/ 12080 w 82"/>
                <a:gd name="T7" fmla="*/ 0 h 1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"/>
                <a:gd name="T13" fmla="*/ 0 h 150"/>
                <a:gd name="T14" fmla="*/ 82 w 82"/>
                <a:gd name="T15" fmla="*/ 150 h 1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" h="150">
                  <a:moveTo>
                    <a:pt x="4" y="0"/>
                  </a:moveTo>
                  <a:cubicBezTo>
                    <a:pt x="2" y="0"/>
                    <a:pt x="1" y="1"/>
                    <a:pt x="0" y="3"/>
                  </a:cubicBezTo>
                  <a:cubicBezTo>
                    <a:pt x="0" y="3"/>
                    <a:pt x="31" y="113"/>
                    <a:pt x="82" y="150"/>
                  </a:cubicBezTo>
                  <a:cubicBezTo>
                    <a:pt x="76" y="121"/>
                    <a:pt x="21" y="0"/>
                    <a:pt x="4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52"/>
            <p:cNvSpPr/>
            <p:nvPr/>
          </p:nvSpPr>
          <p:spPr bwMode="auto">
            <a:xfrm>
              <a:off x="5991226" y="4914900"/>
              <a:ext cx="306388" cy="582613"/>
            </a:xfrm>
            <a:custGeom>
              <a:avLst/>
              <a:gdLst>
                <a:gd name="T0" fmla="*/ 6067 w 101"/>
                <a:gd name="T1" fmla="*/ 0 h 192"/>
                <a:gd name="T2" fmla="*/ 15168 w 101"/>
                <a:gd name="T3" fmla="*/ 188135 h 192"/>
                <a:gd name="T4" fmla="*/ 306388 w 101"/>
                <a:gd name="T5" fmla="*/ 582613 h 192"/>
                <a:gd name="T6" fmla="*/ 303354 w 101"/>
                <a:gd name="T7" fmla="*/ 573510 h 192"/>
                <a:gd name="T8" fmla="*/ 200214 w 101"/>
                <a:gd name="T9" fmla="*/ 388409 h 192"/>
                <a:gd name="T10" fmla="*/ 203248 w 101"/>
                <a:gd name="T11" fmla="*/ 373236 h 192"/>
                <a:gd name="T12" fmla="*/ 9101 w 101"/>
                <a:gd name="T13" fmla="*/ 0 h 192"/>
                <a:gd name="T14" fmla="*/ 6067 w 101"/>
                <a:gd name="T15" fmla="*/ 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192"/>
                <a:gd name="T26" fmla="*/ 101 w 101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192">
                  <a:moveTo>
                    <a:pt x="2" y="0"/>
                  </a:moveTo>
                  <a:cubicBezTo>
                    <a:pt x="0" y="0"/>
                    <a:pt x="5" y="62"/>
                    <a:pt x="5" y="62"/>
                  </a:cubicBezTo>
                  <a:cubicBezTo>
                    <a:pt x="5" y="62"/>
                    <a:pt x="59" y="167"/>
                    <a:pt x="101" y="192"/>
                  </a:cubicBezTo>
                  <a:cubicBezTo>
                    <a:pt x="101" y="191"/>
                    <a:pt x="100" y="190"/>
                    <a:pt x="100" y="189"/>
                  </a:cubicBezTo>
                  <a:cubicBezTo>
                    <a:pt x="80" y="176"/>
                    <a:pt x="66" y="154"/>
                    <a:pt x="66" y="128"/>
                  </a:cubicBezTo>
                  <a:cubicBezTo>
                    <a:pt x="66" y="126"/>
                    <a:pt x="67" y="125"/>
                    <a:pt x="67" y="123"/>
                  </a:cubicBezTo>
                  <a:cubicBezTo>
                    <a:pt x="39" y="69"/>
                    <a:pt x="4" y="4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53"/>
            <p:cNvSpPr/>
            <p:nvPr/>
          </p:nvSpPr>
          <p:spPr bwMode="auto">
            <a:xfrm>
              <a:off x="4659313" y="4711700"/>
              <a:ext cx="369888" cy="446088"/>
            </a:xfrm>
            <a:custGeom>
              <a:avLst/>
              <a:gdLst>
                <a:gd name="T0" fmla="*/ 266804 w 122"/>
                <a:gd name="T1" fmla="*/ 0 h 147"/>
                <a:gd name="T2" fmla="*/ 266804 w 122"/>
                <a:gd name="T3" fmla="*/ 0 h 147"/>
                <a:gd name="T4" fmla="*/ 266804 w 122"/>
                <a:gd name="T5" fmla="*/ 0 h 147"/>
                <a:gd name="T6" fmla="*/ 266804 w 122"/>
                <a:gd name="T7" fmla="*/ 0 h 147"/>
                <a:gd name="T8" fmla="*/ 0 w 122"/>
                <a:gd name="T9" fmla="*/ 245804 h 147"/>
                <a:gd name="T10" fmla="*/ 24255 w 122"/>
                <a:gd name="T11" fmla="*/ 254907 h 147"/>
                <a:gd name="T12" fmla="*/ 248613 w 122"/>
                <a:gd name="T13" fmla="*/ 179042 h 147"/>
                <a:gd name="T14" fmla="*/ 203135 w 122"/>
                <a:gd name="T15" fmla="*/ 446088 h 147"/>
                <a:gd name="T16" fmla="*/ 206167 w 122"/>
                <a:gd name="T17" fmla="*/ 443053 h 147"/>
                <a:gd name="T18" fmla="*/ 366856 w 122"/>
                <a:gd name="T19" fmla="*/ 142627 h 147"/>
                <a:gd name="T20" fmla="*/ 366856 w 122"/>
                <a:gd name="T21" fmla="*/ 139592 h 147"/>
                <a:gd name="T22" fmla="*/ 300155 w 122"/>
                <a:gd name="T23" fmla="*/ 188146 h 147"/>
                <a:gd name="T24" fmla="*/ 266804 w 122"/>
                <a:gd name="T25" fmla="*/ 0 h 1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2"/>
                <a:gd name="T40" fmla="*/ 0 h 147"/>
                <a:gd name="T41" fmla="*/ 122 w 122"/>
                <a:gd name="T42" fmla="*/ 147 h 1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2" h="147">
                  <a:moveTo>
                    <a:pt x="88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9" y="57"/>
                    <a:pt x="0" y="81"/>
                  </a:cubicBezTo>
                  <a:cubicBezTo>
                    <a:pt x="1" y="83"/>
                    <a:pt x="4" y="84"/>
                    <a:pt x="8" y="84"/>
                  </a:cubicBezTo>
                  <a:cubicBezTo>
                    <a:pt x="27" y="84"/>
                    <a:pt x="72" y="66"/>
                    <a:pt x="82" y="59"/>
                  </a:cubicBezTo>
                  <a:cubicBezTo>
                    <a:pt x="90" y="69"/>
                    <a:pt x="62" y="147"/>
                    <a:pt x="67" y="147"/>
                  </a:cubicBezTo>
                  <a:cubicBezTo>
                    <a:pt x="67" y="147"/>
                    <a:pt x="67" y="147"/>
                    <a:pt x="68" y="146"/>
                  </a:cubicBezTo>
                  <a:cubicBezTo>
                    <a:pt x="76" y="138"/>
                    <a:pt x="118" y="56"/>
                    <a:pt x="121" y="47"/>
                  </a:cubicBezTo>
                  <a:cubicBezTo>
                    <a:pt x="122" y="46"/>
                    <a:pt x="121" y="46"/>
                    <a:pt x="121" y="46"/>
                  </a:cubicBezTo>
                  <a:cubicBezTo>
                    <a:pt x="117" y="46"/>
                    <a:pt x="99" y="62"/>
                    <a:pt x="99" y="62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00654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54"/>
            <p:cNvSpPr/>
            <p:nvPr/>
          </p:nvSpPr>
          <p:spPr bwMode="auto">
            <a:xfrm>
              <a:off x="4902201" y="5727700"/>
              <a:ext cx="458788" cy="228600"/>
            </a:xfrm>
            <a:custGeom>
              <a:avLst/>
              <a:gdLst>
                <a:gd name="T0" fmla="*/ 319944 w 152"/>
                <a:gd name="T1" fmla="*/ 0 h 75"/>
                <a:gd name="T2" fmla="*/ 6037 w 152"/>
                <a:gd name="T3" fmla="*/ 222504 h 75"/>
                <a:gd name="T4" fmla="*/ 3018 w 152"/>
                <a:gd name="T5" fmla="*/ 228600 h 75"/>
                <a:gd name="T6" fmla="*/ 319944 w 152"/>
                <a:gd name="T7" fmla="*/ 0 h 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2"/>
                <a:gd name="T13" fmla="*/ 0 h 75"/>
                <a:gd name="T14" fmla="*/ 152 w 152"/>
                <a:gd name="T15" fmla="*/ 75 h 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2" h="75">
                  <a:moveTo>
                    <a:pt x="106" y="0"/>
                  </a:moveTo>
                  <a:cubicBezTo>
                    <a:pt x="106" y="0"/>
                    <a:pt x="21" y="62"/>
                    <a:pt x="2" y="73"/>
                  </a:cubicBezTo>
                  <a:cubicBezTo>
                    <a:pt x="0" y="74"/>
                    <a:pt x="0" y="75"/>
                    <a:pt x="1" y="75"/>
                  </a:cubicBezTo>
                  <a:cubicBezTo>
                    <a:pt x="15" y="75"/>
                    <a:pt x="152" y="33"/>
                    <a:pt x="106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55"/>
            <p:cNvSpPr/>
            <p:nvPr/>
          </p:nvSpPr>
          <p:spPr bwMode="auto">
            <a:xfrm>
              <a:off x="3898901" y="5060950"/>
              <a:ext cx="419100" cy="163513"/>
            </a:xfrm>
            <a:custGeom>
              <a:avLst/>
              <a:gdLst>
                <a:gd name="T0" fmla="*/ 419100 w 138"/>
                <a:gd name="T1" fmla="*/ 0 h 54"/>
                <a:gd name="T2" fmla="*/ 0 w 138"/>
                <a:gd name="T3" fmla="*/ 163513 h 54"/>
                <a:gd name="T4" fmla="*/ 97183 w 138"/>
                <a:gd name="T5" fmla="*/ 163513 h 54"/>
                <a:gd name="T6" fmla="*/ 419100 w 138"/>
                <a:gd name="T7" fmla="*/ 0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54"/>
                <a:gd name="T14" fmla="*/ 138 w 13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54">
                  <a:moveTo>
                    <a:pt x="138" y="0"/>
                  </a:moveTo>
                  <a:cubicBezTo>
                    <a:pt x="138" y="0"/>
                    <a:pt x="25" y="48"/>
                    <a:pt x="0" y="54"/>
                  </a:cubicBezTo>
                  <a:cubicBezTo>
                    <a:pt x="8" y="54"/>
                    <a:pt x="20" y="54"/>
                    <a:pt x="32" y="54"/>
                  </a:cubicBezTo>
                  <a:cubicBezTo>
                    <a:pt x="76" y="54"/>
                    <a:pt x="136" y="49"/>
                    <a:pt x="138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56"/>
            <p:cNvSpPr/>
            <p:nvPr/>
          </p:nvSpPr>
          <p:spPr bwMode="auto">
            <a:xfrm>
              <a:off x="5683251" y="5719763"/>
              <a:ext cx="298450" cy="273050"/>
            </a:xfrm>
            <a:custGeom>
              <a:avLst/>
              <a:gdLst>
                <a:gd name="T0" fmla="*/ 217055 w 99"/>
                <a:gd name="T1" fmla="*/ 0 h 90"/>
                <a:gd name="T2" fmla="*/ 204996 w 99"/>
                <a:gd name="T3" fmla="*/ 0 h 90"/>
                <a:gd name="T4" fmla="*/ 0 w 99"/>
                <a:gd name="T5" fmla="*/ 273050 h 90"/>
                <a:gd name="T6" fmla="*/ 298450 w 99"/>
                <a:gd name="T7" fmla="*/ 33373 h 90"/>
                <a:gd name="T8" fmla="*/ 217055 w 99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90"/>
                <a:gd name="T17" fmla="*/ 99 w 99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90">
                  <a:moveTo>
                    <a:pt x="72" y="0"/>
                  </a:moveTo>
                  <a:cubicBezTo>
                    <a:pt x="70" y="0"/>
                    <a:pt x="68" y="0"/>
                    <a:pt x="68" y="0"/>
                  </a:cubicBezTo>
                  <a:cubicBezTo>
                    <a:pt x="68" y="0"/>
                    <a:pt x="0" y="76"/>
                    <a:pt x="0" y="90"/>
                  </a:cubicBezTo>
                  <a:cubicBezTo>
                    <a:pt x="20" y="82"/>
                    <a:pt x="99" y="37"/>
                    <a:pt x="99" y="11"/>
                  </a:cubicBezTo>
                  <a:cubicBezTo>
                    <a:pt x="91" y="1"/>
                    <a:pt x="78" y="0"/>
                    <a:pt x="72" y="0"/>
                  </a:cubicBezTo>
                </a:path>
              </a:pathLst>
            </a:custGeom>
            <a:solidFill>
              <a:srgbClr val="00483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57"/>
            <p:cNvSpPr>
              <a:spLocks noEditPoints="1"/>
            </p:cNvSpPr>
            <p:nvPr/>
          </p:nvSpPr>
          <p:spPr bwMode="auto">
            <a:xfrm>
              <a:off x="6297613" y="2789238"/>
              <a:ext cx="427038" cy="292100"/>
            </a:xfrm>
            <a:custGeom>
              <a:avLst/>
              <a:gdLst>
                <a:gd name="T0" fmla="*/ 420981 w 141"/>
                <a:gd name="T1" fmla="*/ 33470 h 96"/>
                <a:gd name="T2" fmla="*/ 230177 w 141"/>
                <a:gd name="T3" fmla="*/ 170392 h 96"/>
                <a:gd name="T4" fmla="*/ 230177 w 141"/>
                <a:gd name="T5" fmla="*/ 170392 h 96"/>
                <a:gd name="T6" fmla="*/ 230177 w 141"/>
                <a:gd name="T7" fmla="*/ 170392 h 96"/>
                <a:gd name="T8" fmla="*/ 230177 w 141"/>
                <a:gd name="T9" fmla="*/ 170392 h 96"/>
                <a:gd name="T10" fmla="*/ 227148 w 141"/>
                <a:gd name="T11" fmla="*/ 170392 h 96"/>
                <a:gd name="T12" fmla="*/ 227148 w 141"/>
                <a:gd name="T13" fmla="*/ 170392 h 96"/>
                <a:gd name="T14" fmla="*/ 227148 w 141"/>
                <a:gd name="T15" fmla="*/ 170392 h 96"/>
                <a:gd name="T16" fmla="*/ 227148 w 141"/>
                <a:gd name="T17" fmla="*/ 170392 h 96"/>
                <a:gd name="T18" fmla="*/ 227148 w 141"/>
                <a:gd name="T19" fmla="*/ 170392 h 96"/>
                <a:gd name="T20" fmla="*/ 227148 w 141"/>
                <a:gd name="T21" fmla="*/ 170392 h 96"/>
                <a:gd name="T22" fmla="*/ 227148 w 141"/>
                <a:gd name="T23" fmla="*/ 170392 h 96"/>
                <a:gd name="T24" fmla="*/ 227148 w 141"/>
                <a:gd name="T25" fmla="*/ 170392 h 96"/>
                <a:gd name="T26" fmla="*/ 227148 w 141"/>
                <a:gd name="T27" fmla="*/ 170392 h 96"/>
                <a:gd name="T28" fmla="*/ 224119 w 141"/>
                <a:gd name="T29" fmla="*/ 170392 h 96"/>
                <a:gd name="T30" fmla="*/ 224119 w 141"/>
                <a:gd name="T31" fmla="*/ 170392 h 96"/>
                <a:gd name="T32" fmla="*/ 224119 w 141"/>
                <a:gd name="T33" fmla="*/ 170392 h 96"/>
                <a:gd name="T34" fmla="*/ 224119 w 141"/>
                <a:gd name="T35" fmla="*/ 170392 h 96"/>
                <a:gd name="T36" fmla="*/ 224119 w 141"/>
                <a:gd name="T37" fmla="*/ 170392 h 96"/>
                <a:gd name="T38" fmla="*/ 224119 w 141"/>
                <a:gd name="T39" fmla="*/ 170392 h 96"/>
                <a:gd name="T40" fmla="*/ 184747 w 141"/>
                <a:gd name="T41" fmla="*/ 167349 h 96"/>
                <a:gd name="T42" fmla="*/ 339207 w 141"/>
                <a:gd name="T43" fmla="*/ 252545 h 96"/>
                <a:gd name="T44" fmla="*/ 427038 w 141"/>
                <a:gd name="T45" fmla="*/ 79110 h 96"/>
                <a:gd name="T46" fmla="*/ 420981 w 141"/>
                <a:gd name="T47" fmla="*/ 33470 h 96"/>
                <a:gd name="T48" fmla="*/ 15143 w 141"/>
                <a:gd name="T49" fmla="*/ 0 h 96"/>
                <a:gd name="T50" fmla="*/ 0 w 141"/>
                <a:gd name="T51" fmla="*/ 79110 h 96"/>
                <a:gd name="T52" fmla="*/ 3029 w 141"/>
                <a:gd name="T53" fmla="*/ 112580 h 96"/>
                <a:gd name="T54" fmla="*/ 215033 w 141"/>
                <a:gd name="T55" fmla="*/ 292100 h 96"/>
                <a:gd name="T56" fmla="*/ 260463 w 141"/>
                <a:gd name="T57" fmla="*/ 289057 h 96"/>
                <a:gd name="T58" fmla="*/ 178690 w 141"/>
                <a:gd name="T59" fmla="*/ 167349 h 96"/>
                <a:gd name="T60" fmla="*/ 15143 w 141"/>
                <a:gd name="T61" fmla="*/ 0 h 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41"/>
                <a:gd name="T94" fmla="*/ 0 h 96"/>
                <a:gd name="T95" fmla="*/ 141 w 141"/>
                <a:gd name="T96" fmla="*/ 96 h 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41" h="96">
                  <a:moveTo>
                    <a:pt x="139" y="11"/>
                  </a:moveTo>
                  <a:cubicBezTo>
                    <a:pt x="129" y="37"/>
                    <a:pt x="105" y="55"/>
                    <a:pt x="76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6" y="56"/>
                    <a:pt x="76" y="56"/>
                    <a:pt x="76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0" y="56"/>
                    <a:pt x="65" y="56"/>
                    <a:pt x="61" y="55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29" y="70"/>
                    <a:pt x="141" y="49"/>
                    <a:pt x="141" y="26"/>
                  </a:cubicBezTo>
                  <a:cubicBezTo>
                    <a:pt x="141" y="21"/>
                    <a:pt x="140" y="16"/>
                    <a:pt x="139" y="11"/>
                  </a:cubicBezTo>
                  <a:moveTo>
                    <a:pt x="5" y="0"/>
                  </a:moveTo>
                  <a:cubicBezTo>
                    <a:pt x="2" y="8"/>
                    <a:pt x="0" y="17"/>
                    <a:pt x="0" y="26"/>
                  </a:cubicBezTo>
                  <a:cubicBezTo>
                    <a:pt x="0" y="30"/>
                    <a:pt x="0" y="33"/>
                    <a:pt x="1" y="37"/>
                  </a:cubicBezTo>
                  <a:cubicBezTo>
                    <a:pt x="19" y="48"/>
                    <a:pt x="47" y="73"/>
                    <a:pt x="71" y="96"/>
                  </a:cubicBezTo>
                  <a:cubicBezTo>
                    <a:pt x="76" y="96"/>
                    <a:pt x="81" y="96"/>
                    <a:pt x="86" y="9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32" y="49"/>
                    <a:pt x="11" y="27"/>
                    <a:pt x="5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58"/>
            <p:cNvSpPr>
              <a:spLocks noEditPoints="1"/>
            </p:cNvSpPr>
            <p:nvPr/>
          </p:nvSpPr>
          <p:spPr bwMode="auto">
            <a:xfrm>
              <a:off x="6300788" y="2901950"/>
              <a:ext cx="334963" cy="179388"/>
            </a:xfrm>
            <a:custGeom>
              <a:avLst/>
              <a:gdLst>
                <a:gd name="T0" fmla="*/ 175026 w 111"/>
                <a:gd name="T1" fmla="*/ 54729 h 59"/>
                <a:gd name="T2" fmla="*/ 256503 w 111"/>
                <a:gd name="T3" fmla="*/ 176348 h 59"/>
                <a:gd name="T4" fmla="*/ 334963 w 111"/>
                <a:gd name="T5" fmla="*/ 139862 h 59"/>
                <a:gd name="T6" fmla="*/ 181061 w 111"/>
                <a:gd name="T7" fmla="*/ 54729 h 59"/>
                <a:gd name="T8" fmla="*/ 175026 w 111"/>
                <a:gd name="T9" fmla="*/ 54729 h 59"/>
                <a:gd name="T10" fmla="*/ 0 w 111"/>
                <a:gd name="T11" fmla="*/ 0 h 59"/>
                <a:gd name="T12" fmla="*/ 51301 w 111"/>
                <a:gd name="T13" fmla="*/ 109457 h 59"/>
                <a:gd name="T14" fmla="*/ 60354 w 111"/>
                <a:gd name="T15" fmla="*/ 106417 h 59"/>
                <a:gd name="T16" fmla="*/ 138814 w 111"/>
                <a:gd name="T17" fmla="*/ 167226 h 59"/>
                <a:gd name="T18" fmla="*/ 211238 w 111"/>
                <a:gd name="T19" fmla="*/ 179388 h 59"/>
                <a:gd name="T20" fmla="*/ 211238 w 111"/>
                <a:gd name="T21" fmla="*/ 179388 h 59"/>
                <a:gd name="T22" fmla="*/ 0 w 111"/>
                <a:gd name="T23" fmla="*/ 0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1"/>
                <a:gd name="T37" fmla="*/ 0 h 59"/>
                <a:gd name="T38" fmla="*/ 111 w 111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1" h="59">
                  <a:moveTo>
                    <a:pt x="58" y="18"/>
                  </a:moveTo>
                  <a:cubicBezTo>
                    <a:pt x="85" y="58"/>
                    <a:pt x="85" y="58"/>
                    <a:pt x="85" y="58"/>
                  </a:cubicBezTo>
                  <a:cubicBezTo>
                    <a:pt x="94" y="56"/>
                    <a:pt x="103" y="52"/>
                    <a:pt x="111" y="46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59" y="18"/>
                    <a:pt x="59" y="18"/>
                    <a:pt x="58" y="18"/>
                  </a:cubicBezTo>
                  <a:moveTo>
                    <a:pt x="0" y="0"/>
                  </a:moveTo>
                  <a:cubicBezTo>
                    <a:pt x="2" y="14"/>
                    <a:pt x="8" y="27"/>
                    <a:pt x="17" y="36"/>
                  </a:cubicBezTo>
                  <a:cubicBezTo>
                    <a:pt x="18" y="36"/>
                    <a:pt x="19" y="35"/>
                    <a:pt x="20" y="35"/>
                  </a:cubicBezTo>
                  <a:cubicBezTo>
                    <a:pt x="25" y="35"/>
                    <a:pt x="35" y="43"/>
                    <a:pt x="46" y="55"/>
                  </a:cubicBezTo>
                  <a:cubicBezTo>
                    <a:pt x="53" y="58"/>
                    <a:pt x="61" y="59"/>
                    <a:pt x="70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46" y="36"/>
                    <a:pt x="18" y="11"/>
                    <a:pt x="0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59"/>
            <p:cNvSpPr/>
            <p:nvPr/>
          </p:nvSpPr>
          <p:spPr bwMode="auto">
            <a:xfrm>
              <a:off x="6351588" y="3008313"/>
              <a:ext cx="87313" cy="60325"/>
            </a:xfrm>
            <a:custGeom>
              <a:avLst/>
              <a:gdLst>
                <a:gd name="T0" fmla="*/ 9032 w 29"/>
                <a:gd name="T1" fmla="*/ 0 h 20"/>
                <a:gd name="T2" fmla="*/ 0 w 29"/>
                <a:gd name="T3" fmla="*/ 3016 h 20"/>
                <a:gd name="T4" fmla="*/ 87313 w 29"/>
                <a:gd name="T5" fmla="*/ 60325 h 20"/>
                <a:gd name="T6" fmla="*/ 9032 w 29"/>
                <a:gd name="T7" fmla="*/ 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20"/>
                <a:gd name="T14" fmla="*/ 29 w 29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20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8" y="10"/>
                    <a:pt x="18" y="16"/>
                    <a:pt x="29" y="20"/>
                  </a:cubicBezTo>
                  <a:cubicBezTo>
                    <a:pt x="18" y="8"/>
                    <a:pt x="8" y="0"/>
                    <a:pt x="3" y="0"/>
                  </a:cubicBezTo>
                </a:path>
              </a:pathLst>
            </a:custGeom>
            <a:solidFill>
              <a:srgbClr val="004D3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Oval 60"/>
            <p:cNvSpPr>
              <a:spLocks noChangeArrowheads="1"/>
            </p:cNvSpPr>
            <p:nvPr/>
          </p:nvSpPr>
          <p:spPr bwMode="auto">
            <a:xfrm>
              <a:off x="6307138" y="2532063"/>
              <a:ext cx="425450" cy="428625"/>
            </a:xfrm>
            <a:prstGeom prst="ellipse">
              <a:avLst/>
            </a:prstGeom>
            <a:solidFill>
              <a:srgbClr val="9CCC6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61"/>
            <p:cNvSpPr/>
            <p:nvPr/>
          </p:nvSpPr>
          <p:spPr bwMode="auto">
            <a:xfrm>
              <a:off x="6307138" y="2708275"/>
              <a:ext cx="425450" cy="193675"/>
            </a:xfrm>
            <a:custGeom>
              <a:avLst/>
              <a:gdLst>
                <a:gd name="T0" fmla="*/ 3017 w 141"/>
                <a:gd name="T1" fmla="*/ 21183 h 64"/>
                <a:gd name="T2" fmla="*/ 0 w 141"/>
                <a:gd name="T3" fmla="*/ 39340 h 64"/>
                <a:gd name="T4" fmla="*/ 42243 w 141"/>
                <a:gd name="T5" fmla="*/ 163413 h 64"/>
                <a:gd name="T6" fmla="*/ 377172 w 141"/>
                <a:gd name="T7" fmla="*/ 175518 h 64"/>
                <a:gd name="T8" fmla="*/ 425450 w 141"/>
                <a:gd name="T9" fmla="*/ 39340 h 64"/>
                <a:gd name="T10" fmla="*/ 422433 w 141"/>
                <a:gd name="T11" fmla="*/ 0 h 64"/>
                <a:gd name="T12" fmla="*/ 3017 w 141"/>
                <a:gd name="T13" fmla="*/ 21183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1"/>
                <a:gd name="T22" fmla="*/ 0 h 64"/>
                <a:gd name="T23" fmla="*/ 141 w 141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1" h="64">
                  <a:moveTo>
                    <a:pt x="1" y="7"/>
                  </a:moveTo>
                  <a:cubicBezTo>
                    <a:pt x="1" y="9"/>
                    <a:pt x="0" y="11"/>
                    <a:pt x="0" y="13"/>
                  </a:cubicBezTo>
                  <a:cubicBezTo>
                    <a:pt x="0" y="28"/>
                    <a:pt x="5" y="42"/>
                    <a:pt x="14" y="54"/>
                  </a:cubicBezTo>
                  <a:cubicBezTo>
                    <a:pt x="63" y="64"/>
                    <a:pt x="99" y="63"/>
                    <a:pt x="125" y="58"/>
                  </a:cubicBezTo>
                  <a:cubicBezTo>
                    <a:pt x="135" y="46"/>
                    <a:pt x="141" y="30"/>
                    <a:pt x="141" y="13"/>
                  </a:cubicBezTo>
                  <a:cubicBezTo>
                    <a:pt x="141" y="8"/>
                    <a:pt x="141" y="4"/>
                    <a:pt x="140" y="0"/>
                  </a:cubicBezTo>
                  <a:cubicBezTo>
                    <a:pt x="91" y="19"/>
                    <a:pt x="36" y="14"/>
                    <a:pt x="1" y="7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Oval 62"/>
            <p:cNvSpPr>
              <a:spLocks noChangeArrowheads="1"/>
            </p:cNvSpPr>
            <p:nvPr/>
          </p:nvSpPr>
          <p:spPr bwMode="auto">
            <a:xfrm>
              <a:off x="6497638" y="2798763"/>
              <a:ext cx="38100" cy="39688"/>
            </a:xfrm>
            <a:prstGeom prst="ellipse">
              <a:avLst/>
            </a:prstGeom>
            <a:solidFill>
              <a:srgbClr val="568B3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Oval 63"/>
            <p:cNvSpPr>
              <a:spLocks noChangeArrowheads="1"/>
            </p:cNvSpPr>
            <p:nvPr/>
          </p:nvSpPr>
          <p:spPr bwMode="auto">
            <a:xfrm>
              <a:off x="6634163" y="2771775"/>
              <a:ext cx="57150" cy="57150"/>
            </a:xfrm>
            <a:prstGeom prst="ellipse">
              <a:avLst/>
            </a:prstGeom>
            <a:solidFill>
              <a:srgbClr val="568B3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64"/>
            <p:cNvSpPr/>
            <p:nvPr/>
          </p:nvSpPr>
          <p:spPr bwMode="auto">
            <a:xfrm>
              <a:off x="6424613" y="2571750"/>
              <a:ext cx="266700" cy="130175"/>
            </a:xfrm>
            <a:custGeom>
              <a:avLst/>
              <a:gdLst>
                <a:gd name="T0" fmla="*/ 124258 w 88"/>
                <a:gd name="T1" fmla="*/ 0 h 43"/>
                <a:gd name="T2" fmla="*/ 118197 w 88"/>
                <a:gd name="T3" fmla="*/ 0 h 43"/>
                <a:gd name="T4" fmla="*/ 184872 w 88"/>
                <a:gd name="T5" fmla="*/ 130175 h 43"/>
                <a:gd name="T6" fmla="*/ 245485 w 88"/>
                <a:gd name="T7" fmla="*/ 105956 h 43"/>
                <a:gd name="T8" fmla="*/ 124258 w 88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8"/>
                <a:gd name="T16" fmla="*/ 0 h 43"/>
                <a:gd name="T17" fmla="*/ 88 w 8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8" h="43">
                  <a:moveTo>
                    <a:pt x="41" y="0"/>
                  </a:moveTo>
                  <a:cubicBezTo>
                    <a:pt x="40" y="0"/>
                    <a:pt x="40" y="0"/>
                    <a:pt x="39" y="0"/>
                  </a:cubicBezTo>
                  <a:cubicBezTo>
                    <a:pt x="0" y="26"/>
                    <a:pt x="35" y="43"/>
                    <a:pt x="61" y="43"/>
                  </a:cubicBezTo>
                  <a:cubicBezTo>
                    <a:pt x="71" y="43"/>
                    <a:pt x="79" y="40"/>
                    <a:pt x="81" y="35"/>
                  </a:cubicBezTo>
                  <a:cubicBezTo>
                    <a:pt x="88" y="17"/>
                    <a:pt x="49" y="0"/>
                    <a:pt x="41" y="0"/>
                  </a:cubicBezTo>
                </a:path>
              </a:pathLst>
            </a:custGeom>
            <a:solidFill>
              <a:srgbClr val="D4E6A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65"/>
            <p:cNvSpPr/>
            <p:nvPr/>
          </p:nvSpPr>
          <p:spPr bwMode="auto">
            <a:xfrm>
              <a:off x="6554788" y="2605088"/>
              <a:ext cx="69850" cy="60325"/>
            </a:xfrm>
            <a:custGeom>
              <a:avLst/>
              <a:gdLst>
                <a:gd name="T0" fmla="*/ 63776 w 23"/>
                <a:gd name="T1" fmla="*/ 42227 h 20"/>
                <a:gd name="T2" fmla="*/ 24296 w 23"/>
                <a:gd name="T3" fmla="*/ 54293 h 20"/>
                <a:gd name="T4" fmla="*/ 6074 w 23"/>
                <a:gd name="T5" fmla="*/ 18097 h 20"/>
                <a:gd name="T6" fmla="*/ 45554 w 23"/>
                <a:gd name="T7" fmla="*/ 6033 h 20"/>
                <a:gd name="T8" fmla="*/ 63776 w 23"/>
                <a:gd name="T9" fmla="*/ 4222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0"/>
                <a:gd name="T17" fmla="*/ 23 w 2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0">
                  <a:moveTo>
                    <a:pt x="21" y="14"/>
                  </a:moveTo>
                  <a:cubicBezTo>
                    <a:pt x="19" y="19"/>
                    <a:pt x="13" y="20"/>
                    <a:pt x="8" y="18"/>
                  </a:cubicBezTo>
                  <a:cubicBezTo>
                    <a:pt x="3" y="16"/>
                    <a:pt x="0" y="10"/>
                    <a:pt x="2" y="6"/>
                  </a:cubicBezTo>
                  <a:cubicBezTo>
                    <a:pt x="4" y="2"/>
                    <a:pt x="10" y="0"/>
                    <a:pt x="15" y="2"/>
                  </a:cubicBezTo>
                  <a:cubicBezTo>
                    <a:pt x="20" y="5"/>
                    <a:pt x="23" y="10"/>
                    <a:pt x="21" y="14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66"/>
            <p:cNvSpPr>
              <a:spLocks noEditPoints="1"/>
            </p:cNvSpPr>
            <p:nvPr/>
          </p:nvSpPr>
          <p:spPr bwMode="auto">
            <a:xfrm>
              <a:off x="6521451" y="2960688"/>
              <a:ext cx="6350" cy="0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0 w 2"/>
                <a:gd name="T5" fmla="*/ 0 w 2"/>
                <a:gd name="T6" fmla="*/ 3175 w 2"/>
                <a:gd name="T7" fmla="*/ 0 w 2"/>
                <a:gd name="T8" fmla="*/ 3175 w 2"/>
                <a:gd name="T9" fmla="*/ 3175 w 2"/>
                <a:gd name="T10" fmla="*/ 3175 w 2"/>
                <a:gd name="T11" fmla="*/ 3175 w 2"/>
                <a:gd name="T12" fmla="*/ 3175 w 2"/>
                <a:gd name="T13" fmla="*/ 3175 w 2"/>
                <a:gd name="T14" fmla="*/ 3175 w 2"/>
                <a:gd name="T15" fmla="*/ 3175 w 2"/>
                <a:gd name="T16" fmla="*/ 3175 w 2"/>
                <a:gd name="T17" fmla="*/ 3175 w 2"/>
                <a:gd name="T18" fmla="*/ 3175 w 2"/>
                <a:gd name="T19" fmla="*/ 3175 w 2"/>
                <a:gd name="T20" fmla="*/ 3175 w 2"/>
                <a:gd name="T21" fmla="*/ 6350 w 2"/>
                <a:gd name="T22" fmla="*/ 6350 w 2"/>
                <a:gd name="T23" fmla="*/ 6350 w 2"/>
                <a:gd name="T24" fmla="*/ 6350 w 2"/>
                <a:gd name="T25" fmla="*/ 6350 w 2"/>
                <a:gd name="T26" fmla="*/ 6350 w 2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"/>
                <a:gd name="T55" fmla="*/ 2 w 2"/>
              </a:gdLst>
              <a:ahLst/>
              <a:cxnLst>
                <a:cxn ang="T27">
                  <a:pos x="T0" y="0"/>
                </a:cxn>
                <a:cxn ang="T28">
                  <a:pos x="T1" y="0"/>
                </a:cxn>
                <a:cxn ang="T29">
                  <a:pos x="T2" y="0"/>
                </a:cxn>
                <a:cxn ang="T30">
                  <a:pos x="T3" y="0"/>
                </a:cxn>
                <a:cxn ang="T31">
                  <a:pos x="T4" y="0"/>
                </a:cxn>
                <a:cxn ang="T32">
                  <a:pos x="T5" y="0"/>
                </a:cxn>
                <a:cxn ang="T33">
                  <a:pos x="T6" y="0"/>
                </a:cxn>
                <a:cxn ang="T34">
                  <a:pos x="T7" y="0"/>
                </a:cxn>
                <a:cxn ang="T35">
                  <a:pos x="T8" y="0"/>
                </a:cxn>
                <a:cxn ang="T36">
                  <a:pos x="T9" y="0"/>
                </a:cxn>
                <a:cxn ang="T37">
                  <a:pos x="T10" y="0"/>
                </a:cxn>
                <a:cxn ang="T38">
                  <a:pos x="T11" y="0"/>
                </a:cxn>
                <a:cxn ang="T39">
                  <a:pos x="T12" y="0"/>
                </a:cxn>
                <a:cxn ang="T40">
                  <a:pos x="T13" y="0"/>
                </a:cxn>
                <a:cxn ang="T41">
                  <a:pos x="T14" y="0"/>
                </a:cxn>
                <a:cxn ang="T42">
                  <a:pos x="T15" y="0"/>
                </a:cxn>
                <a:cxn ang="T43">
                  <a:pos x="T16" y="0"/>
                </a:cxn>
                <a:cxn ang="T44">
                  <a:pos x="T17" y="0"/>
                </a:cxn>
                <a:cxn ang="T45">
                  <a:pos x="T18" y="0"/>
                </a:cxn>
                <a:cxn ang="T46">
                  <a:pos x="T19" y="0"/>
                </a:cxn>
                <a:cxn ang="T47">
                  <a:pos x="T20" y="0"/>
                </a:cxn>
                <a:cxn ang="T48">
                  <a:pos x="T21" y="0"/>
                </a:cxn>
                <a:cxn ang="T49">
                  <a:pos x="T22" y="0"/>
                </a:cxn>
                <a:cxn ang="T50">
                  <a:pos x="T23" y="0"/>
                </a:cxn>
                <a:cxn ang="T51">
                  <a:pos x="T24" y="0"/>
                </a:cxn>
                <a:cxn ang="T52">
                  <a:pos x="T25" y="0"/>
                </a:cxn>
                <a:cxn ang="T53">
                  <a:pos x="T26" y="0"/>
                </a:cxn>
              </a:cxnLst>
              <a:rect l="T54" t="0" r="T55" b="0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1E1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67"/>
            <p:cNvSpPr>
              <a:spLocks noEditPoints="1"/>
            </p:cNvSpPr>
            <p:nvPr/>
          </p:nvSpPr>
          <p:spPr bwMode="auto">
            <a:xfrm>
              <a:off x="6307138" y="2701925"/>
              <a:ext cx="377825" cy="258763"/>
            </a:xfrm>
            <a:custGeom>
              <a:avLst/>
              <a:gdLst>
                <a:gd name="T0" fmla="*/ 0 w 125"/>
                <a:gd name="T1" fmla="*/ 45664 h 85"/>
                <a:gd name="T2" fmla="*/ 214605 w 125"/>
                <a:gd name="T3" fmla="*/ 258763 h 85"/>
                <a:gd name="T4" fmla="*/ 214605 w 125"/>
                <a:gd name="T5" fmla="*/ 258763 h 85"/>
                <a:gd name="T6" fmla="*/ 214605 w 125"/>
                <a:gd name="T7" fmla="*/ 258763 h 85"/>
                <a:gd name="T8" fmla="*/ 214605 w 125"/>
                <a:gd name="T9" fmla="*/ 258763 h 85"/>
                <a:gd name="T10" fmla="*/ 214605 w 125"/>
                <a:gd name="T11" fmla="*/ 258763 h 85"/>
                <a:gd name="T12" fmla="*/ 214605 w 125"/>
                <a:gd name="T13" fmla="*/ 258763 h 85"/>
                <a:gd name="T14" fmla="*/ 217627 w 125"/>
                <a:gd name="T15" fmla="*/ 258763 h 85"/>
                <a:gd name="T16" fmla="*/ 217627 w 125"/>
                <a:gd name="T17" fmla="*/ 258763 h 85"/>
                <a:gd name="T18" fmla="*/ 217627 w 125"/>
                <a:gd name="T19" fmla="*/ 258763 h 85"/>
                <a:gd name="T20" fmla="*/ 217627 w 125"/>
                <a:gd name="T21" fmla="*/ 258763 h 85"/>
                <a:gd name="T22" fmla="*/ 217627 w 125"/>
                <a:gd name="T23" fmla="*/ 258763 h 85"/>
                <a:gd name="T24" fmla="*/ 217627 w 125"/>
                <a:gd name="T25" fmla="*/ 258763 h 85"/>
                <a:gd name="T26" fmla="*/ 217627 w 125"/>
                <a:gd name="T27" fmla="*/ 258763 h 85"/>
                <a:gd name="T28" fmla="*/ 217627 w 125"/>
                <a:gd name="T29" fmla="*/ 258763 h 85"/>
                <a:gd name="T30" fmla="*/ 217627 w 125"/>
                <a:gd name="T31" fmla="*/ 258763 h 85"/>
                <a:gd name="T32" fmla="*/ 220650 w 125"/>
                <a:gd name="T33" fmla="*/ 258763 h 85"/>
                <a:gd name="T34" fmla="*/ 220650 w 125"/>
                <a:gd name="T35" fmla="*/ 258763 h 85"/>
                <a:gd name="T36" fmla="*/ 220650 w 125"/>
                <a:gd name="T37" fmla="*/ 258763 h 85"/>
                <a:gd name="T38" fmla="*/ 220650 w 125"/>
                <a:gd name="T39" fmla="*/ 258763 h 85"/>
                <a:gd name="T40" fmla="*/ 377825 w 125"/>
                <a:gd name="T41" fmla="*/ 182656 h 85"/>
                <a:gd name="T42" fmla="*/ 368757 w 125"/>
                <a:gd name="T43" fmla="*/ 185700 h 85"/>
                <a:gd name="T44" fmla="*/ 308305 w 125"/>
                <a:gd name="T45" fmla="*/ 203966 h 85"/>
                <a:gd name="T46" fmla="*/ 265989 w 125"/>
                <a:gd name="T47" fmla="*/ 194833 h 85"/>
                <a:gd name="T48" fmla="*/ 253898 w 125"/>
                <a:gd name="T49" fmla="*/ 194833 h 85"/>
                <a:gd name="T50" fmla="*/ 42316 w 125"/>
                <a:gd name="T51" fmla="*/ 170479 h 85"/>
                <a:gd name="T52" fmla="*/ 0 w 125"/>
                <a:gd name="T53" fmla="*/ 45664 h 85"/>
                <a:gd name="T54" fmla="*/ 0 w 125"/>
                <a:gd name="T55" fmla="*/ 45664 h 85"/>
                <a:gd name="T56" fmla="*/ 0 w 125"/>
                <a:gd name="T57" fmla="*/ 45664 h 85"/>
                <a:gd name="T58" fmla="*/ 0 w 125"/>
                <a:gd name="T59" fmla="*/ 45664 h 85"/>
                <a:gd name="T60" fmla="*/ 0 w 125"/>
                <a:gd name="T61" fmla="*/ 45664 h 85"/>
                <a:gd name="T62" fmla="*/ 0 w 125"/>
                <a:gd name="T63" fmla="*/ 45664 h 85"/>
                <a:gd name="T64" fmla="*/ 0 w 125"/>
                <a:gd name="T65" fmla="*/ 45664 h 85"/>
                <a:gd name="T66" fmla="*/ 0 w 125"/>
                <a:gd name="T67" fmla="*/ 45664 h 85"/>
                <a:gd name="T68" fmla="*/ 0 w 125"/>
                <a:gd name="T69" fmla="*/ 45664 h 85"/>
                <a:gd name="T70" fmla="*/ 0 w 125"/>
                <a:gd name="T71" fmla="*/ 45664 h 85"/>
                <a:gd name="T72" fmla="*/ 6045 w 125"/>
                <a:gd name="T73" fmla="*/ 0 h 85"/>
                <a:gd name="T74" fmla="*/ 0 w 125"/>
                <a:gd name="T75" fmla="*/ 45664 h 85"/>
                <a:gd name="T76" fmla="*/ 3023 w 125"/>
                <a:gd name="T77" fmla="*/ 27398 h 85"/>
                <a:gd name="T78" fmla="*/ 75565 w 125"/>
                <a:gd name="T79" fmla="*/ 39576 h 85"/>
                <a:gd name="T80" fmla="*/ 72542 w 125"/>
                <a:gd name="T81" fmla="*/ 36531 h 85"/>
                <a:gd name="T82" fmla="*/ 6045 w 125"/>
                <a:gd name="T83" fmla="*/ 0 h 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5"/>
                <a:gd name="T127" fmla="*/ 0 h 85"/>
                <a:gd name="T128" fmla="*/ 125 w 125"/>
                <a:gd name="T129" fmla="*/ 85 h 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5" h="85">
                  <a:moveTo>
                    <a:pt x="0" y="15"/>
                  </a:moveTo>
                  <a:cubicBezTo>
                    <a:pt x="1" y="54"/>
                    <a:pt x="32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71" y="85"/>
                    <a:pt x="71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5"/>
                    <a:pt x="72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73" y="85"/>
                    <a:pt x="73" y="85"/>
                    <a:pt x="73" y="85"/>
                  </a:cubicBezTo>
                  <a:cubicBezTo>
                    <a:pt x="94" y="85"/>
                    <a:pt x="112" y="75"/>
                    <a:pt x="125" y="60"/>
                  </a:cubicBezTo>
                  <a:cubicBezTo>
                    <a:pt x="124" y="60"/>
                    <a:pt x="123" y="60"/>
                    <a:pt x="122" y="61"/>
                  </a:cubicBezTo>
                  <a:cubicBezTo>
                    <a:pt x="115" y="65"/>
                    <a:pt x="109" y="67"/>
                    <a:pt x="102" y="67"/>
                  </a:cubicBezTo>
                  <a:cubicBezTo>
                    <a:pt x="97" y="67"/>
                    <a:pt x="92" y="65"/>
                    <a:pt x="88" y="64"/>
                  </a:cubicBezTo>
                  <a:cubicBezTo>
                    <a:pt x="86" y="64"/>
                    <a:pt x="85" y="64"/>
                    <a:pt x="84" y="64"/>
                  </a:cubicBezTo>
                  <a:cubicBezTo>
                    <a:pt x="64" y="64"/>
                    <a:pt x="41" y="61"/>
                    <a:pt x="14" y="56"/>
                  </a:cubicBezTo>
                  <a:cubicBezTo>
                    <a:pt x="5" y="44"/>
                    <a:pt x="1" y="30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2" y="0"/>
                  </a:moveTo>
                  <a:cubicBezTo>
                    <a:pt x="1" y="5"/>
                    <a:pt x="0" y="10"/>
                    <a:pt x="0" y="15"/>
                  </a:cubicBezTo>
                  <a:cubicBezTo>
                    <a:pt x="0" y="13"/>
                    <a:pt x="1" y="11"/>
                    <a:pt x="1" y="9"/>
                  </a:cubicBezTo>
                  <a:cubicBezTo>
                    <a:pt x="8" y="11"/>
                    <a:pt x="17" y="12"/>
                    <a:pt x="25" y="13"/>
                  </a:cubicBezTo>
                  <a:cubicBezTo>
                    <a:pt x="25" y="13"/>
                    <a:pt x="25" y="12"/>
                    <a:pt x="24" y="12"/>
                  </a:cubicBezTo>
                  <a:cubicBezTo>
                    <a:pt x="14" y="6"/>
                    <a:pt x="7" y="2"/>
                    <a:pt x="2" y="0"/>
                  </a:cubicBezTo>
                </a:path>
              </a:pathLst>
            </a:custGeom>
            <a:solidFill>
              <a:srgbClr val="6D9B4C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68"/>
            <p:cNvSpPr>
              <a:spLocks noEditPoints="1"/>
            </p:cNvSpPr>
            <p:nvPr/>
          </p:nvSpPr>
          <p:spPr bwMode="auto">
            <a:xfrm>
              <a:off x="6307138" y="2728913"/>
              <a:ext cx="387350" cy="166688"/>
            </a:xfrm>
            <a:custGeom>
              <a:avLst/>
              <a:gdLst>
                <a:gd name="T0" fmla="*/ 387350 w 128"/>
                <a:gd name="T1" fmla="*/ 142442 h 55"/>
                <a:gd name="T2" fmla="*/ 369193 w 128"/>
                <a:gd name="T3" fmla="*/ 157596 h 55"/>
                <a:gd name="T4" fmla="*/ 378271 w 128"/>
                <a:gd name="T5" fmla="*/ 154565 h 55"/>
                <a:gd name="T6" fmla="*/ 387350 w 128"/>
                <a:gd name="T7" fmla="*/ 142442 h 55"/>
                <a:gd name="T8" fmla="*/ 3026 w 128"/>
                <a:gd name="T9" fmla="*/ 0 h 55"/>
                <a:gd name="T10" fmla="*/ 0 w 128"/>
                <a:gd name="T11" fmla="*/ 18184 h 55"/>
                <a:gd name="T12" fmla="*/ 0 w 128"/>
                <a:gd name="T13" fmla="*/ 18184 h 55"/>
                <a:gd name="T14" fmla="*/ 0 w 128"/>
                <a:gd name="T15" fmla="*/ 18184 h 55"/>
                <a:gd name="T16" fmla="*/ 0 w 128"/>
                <a:gd name="T17" fmla="*/ 18184 h 55"/>
                <a:gd name="T18" fmla="*/ 0 w 128"/>
                <a:gd name="T19" fmla="*/ 18184 h 55"/>
                <a:gd name="T20" fmla="*/ 0 w 128"/>
                <a:gd name="T21" fmla="*/ 18184 h 55"/>
                <a:gd name="T22" fmla="*/ 0 w 128"/>
                <a:gd name="T23" fmla="*/ 18184 h 55"/>
                <a:gd name="T24" fmla="*/ 0 w 128"/>
                <a:gd name="T25" fmla="*/ 18184 h 55"/>
                <a:gd name="T26" fmla="*/ 0 w 128"/>
                <a:gd name="T27" fmla="*/ 18184 h 55"/>
                <a:gd name="T28" fmla="*/ 0 w 128"/>
                <a:gd name="T29" fmla="*/ 18184 h 55"/>
                <a:gd name="T30" fmla="*/ 42366 w 128"/>
                <a:gd name="T31" fmla="*/ 142442 h 55"/>
                <a:gd name="T32" fmla="*/ 254198 w 128"/>
                <a:gd name="T33" fmla="*/ 166688 h 55"/>
                <a:gd name="T34" fmla="*/ 266303 w 128"/>
                <a:gd name="T35" fmla="*/ 166688 h 55"/>
                <a:gd name="T36" fmla="*/ 75654 w 128"/>
                <a:gd name="T37" fmla="*/ 12123 h 55"/>
                <a:gd name="T38" fmla="*/ 3026 w 128"/>
                <a:gd name="T39" fmla="*/ 0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8"/>
                <a:gd name="T61" fmla="*/ 0 h 55"/>
                <a:gd name="T62" fmla="*/ 128 w 128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8" h="55">
                  <a:moveTo>
                    <a:pt x="128" y="47"/>
                  </a:moveTo>
                  <a:cubicBezTo>
                    <a:pt x="126" y="49"/>
                    <a:pt x="124" y="50"/>
                    <a:pt x="122" y="52"/>
                  </a:cubicBezTo>
                  <a:cubicBezTo>
                    <a:pt x="123" y="51"/>
                    <a:pt x="124" y="51"/>
                    <a:pt x="125" y="51"/>
                  </a:cubicBezTo>
                  <a:cubicBezTo>
                    <a:pt x="126" y="50"/>
                    <a:pt x="127" y="48"/>
                    <a:pt x="128" y="47"/>
                  </a:cubicBezTo>
                  <a:moveTo>
                    <a:pt x="1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21"/>
                    <a:pt x="5" y="35"/>
                    <a:pt x="14" y="47"/>
                  </a:cubicBezTo>
                  <a:cubicBezTo>
                    <a:pt x="41" y="52"/>
                    <a:pt x="64" y="55"/>
                    <a:pt x="84" y="55"/>
                  </a:cubicBezTo>
                  <a:cubicBezTo>
                    <a:pt x="85" y="55"/>
                    <a:pt x="86" y="55"/>
                    <a:pt x="88" y="55"/>
                  </a:cubicBezTo>
                  <a:cubicBezTo>
                    <a:pt x="63" y="45"/>
                    <a:pt x="41" y="15"/>
                    <a:pt x="25" y="4"/>
                  </a:cubicBezTo>
                  <a:cubicBezTo>
                    <a:pt x="17" y="3"/>
                    <a:pt x="8" y="2"/>
                    <a:pt x="1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69"/>
            <p:cNvSpPr/>
            <p:nvPr/>
          </p:nvSpPr>
          <p:spPr bwMode="auto">
            <a:xfrm>
              <a:off x="6497638" y="2501900"/>
              <a:ext cx="38100" cy="33338"/>
            </a:xfrm>
            <a:custGeom>
              <a:avLst/>
              <a:gdLst>
                <a:gd name="T0" fmla="*/ 14654 w 13"/>
                <a:gd name="T1" fmla="*/ 0 h 11"/>
                <a:gd name="T2" fmla="*/ 0 w 13"/>
                <a:gd name="T3" fmla="*/ 24246 h 11"/>
                <a:gd name="T4" fmla="*/ 2931 w 13"/>
                <a:gd name="T5" fmla="*/ 33338 h 11"/>
                <a:gd name="T6" fmla="*/ 23446 w 13"/>
                <a:gd name="T7" fmla="*/ 30307 h 11"/>
                <a:gd name="T8" fmla="*/ 38100 w 13"/>
                <a:gd name="T9" fmla="*/ 30307 h 11"/>
                <a:gd name="T10" fmla="*/ 14654 w 13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1"/>
                <a:gd name="T20" fmla="*/ 13 w 13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1">
                  <a:moveTo>
                    <a:pt x="5" y="0"/>
                  </a:moveTo>
                  <a:cubicBezTo>
                    <a:pt x="3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0"/>
                    <a:pt x="5" y="10"/>
                    <a:pt x="8" y="10"/>
                  </a:cubicBezTo>
                  <a:cubicBezTo>
                    <a:pt x="10" y="10"/>
                    <a:pt x="11" y="10"/>
                    <a:pt x="13" y="10"/>
                  </a:cubicBezTo>
                  <a:cubicBezTo>
                    <a:pt x="10" y="7"/>
                    <a:pt x="7" y="3"/>
                    <a:pt x="5" y="0"/>
                  </a:cubicBezTo>
                </a:path>
              </a:pathLst>
            </a:custGeom>
            <a:solidFill>
              <a:srgbClr val="919980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70"/>
            <p:cNvSpPr>
              <a:spLocks noEditPoints="1"/>
            </p:cNvSpPr>
            <p:nvPr/>
          </p:nvSpPr>
          <p:spPr bwMode="auto">
            <a:xfrm>
              <a:off x="6478588" y="2449513"/>
              <a:ext cx="73025" cy="88900"/>
            </a:xfrm>
            <a:custGeom>
              <a:avLst/>
              <a:gdLst>
                <a:gd name="T0" fmla="*/ 18256 w 24"/>
                <a:gd name="T1" fmla="*/ 76638 h 29"/>
                <a:gd name="T2" fmla="*/ 0 w 24"/>
                <a:gd name="T3" fmla="*/ 88900 h 29"/>
                <a:gd name="T4" fmla="*/ 21299 w 24"/>
                <a:gd name="T5" fmla="*/ 85834 h 29"/>
                <a:gd name="T6" fmla="*/ 18256 w 24"/>
                <a:gd name="T7" fmla="*/ 76638 h 29"/>
                <a:gd name="T8" fmla="*/ 42598 w 24"/>
                <a:gd name="T9" fmla="*/ 0 h 29"/>
                <a:gd name="T10" fmla="*/ 33470 w 24"/>
                <a:gd name="T11" fmla="*/ 52114 h 29"/>
                <a:gd name="T12" fmla="*/ 57811 w 24"/>
                <a:gd name="T13" fmla="*/ 82769 h 29"/>
                <a:gd name="T14" fmla="*/ 73025 w 24"/>
                <a:gd name="T15" fmla="*/ 85834 h 29"/>
                <a:gd name="T16" fmla="*/ 42598 w 24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29"/>
                <a:gd name="T29" fmla="*/ 24 w 24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29">
                  <a:moveTo>
                    <a:pt x="6" y="25"/>
                  </a:moveTo>
                  <a:cubicBezTo>
                    <a:pt x="4" y="27"/>
                    <a:pt x="2" y="28"/>
                    <a:pt x="0" y="29"/>
                  </a:cubicBezTo>
                  <a:cubicBezTo>
                    <a:pt x="2" y="28"/>
                    <a:pt x="4" y="28"/>
                    <a:pt x="7" y="28"/>
                  </a:cubicBezTo>
                  <a:cubicBezTo>
                    <a:pt x="6" y="27"/>
                    <a:pt x="6" y="26"/>
                    <a:pt x="6" y="25"/>
                  </a:cubicBezTo>
                  <a:moveTo>
                    <a:pt x="14" y="0"/>
                  </a:moveTo>
                  <a:cubicBezTo>
                    <a:pt x="14" y="7"/>
                    <a:pt x="12" y="13"/>
                    <a:pt x="11" y="17"/>
                  </a:cubicBezTo>
                  <a:cubicBezTo>
                    <a:pt x="13" y="20"/>
                    <a:pt x="16" y="24"/>
                    <a:pt x="19" y="27"/>
                  </a:cubicBezTo>
                  <a:cubicBezTo>
                    <a:pt x="21" y="28"/>
                    <a:pt x="22" y="28"/>
                    <a:pt x="24" y="28"/>
                  </a:cubicBezTo>
                  <a:cubicBezTo>
                    <a:pt x="15" y="23"/>
                    <a:pt x="15" y="9"/>
                    <a:pt x="14" y="0"/>
                  </a:cubicBezTo>
                </a:path>
              </a:pathLst>
            </a:custGeom>
            <a:solidFill>
              <a:srgbClr val="91A48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71"/>
            <p:cNvSpPr/>
            <p:nvPr/>
          </p:nvSpPr>
          <p:spPr bwMode="auto">
            <a:xfrm>
              <a:off x="6470651" y="2532063"/>
              <a:ext cx="111125" cy="20638"/>
            </a:xfrm>
            <a:custGeom>
              <a:avLst/>
              <a:gdLst>
                <a:gd name="T0" fmla="*/ 51057 w 37"/>
                <a:gd name="T1" fmla="*/ 0 h 7"/>
                <a:gd name="T2" fmla="*/ 30034 w 37"/>
                <a:gd name="T3" fmla="*/ 2948 h 7"/>
                <a:gd name="T4" fmla="*/ 9010 w 37"/>
                <a:gd name="T5" fmla="*/ 5897 h 7"/>
                <a:gd name="T6" fmla="*/ 0 w 37"/>
                <a:gd name="T7" fmla="*/ 5897 h 7"/>
                <a:gd name="T8" fmla="*/ 21024 w 37"/>
                <a:gd name="T9" fmla="*/ 20638 h 7"/>
                <a:gd name="T10" fmla="*/ 111125 w 37"/>
                <a:gd name="T11" fmla="*/ 8845 h 7"/>
                <a:gd name="T12" fmla="*/ 105118 w 37"/>
                <a:gd name="T13" fmla="*/ 8845 h 7"/>
                <a:gd name="T14" fmla="*/ 81091 w 37"/>
                <a:gd name="T15" fmla="*/ 2948 h 7"/>
                <a:gd name="T16" fmla="*/ 66074 w 37"/>
                <a:gd name="T17" fmla="*/ 0 h 7"/>
                <a:gd name="T18" fmla="*/ 51057 w 37"/>
                <a:gd name="T19" fmla="*/ 0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7"/>
                <a:gd name="T32" fmla="*/ 37 w 37"/>
                <a:gd name="T33" fmla="*/ 7 h 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7">
                  <a:moveTo>
                    <a:pt x="17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1"/>
                    <a:pt x="5" y="1"/>
                    <a:pt x="3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24" y="5"/>
                    <a:pt x="37" y="3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2" y="3"/>
                    <a:pt x="29" y="2"/>
                    <a:pt x="27" y="1"/>
                  </a:cubicBezTo>
                  <a:cubicBezTo>
                    <a:pt x="25" y="1"/>
                    <a:pt x="24" y="1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</a:path>
              </a:pathLst>
            </a:custGeom>
            <a:solidFill>
              <a:srgbClr val="D4E6A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Oval 72"/>
            <p:cNvSpPr>
              <a:spLocks noChangeArrowheads="1"/>
            </p:cNvSpPr>
            <p:nvPr/>
          </p:nvSpPr>
          <p:spPr bwMode="auto">
            <a:xfrm>
              <a:off x="6354763" y="2789238"/>
              <a:ext cx="36513" cy="36513"/>
            </a:xfrm>
            <a:prstGeom prst="ellipse">
              <a:avLst/>
            </a:prstGeom>
            <a:solidFill>
              <a:srgbClr val="568B3E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73"/>
            <p:cNvSpPr/>
            <p:nvPr/>
          </p:nvSpPr>
          <p:spPr bwMode="auto">
            <a:xfrm>
              <a:off x="5816601" y="1784350"/>
              <a:ext cx="26988" cy="65088"/>
            </a:xfrm>
            <a:custGeom>
              <a:avLst/>
              <a:gdLst>
                <a:gd name="T0" fmla="*/ 0 w 9"/>
                <a:gd name="T1" fmla="*/ 0 h 21"/>
                <a:gd name="T2" fmla="*/ 5997 w 9"/>
                <a:gd name="T3" fmla="*/ 65088 h 21"/>
                <a:gd name="T4" fmla="*/ 26988 w 9"/>
                <a:gd name="T5" fmla="*/ 6199 h 21"/>
                <a:gd name="T6" fmla="*/ 0 w 9"/>
                <a:gd name="T7" fmla="*/ 0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1"/>
                <a:gd name="T14" fmla="*/ 9 w 9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1">
                  <a:moveTo>
                    <a:pt x="0" y="0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74"/>
            <p:cNvSpPr/>
            <p:nvPr/>
          </p:nvSpPr>
          <p:spPr bwMode="auto">
            <a:xfrm>
              <a:off x="5721351" y="1693863"/>
              <a:ext cx="242888" cy="166688"/>
            </a:xfrm>
            <a:custGeom>
              <a:avLst/>
              <a:gdLst>
                <a:gd name="T0" fmla="*/ 9108 w 80"/>
                <a:gd name="T1" fmla="*/ 0 h 55"/>
                <a:gd name="T2" fmla="*/ 0 w 80"/>
                <a:gd name="T3" fmla="*/ 45460 h 55"/>
                <a:gd name="T4" fmla="*/ 121444 w 80"/>
                <a:gd name="T5" fmla="*/ 166688 h 55"/>
                <a:gd name="T6" fmla="*/ 242888 w 80"/>
                <a:gd name="T7" fmla="*/ 45460 h 55"/>
                <a:gd name="T8" fmla="*/ 239852 w 80"/>
                <a:gd name="T9" fmla="*/ 21215 h 55"/>
                <a:gd name="T10" fmla="*/ 130552 w 80"/>
                <a:gd name="T11" fmla="*/ 96982 h 55"/>
                <a:gd name="T12" fmla="*/ 130552 w 80"/>
                <a:gd name="T13" fmla="*/ 96982 h 55"/>
                <a:gd name="T14" fmla="*/ 130552 w 80"/>
                <a:gd name="T15" fmla="*/ 96982 h 55"/>
                <a:gd name="T16" fmla="*/ 130552 w 80"/>
                <a:gd name="T17" fmla="*/ 96982 h 55"/>
                <a:gd name="T18" fmla="*/ 127516 w 80"/>
                <a:gd name="T19" fmla="*/ 96982 h 55"/>
                <a:gd name="T20" fmla="*/ 127516 w 80"/>
                <a:gd name="T21" fmla="*/ 96982 h 55"/>
                <a:gd name="T22" fmla="*/ 127516 w 80"/>
                <a:gd name="T23" fmla="*/ 96982 h 55"/>
                <a:gd name="T24" fmla="*/ 127516 w 80"/>
                <a:gd name="T25" fmla="*/ 96982 h 55"/>
                <a:gd name="T26" fmla="*/ 127516 w 80"/>
                <a:gd name="T27" fmla="*/ 96982 h 55"/>
                <a:gd name="T28" fmla="*/ 127516 w 80"/>
                <a:gd name="T29" fmla="*/ 96982 h 55"/>
                <a:gd name="T30" fmla="*/ 127516 w 80"/>
                <a:gd name="T31" fmla="*/ 96982 h 55"/>
                <a:gd name="T32" fmla="*/ 121444 w 80"/>
                <a:gd name="T33" fmla="*/ 96982 h 55"/>
                <a:gd name="T34" fmla="*/ 100191 w 80"/>
                <a:gd name="T35" fmla="*/ 154565 h 55"/>
                <a:gd name="T36" fmla="*/ 94119 w 80"/>
                <a:gd name="T37" fmla="*/ 90921 h 55"/>
                <a:gd name="T38" fmla="*/ 9108 w 80"/>
                <a:gd name="T39" fmla="*/ 0 h 5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0"/>
                <a:gd name="T61" fmla="*/ 0 h 55"/>
                <a:gd name="T62" fmla="*/ 80 w 80"/>
                <a:gd name="T63" fmla="*/ 55 h 5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0" h="55">
                  <a:moveTo>
                    <a:pt x="3" y="0"/>
                  </a:moveTo>
                  <a:cubicBezTo>
                    <a:pt x="1" y="5"/>
                    <a:pt x="0" y="10"/>
                    <a:pt x="0" y="15"/>
                  </a:cubicBezTo>
                  <a:cubicBezTo>
                    <a:pt x="0" y="37"/>
                    <a:pt x="18" y="55"/>
                    <a:pt x="40" y="55"/>
                  </a:cubicBezTo>
                  <a:cubicBezTo>
                    <a:pt x="62" y="55"/>
                    <a:pt x="80" y="37"/>
                    <a:pt x="80" y="15"/>
                  </a:cubicBezTo>
                  <a:cubicBezTo>
                    <a:pt x="80" y="12"/>
                    <a:pt x="80" y="9"/>
                    <a:pt x="79" y="7"/>
                  </a:cubicBezTo>
                  <a:cubicBezTo>
                    <a:pt x="73" y="21"/>
                    <a:pt x="59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1" y="32"/>
                    <a:pt x="41" y="32"/>
                    <a:pt x="40" y="32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7" y="26"/>
                    <a:pt x="6" y="15"/>
                    <a:pt x="3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Oval 75"/>
            <p:cNvSpPr>
              <a:spLocks noChangeArrowheads="1"/>
            </p:cNvSpPr>
            <p:nvPr/>
          </p:nvSpPr>
          <p:spPr bwMode="auto">
            <a:xfrm>
              <a:off x="5727701" y="1547813"/>
              <a:ext cx="242888" cy="242888"/>
            </a:xfrm>
            <a:prstGeom prst="ellipse">
              <a:avLst/>
            </a:prstGeom>
            <a:solidFill>
              <a:srgbClr val="F0532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76"/>
            <p:cNvSpPr/>
            <p:nvPr/>
          </p:nvSpPr>
          <p:spPr bwMode="auto">
            <a:xfrm>
              <a:off x="5727701" y="1647825"/>
              <a:ext cx="242888" cy="109538"/>
            </a:xfrm>
            <a:custGeom>
              <a:avLst/>
              <a:gdLst>
                <a:gd name="T0" fmla="*/ 0 w 80"/>
                <a:gd name="T1" fmla="*/ 12171 h 36"/>
                <a:gd name="T2" fmla="*/ 0 w 80"/>
                <a:gd name="T3" fmla="*/ 21299 h 36"/>
                <a:gd name="T4" fmla="*/ 24289 w 80"/>
                <a:gd name="T5" fmla="*/ 91282 h 36"/>
                <a:gd name="T6" fmla="*/ 212527 w 80"/>
                <a:gd name="T7" fmla="*/ 100410 h 36"/>
                <a:gd name="T8" fmla="*/ 242888 w 80"/>
                <a:gd name="T9" fmla="*/ 21299 h 36"/>
                <a:gd name="T10" fmla="*/ 239852 w 80"/>
                <a:gd name="T11" fmla="*/ 0 h 36"/>
                <a:gd name="T12" fmla="*/ 0 w 80"/>
                <a:gd name="T13" fmla="*/ 12171 h 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36"/>
                <a:gd name="T23" fmla="*/ 80 w 80"/>
                <a:gd name="T24" fmla="*/ 36 h 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36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0" y="16"/>
                    <a:pt x="3" y="24"/>
                    <a:pt x="8" y="30"/>
                  </a:cubicBezTo>
                  <a:cubicBezTo>
                    <a:pt x="35" y="36"/>
                    <a:pt x="56" y="36"/>
                    <a:pt x="70" y="33"/>
                  </a:cubicBezTo>
                  <a:cubicBezTo>
                    <a:pt x="76" y="26"/>
                    <a:pt x="80" y="17"/>
                    <a:pt x="80" y="7"/>
                  </a:cubicBezTo>
                  <a:cubicBezTo>
                    <a:pt x="80" y="5"/>
                    <a:pt x="80" y="2"/>
                    <a:pt x="79" y="0"/>
                  </a:cubicBezTo>
                  <a:cubicBezTo>
                    <a:pt x="51" y="11"/>
                    <a:pt x="20" y="8"/>
                    <a:pt x="0" y="4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Oval 77"/>
            <p:cNvSpPr>
              <a:spLocks noChangeArrowheads="1"/>
            </p:cNvSpPr>
            <p:nvPr/>
          </p:nvSpPr>
          <p:spPr bwMode="auto">
            <a:xfrm>
              <a:off x="5837238" y="1700213"/>
              <a:ext cx="20638" cy="20638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9" name="Oval 78"/>
            <p:cNvSpPr>
              <a:spLocks noChangeArrowheads="1"/>
            </p:cNvSpPr>
            <p:nvPr/>
          </p:nvSpPr>
          <p:spPr bwMode="auto">
            <a:xfrm>
              <a:off x="5913438" y="1684338"/>
              <a:ext cx="33338" cy="31750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79"/>
            <p:cNvSpPr/>
            <p:nvPr/>
          </p:nvSpPr>
          <p:spPr bwMode="auto">
            <a:xfrm>
              <a:off x="5794376" y="1570038"/>
              <a:ext cx="152400" cy="76200"/>
            </a:xfrm>
            <a:custGeom>
              <a:avLst/>
              <a:gdLst>
                <a:gd name="T0" fmla="*/ 70104 w 50"/>
                <a:gd name="T1" fmla="*/ 0 h 25"/>
                <a:gd name="T2" fmla="*/ 67056 w 50"/>
                <a:gd name="T3" fmla="*/ 0 h 25"/>
                <a:gd name="T4" fmla="*/ 103632 w 50"/>
                <a:gd name="T5" fmla="*/ 76200 h 25"/>
                <a:gd name="T6" fmla="*/ 140208 w 50"/>
                <a:gd name="T7" fmla="*/ 60960 h 25"/>
                <a:gd name="T8" fmla="*/ 70104 w 50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25"/>
                <a:gd name="T17" fmla="*/ 50 w 5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25">
                  <a:moveTo>
                    <a:pt x="23" y="0"/>
                  </a:moveTo>
                  <a:cubicBezTo>
                    <a:pt x="23" y="0"/>
                    <a:pt x="22" y="0"/>
                    <a:pt x="22" y="0"/>
                  </a:cubicBezTo>
                  <a:cubicBezTo>
                    <a:pt x="0" y="15"/>
                    <a:pt x="20" y="25"/>
                    <a:pt x="34" y="25"/>
                  </a:cubicBezTo>
                  <a:cubicBezTo>
                    <a:pt x="40" y="25"/>
                    <a:pt x="45" y="23"/>
                    <a:pt x="46" y="20"/>
                  </a:cubicBezTo>
                  <a:cubicBezTo>
                    <a:pt x="50" y="10"/>
                    <a:pt x="28" y="0"/>
                    <a:pt x="23" y="0"/>
                  </a:cubicBezTo>
                </a:path>
              </a:pathLst>
            </a:custGeom>
            <a:solidFill>
              <a:srgbClr val="F9A97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80"/>
            <p:cNvSpPr/>
            <p:nvPr/>
          </p:nvSpPr>
          <p:spPr bwMode="auto">
            <a:xfrm>
              <a:off x="5867401" y="1590675"/>
              <a:ext cx="39688" cy="33338"/>
            </a:xfrm>
            <a:custGeom>
              <a:avLst/>
              <a:gdLst>
                <a:gd name="T0" fmla="*/ 36635 w 13"/>
                <a:gd name="T1" fmla="*/ 24246 h 11"/>
                <a:gd name="T2" fmla="*/ 15265 w 13"/>
                <a:gd name="T3" fmla="*/ 30307 h 11"/>
                <a:gd name="T4" fmla="*/ 6106 w 13"/>
                <a:gd name="T5" fmla="*/ 9092 h 11"/>
                <a:gd name="T6" fmla="*/ 27476 w 13"/>
                <a:gd name="T7" fmla="*/ 3031 h 11"/>
                <a:gd name="T8" fmla="*/ 36635 w 13"/>
                <a:gd name="T9" fmla="*/ 24246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12" y="8"/>
                  </a:moveTo>
                  <a:cubicBezTo>
                    <a:pt x="11" y="10"/>
                    <a:pt x="8" y="11"/>
                    <a:pt x="5" y="10"/>
                  </a:cubicBezTo>
                  <a:cubicBezTo>
                    <a:pt x="2" y="9"/>
                    <a:pt x="0" y="6"/>
                    <a:pt x="2" y="3"/>
                  </a:cubicBezTo>
                  <a:cubicBezTo>
                    <a:pt x="3" y="1"/>
                    <a:pt x="6" y="0"/>
                    <a:pt x="9" y="1"/>
                  </a:cubicBezTo>
                  <a:cubicBezTo>
                    <a:pt x="12" y="2"/>
                    <a:pt x="13" y="5"/>
                    <a:pt x="12" y="8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81"/>
            <p:cNvSpPr/>
            <p:nvPr/>
          </p:nvSpPr>
          <p:spPr bwMode="auto">
            <a:xfrm>
              <a:off x="5727701" y="1670050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82"/>
            <p:cNvSpPr>
              <a:spLocks noEditPoints="1"/>
            </p:cNvSpPr>
            <p:nvPr/>
          </p:nvSpPr>
          <p:spPr bwMode="auto">
            <a:xfrm>
              <a:off x="5849938" y="17907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1588 w 1"/>
                <a:gd name="T10" fmla="*/ 1588 w 1"/>
                <a:gd name="T11" fmla="*/ 1588 w 1"/>
                <a:gd name="T12" fmla="*/ 1588 w 1"/>
                <a:gd name="T13" fmla="*/ 1588 w 1"/>
                <a:gd name="T14" fmla="*/ 1588 w 1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1 w 1"/>
              </a:gdLst>
              <a:ahLst/>
              <a:cxnLst>
                <a:cxn ang="T15">
                  <a:pos x="T0" y="0"/>
                </a:cxn>
                <a:cxn ang="T16">
                  <a:pos x="T1" y="0"/>
                </a:cxn>
                <a:cxn ang="T17">
                  <a:pos x="T2" y="0"/>
                </a:cxn>
                <a:cxn ang="T18">
                  <a:pos x="T3" y="0"/>
                </a:cxn>
                <a:cxn ang="T19">
                  <a:pos x="T4" y="0"/>
                </a:cxn>
                <a:cxn ang="T20">
                  <a:pos x="T5" y="0"/>
                </a:cxn>
                <a:cxn ang="T21">
                  <a:pos x="T6" y="0"/>
                </a:cxn>
                <a:cxn ang="T22">
                  <a:pos x="T7" y="0"/>
                </a:cxn>
                <a:cxn ang="T23">
                  <a:pos x="T8" y="0"/>
                </a:cxn>
                <a:cxn ang="T24">
                  <a:pos x="T9" y="0"/>
                </a:cxn>
                <a:cxn ang="T25">
                  <a:pos x="T10" y="0"/>
                </a:cxn>
                <a:cxn ang="T26">
                  <a:pos x="T11" y="0"/>
                </a:cxn>
                <a:cxn ang="T27">
                  <a:pos x="T12" y="0"/>
                </a:cxn>
                <a:cxn ang="T28">
                  <a:pos x="T13" y="0"/>
                </a:cxn>
                <a:cxn ang="T29">
                  <a:pos x="T14" y="0"/>
                </a:cxn>
              </a:cxnLst>
              <a:rect l="T30" t="0" r="T31" b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2A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83"/>
            <p:cNvSpPr>
              <a:spLocks noEditPoints="1"/>
            </p:cNvSpPr>
            <p:nvPr/>
          </p:nvSpPr>
          <p:spPr bwMode="auto">
            <a:xfrm>
              <a:off x="5727701" y="1646238"/>
              <a:ext cx="212725" cy="144463"/>
            </a:xfrm>
            <a:custGeom>
              <a:avLst/>
              <a:gdLst>
                <a:gd name="T0" fmla="*/ 0 w 70"/>
                <a:gd name="T1" fmla="*/ 27087 h 48"/>
                <a:gd name="T2" fmla="*/ 121557 w 70"/>
                <a:gd name="T3" fmla="*/ 144463 h 48"/>
                <a:gd name="T4" fmla="*/ 121557 w 70"/>
                <a:gd name="T5" fmla="*/ 144463 h 48"/>
                <a:gd name="T6" fmla="*/ 121557 w 70"/>
                <a:gd name="T7" fmla="*/ 144463 h 48"/>
                <a:gd name="T8" fmla="*/ 121557 w 70"/>
                <a:gd name="T9" fmla="*/ 144463 h 48"/>
                <a:gd name="T10" fmla="*/ 121557 w 70"/>
                <a:gd name="T11" fmla="*/ 144463 h 48"/>
                <a:gd name="T12" fmla="*/ 121557 w 70"/>
                <a:gd name="T13" fmla="*/ 144463 h 48"/>
                <a:gd name="T14" fmla="*/ 121557 w 70"/>
                <a:gd name="T15" fmla="*/ 144463 h 48"/>
                <a:gd name="T16" fmla="*/ 124596 w 70"/>
                <a:gd name="T17" fmla="*/ 144463 h 48"/>
                <a:gd name="T18" fmla="*/ 124596 w 70"/>
                <a:gd name="T19" fmla="*/ 144463 h 48"/>
                <a:gd name="T20" fmla="*/ 124596 w 70"/>
                <a:gd name="T21" fmla="*/ 144463 h 48"/>
                <a:gd name="T22" fmla="*/ 124596 w 70"/>
                <a:gd name="T23" fmla="*/ 144463 h 48"/>
                <a:gd name="T24" fmla="*/ 212725 w 70"/>
                <a:gd name="T25" fmla="*/ 102328 h 48"/>
                <a:gd name="T26" fmla="*/ 209686 w 70"/>
                <a:gd name="T27" fmla="*/ 102328 h 48"/>
                <a:gd name="T28" fmla="*/ 176258 w 70"/>
                <a:gd name="T29" fmla="*/ 114367 h 48"/>
                <a:gd name="T30" fmla="*/ 148907 w 70"/>
                <a:gd name="T31" fmla="*/ 108347 h 48"/>
                <a:gd name="T32" fmla="*/ 142830 w 70"/>
                <a:gd name="T33" fmla="*/ 108347 h 48"/>
                <a:gd name="T34" fmla="*/ 24311 w 70"/>
                <a:gd name="T35" fmla="*/ 93299 h 48"/>
                <a:gd name="T36" fmla="*/ 0 w 70"/>
                <a:gd name="T37" fmla="*/ 27087 h 48"/>
                <a:gd name="T38" fmla="*/ 0 w 70"/>
                <a:gd name="T39" fmla="*/ 24077 h 48"/>
                <a:gd name="T40" fmla="*/ 0 w 70"/>
                <a:gd name="T41" fmla="*/ 27087 h 48"/>
                <a:gd name="T42" fmla="*/ 0 w 70"/>
                <a:gd name="T43" fmla="*/ 24077 h 48"/>
                <a:gd name="T44" fmla="*/ 0 w 70"/>
                <a:gd name="T45" fmla="*/ 24077 h 48"/>
                <a:gd name="T46" fmla="*/ 0 w 70"/>
                <a:gd name="T47" fmla="*/ 24077 h 48"/>
                <a:gd name="T48" fmla="*/ 0 w 70"/>
                <a:gd name="T49" fmla="*/ 24077 h 48"/>
                <a:gd name="T50" fmla="*/ 0 w 70"/>
                <a:gd name="T51" fmla="*/ 24077 h 48"/>
                <a:gd name="T52" fmla="*/ 0 w 70"/>
                <a:gd name="T53" fmla="*/ 24077 h 48"/>
                <a:gd name="T54" fmla="*/ 0 w 70"/>
                <a:gd name="T55" fmla="*/ 24077 h 48"/>
                <a:gd name="T56" fmla="*/ 3039 w 70"/>
                <a:gd name="T57" fmla="*/ 0 h 48"/>
                <a:gd name="T58" fmla="*/ 0 w 70"/>
                <a:gd name="T59" fmla="*/ 24077 h 48"/>
                <a:gd name="T60" fmla="*/ 0 w 70"/>
                <a:gd name="T61" fmla="*/ 24077 h 48"/>
                <a:gd name="T62" fmla="*/ 0 w 70"/>
                <a:gd name="T63" fmla="*/ 24077 h 48"/>
                <a:gd name="T64" fmla="*/ 0 w 70"/>
                <a:gd name="T65" fmla="*/ 24077 h 48"/>
                <a:gd name="T66" fmla="*/ 0 w 70"/>
                <a:gd name="T67" fmla="*/ 24077 h 48"/>
                <a:gd name="T68" fmla="*/ 0 w 70"/>
                <a:gd name="T69" fmla="*/ 15048 h 48"/>
                <a:gd name="T70" fmla="*/ 42545 w 70"/>
                <a:gd name="T71" fmla="*/ 21068 h 48"/>
                <a:gd name="T72" fmla="*/ 42545 w 70"/>
                <a:gd name="T73" fmla="*/ 21068 h 48"/>
                <a:gd name="T74" fmla="*/ 3039 w 70"/>
                <a:gd name="T75" fmla="*/ 0 h 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48"/>
                <a:gd name="T116" fmla="*/ 70 w 70"/>
                <a:gd name="T117" fmla="*/ 48 h 4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48">
                  <a:moveTo>
                    <a:pt x="0" y="9"/>
                  </a:moveTo>
                  <a:cubicBezTo>
                    <a:pt x="0" y="30"/>
                    <a:pt x="18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53" y="48"/>
                    <a:pt x="63" y="42"/>
                    <a:pt x="70" y="34"/>
                  </a:cubicBezTo>
                  <a:cubicBezTo>
                    <a:pt x="70" y="34"/>
                    <a:pt x="69" y="34"/>
                    <a:pt x="69" y="34"/>
                  </a:cubicBezTo>
                  <a:cubicBezTo>
                    <a:pt x="65" y="37"/>
                    <a:pt x="61" y="38"/>
                    <a:pt x="58" y="38"/>
                  </a:cubicBezTo>
                  <a:cubicBezTo>
                    <a:pt x="55" y="38"/>
                    <a:pt x="52" y="37"/>
                    <a:pt x="49" y="36"/>
                  </a:cubicBezTo>
                  <a:cubicBezTo>
                    <a:pt x="49" y="36"/>
                    <a:pt x="48" y="36"/>
                    <a:pt x="47" y="36"/>
                  </a:cubicBezTo>
                  <a:cubicBezTo>
                    <a:pt x="36" y="36"/>
                    <a:pt x="23" y="35"/>
                    <a:pt x="8" y="31"/>
                  </a:cubicBezTo>
                  <a:cubicBezTo>
                    <a:pt x="3" y="25"/>
                    <a:pt x="0" y="17"/>
                    <a:pt x="0" y="9"/>
                  </a:cubicBezTo>
                  <a:moveTo>
                    <a:pt x="0" y="8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1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4" y="6"/>
                    <a:pt x="9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8" y="3"/>
                    <a:pt x="4" y="1"/>
                    <a:pt x="1" y="0"/>
                  </a:cubicBezTo>
                </a:path>
              </a:pathLst>
            </a:custGeom>
            <a:solidFill>
              <a:srgbClr val="A83F1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84"/>
            <p:cNvSpPr>
              <a:spLocks noEditPoints="1"/>
            </p:cNvSpPr>
            <p:nvPr/>
          </p:nvSpPr>
          <p:spPr bwMode="auto">
            <a:xfrm>
              <a:off x="5727701" y="1660525"/>
              <a:ext cx="219075" cy="93663"/>
            </a:xfrm>
            <a:custGeom>
              <a:avLst/>
              <a:gdLst>
                <a:gd name="T0" fmla="*/ 219075 w 72"/>
                <a:gd name="T1" fmla="*/ 78556 h 31"/>
                <a:gd name="T2" fmla="*/ 209947 w 72"/>
                <a:gd name="T3" fmla="*/ 87620 h 31"/>
                <a:gd name="T4" fmla="*/ 212990 w 72"/>
                <a:gd name="T5" fmla="*/ 87620 h 31"/>
                <a:gd name="T6" fmla="*/ 219075 w 72"/>
                <a:gd name="T7" fmla="*/ 78556 h 31"/>
                <a:gd name="T8" fmla="*/ 0 w 72"/>
                <a:gd name="T9" fmla="*/ 0 h 31"/>
                <a:gd name="T10" fmla="*/ 0 w 72"/>
                <a:gd name="T11" fmla="*/ 9064 h 31"/>
                <a:gd name="T12" fmla="*/ 0 w 72"/>
                <a:gd name="T13" fmla="*/ 9064 h 31"/>
                <a:gd name="T14" fmla="*/ 0 w 72"/>
                <a:gd name="T15" fmla="*/ 9064 h 31"/>
                <a:gd name="T16" fmla="*/ 0 w 72"/>
                <a:gd name="T17" fmla="*/ 9064 h 31"/>
                <a:gd name="T18" fmla="*/ 0 w 72"/>
                <a:gd name="T19" fmla="*/ 9064 h 31"/>
                <a:gd name="T20" fmla="*/ 0 w 72"/>
                <a:gd name="T21" fmla="*/ 9064 h 31"/>
                <a:gd name="T22" fmla="*/ 0 w 72"/>
                <a:gd name="T23" fmla="*/ 12086 h 31"/>
                <a:gd name="T24" fmla="*/ 0 w 72"/>
                <a:gd name="T25" fmla="*/ 12086 h 31"/>
                <a:gd name="T26" fmla="*/ 24342 w 72"/>
                <a:gd name="T27" fmla="*/ 78556 h 31"/>
                <a:gd name="T28" fmla="*/ 143007 w 72"/>
                <a:gd name="T29" fmla="*/ 93663 h 31"/>
                <a:gd name="T30" fmla="*/ 149093 w 72"/>
                <a:gd name="T31" fmla="*/ 93663 h 31"/>
                <a:gd name="T32" fmla="*/ 42598 w 72"/>
                <a:gd name="T33" fmla="*/ 6043 h 31"/>
                <a:gd name="T34" fmla="*/ 0 w 72"/>
                <a:gd name="T35" fmla="*/ 0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31"/>
                <a:gd name="T56" fmla="*/ 72 w 72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31">
                  <a:moveTo>
                    <a:pt x="72" y="26"/>
                  </a:moveTo>
                  <a:cubicBezTo>
                    <a:pt x="71" y="27"/>
                    <a:pt x="70" y="28"/>
                    <a:pt x="69" y="29"/>
                  </a:cubicBezTo>
                  <a:cubicBezTo>
                    <a:pt x="69" y="29"/>
                    <a:pt x="70" y="29"/>
                    <a:pt x="70" y="29"/>
                  </a:cubicBezTo>
                  <a:cubicBezTo>
                    <a:pt x="71" y="28"/>
                    <a:pt x="72" y="27"/>
                    <a:pt x="72" y="26"/>
                  </a:cubicBezTo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2"/>
                    <a:pt x="3" y="20"/>
                    <a:pt x="8" y="26"/>
                  </a:cubicBezTo>
                  <a:cubicBezTo>
                    <a:pt x="23" y="30"/>
                    <a:pt x="36" y="31"/>
                    <a:pt x="47" y="31"/>
                  </a:cubicBezTo>
                  <a:cubicBezTo>
                    <a:pt x="48" y="31"/>
                    <a:pt x="49" y="31"/>
                    <a:pt x="49" y="31"/>
                  </a:cubicBezTo>
                  <a:cubicBezTo>
                    <a:pt x="35" y="25"/>
                    <a:pt x="23" y="8"/>
                    <a:pt x="14" y="2"/>
                  </a:cubicBezTo>
                  <a:cubicBezTo>
                    <a:pt x="9" y="2"/>
                    <a:pt x="4" y="1"/>
                    <a:pt x="0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85"/>
            <p:cNvSpPr/>
            <p:nvPr/>
          </p:nvSpPr>
          <p:spPr bwMode="auto">
            <a:xfrm>
              <a:off x="5818188" y="1503363"/>
              <a:ext cx="65088" cy="57150"/>
            </a:xfrm>
            <a:custGeom>
              <a:avLst/>
              <a:gdLst>
                <a:gd name="T0" fmla="*/ 0 w 21"/>
                <a:gd name="T1" fmla="*/ 48126 h 19"/>
                <a:gd name="T2" fmla="*/ 30994 w 21"/>
                <a:gd name="T3" fmla="*/ 0 h 19"/>
                <a:gd name="T4" fmla="*/ 65088 w 21"/>
                <a:gd name="T5" fmla="*/ 51134 h 19"/>
                <a:gd name="T6" fmla="*/ 12398 w 21"/>
                <a:gd name="T7" fmla="*/ 57150 h 19"/>
                <a:gd name="T8" fmla="*/ 0 w 21"/>
                <a:gd name="T9" fmla="*/ 48126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9"/>
                <a:gd name="T17" fmla="*/ 21 w 21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9">
                  <a:moveTo>
                    <a:pt x="0" y="16"/>
                  </a:moveTo>
                  <a:cubicBezTo>
                    <a:pt x="0" y="16"/>
                    <a:pt x="10" y="16"/>
                    <a:pt x="10" y="0"/>
                  </a:cubicBezTo>
                  <a:cubicBezTo>
                    <a:pt x="11" y="6"/>
                    <a:pt x="11" y="18"/>
                    <a:pt x="21" y="17"/>
                  </a:cubicBezTo>
                  <a:cubicBezTo>
                    <a:pt x="14" y="18"/>
                    <a:pt x="4" y="19"/>
                    <a:pt x="4" y="19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053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Oval 86"/>
            <p:cNvSpPr>
              <a:spLocks noChangeArrowheads="1"/>
            </p:cNvSpPr>
            <p:nvPr/>
          </p:nvSpPr>
          <p:spPr bwMode="auto">
            <a:xfrm>
              <a:off x="5754688" y="1693863"/>
              <a:ext cx="22225" cy="22225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87"/>
            <p:cNvSpPr>
              <a:spLocks noEditPoints="1"/>
            </p:cNvSpPr>
            <p:nvPr/>
          </p:nvSpPr>
          <p:spPr bwMode="auto">
            <a:xfrm>
              <a:off x="5443538" y="3354388"/>
              <a:ext cx="244475" cy="152400"/>
            </a:xfrm>
            <a:custGeom>
              <a:avLst/>
              <a:gdLst>
                <a:gd name="T0" fmla="*/ 30182 w 81"/>
                <a:gd name="T1" fmla="*/ 36576 h 50"/>
                <a:gd name="T2" fmla="*/ 0 w 81"/>
                <a:gd name="T3" fmla="*/ 73152 h 50"/>
                <a:gd name="T4" fmla="*/ 102619 w 81"/>
                <a:gd name="T5" fmla="*/ 152400 h 50"/>
                <a:gd name="T6" fmla="*/ 129783 w 81"/>
                <a:gd name="T7" fmla="*/ 79248 h 50"/>
                <a:gd name="T8" fmla="*/ 126765 w 81"/>
                <a:gd name="T9" fmla="*/ 79248 h 50"/>
                <a:gd name="T10" fmla="*/ 126765 w 81"/>
                <a:gd name="T11" fmla="*/ 79248 h 50"/>
                <a:gd name="T12" fmla="*/ 126765 w 81"/>
                <a:gd name="T13" fmla="*/ 79248 h 50"/>
                <a:gd name="T14" fmla="*/ 126765 w 81"/>
                <a:gd name="T15" fmla="*/ 79248 h 50"/>
                <a:gd name="T16" fmla="*/ 123747 w 81"/>
                <a:gd name="T17" fmla="*/ 79248 h 50"/>
                <a:gd name="T18" fmla="*/ 123747 w 81"/>
                <a:gd name="T19" fmla="*/ 79248 h 50"/>
                <a:gd name="T20" fmla="*/ 123747 w 81"/>
                <a:gd name="T21" fmla="*/ 79248 h 50"/>
                <a:gd name="T22" fmla="*/ 123747 w 81"/>
                <a:gd name="T23" fmla="*/ 79248 h 50"/>
                <a:gd name="T24" fmla="*/ 123747 w 81"/>
                <a:gd name="T25" fmla="*/ 79248 h 50"/>
                <a:gd name="T26" fmla="*/ 123747 w 81"/>
                <a:gd name="T27" fmla="*/ 79248 h 50"/>
                <a:gd name="T28" fmla="*/ 123747 w 81"/>
                <a:gd name="T29" fmla="*/ 79248 h 50"/>
                <a:gd name="T30" fmla="*/ 30182 w 81"/>
                <a:gd name="T31" fmla="*/ 36576 h 50"/>
                <a:gd name="T32" fmla="*/ 241457 w 81"/>
                <a:gd name="T33" fmla="*/ 0 h 50"/>
                <a:gd name="T34" fmla="*/ 226366 w 81"/>
                <a:gd name="T35" fmla="*/ 27432 h 50"/>
                <a:gd name="T36" fmla="*/ 159965 w 81"/>
                <a:gd name="T37" fmla="*/ 146304 h 50"/>
                <a:gd name="T38" fmla="*/ 244475 w 81"/>
                <a:gd name="T39" fmla="*/ 24384 h 50"/>
                <a:gd name="T40" fmla="*/ 241457 w 81"/>
                <a:gd name="T41" fmla="*/ 0 h 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1"/>
                <a:gd name="T64" fmla="*/ 0 h 50"/>
                <a:gd name="T65" fmla="*/ 81 w 81"/>
                <a:gd name="T66" fmla="*/ 50 h 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1" h="50">
                  <a:moveTo>
                    <a:pt x="10" y="12"/>
                  </a:moveTo>
                  <a:cubicBezTo>
                    <a:pt x="7" y="16"/>
                    <a:pt x="4" y="20"/>
                    <a:pt x="0" y="24"/>
                  </a:cubicBezTo>
                  <a:cubicBezTo>
                    <a:pt x="6" y="38"/>
                    <a:pt x="19" y="48"/>
                    <a:pt x="34" y="50"/>
                  </a:cubicBezTo>
                  <a:cubicBezTo>
                    <a:pt x="37" y="42"/>
                    <a:pt x="40" y="34"/>
                    <a:pt x="43" y="26"/>
                  </a:cubicBezTo>
                  <a:cubicBezTo>
                    <a:pt x="43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41" y="26"/>
                    <a:pt x="41" y="26"/>
                    <a:pt x="41" y="26"/>
                  </a:cubicBezTo>
                  <a:cubicBezTo>
                    <a:pt x="29" y="26"/>
                    <a:pt x="17" y="21"/>
                    <a:pt x="10" y="12"/>
                  </a:cubicBezTo>
                  <a:moveTo>
                    <a:pt x="80" y="0"/>
                  </a:moveTo>
                  <a:cubicBezTo>
                    <a:pt x="78" y="3"/>
                    <a:pt x="77" y="6"/>
                    <a:pt x="75" y="9"/>
                  </a:cubicBezTo>
                  <a:cubicBezTo>
                    <a:pt x="68" y="23"/>
                    <a:pt x="61" y="36"/>
                    <a:pt x="53" y="48"/>
                  </a:cubicBezTo>
                  <a:cubicBezTo>
                    <a:pt x="69" y="42"/>
                    <a:pt x="81" y="26"/>
                    <a:pt x="81" y="8"/>
                  </a:cubicBezTo>
                  <a:cubicBezTo>
                    <a:pt x="81" y="5"/>
                    <a:pt x="80" y="3"/>
                    <a:pt x="80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88"/>
            <p:cNvSpPr/>
            <p:nvPr/>
          </p:nvSpPr>
          <p:spPr bwMode="auto">
            <a:xfrm>
              <a:off x="5434013" y="3333750"/>
              <a:ext cx="39688" cy="93663"/>
            </a:xfrm>
            <a:custGeom>
              <a:avLst/>
              <a:gdLst>
                <a:gd name="T0" fmla="*/ 9159 w 13"/>
                <a:gd name="T1" fmla="*/ 0 h 31"/>
                <a:gd name="T2" fmla="*/ 0 w 13"/>
                <a:gd name="T3" fmla="*/ 45321 h 31"/>
                <a:gd name="T4" fmla="*/ 9159 w 13"/>
                <a:gd name="T5" fmla="*/ 93663 h 31"/>
                <a:gd name="T6" fmla="*/ 39688 w 13"/>
                <a:gd name="T7" fmla="*/ 57406 h 31"/>
                <a:gd name="T8" fmla="*/ 9159 w 13"/>
                <a:gd name="T9" fmla="*/ 0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31"/>
                <a:gd name="T17" fmla="*/ 13 w 13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31">
                  <a:moveTo>
                    <a:pt x="3" y="0"/>
                  </a:moveTo>
                  <a:cubicBezTo>
                    <a:pt x="1" y="5"/>
                    <a:pt x="0" y="10"/>
                    <a:pt x="0" y="15"/>
                  </a:cubicBezTo>
                  <a:cubicBezTo>
                    <a:pt x="0" y="21"/>
                    <a:pt x="1" y="26"/>
                    <a:pt x="3" y="31"/>
                  </a:cubicBezTo>
                  <a:cubicBezTo>
                    <a:pt x="7" y="27"/>
                    <a:pt x="10" y="23"/>
                    <a:pt x="13" y="19"/>
                  </a:cubicBezTo>
                  <a:cubicBezTo>
                    <a:pt x="8" y="14"/>
                    <a:pt x="5" y="7"/>
                    <a:pt x="3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89"/>
            <p:cNvSpPr/>
            <p:nvPr/>
          </p:nvSpPr>
          <p:spPr bwMode="auto">
            <a:xfrm>
              <a:off x="5546726" y="3381375"/>
              <a:ext cx="123825" cy="125413"/>
            </a:xfrm>
            <a:custGeom>
              <a:avLst/>
              <a:gdLst>
                <a:gd name="T0" fmla="*/ 123825 w 41"/>
                <a:gd name="T1" fmla="*/ 0 h 41"/>
                <a:gd name="T2" fmla="*/ 27181 w 41"/>
                <a:gd name="T3" fmla="*/ 52001 h 41"/>
                <a:gd name="T4" fmla="*/ 0 w 41"/>
                <a:gd name="T5" fmla="*/ 125413 h 41"/>
                <a:gd name="T6" fmla="*/ 15101 w 41"/>
                <a:gd name="T7" fmla="*/ 125413 h 41"/>
                <a:gd name="T8" fmla="*/ 57382 w 41"/>
                <a:gd name="T9" fmla="*/ 119295 h 41"/>
                <a:gd name="T10" fmla="*/ 123825 w 41"/>
                <a:gd name="T11" fmla="*/ 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41"/>
                <a:gd name="T20" fmla="*/ 41 w 41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41">
                  <a:moveTo>
                    <a:pt x="41" y="0"/>
                  </a:moveTo>
                  <a:cubicBezTo>
                    <a:pt x="34" y="10"/>
                    <a:pt x="22" y="16"/>
                    <a:pt x="9" y="17"/>
                  </a:cubicBezTo>
                  <a:cubicBezTo>
                    <a:pt x="6" y="25"/>
                    <a:pt x="3" y="33"/>
                    <a:pt x="0" y="41"/>
                  </a:cubicBezTo>
                  <a:cubicBezTo>
                    <a:pt x="2" y="41"/>
                    <a:pt x="3" y="41"/>
                    <a:pt x="5" y="41"/>
                  </a:cubicBezTo>
                  <a:cubicBezTo>
                    <a:pt x="10" y="41"/>
                    <a:pt x="14" y="40"/>
                    <a:pt x="19" y="39"/>
                  </a:cubicBezTo>
                  <a:cubicBezTo>
                    <a:pt x="27" y="27"/>
                    <a:pt x="34" y="14"/>
                    <a:pt x="41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Oval 90"/>
            <p:cNvSpPr>
              <a:spLocks noChangeArrowheads="1"/>
            </p:cNvSpPr>
            <p:nvPr/>
          </p:nvSpPr>
          <p:spPr bwMode="auto">
            <a:xfrm>
              <a:off x="5440363" y="3181350"/>
              <a:ext cx="250825" cy="252413"/>
            </a:xfrm>
            <a:prstGeom prst="ellipse">
              <a:avLst/>
            </a:prstGeom>
            <a:solidFill>
              <a:srgbClr val="C62828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91"/>
            <p:cNvSpPr/>
            <p:nvPr/>
          </p:nvSpPr>
          <p:spPr bwMode="auto">
            <a:xfrm>
              <a:off x="5440363" y="3284538"/>
              <a:ext cx="250825" cy="115888"/>
            </a:xfrm>
            <a:custGeom>
              <a:avLst/>
              <a:gdLst>
                <a:gd name="T0" fmla="*/ 3022 w 83"/>
                <a:gd name="T1" fmla="*/ 12199 h 38"/>
                <a:gd name="T2" fmla="*/ 0 w 83"/>
                <a:gd name="T3" fmla="*/ 24397 h 38"/>
                <a:gd name="T4" fmla="*/ 24176 w 83"/>
                <a:gd name="T5" fmla="*/ 97590 h 38"/>
                <a:gd name="T6" fmla="*/ 223627 w 83"/>
                <a:gd name="T7" fmla="*/ 103689 h 38"/>
                <a:gd name="T8" fmla="*/ 250825 w 83"/>
                <a:gd name="T9" fmla="*/ 24397 h 38"/>
                <a:gd name="T10" fmla="*/ 250825 w 83"/>
                <a:gd name="T11" fmla="*/ 0 h 38"/>
                <a:gd name="T12" fmla="*/ 3022 w 83"/>
                <a:gd name="T13" fmla="*/ 12199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"/>
                <a:gd name="T22" fmla="*/ 0 h 38"/>
                <a:gd name="T23" fmla="*/ 83 w 8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" h="38">
                  <a:moveTo>
                    <a:pt x="1" y="4"/>
                  </a:moveTo>
                  <a:cubicBezTo>
                    <a:pt x="0" y="5"/>
                    <a:pt x="0" y="6"/>
                    <a:pt x="0" y="8"/>
                  </a:cubicBezTo>
                  <a:cubicBezTo>
                    <a:pt x="0" y="17"/>
                    <a:pt x="3" y="25"/>
                    <a:pt x="8" y="32"/>
                  </a:cubicBezTo>
                  <a:cubicBezTo>
                    <a:pt x="37" y="38"/>
                    <a:pt x="59" y="37"/>
                    <a:pt x="74" y="34"/>
                  </a:cubicBezTo>
                  <a:cubicBezTo>
                    <a:pt x="80" y="27"/>
                    <a:pt x="83" y="18"/>
                    <a:pt x="83" y="8"/>
                  </a:cubicBezTo>
                  <a:cubicBezTo>
                    <a:pt x="83" y="5"/>
                    <a:pt x="83" y="2"/>
                    <a:pt x="83" y="0"/>
                  </a:cubicBezTo>
                  <a:cubicBezTo>
                    <a:pt x="54" y="11"/>
                    <a:pt x="21" y="8"/>
                    <a:pt x="1" y="4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Oval 92"/>
            <p:cNvSpPr>
              <a:spLocks noChangeArrowheads="1"/>
            </p:cNvSpPr>
            <p:nvPr/>
          </p:nvSpPr>
          <p:spPr bwMode="auto">
            <a:xfrm>
              <a:off x="5553076" y="3340100"/>
              <a:ext cx="23813" cy="20638"/>
            </a:xfrm>
            <a:prstGeom prst="ellipse">
              <a:avLst/>
            </a:prstGeom>
            <a:solidFill>
              <a:srgbClr val="B7202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Oval 93"/>
            <p:cNvSpPr>
              <a:spLocks noChangeArrowheads="1"/>
            </p:cNvSpPr>
            <p:nvPr/>
          </p:nvSpPr>
          <p:spPr bwMode="auto">
            <a:xfrm>
              <a:off x="5634038" y="3321050"/>
              <a:ext cx="33338" cy="36513"/>
            </a:xfrm>
            <a:prstGeom prst="ellipse">
              <a:avLst/>
            </a:prstGeom>
            <a:solidFill>
              <a:srgbClr val="B7202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94"/>
            <p:cNvSpPr/>
            <p:nvPr/>
          </p:nvSpPr>
          <p:spPr bwMode="auto">
            <a:xfrm>
              <a:off x="5510213" y="3201988"/>
              <a:ext cx="157163" cy="79375"/>
            </a:xfrm>
            <a:custGeom>
              <a:avLst/>
              <a:gdLst>
                <a:gd name="T0" fmla="*/ 72537 w 52"/>
                <a:gd name="T1" fmla="*/ 0 h 26"/>
                <a:gd name="T2" fmla="*/ 69514 w 52"/>
                <a:gd name="T3" fmla="*/ 0 h 26"/>
                <a:gd name="T4" fmla="*/ 108805 w 52"/>
                <a:gd name="T5" fmla="*/ 79375 h 26"/>
                <a:gd name="T6" fmla="*/ 145074 w 52"/>
                <a:gd name="T7" fmla="*/ 64111 h 26"/>
                <a:gd name="T8" fmla="*/ 72537 w 52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26"/>
                <a:gd name="T17" fmla="*/ 52 w 52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26">
                  <a:moveTo>
                    <a:pt x="24" y="0"/>
                  </a:moveTo>
                  <a:cubicBezTo>
                    <a:pt x="24" y="0"/>
                    <a:pt x="24" y="0"/>
                    <a:pt x="23" y="0"/>
                  </a:cubicBezTo>
                  <a:cubicBezTo>
                    <a:pt x="0" y="16"/>
                    <a:pt x="21" y="26"/>
                    <a:pt x="36" y="26"/>
                  </a:cubicBezTo>
                  <a:cubicBezTo>
                    <a:pt x="42" y="26"/>
                    <a:pt x="47" y="24"/>
                    <a:pt x="48" y="21"/>
                  </a:cubicBezTo>
                  <a:cubicBezTo>
                    <a:pt x="52" y="11"/>
                    <a:pt x="29" y="0"/>
                    <a:pt x="24" y="0"/>
                  </a:cubicBezTo>
                </a:path>
              </a:pathLst>
            </a:custGeom>
            <a:solidFill>
              <a:srgbClr val="E6937D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95"/>
            <p:cNvSpPr/>
            <p:nvPr/>
          </p:nvSpPr>
          <p:spPr bwMode="auto">
            <a:xfrm>
              <a:off x="5589588" y="3224213"/>
              <a:ext cx="38100" cy="36513"/>
            </a:xfrm>
            <a:custGeom>
              <a:avLst/>
              <a:gdLst>
                <a:gd name="T0" fmla="*/ 35169 w 13"/>
                <a:gd name="T1" fmla="*/ 27385 h 12"/>
                <a:gd name="T2" fmla="*/ 11723 w 13"/>
                <a:gd name="T3" fmla="*/ 33470 h 12"/>
                <a:gd name="T4" fmla="*/ 2931 w 13"/>
                <a:gd name="T5" fmla="*/ 12171 h 12"/>
                <a:gd name="T6" fmla="*/ 23446 w 13"/>
                <a:gd name="T7" fmla="*/ 3043 h 12"/>
                <a:gd name="T8" fmla="*/ 35169 w 13"/>
                <a:gd name="T9" fmla="*/ 27385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2"/>
                <a:gd name="T17" fmla="*/ 13 w 13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2">
                  <a:moveTo>
                    <a:pt x="12" y="9"/>
                  </a:moveTo>
                  <a:cubicBezTo>
                    <a:pt x="10" y="11"/>
                    <a:pt x="7" y="12"/>
                    <a:pt x="4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1" y="3"/>
                    <a:pt x="13" y="6"/>
                    <a:pt x="12" y="9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96"/>
            <p:cNvSpPr/>
            <p:nvPr/>
          </p:nvSpPr>
          <p:spPr bwMode="auto">
            <a:xfrm>
              <a:off x="5440363" y="330517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97"/>
            <p:cNvSpPr>
              <a:spLocks noEditPoints="1"/>
            </p:cNvSpPr>
            <p:nvPr/>
          </p:nvSpPr>
          <p:spPr bwMode="auto">
            <a:xfrm>
              <a:off x="5567363" y="343376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3175 w 1"/>
                <a:gd name="T10" fmla="*/ 3175 w 1"/>
                <a:gd name="T11" fmla="*/ 3175 w 1"/>
                <a:gd name="T12" fmla="*/ 3175 w 1"/>
                <a:gd name="T13" fmla="*/ 3175 w 1"/>
                <a:gd name="T14" fmla="*/ 3175 w 1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1 w 1"/>
              </a:gdLst>
              <a:ahLst/>
              <a:cxnLst>
                <a:cxn ang="T15">
                  <a:pos x="T0" y="0"/>
                </a:cxn>
                <a:cxn ang="T16">
                  <a:pos x="T1" y="0"/>
                </a:cxn>
                <a:cxn ang="T17">
                  <a:pos x="T2" y="0"/>
                </a:cxn>
                <a:cxn ang="T18">
                  <a:pos x="T3" y="0"/>
                </a:cxn>
                <a:cxn ang="T19">
                  <a:pos x="T4" y="0"/>
                </a:cxn>
                <a:cxn ang="T20">
                  <a:pos x="T5" y="0"/>
                </a:cxn>
                <a:cxn ang="T21">
                  <a:pos x="T6" y="0"/>
                </a:cxn>
                <a:cxn ang="T22">
                  <a:pos x="T7" y="0"/>
                </a:cxn>
                <a:cxn ang="T23">
                  <a:pos x="T8" y="0"/>
                </a:cxn>
                <a:cxn ang="T24">
                  <a:pos x="T9" y="0"/>
                </a:cxn>
                <a:cxn ang="T25">
                  <a:pos x="T10" y="0"/>
                </a:cxn>
                <a:cxn ang="T26">
                  <a:pos x="T11" y="0"/>
                </a:cxn>
                <a:cxn ang="T27">
                  <a:pos x="T12" y="0"/>
                </a:cxn>
                <a:cxn ang="T28">
                  <a:pos x="T13" y="0"/>
                </a:cxn>
                <a:cxn ang="T29">
                  <a:pos x="T14" y="0"/>
                </a:cxn>
              </a:cxnLst>
              <a:rect l="T30" t="0" r="T31" b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1E1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98"/>
            <p:cNvSpPr>
              <a:spLocks noEditPoints="1"/>
            </p:cNvSpPr>
            <p:nvPr/>
          </p:nvSpPr>
          <p:spPr bwMode="auto">
            <a:xfrm>
              <a:off x="5440363" y="3281363"/>
              <a:ext cx="223838" cy="152400"/>
            </a:xfrm>
            <a:custGeom>
              <a:avLst/>
              <a:gdLst>
                <a:gd name="T0" fmla="*/ 0 w 74"/>
                <a:gd name="T1" fmla="*/ 27432 h 50"/>
                <a:gd name="T2" fmla="*/ 127043 w 74"/>
                <a:gd name="T3" fmla="*/ 152400 h 50"/>
                <a:gd name="T4" fmla="*/ 127043 w 74"/>
                <a:gd name="T5" fmla="*/ 152400 h 50"/>
                <a:gd name="T6" fmla="*/ 127043 w 74"/>
                <a:gd name="T7" fmla="*/ 152400 h 50"/>
                <a:gd name="T8" fmla="*/ 127043 w 74"/>
                <a:gd name="T9" fmla="*/ 152400 h 50"/>
                <a:gd name="T10" fmla="*/ 127043 w 74"/>
                <a:gd name="T11" fmla="*/ 152400 h 50"/>
                <a:gd name="T12" fmla="*/ 127043 w 74"/>
                <a:gd name="T13" fmla="*/ 152400 h 50"/>
                <a:gd name="T14" fmla="*/ 127043 w 74"/>
                <a:gd name="T15" fmla="*/ 152400 h 50"/>
                <a:gd name="T16" fmla="*/ 130068 w 74"/>
                <a:gd name="T17" fmla="*/ 152400 h 50"/>
                <a:gd name="T18" fmla="*/ 130068 w 74"/>
                <a:gd name="T19" fmla="*/ 152400 h 50"/>
                <a:gd name="T20" fmla="*/ 130068 w 74"/>
                <a:gd name="T21" fmla="*/ 152400 h 50"/>
                <a:gd name="T22" fmla="*/ 130068 w 74"/>
                <a:gd name="T23" fmla="*/ 152400 h 50"/>
                <a:gd name="T24" fmla="*/ 223838 w 74"/>
                <a:gd name="T25" fmla="*/ 106680 h 50"/>
                <a:gd name="T26" fmla="*/ 217788 w 74"/>
                <a:gd name="T27" fmla="*/ 109728 h 50"/>
                <a:gd name="T28" fmla="*/ 181490 w 74"/>
                <a:gd name="T29" fmla="*/ 118872 h 50"/>
                <a:gd name="T30" fmla="*/ 157292 w 74"/>
                <a:gd name="T31" fmla="*/ 112776 h 50"/>
                <a:gd name="T32" fmla="*/ 151242 w 74"/>
                <a:gd name="T33" fmla="*/ 112776 h 50"/>
                <a:gd name="T34" fmla="*/ 24199 w 74"/>
                <a:gd name="T35" fmla="*/ 100584 h 50"/>
                <a:gd name="T36" fmla="*/ 0 w 74"/>
                <a:gd name="T37" fmla="*/ 27432 h 50"/>
                <a:gd name="T38" fmla="*/ 0 w 74"/>
                <a:gd name="T39" fmla="*/ 27432 h 50"/>
                <a:gd name="T40" fmla="*/ 0 w 74"/>
                <a:gd name="T41" fmla="*/ 27432 h 50"/>
                <a:gd name="T42" fmla="*/ 0 w 74"/>
                <a:gd name="T43" fmla="*/ 27432 h 50"/>
                <a:gd name="T44" fmla="*/ 0 w 74"/>
                <a:gd name="T45" fmla="*/ 27432 h 50"/>
                <a:gd name="T46" fmla="*/ 0 w 74"/>
                <a:gd name="T47" fmla="*/ 27432 h 50"/>
                <a:gd name="T48" fmla="*/ 0 w 74"/>
                <a:gd name="T49" fmla="*/ 27432 h 50"/>
                <a:gd name="T50" fmla="*/ 0 w 74"/>
                <a:gd name="T51" fmla="*/ 27432 h 50"/>
                <a:gd name="T52" fmla="*/ 0 w 74"/>
                <a:gd name="T53" fmla="*/ 27432 h 50"/>
                <a:gd name="T54" fmla="*/ 0 w 74"/>
                <a:gd name="T55" fmla="*/ 27432 h 50"/>
                <a:gd name="T56" fmla="*/ 3025 w 74"/>
                <a:gd name="T57" fmla="*/ 0 h 50"/>
                <a:gd name="T58" fmla="*/ 0 w 74"/>
                <a:gd name="T59" fmla="*/ 24384 h 50"/>
                <a:gd name="T60" fmla="*/ 0 w 74"/>
                <a:gd name="T61" fmla="*/ 24384 h 50"/>
                <a:gd name="T62" fmla="*/ 0 w 74"/>
                <a:gd name="T63" fmla="*/ 27432 h 50"/>
                <a:gd name="T64" fmla="*/ 0 w 74"/>
                <a:gd name="T65" fmla="*/ 27432 h 50"/>
                <a:gd name="T66" fmla="*/ 0 w 74"/>
                <a:gd name="T67" fmla="*/ 27432 h 50"/>
                <a:gd name="T68" fmla="*/ 3025 w 74"/>
                <a:gd name="T69" fmla="*/ 15240 h 50"/>
                <a:gd name="T70" fmla="*/ 45373 w 74"/>
                <a:gd name="T71" fmla="*/ 24384 h 50"/>
                <a:gd name="T72" fmla="*/ 42348 w 74"/>
                <a:gd name="T73" fmla="*/ 21336 h 50"/>
                <a:gd name="T74" fmla="*/ 3025 w 74"/>
                <a:gd name="T75" fmla="*/ 0 h 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4"/>
                <a:gd name="T115" fmla="*/ 0 h 50"/>
                <a:gd name="T116" fmla="*/ 74 w 74"/>
                <a:gd name="T117" fmla="*/ 50 h 5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4" h="50">
                  <a:moveTo>
                    <a:pt x="0" y="9"/>
                  </a:moveTo>
                  <a:cubicBezTo>
                    <a:pt x="1" y="32"/>
                    <a:pt x="19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42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55" y="50"/>
                    <a:pt x="66" y="44"/>
                    <a:pt x="74" y="35"/>
                  </a:cubicBezTo>
                  <a:cubicBezTo>
                    <a:pt x="73" y="35"/>
                    <a:pt x="72" y="36"/>
                    <a:pt x="72" y="36"/>
                  </a:cubicBezTo>
                  <a:cubicBezTo>
                    <a:pt x="68" y="38"/>
                    <a:pt x="64" y="39"/>
                    <a:pt x="60" y="39"/>
                  </a:cubicBezTo>
                  <a:cubicBezTo>
                    <a:pt x="58" y="39"/>
                    <a:pt x="55" y="39"/>
                    <a:pt x="52" y="37"/>
                  </a:cubicBezTo>
                  <a:cubicBezTo>
                    <a:pt x="51" y="37"/>
                    <a:pt x="50" y="37"/>
                    <a:pt x="50" y="37"/>
                  </a:cubicBezTo>
                  <a:cubicBezTo>
                    <a:pt x="38" y="37"/>
                    <a:pt x="24" y="36"/>
                    <a:pt x="8" y="33"/>
                  </a:cubicBezTo>
                  <a:cubicBezTo>
                    <a:pt x="3" y="26"/>
                    <a:pt x="0" y="18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1" y="0"/>
                  </a:moveTo>
                  <a:cubicBezTo>
                    <a:pt x="1" y="3"/>
                    <a:pt x="0" y="6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7"/>
                    <a:pt x="0" y="6"/>
                    <a:pt x="1" y="5"/>
                  </a:cubicBezTo>
                  <a:cubicBezTo>
                    <a:pt x="5" y="6"/>
                    <a:pt x="10" y="7"/>
                    <a:pt x="15" y="8"/>
                  </a:cubicBezTo>
                  <a:cubicBezTo>
                    <a:pt x="15" y="7"/>
                    <a:pt x="15" y="7"/>
                    <a:pt x="14" y="7"/>
                  </a:cubicBezTo>
                  <a:cubicBezTo>
                    <a:pt x="9" y="3"/>
                    <a:pt x="4" y="1"/>
                    <a:pt x="1" y="0"/>
                  </a:cubicBezTo>
                </a:path>
              </a:pathLst>
            </a:custGeom>
            <a:solidFill>
              <a:srgbClr val="8A1E1E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" name="Freeform 99"/>
            <p:cNvSpPr>
              <a:spLocks noEditPoints="1"/>
            </p:cNvSpPr>
            <p:nvPr/>
          </p:nvSpPr>
          <p:spPr bwMode="auto">
            <a:xfrm>
              <a:off x="5440363" y="3297238"/>
              <a:ext cx="230188" cy="96838"/>
            </a:xfrm>
            <a:custGeom>
              <a:avLst/>
              <a:gdLst>
                <a:gd name="T0" fmla="*/ 230188 w 76"/>
                <a:gd name="T1" fmla="*/ 84733 h 32"/>
                <a:gd name="T2" fmla="*/ 218073 w 76"/>
                <a:gd name="T3" fmla="*/ 93812 h 32"/>
                <a:gd name="T4" fmla="*/ 224130 w 76"/>
                <a:gd name="T5" fmla="*/ 90786 h 32"/>
                <a:gd name="T6" fmla="*/ 230188 w 76"/>
                <a:gd name="T7" fmla="*/ 84733 h 32"/>
                <a:gd name="T8" fmla="*/ 3029 w 76"/>
                <a:gd name="T9" fmla="*/ 0 h 32"/>
                <a:gd name="T10" fmla="*/ 0 w 76"/>
                <a:gd name="T11" fmla="*/ 12105 h 32"/>
                <a:gd name="T12" fmla="*/ 0 w 76"/>
                <a:gd name="T13" fmla="*/ 12105 h 32"/>
                <a:gd name="T14" fmla="*/ 0 w 76"/>
                <a:gd name="T15" fmla="*/ 12105 h 32"/>
                <a:gd name="T16" fmla="*/ 0 w 76"/>
                <a:gd name="T17" fmla="*/ 12105 h 32"/>
                <a:gd name="T18" fmla="*/ 0 w 76"/>
                <a:gd name="T19" fmla="*/ 12105 h 32"/>
                <a:gd name="T20" fmla="*/ 0 w 76"/>
                <a:gd name="T21" fmla="*/ 12105 h 32"/>
                <a:gd name="T22" fmla="*/ 0 w 76"/>
                <a:gd name="T23" fmla="*/ 12105 h 32"/>
                <a:gd name="T24" fmla="*/ 0 w 76"/>
                <a:gd name="T25" fmla="*/ 12105 h 32"/>
                <a:gd name="T26" fmla="*/ 24230 w 76"/>
                <a:gd name="T27" fmla="*/ 84733 h 32"/>
                <a:gd name="T28" fmla="*/ 151439 w 76"/>
                <a:gd name="T29" fmla="*/ 96838 h 32"/>
                <a:gd name="T30" fmla="*/ 157497 w 76"/>
                <a:gd name="T31" fmla="*/ 96838 h 32"/>
                <a:gd name="T32" fmla="*/ 45432 w 76"/>
                <a:gd name="T33" fmla="*/ 9079 h 32"/>
                <a:gd name="T34" fmla="*/ 3029 w 76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6"/>
                <a:gd name="T55" fmla="*/ 0 h 32"/>
                <a:gd name="T56" fmla="*/ 76 w 76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6" h="32">
                  <a:moveTo>
                    <a:pt x="76" y="28"/>
                  </a:moveTo>
                  <a:cubicBezTo>
                    <a:pt x="74" y="29"/>
                    <a:pt x="73" y="30"/>
                    <a:pt x="72" y="31"/>
                  </a:cubicBezTo>
                  <a:cubicBezTo>
                    <a:pt x="72" y="31"/>
                    <a:pt x="73" y="30"/>
                    <a:pt x="74" y="30"/>
                  </a:cubicBezTo>
                  <a:cubicBezTo>
                    <a:pt x="74" y="29"/>
                    <a:pt x="75" y="29"/>
                    <a:pt x="76" y="28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3"/>
                    <a:pt x="3" y="21"/>
                    <a:pt x="8" y="28"/>
                  </a:cubicBezTo>
                  <a:cubicBezTo>
                    <a:pt x="24" y="31"/>
                    <a:pt x="38" y="32"/>
                    <a:pt x="50" y="32"/>
                  </a:cubicBezTo>
                  <a:cubicBezTo>
                    <a:pt x="50" y="32"/>
                    <a:pt x="51" y="32"/>
                    <a:pt x="52" y="32"/>
                  </a:cubicBezTo>
                  <a:cubicBezTo>
                    <a:pt x="37" y="27"/>
                    <a:pt x="24" y="9"/>
                    <a:pt x="15" y="3"/>
                  </a:cubicBezTo>
                  <a:cubicBezTo>
                    <a:pt x="10" y="2"/>
                    <a:pt x="5" y="1"/>
                    <a:pt x="1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" name="Freeform 100"/>
            <p:cNvSpPr/>
            <p:nvPr/>
          </p:nvSpPr>
          <p:spPr bwMode="auto">
            <a:xfrm>
              <a:off x="5537201" y="3132138"/>
              <a:ext cx="66675" cy="61913"/>
            </a:xfrm>
            <a:custGeom>
              <a:avLst/>
              <a:gdLst>
                <a:gd name="T0" fmla="*/ 0 w 22"/>
                <a:gd name="T1" fmla="*/ 52626 h 20"/>
                <a:gd name="T2" fmla="*/ 30307 w 22"/>
                <a:gd name="T3" fmla="*/ 0 h 20"/>
                <a:gd name="T4" fmla="*/ 66675 w 22"/>
                <a:gd name="T5" fmla="*/ 55722 h 20"/>
                <a:gd name="T6" fmla="*/ 12123 w 22"/>
                <a:gd name="T7" fmla="*/ 61913 h 20"/>
                <a:gd name="T8" fmla="*/ 0 w 22"/>
                <a:gd name="T9" fmla="*/ 52626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0"/>
                <a:gd name="T17" fmla="*/ 22 w 22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0">
                  <a:moveTo>
                    <a:pt x="0" y="17"/>
                  </a:moveTo>
                  <a:cubicBezTo>
                    <a:pt x="0" y="17"/>
                    <a:pt x="10" y="17"/>
                    <a:pt x="10" y="0"/>
                  </a:cubicBezTo>
                  <a:cubicBezTo>
                    <a:pt x="11" y="7"/>
                    <a:pt x="11" y="18"/>
                    <a:pt x="22" y="18"/>
                  </a:cubicBezTo>
                  <a:cubicBezTo>
                    <a:pt x="14" y="19"/>
                    <a:pt x="4" y="20"/>
                    <a:pt x="4" y="2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C62828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" name="Oval 101"/>
            <p:cNvSpPr>
              <a:spLocks noChangeArrowheads="1"/>
            </p:cNvSpPr>
            <p:nvPr/>
          </p:nvSpPr>
          <p:spPr bwMode="auto">
            <a:xfrm>
              <a:off x="5467351" y="3333750"/>
              <a:ext cx="25400" cy="20638"/>
            </a:xfrm>
            <a:prstGeom prst="ellipse">
              <a:avLst/>
            </a:prstGeom>
            <a:solidFill>
              <a:srgbClr val="B72025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" name="Freeform 102"/>
            <p:cNvSpPr>
              <a:spLocks noEditPoints="1"/>
            </p:cNvSpPr>
            <p:nvPr/>
          </p:nvSpPr>
          <p:spPr bwMode="auto">
            <a:xfrm>
              <a:off x="6651626" y="4140200"/>
              <a:ext cx="323850" cy="225425"/>
            </a:xfrm>
            <a:custGeom>
              <a:avLst/>
              <a:gdLst>
                <a:gd name="T0" fmla="*/ 296610 w 107"/>
                <a:gd name="T1" fmla="*/ 70065 h 74"/>
                <a:gd name="T2" fmla="*/ 226998 w 107"/>
                <a:gd name="T3" fmla="*/ 121851 h 74"/>
                <a:gd name="T4" fmla="*/ 269371 w 107"/>
                <a:gd name="T5" fmla="*/ 182777 h 74"/>
                <a:gd name="T6" fmla="*/ 302664 w 107"/>
                <a:gd name="T7" fmla="*/ 146222 h 74"/>
                <a:gd name="T8" fmla="*/ 296610 w 107"/>
                <a:gd name="T9" fmla="*/ 70065 h 74"/>
                <a:gd name="T10" fmla="*/ 320823 w 107"/>
                <a:gd name="T11" fmla="*/ 27417 h 74"/>
                <a:gd name="T12" fmla="*/ 314770 w 107"/>
                <a:gd name="T13" fmla="*/ 39602 h 74"/>
                <a:gd name="T14" fmla="*/ 323850 w 107"/>
                <a:gd name="T15" fmla="*/ 67018 h 74"/>
                <a:gd name="T16" fmla="*/ 323850 w 107"/>
                <a:gd name="T17" fmla="*/ 60926 h 74"/>
                <a:gd name="T18" fmla="*/ 320823 w 107"/>
                <a:gd name="T19" fmla="*/ 27417 h 74"/>
                <a:gd name="T20" fmla="*/ 3027 w 107"/>
                <a:gd name="T21" fmla="*/ 0 h 74"/>
                <a:gd name="T22" fmla="*/ 0 w 107"/>
                <a:gd name="T23" fmla="*/ 15231 h 74"/>
                <a:gd name="T24" fmla="*/ 105932 w 107"/>
                <a:gd name="T25" fmla="*/ 219332 h 74"/>
                <a:gd name="T26" fmla="*/ 127119 w 107"/>
                <a:gd name="T27" fmla="*/ 225425 h 74"/>
                <a:gd name="T28" fmla="*/ 124092 w 107"/>
                <a:gd name="T29" fmla="*/ 127944 h 74"/>
                <a:gd name="T30" fmla="*/ 3027 w 107"/>
                <a:gd name="T31" fmla="*/ 0 h 7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7"/>
                <a:gd name="T49" fmla="*/ 0 h 74"/>
                <a:gd name="T50" fmla="*/ 107 w 107"/>
                <a:gd name="T51" fmla="*/ 74 h 7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7" h="74">
                  <a:moveTo>
                    <a:pt x="98" y="23"/>
                  </a:moveTo>
                  <a:cubicBezTo>
                    <a:pt x="92" y="31"/>
                    <a:pt x="84" y="36"/>
                    <a:pt x="75" y="40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93" y="57"/>
                    <a:pt x="97" y="53"/>
                    <a:pt x="100" y="48"/>
                  </a:cubicBezTo>
                  <a:cubicBezTo>
                    <a:pt x="98" y="23"/>
                    <a:pt x="98" y="23"/>
                    <a:pt x="98" y="23"/>
                  </a:cubicBezTo>
                  <a:moveTo>
                    <a:pt x="106" y="9"/>
                  </a:moveTo>
                  <a:cubicBezTo>
                    <a:pt x="106" y="10"/>
                    <a:pt x="105" y="12"/>
                    <a:pt x="104" y="13"/>
                  </a:cubicBezTo>
                  <a:cubicBezTo>
                    <a:pt x="105" y="16"/>
                    <a:pt x="106" y="19"/>
                    <a:pt x="107" y="22"/>
                  </a:cubicBezTo>
                  <a:cubicBezTo>
                    <a:pt x="107" y="21"/>
                    <a:pt x="107" y="21"/>
                    <a:pt x="107" y="20"/>
                  </a:cubicBezTo>
                  <a:cubicBezTo>
                    <a:pt x="107" y="16"/>
                    <a:pt x="107" y="12"/>
                    <a:pt x="106" y="9"/>
                  </a:cubicBezTo>
                  <a:moveTo>
                    <a:pt x="1" y="0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7" y="73"/>
                    <a:pt x="40" y="73"/>
                    <a:pt x="42" y="74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21" y="36"/>
                    <a:pt x="6" y="20"/>
                    <a:pt x="1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" name="Freeform 103"/>
            <p:cNvSpPr>
              <a:spLocks noEditPoints="1"/>
            </p:cNvSpPr>
            <p:nvPr/>
          </p:nvSpPr>
          <p:spPr bwMode="auto">
            <a:xfrm>
              <a:off x="6645276" y="4156075"/>
              <a:ext cx="330200" cy="212725"/>
            </a:xfrm>
            <a:custGeom>
              <a:avLst/>
              <a:gdLst>
                <a:gd name="T0" fmla="*/ 233261 w 109"/>
                <a:gd name="T1" fmla="*/ 106363 h 70"/>
                <a:gd name="T2" fmla="*/ 175703 w 109"/>
                <a:gd name="T3" fmla="*/ 115479 h 70"/>
                <a:gd name="T4" fmla="*/ 175703 w 109"/>
                <a:gd name="T5" fmla="*/ 115479 h 70"/>
                <a:gd name="T6" fmla="*/ 175703 w 109"/>
                <a:gd name="T7" fmla="*/ 115479 h 70"/>
                <a:gd name="T8" fmla="*/ 175703 w 109"/>
                <a:gd name="T9" fmla="*/ 115479 h 70"/>
                <a:gd name="T10" fmla="*/ 175703 w 109"/>
                <a:gd name="T11" fmla="*/ 115479 h 70"/>
                <a:gd name="T12" fmla="*/ 175703 w 109"/>
                <a:gd name="T13" fmla="*/ 115479 h 70"/>
                <a:gd name="T14" fmla="*/ 175703 w 109"/>
                <a:gd name="T15" fmla="*/ 115479 h 70"/>
                <a:gd name="T16" fmla="*/ 175703 w 109"/>
                <a:gd name="T17" fmla="*/ 115479 h 70"/>
                <a:gd name="T18" fmla="*/ 175703 w 109"/>
                <a:gd name="T19" fmla="*/ 115479 h 70"/>
                <a:gd name="T20" fmla="*/ 175703 w 109"/>
                <a:gd name="T21" fmla="*/ 115479 h 70"/>
                <a:gd name="T22" fmla="*/ 175703 w 109"/>
                <a:gd name="T23" fmla="*/ 115479 h 70"/>
                <a:gd name="T24" fmla="*/ 172673 w 109"/>
                <a:gd name="T25" fmla="*/ 115479 h 70"/>
                <a:gd name="T26" fmla="*/ 172673 w 109"/>
                <a:gd name="T27" fmla="*/ 115479 h 70"/>
                <a:gd name="T28" fmla="*/ 172673 w 109"/>
                <a:gd name="T29" fmla="*/ 115479 h 70"/>
                <a:gd name="T30" fmla="*/ 172673 w 109"/>
                <a:gd name="T31" fmla="*/ 115479 h 70"/>
                <a:gd name="T32" fmla="*/ 172673 w 109"/>
                <a:gd name="T33" fmla="*/ 115479 h 70"/>
                <a:gd name="T34" fmla="*/ 172673 w 109"/>
                <a:gd name="T35" fmla="*/ 115479 h 70"/>
                <a:gd name="T36" fmla="*/ 130262 w 109"/>
                <a:gd name="T37" fmla="*/ 112440 h 70"/>
                <a:gd name="T38" fmla="*/ 133292 w 109"/>
                <a:gd name="T39" fmla="*/ 209686 h 70"/>
                <a:gd name="T40" fmla="*/ 163585 w 109"/>
                <a:gd name="T41" fmla="*/ 212725 h 70"/>
                <a:gd name="T42" fmla="*/ 275672 w 109"/>
                <a:gd name="T43" fmla="*/ 167141 h 70"/>
                <a:gd name="T44" fmla="*/ 233261 w 109"/>
                <a:gd name="T45" fmla="*/ 106363 h 70"/>
                <a:gd name="T46" fmla="*/ 321112 w 109"/>
                <a:gd name="T47" fmla="*/ 24311 h 70"/>
                <a:gd name="T48" fmla="*/ 302936 w 109"/>
                <a:gd name="T49" fmla="*/ 54701 h 70"/>
                <a:gd name="T50" fmla="*/ 308995 w 109"/>
                <a:gd name="T51" fmla="*/ 130674 h 70"/>
                <a:gd name="T52" fmla="*/ 330200 w 109"/>
                <a:gd name="T53" fmla="*/ 51662 h 70"/>
                <a:gd name="T54" fmla="*/ 321112 w 109"/>
                <a:gd name="T55" fmla="*/ 24311 h 70"/>
                <a:gd name="T56" fmla="*/ 6059 w 109"/>
                <a:gd name="T57" fmla="*/ 0 h 70"/>
                <a:gd name="T58" fmla="*/ 0 w 109"/>
                <a:gd name="T59" fmla="*/ 45584 h 70"/>
                <a:gd name="T60" fmla="*/ 112086 w 109"/>
                <a:gd name="T61" fmla="*/ 203608 h 70"/>
                <a:gd name="T62" fmla="*/ 6059 w 109"/>
                <a:gd name="T63" fmla="*/ 0 h 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9"/>
                <a:gd name="T97" fmla="*/ 0 h 70"/>
                <a:gd name="T98" fmla="*/ 109 w 109"/>
                <a:gd name="T99" fmla="*/ 70 h 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9" h="70">
                  <a:moveTo>
                    <a:pt x="77" y="35"/>
                  </a:moveTo>
                  <a:cubicBezTo>
                    <a:pt x="71" y="37"/>
                    <a:pt x="65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8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2" y="38"/>
                    <a:pt x="47" y="38"/>
                    <a:pt x="43" y="37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7" y="69"/>
                    <a:pt x="51" y="70"/>
                    <a:pt x="54" y="70"/>
                  </a:cubicBezTo>
                  <a:cubicBezTo>
                    <a:pt x="69" y="70"/>
                    <a:pt x="82" y="64"/>
                    <a:pt x="91" y="55"/>
                  </a:cubicBezTo>
                  <a:cubicBezTo>
                    <a:pt x="77" y="35"/>
                    <a:pt x="77" y="35"/>
                    <a:pt x="77" y="35"/>
                  </a:cubicBezTo>
                  <a:moveTo>
                    <a:pt x="106" y="8"/>
                  </a:moveTo>
                  <a:cubicBezTo>
                    <a:pt x="104" y="12"/>
                    <a:pt x="102" y="15"/>
                    <a:pt x="100" y="18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106" y="35"/>
                    <a:pt x="109" y="26"/>
                    <a:pt x="109" y="17"/>
                  </a:cubicBezTo>
                  <a:cubicBezTo>
                    <a:pt x="108" y="14"/>
                    <a:pt x="107" y="11"/>
                    <a:pt x="106" y="8"/>
                  </a:cubicBezTo>
                  <a:moveTo>
                    <a:pt x="2" y="0"/>
                  </a:moveTo>
                  <a:cubicBezTo>
                    <a:pt x="0" y="4"/>
                    <a:pt x="0" y="10"/>
                    <a:pt x="0" y="15"/>
                  </a:cubicBezTo>
                  <a:cubicBezTo>
                    <a:pt x="0" y="39"/>
                    <a:pt x="15" y="60"/>
                    <a:pt x="37" y="67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" name="Oval 104"/>
            <p:cNvSpPr>
              <a:spLocks noChangeArrowheads="1"/>
            </p:cNvSpPr>
            <p:nvPr/>
          </p:nvSpPr>
          <p:spPr bwMode="auto">
            <a:xfrm>
              <a:off x="6651626" y="3940175"/>
              <a:ext cx="333375" cy="331788"/>
            </a:xfrm>
            <a:prstGeom prst="ellipse">
              <a:avLst/>
            </a:prstGeom>
            <a:solidFill>
              <a:srgbClr val="F0532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" name="Freeform 105"/>
            <p:cNvSpPr/>
            <p:nvPr/>
          </p:nvSpPr>
          <p:spPr bwMode="auto">
            <a:xfrm>
              <a:off x="6651626" y="4076700"/>
              <a:ext cx="333375" cy="152400"/>
            </a:xfrm>
            <a:custGeom>
              <a:avLst/>
              <a:gdLst>
                <a:gd name="T0" fmla="*/ 3031 w 110"/>
                <a:gd name="T1" fmla="*/ 15240 h 50"/>
                <a:gd name="T2" fmla="*/ 0 w 110"/>
                <a:gd name="T3" fmla="*/ 30480 h 50"/>
                <a:gd name="T4" fmla="*/ 33338 w 110"/>
                <a:gd name="T5" fmla="*/ 124968 h 50"/>
                <a:gd name="T6" fmla="*/ 293976 w 110"/>
                <a:gd name="T7" fmla="*/ 137160 h 50"/>
                <a:gd name="T8" fmla="*/ 333375 w 110"/>
                <a:gd name="T9" fmla="*/ 30480 h 50"/>
                <a:gd name="T10" fmla="*/ 330344 w 110"/>
                <a:gd name="T11" fmla="*/ 0 h 50"/>
                <a:gd name="T12" fmla="*/ 3031 w 110"/>
                <a:gd name="T13" fmla="*/ 1524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0"/>
                <a:gd name="T22" fmla="*/ 0 h 50"/>
                <a:gd name="T23" fmla="*/ 110 w 110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0" h="50">
                  <a:moveTo>
                    <a:pt x="1" y="5"/>
                  </a:moveTo>
                  <a:cubicBezTo>
                    <a:pt x="0" y="7"/>
                    <a:pt x="0" y="8"/>
                    <a:pt x="0" y="10"/>
                  </a:cubicBezTo>
                  <a:cubicBezTo>
                    <a:pt x="0" y="21"/>
                    <a:pt x="4" y="32"/>
                    <a:pt x="11" y="41"/>
                  </a:cubicBezTo>
                  <a:cubicBezTo>
                    <a:pt x="49" y="50"/>
                    <a:pt x="77" y="49"/>
                    <a:pt x="97" y="45"/>
                  </a:cubicBezTo>
                  <a:cubicBezTo>
                    <a:pt x="105" y="35"/>
                    <a:pt x="110" y="23"/>
                    <a:pt x="110" y="10"/>
                  </a:cubicBezTo>
                  <a:cubicBezTo>
                    <a:pt x="110" y="6"/>
                    <a:pt x="110" y="3"/>
                    <a:pt x="109" y="0"/>
                  </a:cubicBezTo>
                  <a:cubicBezTo>
                    <a:pt x="70" y="14"/>
                    <a:pt x="28" y="11"/>
                    <a:pt x="1" y="5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" name="Oval 106"/>
            <p:cNvSpPr>
              <a:spLocks noChangeArrowheads="1"/>
            </p:cNvSpPr>
            <p:nvPr/>
          </p:nvSpPr>
          <p:spPr bwMode="auto">
            <a:xfrm>
              <a:off x="6799263" y="4146550"/>
              <a:ext cx="30163" cy="30163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" name="Oval 107"/>
            <p:cNvSpPr>
              <a:spLocks noChangeArrowheads="1"/>
            </p:cNvSpPr>
            <p:nvPr/>
          </p:nvSpPr>
          <p:spPr bwMode="auto">
            <a:xfrm>
              <a:off x="6905626" y="4125913"/>
              <a:ext cx="46038" cy="44450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" name="Freeform 108"/>
            <p:cNvSpPr/>
            <p:nvPr/>
          </p:nvSpPr>
          <p:spPr bwMode="auto">
            <a:xfrm>
              <a:off x="6745288" y="3967163"/>
              <a:ext cx="206375" cy="103188"/>
            </a:xfrm>
            <a:custGeom>
              <a:avLst/>
              <a:gdLst>
                <a:gd name="T0" fmla="*/ 94083 w 68"/>
                <a:gd name="T1" fmla="*/ 0 h 34"/>
                <a:gd name="T2" fmla="*/ 91048 w 68"/>
                <a:gd name="T3" fmla="*/ 3035 h 34"/>
                <a:gd name="T4" fmla="*/ 142642 w 68"/>
                <a:gd name="T5" fmla="*/ 103188 h 34"/>
                <a:gd name="T6" fmla="*/ 188165 w 68"/>
                <a:gd name="T7" fmla="*/ 84978 h 34"/>
                <a:gd name="T8" fmla="*/ 94083 w 68"/>
                <a:gd name="T9" fmla="*/ 0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34"/>
                <a:gd name="T17" fmla="*/ 68 w 6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34">
                  <a:moveTo>
                    <a:pt x="31" y="0"/>
                  </a:moveTo>
                  <a:cubicBezTo>
                    <a:pt x="31" y="0"/>
                    <a:pt x="30" y="0"/>
                    <a:pt x="30" y="1"/>
                  </a:cubicBezTo>
                  <a:cubicBezTo>
                    <a:pt x="0" y="21"/>
                    <a:pt x="27" y="34"/>
                    <a:pt x="47" y="34"/>
                  </a:cubicBezTo>
                  <a:cubicBezTo>
                    <a:pt x="54" y="34"/>
                    <a:pt x="61" y="32"/>
                    <a:pt x="62" y="28"/>
                  </a:cubicBezTo>
                  <a:cubicBezTo>
                    <a:pt x="68" y="14"/>
                    <a:pt x="38" y="0"/>
                    <a:pt x="31" y="0"/>
                  </a:cubicBezTo>
                </a:path>
              </a:pathLst>
            </a:custGeom>
            <a:solidFill>
              <a:srgbClr val="F9A97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" name="Freeform 109"/>
            <p:cNvSpPr/>
            <p:nvPr/>
          </p:nvSpPr>
          <p:spPr bwMode="auto">
            <a:xfrm>
              <a:off x="6845301" y="3995738"/>
              <a:ext cx="50800" cy="47625"/>
            </a:xfrm>
            <a:custGeom>
              <a:avLst/>
              <a:gdLst>
                <a:gd name="T0" fmla="*/ 47812 w 17"/>
                <a:gd name="T1" fmla="*/ 32742 h 16"/>
                <a:gd name="T2" fmla="*/ 17929 w 17"/>
                <a:gd name="T3" fmla="*/ 41672 h 16"/>
                <a:gd name="T4" fmla="*/ 5976 w 17"/>
                <a:gd name="T5" fmla="*/ 14883 h 16"/>
                <a:gd name="T6" fmla="*/ 32871 w 17"/>
                <a:gd name="T7" fmla="*/ 5953 h 16"/>
                <a:gd name="T8" fmla="*/ 47812 w 17"/>
                <a:gd name="T9" fmla="*/ 32742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6"/>
                <a:gd name="T17" fmla="*/ 17 w 1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6">
                  <a:moveTo>
                    <a:pt x="16" y="11"/>
                  </a:moveTo>
                  <a:cubicBezTo>
                    <a:pt x="14" y="15"/>
                    <a:pt x="10" y="16"/>
                    <a:pt x="6" y="14"/>
                  </a:cubicBezTo>
                  <a:cubicBezTo>
                    <a:pt x="2" y="12"/>
                    <a:pt x="0" y="8"/>
                    <a:pt x="2" y="5"/>
                  </a:cubicBezTo>
                  <a:cubicBezTo>
                    <a:pt x="3" y="2"/>
                    <a:pt x="8" y="0"/>
                    <a:pt x="11" y="2"/>
                  </a:cubicBezTo>
                  <a:cubicBezTo>
                    <a:pt x="15" y="4"/>
                    <a:pt x="17" y="8"/>
                    <a:pt x="16" y="11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" name="Freeform 110"/>
            <p:cNvSpPr>
              <a:spLocks noEditPoints="1"/>
            </p:cNvSpPr>
            <p:nvPr/>
          </p:nvSpPr>
          <p:spPr bwMode="auto">
            <a:xfrm>
              <a:off x="6818313" y="427196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3175 w 1"/>
                <a:gd name="T7" fmla="*/ 0 w 1"/>
                <a:gd name="T8" fmla="*/ 3175 w 1"/>
                <a:gd name="T9" fmla="*/ 3175 w 1"/>
                <a:gd name="T10" fmla="*/ 3175 w 1"/>
                <a:gd name="T11" fmla="*/ 3175 w 1"/>
                <a:gd name="T12" fmla="*/ 3175 w 1"/>
                <a:gd name="T13" fmla="*/ 3175 w 1"/>
                <a:gd name="T14" fmla="*/ 3175 w 1"/>
                <a:gd name="T15" fmla="*/ 3175 w 1"/>
                <a:gd name="T16" fmla="*/ 3175 w 1"/>
                <a:gd name="T17" fmla="*/ 3175 w 1"/>
                <a:gd name="T18" fmla="*/ 3175 w 1"/>
                <a:gd name="T19" fmla="*/ 3175 w 1"/>
                <a:gd name="T20" fmla="*/ 3175 w 1"/>
                <a:gd name="T21" fmla="*/ 3175 w 1"/>
                <a:gd name="T22" fmla="*/ 3175 w 1"/>
                <a:gd name="T23" fmla="*/ 3175 w 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"/>
                <a:gd name="T49" fmla="*/ 1 w 1"/>
              </a:gdLst>
              <a:ahLst/>
              <a:cxnLst>
                <a:cxn ang="T24">
                  <a:pos x="T0" y="0"/>
                </a:cxn>
                <a:cxn ang="T25">
                  <a:pos x="T1" y="0"/>
                </a:cxn>
                <a:cxn ang="T26">
                  <a:pos x="T2" y="0"/>
                </a:cxn>
                <a:cxn ang="T27">
                  <a:pos x="T3" y="0"/>
                </a:cxn>
                <a:cxn ang="T28">
                  <a:pos x="T4" y="0"/>
                </a:cxn>
                <a:cxn ang="T29">
                  <a:pos x="T5" y="0"/>
                </a:cxn>
                <a:cxn ang="T30">
                  <a:pos x="T6" y="0"/>
                </a:cxn>
                <a:cxn ang="T31">
                  <a:pos x="T7" y="0"/>
                </a:cxn>
                <a:cxn ang="T32">
                  <a:pos x="T8" y="0"/>
                </a:cxn>
                <a:cxn ang="T33">
                  <a:pos x="T9" y="0"/>
                </a:cxn>
                <a:cxn ang="T34">
                  <a:pos x="T10" y="0"/>
                </a:cxn>
                <a:cxn ang="T35">
                  <a:pos x="T11" y="0"/>
                </a:cxn>
                <a:cxn ang="T36">
                  <a:pos x="T12" y="0"/>
                </a:cxn>
                <a:cxn ang="T37">
                  <a:pos x="T13" y="0"/>
                </a:cxn>
                <a:cxn ang="T38">
                  <a:pos x="T14" y="0"/>
                </a:cxn>
                <a:cxn ang="T39">
                  <a:pos x="T15" y="0"/>
                </a:cxn>
                <a:cxn ang="T40">
                  <a:pos x="T16" y="0"/>
                </a:cxn>
                <a:cxn ang="T41">
                  <a:pos x="T17" y="0"/>
                </a:cxn>
                <a:cxn ang="T42">
                  <a:pos x="T18" y="0"/>
                </a:cxn>
                <a:cxn ang="T43">
                  <a:pos x="T19" y="0"/>
                </a:cxn>
                <a:cxn ang="T44">
                  <a:pos x="T20" y="0"/>
                </a:cxn>
                <a:cxn ang="T45">
                  <a:pos x="T21" y="0"/>
                </a:cxn>
                <a:cxn ang="T46">
                  <a:pos x="T22" y="0"/>
                </a:cxn>
                <a:cxn ang="T47">
                  <a:pos x="T23" y="0"/>
                </a:cxn>
              </a:cxnLst>
              <a:rect l="T48" t="0" r="T49" b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2A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" name="Freeform 111"/>
            <p:cNvSpPr>
              <a:spLocks noEditPoints="1"/>
            </p:cNvSpPr>
            <p:nvPr/>
          </p:nvSpPr>
          <p:spPr bwMode="auto">
            <a:xfrm>
              <a:off x="6651626" y="4070350"/>
              <a:ext cx="293688" cy="201613"/>
            </a:xfrm>
            <a:custGeom>
              <a:avLst/>
              <a:gdLst>
                <a:gd name="T0" fmla="*/ 0 w 97"/>
                <a:gd name="T1" fmla="*/ 36657 h 66"/>
                <a:gd name="T2" fmla="*/ 166524 w 97"/>
                <a:gd name="T3" fmla="*/ 201613 h 66"/>
                <a:gd name="T4" fmla="*/ 166524 w 97"/>
                <a:gd name="T5" fmla="*/ 201613 h 66"/>
                <a:gd name="T6" fmla="*/ 166524 w 97"/>
                <a:gd name="T7" fmla="*/ 201613 h 66"/>
                <a:gd name="T8" fmla="*/ 166524 w 97"/>
                <a:gd name="T9" fmla="*/ 201613 h 66"/>
                <a:gd name="T10" fmla="*/ 166524 w 97"/>
                <a:gd name="T11" fmla="*/ 201613 h 66"/>
                <a:gd name="T12" fmla="*/ 166524 w 97"/>
                <a:gd name="T13" fmla="*/ 201613 h 66"/>
                <a:gd name="T14" fmla="*/ 169552 w 97"/>
                <a:gd name="T15" fmla="*/ 201613 h 66"/>
                <a:gd name="T16" fmla="*/ 169552 w 97"/>
                <a:gd name="T17" fmla="*/ 201613 h 66"/>
                <a:gd name="T18" fmla="*/ 169552 w 97"/>
                <a:gd name="T19" fmla="*/ 201613 h 66"/>
                <a:gd name="T20" fmla="*/ 169552 w 97"/>
                <a:gd name="T21" fmla="*/ 201613 h 66"/>
                <a:gd name="T22" fmla="*/ 169552 w 97"/>
                <a:gd name="T23" fmla="*/ 201613 h 66"/>
                <a:gd name="T24" fmla="*/ 169552 w 97"/>
                <a:gd name="T25" fmla="*/ 201613 h 66"/>
                <a:gd name="T26" fmla="*/ 169552 w 97"/>
                <a:gd name="T27" fmla="*/ 201613 h 66"/>
                <a:gd name="T28" fmla="*/ 169552 w 97"/>
                <a:gd name="T29" fmla="*/ 201613 h 66"/>
                <a:gd name="T30" fmla="*/ 169552 w 97"/>
                <a:gd name="T31" fmla="*/ 201613 h 66"/>
                <a:gd name="T32" fmla="*/ 169552 w 97"/>
                <a:gd name="T33" fmla="*/ 201613 h 66"/>
                <a:gd name="T34" fmla="*/ 169552 w 97"/>
                <a:gd name="T35" fmla="*/ 201613 h 66"/>
                <a:gd name="T36" fmla="*/ 293688 w 97"/>
                <a:gd name="T37" fmla="*/ 143573 h 66"/>
                <a:gd name="T38" fmla="*/ 287633 w 97"/>
                <a:gd name="T39" fmla="*/ 143573 h 66"/>
                <a:gd name="T40" fmla="*/ 242217 w 97"/>
                <a:gd name="T41" fmla="*/ 158847 h 66"/>
                <a:gd name="T42" fmla="*/ 205884 w 97"/>
                <a:gd name="T43" fmla="*/ 152737 h 66"/>
                <a:gd name="T44" fmla="*/ 196801 w 97"/>
                <a:gd name="T45" fmla="*/ 152737 h 66"/>
                <a:gd name="T46" fmla="*/ 33305 w 97"/>
                <a:gd name="T47" fmla="*/ 131354 h 66"/>
                <a:gd name="T48" fmla="*/ 0 w 97"/>
                <a:gd name="T49" fmla="*/ 36657 h 66"/>
                <a:gd name="T50" fmla="*/ 0 w 97"/>
                <a:gd name="T51" fmla="*/ 36657 h 66"/>
                <a:gd name="T52" fmla="*/ 0 w 97"/>
                <a:gd name="T53" fmla="*/ 36657 h 66"/>
                <a:gd name="T54" fmla="*/ 0 w 97"/>
                <a:gd name="T55" fmla="*/ 36657 h 66"/>
                <a:gd name="T56" fmla="*/ 0 w 97"/>
                <a:gd name="T57" fmla="*/ 36657 h 66"/>
                <a:gd name="T58" fmla="*/ 0 w 97"/>
                <a:gd name="T59" fmla="*/ 36657 h 66"/>
                <a:gd name="T60" fmla="*/ 0 w 97"/>
                <a:gd name="T61" fmla="*/ 36657 h 66"/>
                <a:gd name="T62" fmla="*/ 0 w 97"/>
                <a:gd name="T63" fmla="*/ 36657 h 66"/>
                <a:gd name="T64" fmla="*/ 0 w 97"/>
                <a:gd name="T65" fmla="*/ 36657 h 66"/>
                <a:gd name="T66" fmla="*/ 0 w 97"/>
                <a:gd name="T67" fmla="*/ 36657 h 66"/>
                <a:gd name="T68" fmla="*/ 3028 w 97"/>
                <a:gd name="T69" fmla="*/ 0 h 66"/>
                <a:gd name="T70" fmla="*/ 0 w 97"/>
                <a:gd name="T71" fmla="*/ 36657 h 66"/>
                <a:gd name="T72" fmla="*/ 0 w 97"/>
                <a:gd name="T73" fmla="*/ 36657 h 66"/>
                <a:gd name="T74" fmla="*/ 0 w 97"/>
                <a:gd name="T75" fmla="*/ 36657 h 66"/>
                <a:gd name="T76" fmla="*/ 3028 w 97"/>
                <a:gd name="T77" fmla="*/ 21383 h 66"/>
                <a:gd name="T78" fmla="*/ 60554 w 97"/>
                <a:gd name="T79" fmla="*/ 30547 h 66"/>
                <a:gd name="T80" fmla="*/ 57527 w 97"/>
                <a:gd name="T81" fmla="*/ 30547 h 66"/>
                <a:gd name="T82" fmla="*/ 3028 w 97"/>
                <a:gd name="T83" fmla="*/ 0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7"/>
                <a:gd name="T127" fmla="*/ 0 h 66"/>
                <a:gd name="T128" fmla="*/ 97 w 97"/>
                <a:gd name="T129" fmla="*/ 66 h 6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7" h="66">
                  <a:moveTo>
                    <a:pt x="0" y="12"/>
                  </a:moveTo>
                  <a:cubicBezTo>
                    <a:pt x="1" y="42"/>
                    <a:pt x="2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56" y="66"/>
                    <a:pt x="56" y="66"/>
                    <a:pt x="56" y="66"/>
                  </a:cubicBezTo>
                  <a:cubicBezTo>
                    <a:pt x="73" y="66"/>
                    <a:pt x="87" y="59"/>
                    <a:pt x="97" y="47"/>
                  </a:cubicBezTo>
                  <a:cubicBezTo>
                    <a:pt x="96" y="47"/>
                    <a:pt x="95" y="47"/>
                    <a:pt x="95" y="47"/>
                  </a:cubicBezTo>
                  <a:cubicBezTo>
                    <a:pt x="90" y="51"/>
                    <a:pt x="84" y="52"/>
                    <a:pt x="80" y="52"/>
                  </a:cubicBezTo>
                  <a:cubicBezTo>
                    <a:pt x="76" y="52"/>
                    <a:pt x="72" y="51"/>
                    <a:pt x="68" y="50"/>
                  </a:cubicBezTo>
                  <a:cubicBezTo>
                    <a:pt x="67" y="50"/>
                    <a:pt x="66" y="50"/>
                    <a:pt x="65" y="50"/>
                  </a:cubicBezTo>
                  <a:cubicBezTo>
                    <a:pt x="50" y="50"/>
                    <a:pt x="32" y="48"/>
                    <a:pt x="11" y="43"/>
                  </a:cubicBezTo>
                  <a:cubicBezTo>
                    <a:pt x="4" y="35"/>
                    <a:pt x="0" y="24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1" y="0"/>
                  </a:moveTo>
                  <a:cubicBezTo>
                    <a:pt x="1" y="4"/>
                    <a:pt x="0" y="8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0" y="9"/>
                    <a:pt x="1" y="7"/>
                  </a:cubicBezTo>
                  <a:cubicBezTo>
                    <a:pt x="6" y="8"/>
                    <a:pt x="13" y="9"/>
                    <a:pt x="20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1" y="5"/>
                    <a:pt x="6" y="2"/>
                    <a:pt x="1" y="0"/>
                  </a:cubicBezTo>
                </a:path>
              </a:pathLst>
            </a:custGeom>
            <a:solidFill>
              <a:srgbClr val="A83F1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3" name="Freeform 112"/>
            <p:cNvSpPr>
              <a:spLocks noEditPoints="1"/>
            </p:cNvSpPr>
            <p:nvPr/>
          </p:nvSpPr>
          <p:spPr bwMode="auto">
            <a:xfrm>
              <a:off x="6651626" y="4092575"/>
              <a:ext cx="303213" cy="130175"/>
            </a:xfrm>
            <a:custGeom>
              <a:avLst/>
              <a:gdLst>
                <a:gd name="T0" fmla="*/ 303213 w 100"/>
                <a:gd name="T1" fmla="*/ 108984 h 43"/>
                <a:gd name="T2" fmla="*/ 288052 w 100"/>
                <a:gd name="T3" fmla="*/ 121093 h 43"/>
                <a:gd name="T4" fmla="*/ 294117 w 100"/>
                <a:gd name="T5" fmla="*/ 121093 h 43"/>
                <a:gd name="T6" fmla="*/ 303213 w 100"/>
                <a:gd name="T7" fmla="*/ 108984 h 43"/>
                <a:gd name="T8" fmla="*/ 3032 w 100"/>
                <a:gd name="T9" fmla="*/ 0 h 43"/>
                <a:gd name="T10" fmla="*/ 0 w 100"/>
                <a:gd name="T11" fmla="*/ 15137 h 43"/>
                <a:gd name="T12" fmla="*/ 0 w 100"/>
                <a:gd name="T13" fmla="*/ 15137 h 43"/>
                <a:gd name="T14" fmla="*/ 0 w 100"/>
                <a:gd name="T15" fmla="*/ 15137 h 43"/>
                <a:gd name="T16" fmla="*/ 0 w 100"/>
                <a:gd name="T17" fmla="*/ 15137 h 43"/>
                <a:gd name="T18" fmla="*/ 0 w 100"/>
                <a:gd name="T19" fmla="*/ 15137 h 43"/>
                <a:gd name="T20" fmla="*/ 0 w 100"/>
                <a:gd name="T21" fmla="*/ 15137 h 43"/>
                <a:gd name="T22" fmla="*/ 0 w 100"/>
                <a:gd name="T23" fmla="*/ 15137 h 43"/>
                <a:gd name="T24" fmla="*/ 0 w 100"/>
                <a:gd name="T25" fmla="*/ 15137 h 43"/>
                <a:gd name="T26" fmla="*/ 33353 w 100"/>
                <a:gd name="T27" fmla="*/ 108984 h 43"/>
                <a:gd name="T28" fmla="*/ 197088 w 100"/>
                <a:gd name="T29" fmla="*/ 130175 h 43"/>
                <a:gd name="T30" fmla="*/ 206185 w 100"/>
                <a:gd name="T31" fmla="*/ 130175 h 43"/>
                <a:gd name="T32" fmla="*/ 60643 w 100"/>
                <a:gd name="T33" fmla="*/ 9082 h 43"/>
                <a:gd name="T34" fmla="*/ 3032 w 100"/>
                <a:gd name="T35" fmla="*/ 0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"/>
                <a:gd name="T55" fmla="*/ 0 h 43"/>
                <a:gd name="T56" fmla="*/ 100 w 100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" h="43">
                  <a:moveTo>
                    <a:pt x="100" y="36"/>
                  </a:moveTo>
                  <a:cubicBezTo>
                    <a:pt x="98" y="38"/>
                    <a:pt x="96" y="39"/>
                    <a:pt x="95" y="40"/>
                  </a:cubicBezTo>
                  <a:cubicBezTo>
                    <a:pt x="95" y="40"/>
                    <a:pt x="96" y="40"/>
                    <a:pt x="97" y="40"/>
                  </a:cubicBezTo>
                  <a:cubicBezTo>
                    <a:pt x="98" y="39"/>
                    <a:pt x="99" y="38"/>
                    <a:pt x="100" y="36"/>
                  </a:cubicBezTo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7"/>
                    <a:pt x="4" y="28"/>
                    <a:pt x="11" y="36"/>
                  </a:cubicBezTo>
                  <a:cubicBezTo>
                    <a:pt x="32" y="41"/>
                    <a:pt x="50" y="43"/>
                    <a:pt x="65" y="43"/>
                  </a:cubicBezTo>
                  <a:cubicBezTo>
                    <a:pt x="66" y="43"/>
                    <a:pt x="67" y="43"/>
                    <a:pt x="68" y="43"/>
                  </a:cubicBezTo>
                  <a:cubicBezTo>
                    <a:pt x="49" y="35"/>
                    <a:pt x="32" y="12"/>
                    <a:pt x="20" y="3"/>
                  </a:cubicBezTo>
                  <a:cubicBezTo>
                    <a:pt x="13" y="2"/>
                    <a:pt x="6" y="1"/>
                    <a:pt x="1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4" name="Freeform 113"/>
            <p:cNvSpPr/>
            <p:nvPr/>
          </p:nvSpPr>
          <p:spPr bwMode="auto">
            <a:xfrm>
              <a:off x="6778626" y="3873500"/>
              <a:ext cx="87313" cy="82550"/>
            </a:xfrm>
            <a:custGeom>
              <a:avLst/>
              <a:gdLst>
                <a:gd name="T0" fmla="*/ 0 w 29"/>
                <a:gd name="T1" fmla="*/ 70320 h 27"/>
                <a:gd name="T2" fmla="*/ 39140 w 29"/>
                <a:gd name="T3" fmla="*/ 0 h 27"/>
                <a:gd name="T4" fmla="*/ 87313 w 29"/>
                <a:gd name="T5" fmla="*/ 73378 h 27"/>
                <a:gd name="T6" fmla="*/ 15054 w 29"/>
                <a:gd name="T7" fmla="*/ 82550 h 27"/>
                <a:gd name="T8" fmla="*/ 0 w 29"/>
                <a:gd name="T9" fmla="*/ 70320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7"/>
                <a:gd name="T17" fmla="*/ 29 w 29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7">
                  <a:moveTo>
                    <a:pt x="0" y="23"/>
                  </a:moveTo>
                  <a:cubicBezTo>
                    <a:pt x="0" y="23"/>
                    <a:pt x="13" y="23"/>
                    <a:pt x="13" y="0"/>
                  </a:cubicBezTo>
                  <a:cubicBezTo>
                    <a:pt x="14" y="9"/>
                    <a:pt x="14" y="25"/>
                    <a:pt x="29" y="24"/>
                  </a:cubicBezTo>
                  <a:cubicBezTo>
                    <a:pt x="18" y="26"/>
                    <a:pt x="5" y="27"/>
                    <a:pt x="5" y="27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F053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" name="Oval 114"/>
            <p:cNvSpPr>
              <a:spLocks noChangeArrowheads="1"/>
            </p:cNvSpPr>
            <p:nvPr/>
          </p:nvSpPr>
          <p:spPr bwMode="auto">
            <a:xfrm>
              <a:off x="6688138" y="4137025"/>
              <a:ext cx="30163" cy="31750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6" name="Freeform 115"/>
            <p:cNvSpPr>
              <a:spLocks noEditPoints="1"/>
            </p:cNvSpPr>
            <p:nvPr/>
          </p:nvSpPr>
          <p:spPr bwMode="auto">
            <a:xfrm>
              <a:off x="5167313" y="4735513"/>
              <a:ext cx="439738" cy="228600"/>
            </a:xfrm>
            <a:custGeom>
              <a:avLst/>
              <a:gdLst>
                <a:gd name="T0" fmla="*/ 263843 w 145"/>
                <a:gd name="T1" fmla="*/ 173736 h 75"/>
                <a:gd name="T2" fmla="*/ 233516 w 145"/>
                <a:gd name="T3" fmla="*/ 176784 h 75"/>
                <a:gd name="T4" fmla="*/ 233516 w 145"/>
                <a:gd name="T5" fmla="*/ 176784 h 75"/>
                <a:gd name="T6" fmla="*/ 233516 w 145"/>
                <a:gd name="T7" fmla="*/ 176784 h 75"/>
                <a:gd name="T8" fmla="*/ 233516 w 145"/>
                <a:gd name="T9" fmla="*/ 176784 h 75"/>
                <a:gd name="T10" fmla="*/ 233516 w 145"/>
                <a:gd name="T11" fmla="*/ 176784 h 75"/>
                <a:gd name="T12" fmla="*/ 233516 w 145"/>
                <a:gd name="T13" fmla="*/ 176784 h 75"/>
                <a:gd name="T14" fmla="*/ 230483 w 145"/>
                <a:gd name="T15" fmla="*/ 222504 h 75"/>
                <a:gd name="T16" fmla="*/ 233516 w 145"/>
                <a:gd name="T17" fmla="*/ 228600 h 75"/>
                <a:gd name="T18" fmla="*/ 263843 w 145"/>
                <a:gd name="T19" fmla="*/ 173736 h 75"/>
                <a:gd name="T20" fmla="*/ 436705 w 145"/>
                <a:gd name="T21" fmla="*/ 60960 h 75"/>
                <a:gd name="T22" fmla="*/ 415477 w 145"/>
                <a:gd name="T23" fmla="*/ 179832 h 75"/>
                <a:gd name="T24" fmla="*/ 439738 w 145"/>
                <a:gd name="T25" fmla="*/ 82296 h 75"/>
                <a:gd name="T26" fmla="*/ 436705 w 145"/>
                <a:gd name="T27" fmla="*/ 60960 h 75"/>
                <a:gd name="T28" fmla="*/ 15163 w 145"/>
                <a:gd name="T29" fmla="*/ 0 h 75"/>
                <a:gd name="T30" fmla="*/ 0 w 145"/>
                <a:gd name="T31" fmla="*/ 82296 h 75"/>
                <a:gd name="T32" fmla="*/ 0 w 145"/>
                <a:gd name="T33" fmla="*/ 85344 h 75"/>
                <a:gd name="T34" fmla="*/ 27294 w 145"/>
                <a:gd name="T35" fmla="*/ 45720 h 75"/>
                <a:gd name="T36" fmla="*/ 15163 w 145"/>
                <a:gd name="T37" fmla="*/ 0 h 7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5"/>
                <a:gd name="T58" fmla="*/ 0 h 75"/>
                <a:gd name="T59" fmla="*/ 145 w 145"/>
                <a:gd name="T60" fmla="*/ 75 h 7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5" h="75">
                  <a:moveTo>
                    <a:pt x="87" y="57"/>
                  </a:moveTo>
                  <a:cubicBezTo>
                    <a:pt x="84" y="57"/>
                    <a:pt x="81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7" y="74"/>
                    <a:pt x="77" y="75"/>
                  </a:cubicBezTo>
                  <a:cubicBezTo>
                    <a:pt x="87" y="57"/>
                    <a:pt x="87" y="57"/>
                    <a:pt x="87" y="57"/>
                  </a:cubicBezTo>
                  <a:moveTo>
                    <a:pt x="144" y="20"/>
                  </a:moveTo>
                  <a:cubicBezTo>
                    <a:pt x="137" y="59"/>
                    <a:pt x="137" y="59"/>
                    <a:pt x="137" y="59"/>
                  </a:cubicBezTo>
                  <a:cubicBezTo>
                    <a:pt x="142" y="49"/>
                    <a:pt x="145" y="38"/>
                    <a:pt x="145" y="27"/>
                  </a:cubicBezTo>
                  <a:cubicBezTo>
                    <a:pt x="145" y="24"/>
                    <a:pt x="145" y="22"/>
                    <a:pt x="144" y="20"/>
                  </a:cubicBezTo>
                  <a:moveTo>
                    <a:pt x="5" y="0"/>
                  </a:moveTo>
                  <a:cubicBezTo>
                    <a:pt x="1" y="8"/>
                    <a:pt x="0" y="17"/>
                    <a:pt x="0" y="27"/>
                  </a:cubicBezTo>
                  <a:cubicBezTo>
                    <a:pt x="0" y="27"/>
                    <a:pt x="0" y="28"/>
                    <a:pt x="0" y="28"/>
                  </a:cubicBezTo>
                  <a:cubicBezTo>
                    <a:pt x="3" y="24"/>
                    <a:pt x="6" y="19"/>
                    <a:pt x="9" y="15"/>
                  </a:cubicBezTo>
                  <a:cubicBezTo>
                    <a:pt x="7" y="10"/>
                    <a:pt x="6" y="5"/>
                    <a:pt x="5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7" name="Freeform 116"/>
            <p:cNvSpPr>
              <a:spLocks noEditPoints="1"/>
            </p:cNvSpPr>
            <p:nvPr/>
          </p:nvSpPr>
          <p:spPr bwMode="auto">
            <a:xfrm>
              <a:off x="5167313" y="4772025"/>
              <a:ext cx="436563" cy="263525"/>
            </a:xfrm>
            <a:custGeom>
              <a:avLst/>
              <a:gdLst>
                <a:gd name="T0" fmla="*/ 181901 w 144"/>
                <a:gd name="T1" fmla="*/ 154480 h 87"/>
                <a:gd name="T2" fmla="*/ 151584 w 144"/>
                <a:gd name="T3" fmla="*/ 254438 h 87"/>
                <a:gd name="T4" fmla="*/ 212218 w 144"/>
                <a:gd name="T5" fmla="*/ 263525 h 87"/>
                <a:gd name="T6" fmla="*/ 190996 w 144"/>
                <a:gd name="T7" fmla="*/ 184770 h 87"/>
                <a:gd name="T8" fmla="*/ 181901 w 144"/>
                <a:gd name="T9" fmla="*/ 154480 h 87"/>
                <a:gd name="T10" fmla="*/ 215250 w 144"/>
                <a:gd name="T11" fmla="*/ 139335 h 87"/>
                <a:gd name="T12" fmla="*/ 230408 w 144"/>
                <a:gd name="T13" fmla="*/ 184770 h 87"/>
                <a:gd name="T14" fmla="*/ 233440 w 144"/>
                <a:gd name="T15" fmla="*/ 139335 h 87"/>
                <a:gd name="T16" fmla="*/ 233440 w 144"/>
                <a:gd name="T17" fmla="*/ 139335 h 87"/>
                <a:gd name="T18" fmla="*/ 233440 w 144"/>
                <a:gd name="T19" fmla="*/ 139335 h 87"/>
                <a:gd name="T20" fmla="*/ 233440 w 144"/>
                <a:gd name="T21" fmla="*/ 139335 h 87"/>
                <a:gd name="T22" fmla="*/ 230408 w 144"/>
                <a:gd name="T23" fmla="*/ 139335 h 87"/>
                <a:gd name="T24" fmla="*/ 230408 w 144"/>
                <a:gd name="T25" fmla="*/ 139335 h 87"/>
                <a:gd name="T26" fmla="*/ 230408 w 144"/>
                <a:gd name="T27" fmla="*/ 139335 h 87"/>
                <a:gd name="T28" fmla="*/ 230408 w 144"/>
                <a:gd name="T29" fmla="*/ 139335 h 87"/>
                <a:gd name="T30" fmla="*/ 230408 w 144"/>
                <a:gd name="T31" fmla="*/ 139335 h 87"/>
                <a:gd name="T32" fmla="*/ 230408 w 144"/>
                <a:gd name="T33" fmla="*/ 139335 h 87"/>
                <a:gd name="T34" fmla="*/ 230408 w 144"/>
                <a:gd name="T35" fmla="*/ 139335 h 87"/>
                <a:gd name="T36" fmla="*/ 230408 w 144"/>
                <a:gd name="T37" fmla="*/ 139335 h 87"/>
                <a:gd name="T38" fmla="*/ 230408 w 144"/>
                <a:gd name="T39" fmla="*/ 139335 h 87"/>
                <a:gd name="T40" fmla="*/ 215250 w 144"/>
                <a:gd name="T41" fmla="*/ 139335 h 87"/>
                <a:gd name="T42" fmla="*/ 345612 w 144"/>
                <a:gd name="T43" fmla="*/ 102987 h 87"/>
                <a:gd name="T44" fmla="*/ 263757 w 144"/>
                <a:gd name="T45" fmla="*/ 136306 h 87"/>
                <a:gd name="T46" fmla="*/ 233440 w 144"/>
                <a:gd name="T47" fmla="*/ 190828 h 87"/>
                <a:gd name="T48" fmla="*/ 251630 w 144"/>
                <a:gd name="T49" fmla="*/ 245351 h 87"/>
                <a:gd name="T50" fmla="*/ 260725 w 144"/>
                <a:gd name="T51" fmla="*/ 260496 h 87"/>
                <a:gd name="T52" fmla="*/ 269820 w 144"/>
                <a:gd name="T53" fmla="*/ 257467 h 87"/>
                <a:gd name="T54" fmla="*/ 345612 w 144"/>
                <a:gd name="T55" fmla="*/ 102987 h 87"/>
                <a:gd name="T56" fmla="*/ 27285 w 144"/>
                <a:gd name="T57" fmla="*/ 9087 h 87"/>
                <a:gd name="T58" fmla="*/ 0 w 144"/>
                <a:gd name="T59" fmla="*/ 48464 h 87"/>
                <a:gd name="T60" fmla="*/ 15158 w 144"/>
                <a:gd name="T61" fmla="*/ 124190 h 87"/>
                <a:gd name="T62" fmla="*/ 21222 w 144"/>
                <a:gd name="T63" fmla="*/ 118132 h 87"/>
                <a:gd name="T64" fmla="*/ 21222 w 144"/>
                <a:gd name="T65" fmla="*/ 118132 h 87"/>
                <a:gd name="T66" fmla="*/ 21222 w 144"/>
                <a:gd name="T67" fmla="*/ 118132 h 87"/>
                <a:gd name="T68" fmla="*/ 18190 w 144"/>
                <a:gd name="T69" fmla="*/ 136306 h 87"/>
                <a:gd name="T70" fmla="*/ 112172 w 144"/>
                <a:gd name="T71" fmla="*/ 236264 h 87"/>
                <a:gd name="T72" fmla="*/ 118236 w 144"/>
                <a:gd name="T73" fmla="*/ 109045 h 87"/>
                <a:gd name="T74" fmla="*/ 27285 w 144"/>
                <a:gd name="T75" fmla="*/ 9087 h 87"/>
                <a:gd name="T76" fmla="*/ 433531 w 144"/>
                <a:gd name="T77" fmla="*/ 0 h 87"/>
                <a:gd name="T78" fmla="*/ 381993 w 144"/>
                <a:gd name="T79" fmla="*/ 78755 h 87"/>
                <a:gd name="T80" fmla="*/ 288010 w 144"/>
                <a:gd name="T81" fmla="*/ 251409 h 87"/>
                <a:gd name="T82" fmla="*/ 415341 w 144"/>
                <a:gd name="T83" fmla="*/ 142364 h 87"/>
                <a:gd name="T84" fmla="*/ 436563 w 144"/>
                <a:gd name="T85" fmla="*/ 24232 h 87"/>
                <a:gd name="T86" fmla="*/ 433531 w 144"/>
                <a:gd name="T87" fmla="*/ 0 h 8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4"/>
                <a:gd name="T133" fmla="*/ 0 h 87"/>
                <a:gd name="T134" fmla="*/ 144 w 144"/>
                <a:gd name="T135" fmla="*/ 87 h 8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4" h="87">
                  <a:moveTo>
                    <a:pt x="60" y="51"/>
                  </a:moveTo>
                  <a:cubicBezTo>
                    <a:pt x="57" y="51"/>
                    <a:pt x="55" y="65"/>
                    <a:pt x="50" y="84"/>
                  </a:cubicBezTo>
                  <a:cubicBezTo>
                    <a:pt x="56" y="86"/>
                    <a:pt x="63" y="87"/>
                    <a:pt x="70" y="87"/>
                  </a:cubicBezTo>
                  <a:cubicBezTo>
                    <a:pt x="67" y="80"/>
                    <a:pt x="65" y="72"/>
                    <a:pt x="63" y="61"/>
                  </a:cubicBezTo>
                  <a:cubicBezTo>
                    <a:pt x="62" y="54"/>
                    <a:pt x="61" y="51"/>
                    <a:pt x="60" y="51"/>
                  </a:cubicBezTo>
                  <a:moveTo>
                    <a:pt x="71" y="46"/>
                  </a:moveTo>
                  <a:cubicBezTo>
                    <a:pt x="73" y="51"/>
                    <a:pt x="75" y="56"/>
                    <a:pt x="76" y="61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6" y="46"/>
                    <a:pt x="76" y="46"/>
                    <a:pt x="76" y="46"/>
                  </a:cubicBezTo>
                  <a:cubicBezTo>
                    <a:pt x="74" y="46"/>
                    <a:pt x="73" y="46"/>
                    <a:pt x="71" y="46"/>
                  </a:cubicBezTo>
                  <a:moveTo>
                    <a:pt x="114" y="34"/>
                  </a:moveTo>
                  <a:cubicBezTo>
                    <a:pt x="106" y="40"/>
                    <a:pt x="97" y="43"/>
                    <a:pt x="87" y="45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9" y="70"/>
                    <a:pt x="81" y="76"/>
                    <a:pt x="83" y="81"/>
                  </a:cubicBezTo>
                  <a:cubicBezTo>
                    <a:pt x="84" y="84"/>
                    <a:pt x="85" y="85"/>
                    <a:pt x="86" y="86"/>
                  </a:cubicBezTo>
                  <a:cubicBezTo>
                    <a:pt x="87" y="86"/>
                    <a:pt x="88" y="85"/>
                    <a:pt x="89" y="85"/>
                  </a:cubicBezTo>
                  <a:cubicBezTo>
                    <a:pt x="96" y="80"/>
                    <a:pt x="106" y="53"/>
                    <a:pt x="114" y="34"/>
                  </a:cubicBezTo>
                  <a:moveTo>
                    <a:pt x="9" y="3"/>
                  </a:moveTo>
                  <a:cubicBezTo>
                    <a:pt x="6" y="7"/>
                    <a:pt x="3" y="12"/>
                    <a:pt x="0" y="16"/>
                  </a:cubicBezTo>
                  <a:cubicBezTo>
                    <a:pt x="0" y="25"/>
                    <a:pt x="2" y="33"/>
                    <a:pt x="5" y="41"/>
                  </a:cubicBezTo>
                  <a:cubicBezTo>
                    <a:pt x="6" y="40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41"/>
                    <a:pt x="7" y="43"/>
                    <a:pt x="6" y="45"/>
                  </a:cubicBezTo>
                  <a:cubicBezTo>
                    <a:pt x="13" y="59"/>
                    <a:pt x="23" y="71"/>
                    <a:pt x="37" y="78"/>
                  </a:cubicBezTo>
                  <a:cubicBezTo>
                    <a:pt x="37" y="64"/>
                    <a:pt x="38" y="49"/>
                    <a:pt x="39" y="36"/>
                  </a:cubicBezTo>
                  <a:cubicBezTo>
                    <a:pt x="26" y="28"/>
                    <a:pt x="15" y="16"/>
                    <a:pt x="9" y="3"/>
                  </a:cubicBezTo>
                  <a:moveTo>
                    <a:pt x="143" y="0"/>
                  </a:moveTo>
                  <a:cubicBezTo>
                    <a:pt x="139" y="10"/>
                    <a:pt x="133" y="18"/>
                    <a:pt x="126" y="26"/>
                  </a:cubicBezTo>
                  <a:cubicBezTo>
                    <a:pt x="121" y="38"/>
                    <a:pt x="106" y="64"/>
                    <a:pt x="95" y="83"/>
                  </a:cubicBezTo>
                  <a:cubicBezTo>
                    <a:pt x="113" y="77"/>
                    <a:pt x="128" y="64"/>
                    <a:pt x="137" y="47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144" y="5"/>
                    <a:pt x="144" y="2"/>
                    <a:pt x="143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8" name="Freeform 117"/>
            <p:cNvSpPr/>
            <p:nvPr/>
          </p:nvSpPr>
          <p:spPr bwMode="auto">
            <a:xfrm>
              <a:off x="5183188" y="4891088"/>
              <a:ext cx="6350" cy="17463"/>
            </a:xfrm>
            <a:custGeom>
              <a:avLst/>
              <a:gdLst>
                <a:gd name="T0" fmla="*/ 6350 w 2"/>
                <a:gd name="T1" fmla="*/ 0 h 6"/>
                <a:gd name="T2" fmla="*/ 0 w 2"/>
                <a:gd name="T3" fmla="*/ 5821 h 6"/>
                <a:gd name="T4" fmla="*/ 3175 w 2"/>
                <a:gd name="T5" fmla="*/ 17463 h 6"/>
                <a:gd name="T6" fmla="*/ 6350 w 2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6"/>
                <a:gd name="T14" fmla="*/ 2 w 2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6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4"/>
                    <a:pt x="2" y="2"/>
                    <a:pt x="2" y="0"/>
                  </a:cubicBezTo>
                </a:path>
              </a:pathLst>
            </a:custGeom>
            <a:solidFill>
              <a:srgbClr val="004D3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9" name="Freeform 118"/>
            <p:cNvSpPr/>
            <p:nvPr/>
          </p:nvSpPr>
          <p:spPr bwMode="auto">
            <a:xfrm>
              <a:off x="5397501" y="4957763"/>
              <a:ext cx="3175" cy="793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7938 h 3"/>
                <a:gd name="T4" fmla="*/ 3175 w 1"/>
                <a:gd name="T5" fmla="*/ 5292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003725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0" name="Freeform 119"/>
            <p:cNvSpPr>
              <a:spLocks noEditPoints="1"/>
            </p:cNvSpPr>
            <p:nvPr/>
          </p:nvSpPr>
          <p:spPr bwMode="auto">
            <a:xfrm>
              <a:off x="5280026" y="4851400"/>
              <a:ext cx="269875" cy="184150"/>
            </a:xfrm>
            <a:custGeom>
              <a:avLst/>
              <a:gdLst>
                <a:gd name="T0" fmla="*/ 6065 w 89"/>
                <a:gd name="T1" fmla="*/ 30189 h 61"/>
                <a:gd name="T2" fmla="*/ 0 w 89"/>
                <a:gd name="T3" fmla="*/ 156980 h 61"/>
                <a:gd name="T4" fmla="*/ 39420 w 89"/>
                <a:gd name="T5" fmla="*/ 175093 h 61"/>
                <a:gd name="T6" fmla="*/ 69743 w 89"/>
                <a:gd name="T7" fmla="*/ 75471 h 61"/>
                <a:gd name="T8" fmla="*/ 78840 w 89"/>
                <a:gd name="T9" fmla="*/ 105660 h 61"/>
                <a:gd name="T10" fmla="*/ 100066 w 89"/>
                <a:gd name="T11" fmla="*/ 184150 h 61"/>
                <a:gd name="T12" fmla="*/ 106131 w 89"/>
                <a:gd name="T13" fmla="*/ 184150 h 61"/>
                <a:gd name="T14" fmla="*/ 148583 w 89"/>
                <a:gd name="T15" fmla="*/ 181131 h 61"/>
                <a:gd name="T16" fmla="*/ 139486 w 89"/>
                <a:gd name="T17" fmla="*/ 166037 h 61"/>
                <a:gd name="T18" fmla="*/ 121292 w 89"/>
                <a:gd name="T19" fmla="*/ 111698 h 61"/>
                <a:gd name="T20" fmla="*/ 118260 w 89"/>
                <a:gd name="T21" fmla="*/ 114716 h 61"/>
                <a:gd name="T22" fmla="*/ 118260 w 89"/>
                <a:gd name="T23" fmla="*/ 105660 h 61"/>
                <a:gd name="T24" fmla="*/ 103098 w 89"/>
                <a:gd name="T25" fmla="*/ 60377 h 61"/>
                <a:gd name="T26" fmla="*/ 6065 w 89"/>
                <a:gd name="T27" fmla="*/ 30189 h 61"/>
                <a:gd name="T28" fmla="*/ 269875 w 89"/>
                <a:gd name="T29" fmla="*/ 0 h 61"/>
                <a:gd name="T30" fmla="*/ 233487 w 89"/>
                <a:gd name="T31" fmla="*/ 24151 h 61"/>
                <a:gd name="T32" fmla="*/ 157680 w 89"/>
                <a:gd name="T33" fmla="*/ 178112 h 61"/>
                <a:gd name="T34" fmla="*/ 175874 w 89"/>
                <a:gd name="T35" fmla="*/ 172075 h 61"/>
                <a:gd name="T36" fmla="*/ 269875 w 89"/>
                <a:gd name="T37" fmla="*/ 0 h 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61"/>
                <a:gd name="T59" fmla="*/ 89 w 89"/>
                <a:gd name="T60" fmla="*/ 61 h 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61">
                  <a:moveTo>
                    <a:pt x="2" y="10"/>
                  </a:moveTo>
                  <a:cubicBezTo>
                    <a:pt x="1" y="23"/>
                    <a:pt x="0" y="38"/>
                    <a:pt x="0" y="52"/>
                  </a:cubicBezTo>
                  <a:cubicBezTo>
                    <a:pt x="4" y="54"/>
                    <a:pt x="9" y="56"/>
                    <a:pt x="13" y="58"/>
                  </a:cubicBezTo>
                  <a:cubicBezTo>
                    <a:pt x="18" y="39"/>
                    <a:pt x="20" y="25"/>
                    <a:pt x="23" y="25"/>
                  </a:cubicBezTo>
                  <a:cubicBezTo>
                    <a:pt x="24" y="25"/>
                    <a:pt x="25" y="28"/>
                    <a:pt x="26" y="35"/>
                  </a:cubicBezTo>
                  <a:cubicBezTo>
                    <a:pt x="28" y="46"/>
                    <a:pt x="30" y="54"/>
                    <a:pt x="33" y="61"/>
                  </a:cubicBezTo>
                  <a:cubicBezTo>
                    <a:pt x="33" y="61"/>
                    <a:pt x="34" y="61"/>
                    <a:pt x="35" y="61"/>
                  </a:cubicBezTo>
                  <a:cubicBezTo>
                    <a:pt x="40" y="61"/>
                    <a:pt x="45" y="61"/>
                    <a:pt x="49" y="60"/>
                  </a:cubicBezTo>
                  <a:cubicBezTo>
                    <a:pt x="48" y="59"/>
                    <a:pt x="47" y="58"/>
                    <a:pt x="46" y="55"/>
                  </a:cubicBezTo>
                  <a:cubicBezTo>
                    <a:pt x="44" y="50"/>
                    <a:pt x="42" y="44"/>
                    <a:pt x="40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8" y="30"/>
                    <a:pt x="36" y="25"/>
                    <a:pt x="34" y="20"/>
                  </a:cubicBezTo>
                  <a:cubicBezTo>
                    <a:pt x="22" y="19"/>
                    <a:pt x="11" y="15"/>
                    <a:pt x="2" y="10"/>
                  </a:cubicBezTo>
                  <a:moveTo>
                    <a:pt x="89" y="0"/>
                  </a:moveTo>
                  <a:cubicBezTo>
                    <a:pt x="85" y="3"/>
                    <a:pt x="81" y="6"/>
                    <a:pt x="77" y="8"/>
                  </a:cubicBezTo>
                  <a:cubicBezTo>
                    <a:pt x="69" y="27"/>
                    <a:pt x="59" y="54"/>
                    <a:pt x="52" y="59"/>
                  </a:cubicBezTo>
                  <a:cubicBezTo>
                    <a:pt x="54" y="59"/>
                    <a:pt x="56" y="58"/>
                    <a:pt x="58" y="57"/>
                  </a:cubicBezTo>
                  <a:cubicBezTo>
                    <a:pt x="69" y="38"/>
                    <a:pt x="84" y="12"/>
                    <a:pt x="89" y="0"/>
                  </a:cubicBezTo>
                </a:path>
              </a:pathLst>
            </a:custGeom>
            <a:solidFill>
              <a:srgbClr val="004D3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1" name="Oval 120"/>
            <p:cNvSpPr>
              <a:spLocks noChangeArrowheads="1"/>
            </p:cNvSpPr>
            <p:nvPr/>
          </p:nvSpPr>
          <p:spPr bwMode="auto">
            <a:xfrm>
              <a:off x="5176838" y="4471988"/>
              <a:ext cx="439738" cy="439738"/>
            </a:xfrm>
            <a:prstGeom prst="ellipse">
              <a:avLst/>
            </a:prstGeom>
            <a:solidFill>
              <a:srgbClr val="F05323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2" name="Freeform 121"/>
            <p:cNvSpPr/>
            <p:nvPr/>
          </p:nvSpPr>
          <p:spPr bwMode="auto">
            <a:xfrm>
              <a:off x="5176838" y="4651375"/>
              <a:ext cx="439738" cy="200025"/>
            </a:xfrm>
            <a:custGeom>
              <a:avLst/>
              <a:gdLst>
                <a:gd name="T0" fmla="*/ 0 w 145"/>
                <a:gd name="T1" fmla="*/ 21215 h 66"/>
                <a:gd name="T2" fmla="*/ 0 w 145"/>
                <a:gd name="T3" fmla="*/ 39399 h 66"/>
                <a:gd name="T4" fmla="*/ 42457 w 145"/>
                <a:gd name="T5" fmla="*/ 166687 h 66"/>
                <a:gd name="T6" fmla="*/ 388183 w 145"/>
                <a:gd name="T7" fmla="*/ 181841 h 66"/>
                <a:gd name="T8" fmla="*/ 439738 w 145"/>
                <a:gd name="T9" fmla="*/ 39399 h 66"/>
                <a:gd name="T10" fmla="*/ 436705 w 145"/>
                <a:gd name="T11" fmla="*/ 0 h 66"/>
                <a:gd name="T12" fmla="*/ 0 w 145"/>
                <a:gd name="T13" fmla="*/ 21215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66"/>
                <a:gd name="T23" fmla="*/ 145 w 145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66">
                  <a:moveTo>
                    <a:pt x="0" y="7"/>
                  </a:moveTo>
                  <a:cubicBezTo>
                    <a:pt x="0" y="9"/>
                    <a:pt x="0" y="11"/>
                    <a:pt x="0" y="13"/>
                  </a:cubicBezTo>
                  <a:cubicBezTo>
                    <a:pt x="0" y="29"/>
                    <a:pt x="5" y="43"/>
                    <a:pt x="14" y="55"/>
                  </a:cubicBezTo>
                  <a:cubicBezTo>
                    <a:pt x="64" y="66"/>
                    <a:pt x="102" y="65"/>
                    <a:pt x="128" y="60"/>
                  </a:cubicBezTo>
                  <a:cubicBezTo>
                    <a:pt x="139" y="47"/>
                    <a:pt x="145" y="31"/>
                    <a:pt x="145" y="13"/>
                  </a:cubicBezTo>
                  <a:cubicBezTo>
                    <a:pt x="145" y="9"/>
                    <a:pt x="145" y="4"/>
                    <a:pt x="144" y="0"/>
                  </a:cubicBezTo>
                  <a:cubicBezTo>
                    <a:pt x="93" y="20"/>
                    <a:pt x="37" y="14"/>
                    <a:pt x="0" y="7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3" name="Oval 122"/>
            <p:cNvSpPr>
              <a:spLocks noChangeArrowheads="1"/>
            </p:cNvSpPr>
            <p:nvPr/>
          </p:nvSpPr>
          <p:spPr bwMode="auto">
            <a:xfrm>
              <a:off x="5373688" y="4745038"/>
              <a:ext cx="39688" cy="39688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" name="Oval 123"/>
            <p:cNvSpPr>
              <a:spLocks noChangeArrowheads="1"/>
            </p:cNvSpPr>
            <p:nvPr/>
          </p:nvSpPr>
          <p:spPr bwMode="auto">
            <a:xfrm>
              <a:off x="5513388" y="4718050"/>
              <a:ext cx="57150" cy="57150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" name="Freeform 124"/>
            <p:cNvSpPr/>
            <p:nvPr/>
          </p:nvSpPr>
          <p:spPr bwMode="auto">
            <a:xfrm>
              <a:off x="5297488" y="4508500"/>
              <a:ext cx="273050" cy="136525"/>
            </a:xfrm>
            <a:custGeom>
              <a:avLst/>
              <a:gdLst>
                <a:gd name="T0" fmla="*/ 127423 w 90"/>
                <a:gd name="T1" fmla="*/ 0 h 45"/>
                <a:gd name="T2" fmla="*/ 121356 w 90"/>
                <a:gd name="T3" fmla="*/ 3034 h 45"/>
                <a:gd name="T4" fmla="*/ 188101 w 90"/>
                <a:gd name="T5" fmla="*/ 136525 h 45"/>
                <a:gd name="T6" fmla="*/ 251813 w 90"/>
                <a:gd name="T7" fmla="*/ 112254 h 45"/>
                <a:gd name="T8" fmla="*/ 127423 w 90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5"/>
                <a:gd name="T17" fmla="*/ 90 w 9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5">
                  <a:moveTo>
                    <a:pt x="42" y="0"/>
                  </a:moveTo>
                  <a:cubicBezTo>
                    <a:pt x="41" y="0"/>
                    <a:pt x="41" y="0"/>
                    <a:pt x="40" y="1"/>
                  </a:cubicBezTo>
                  <a:cubicBezTo>
                    <a:pt x="0" y="28"/>
                    <a:pt x="36" y="45"/>
                    <a:pt x="62" y="45"/>
                  </a:cubicBezTo>
                  <a:cubicBezTo>
                    <a:pt x="72" y="45"/>
                    <a:pt x="81" y="42"/>
                    <a:pt x="83" y="37"/>
                  </a:cubicBezTo>
                  <a:cubicBezTo>
                    <a:pt x="90" y="19"/>
                    <a:pt x="51" y="0"/>
                    <a:pt x="42" y="0"/>
                  </a:cubicBezTo>
                </a:path>
              </a:pathLst>
            </a:custGeom>
            <a:solidFill>
              <a:srgbClr val="F9A97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" name="Freeform 125"/>
            <p:cNvSpPr/>
            <p:nvPr/>
          </p:nvSpPr>
          <p:spPr bwMode="auto">
            <a:xfrm>
              <a:off x="5434013" y="4545013"/>
              <a:ext cx="66675" cy="63500"/>
            </a:xfrm>
            <a:custGeom>
              <a:avLst/>
              <a:gdLst>
                <a:gd name="T0" fmla="*/ 60614 w 22"/>
                <a:gd name="T1" fmla="*/ 45357 h 21"/>
                <a:gd name="T2" fmla="*/ 21215 w 22"/>
                <a:gd name="T3" fmla="*/ 57452 h 21"/>
                <a:gd name="T4" fmla="*/ 6061 w 22"/>
                <a:gd name="T5" fmla="*/ 18143 h 21"/>
                <a:gd name="T6" fmla="*/ 45460 w 22"/>
                <a:gd name="T7" fmla="*/ 9071 h 21"/>
                <a:gd name="T8" fmla="*/ 60614 w 22"/>
                <a:gd name="T9" fmla="*/ 4535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21"/>
                <a:gd name="T17" fmla="*/ 22 w 22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21">
                  <a:moveTo>
                    <a:pt x="20" y="15"/>
                  </a:moveTo>
                  <a:cubicBezTo>
                    <a:pt x="18" y="19"/>
                    <a:pt x="12" y="21"/>
                    <a:pt x="7" y="19"/>
                  </a:cubicBezTo>
                  <a:cubicBezTo>
                    <a:pt x="2" y="16"/>
                    <a:pt x="0" y="11"/>
                    <a:pt x="2" y="6"/>
                  </a:cubicBezTo>
                  <a:cubicBezTo>
                    <a:pt x="4" y="2"/>
                    <a:pt x="9" y="0"/>
                    <a:pt x="15" y="3"/>
                  </a:cubicBezTo>
                  <a:cubicBezTo>
                    <a:pt x="20" y="5"/>
                    <a:pt x="22" y="11"/>
                    <a:pt x="20" y="15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7" name="Freeform 126"/>
            <p:cNvSpPr>
              <a:spLocks noEditPoints="1"/>
            </p:cNvSpPr>
            <p:nvPr/>
          </p:nvSpPr>
          <p:spPr bwMode="auto">
            <a:xfrm>
              <a:off x="5176838" y="4687888"/>
              <a:ext cx="0" cy="1588"/>
            </a:xfrm>
            <a:custGeom>
              <a:avLst/>
              <a:gdLst>
                <a:gd name="T0" fmla="*/ 1588 h 1"/>
                <a:gd name="T1" fmla="*/ 1588 h 1"/>
                <a:gd name="T2" fmla="*/ 1588 h 1"/>
                <a:gd name="T3" fmla="*/ 1588 h 1"/>
                <a:gd name="T4" fmla="*/ 1588 h 1"/>
                <a:gd name="T5" fmla="*/ 1588 h 1"/>
                <a:gd name="T6" fmla="*/ 1588 h 1"/>
                <a:gd name="T7" fmla="*/ 1588 h 1"/>
                <a:gd name="T8" fmla="*/ 1588 h 1"/>
                <a:gd name="T9" fmla="*/ 1588 h 1"/>
                <a:gd name="T10" fmla="*/ 1588 h 1"/>
                <a:gd name="T11" fmla="*/ 0 h 1"/>
                <a:gd name="T12" fmla="*/ 0 h 1"/>
                <a:gd name="T13" fmla="*/ 0 h 1"/>
                <a:gd name="T14" fmla="*/ 0 h 1"/>
                <a:gd name="T15" fmla="*/ 0 h 1"/>
                <a:gd name="T16" fmla="*/ 0 h 1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h 1"/>
                <a:gd name="T35" fmla="*/ 1 h 1"/>
              </a:gdLst>
              <a:ahLst/>
              <a:cxnLst>
                <a:cxn ang="T17">
                  <a:pos x="0" y="T0"/>
                </a:cxn>
                <a:cxn ang="T18">
                  <a:pos x="0" y="T1"/>
                </a:cxn>
                <a:cxn ang="T19">
                  <a:pos x="0" y="T2"/>
                </a:cxn>
                <a:cxn ang="T20">
                  <a:pos x="0" y="T3"/>
                </a:cxn>
                <a:cxn ang="T21">
                  <a:pos x="0" y="T4"/>
                </a:cxn>
                <a:cxn ang="T22">
                  <a:pos x="0" y="T5"/>
                </a:cxn>
                <a:cxn ang="T23">
                  <a:pos x="0" y="T6"/>
                </a:cxn>
                <a:cxn ang="T24">
                  <a:pos x="0" y="T7"/>
                </a:cxn>
                <a:cxn ang="T25">
                  <a:pos x="0" y="T8"/>
                </a:cxn>
                <a:cxn ang="T26">
                  <a:pos x="0" y="T9"/>
                </a:cxn>
                <a:cxn ang="T27">
                  <a:pos x="0" y="T10"/>
                </a:cxn>
                <a:cxn ang="T28">
                  <a:pos x="0" y="T11"/>
                </a:cxn>
                <a:cxn ang="T29">
                  <a:pos x="0" y="T12"/>
                </a:cxn>
                <a:cxn ang="T30">
                  <a:pos x="0" y="T13"/>
                </a:cxn>
                <a:cxn ang="T31">
                  <a:pos x="0" y="T14"/>
                </a:cxn>
                <a:cxn ang="T32">
                  <a:pos x="0" y="T15"/>
                </a:cxn>
                <a:cxn ang="T33">
                  <a:pos x="0" y="T16"/>
                </a:cxn>
              </a:cxnLst>
              <a:rect l="0" t="T34" r="0" b="T35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8" name="Freeform 127"/>
            <p:cNvSpPr>
              <a:spLocks noEditPoints="1"/>
            </p:cNvSpPr>
            <p:nvPr/>
          </p:nvSpPr>
          <p:spPr bwMode="auto">
            <a:xfrm>
              <a:off x="5400676" y="4911725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  <a:gd name="T6" fmla="*/ 0 60000 65536"/>
                <a:gd name="T7" fmla="*/ 0 60000 65536"/>
                <a:gd name="T8" fmla="*/ 0 60000 65536"/>
                <a:gd name="T9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  <a:cxn ang="T6">
                  <a:pos x="0" y="0"/>
                </a:cxn>
                <a:cxn ang="T7">
                  <a:pos x="0" y="0"/>
                </a:cxn>
                <a:cxn ang="T8">
                  <a:pos x="0" y="0"/>
                </a:cxn>
                <a:cxn ang="T9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1E1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" name="Freeform 128"/>
            <p:cNvSpPr>
              <a:spLocks noEditPoints="1"/>
            </p:cNvSpPr>
            <p:nvPr/>
          </p:nvSpPr>
          <p:spPr bwMode="auto">
            <a:xfrm>
              <a:off x="5397501" y="4911725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  <a:gd name="T8" fmla="*/ 0 w 1"/>
                <a:gd name="T9" fmla="*/ 0 w 1"/>
                <a:gd name="T10" fmla="*/ 0 w 1"/>
                <a:gd name="T11" fmla="*/ 0 w 1"/>
                <a:gd name="T12" fmla="*/ 3175 w 1"/>
                <a:gd name="T13" fmla="*/ 3175 w 1"/>
                <a:gd name="T14" fmla="*/ 3175 w 1"/>
                <a:gd name="T15" fmla="*/ 3175 w 1"/>
                <a:gd name="T16" fmla="*/ 3175 w 1"/>
                <a:gd name="T17" fmla="*/ 3175 w 1"/>
                <a:gd name="T18" fmla="*/ 3175 w 1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w 1"/>
                <a:gd name="T39" fmla="*/ 1 w 1"/>
              </a:gdLst>
              <a:ahLst/>
              <a:cxnLst>
                <a:cxn ang="T19">
                  <a:pos x="T0" y="0"/>
                </a:cxn>
                <a:cxn ang="T20">
                  <a:pos x="T1" y="0"/>
                </a:cxn>
                <a:cxn ang="T21">
                  <a:pos x="T2" y="0"/>
                </a:cxn>
                <a:cxn ang="T22">
                  <a:pos x="T3" y="0"/>
                </a:cxn>
                <a:cxn ang="T23">
                  <a:pos x="T4" y="0"/>
                </a:cxn>
                <a:cxn ang="T24">
                  <a:pos x="T5" y="0"/>
                </a:cxn>
                <a:cxn ang="T25">
                  <a:pos x="T6" y="0"/>
                </a:cxn>
                <a:cxn ang="T26">
                  <a:pos x="T7" y="0"/>
                </a:cxn>
                <a:cxn ang="T27">
                  <a:pos x="T8" y="0"/>
                </a:cxn>
                <a:cxn ang="T28">
                  <a:pos x="T9" y="0"/>
                </a:cxn>
                <a:cxn ang="T29">
                  <a:pos x="T10" y="0"/>
                </a:cxn>
                <a:cxn ang="T30">
                  <a:pos x="T11" y="0"/>
                </a:cxn>
                <a:cxn ang="T31">
                  <a:pos x="T12" y="0"/>
                </a:cxn>
                <a:cxn ang="T32">
                  <a:pos x="T13" y="0"/>
                </a:cxn>
                <a:cxn ang="T33">
                  <a:pos x="T14" y="0"/>
                </a:cxn>
                <a:cxn ang="T34">
                  <a:pos x="T15" y="0"/>
                </a:cxn>
                <a:cxn ang="T35">
                  <a:pos x="T16" y="0"/>
                </a:cxn>
                <a:cxn ang="T36">
                  <a:pos x="T17" y="0"/>
                </a:cxn>
                <a:cxn ang="T37">
                  <a:pos x="T18" y="0"/>
                </a:cxn>
              </a:cxnLst>
              <a:rect l="T38" t="0" r="T39" b="0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002A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" name="Freeform 129"/>
            <p:cNvSpPr>
              <a:spLocks noEditPoints="1"/>
            </p:cNvSpPr>
            <p:nvPr/>
          </p:nvSpPr>
          <p:spPr bwMode="auto">
            <a:xfrm>
              <a:off x="5176838" y="4645025"/>
              <a:ext cx="387350" cy="266700"/>
            </a:xfrm>
            <a:custGeom>
              <a:avLst/>
              <a:gdLst>
                <a:gd name="T0" fmla="*/ 0 w 128"/>
                <a:gd name="T1" fmla="*/ 48491 h 88"/>
                <a:gd name="T2" fmla="*/ 220911 w 128"/>
                <a:gd name="T3" fmla="*/ 266700 h 88"/>
                <a:gd name="T4" fmla="*/ 220911 w 128"/>
                <a:gd name="T5" fmla="*/ 266700 h 88"/>
                <a:gd name="T6" fmla="*/ 220911 w 128"/>
                <a:gd name="T7" fmla="*/ 266700 h 88"/>
                <a:gd name="T8" fmla="*/ 220911 w 128"/>
                <a:gd name="T9" fmla="*/ 266700 h 88"/>
                <a:gd name="T10" fmla="*/ 220911 w 128"/>
                <a:gd name="T11" fmla="*/ 266700 h 88"/>
                <a:gd name="T12" fmla="*/ 220911 w 128"/>
                <a:gd name="T13" fmla="*/ 266700 h 88"/>
                <a:gd name="T14" fmla="*/ 220911 w 128"/>
                <a:gd name="T15" fmla="*/ 266700 h 88"/>
                <a:gd name="T16" fmla="*/ 220911 w 128"/>
                <a:gd name="T17" fmla="*/ 266700 h 88"/>
                <a:gd name="T18" fmla="*/ 220911 w 128"/>
                <a:gd name="T19" fmla="*/ 266700 h 88"/>
                <a:gd name="T20" fmla="*/ 223937 w 128"/>
                <a:gd name="T21" fmla="*/ 266700 h 88"/>
                <a:gd name="T22" fmla="*/ 223937 w 128"/>
                <a:gd name="T23" fmla="*/ 266700 h 88"/>
                <a:gd name="T24" fmla="*/ 223937 w 128"/>
                <a:gd name="T25" fmla="*/ 266700 h 88"/>
                <a:gd name="T26" fmla="*/ 223937 w 128"/>
                <a:gd name="T27" fmla="*/ 266700 h 88"/>
                <a:gd name="T28" fmla="*/ 223937 w 128"/>
                <a:gd name="T29" fmla="*/ 266700 h 88"/>
                <a:gd name="T30" fmla="*/ 223937 w 128"/>
                <a:gd name="T31" fmla="*/ 266700 h 88"/>
                <a:gd name="T32" fmla="*/ 223937 w 128"/>
                <a:gd name="T33" fmla="*/ 266700 h 88"/>
                <a:gd name="T34" fmla="*/ 223937 w 128"/>
                <a:gd name="T35" fmla="*/ 266700 h 88"/>
                <a:gd name="T36" fmla="*/ 223937 w 128"/>
                <a:gd name="T37" fmla="*/ 266700 h 88"/>
                <a:gd name="T38" fmla="*/ 387350 w 128"/>
                <a:gd name="T39" fmla="*/ 187902 h 88"/>
                <a:gd name="T40" fmla="*/ 378271 w 128"/>
                <a:gd name="T41" fmla="*/ 190933 h 88"/>
                <a:gd name="T42" fmla="*/ 317748 w 128"/>
                <a:gd name="T43" fmla="*/ 209117 h 88"/>
                <a:gd name="T44" fmla="*/ 272355 w 128"/>
                <a:gd name="T45" fmla="*/ 200025 h 88"/>
                <a:gd name="T46" fmla="*/ 260251 w 128"/>
                <a:gd name="T47" fmla="*/ 200025 h 88"/>
                <a:gd name="T48" fmla="*/ 42366 w 128"/>
                <a:gd name="T49" fmla="*/ 172749 h 88"/>
                <a:gd name="T50" fmla="*/ 0 w 128"/>
                <a:gd name="T51" fmla="*/ 48491 h 88"/>
                <a:gd name="T52" fmla="*/ 0 w 128"/>
                <a:gd name="T53" fmla="*/ 48491 h 88"/>
                <a:gd name="T54" fmla="*/ 0 w 128"/>
                <a:gd name="T55" fmla="*/ 48491 h 88"/>
                <a:gd name="T56" fmla="*/ 0 w 128"/>
                <a:gd name="T57" fmla="*/ 48491 h 88"/>
                <a:gd name="T58" fmla="*/ 0 w 128"/>
                <a:gd name="T59" fmla="*/ 48491 h 88"/>
                <a:gd name="T60" fmla="*/ 0 w 128"/>
                <a:gd name="T61" fmla="*/ 48491 h 88"/>
                <a:gd name="T62" fmla="*/ 0 w 128"/>
                <a:gd name="T63" fmla="*/ 48491 h 88"/>
                <a:gd name="T64" fmla="*/ 0 w 128"/>
                <a:gd name="T65" fmla="*/ 45460 h 88"/>
                <a:gd name="T66" fmla="*/ 0 w 128"/>
                <a:gd name="T67" fmla="*/ 45460 h 88"/>
                <a:gd name="T68" fmla="*/ 0 w 128"/>
                <a:gd name="T69" fmla="*/ 45460 h 88"/>
                <a:gd name="T70" fmla="*/ 6052 w 128"/>
                <a:gd name="T71" fmla="*/ 0 h 88"/>
                <a:gd name="T72" fmla="*/ 0 w 128"/>
                <a:gd name="T73" fmla="*/ 42430 h 88"/>
                <a:gd name="T74" fmla="*/ 0 w 128"/>
                <a:gd name="T75" fmla="*/ 42430 h 88"/>
                <a:gd name="T76" fmla="*/ 0 w 128"/>
                <a:gd name="T77" fmla="*/ 42430 h 88"/>
                <a:gd name="T78" fmla="*/ 0 w 128"/>
                <a:gd name="T79" fmla="*/ 42430 h 88"/>
                <a:gd name="T80" fmla="*/ 0 w 128"/>
                <a:gd name="T81" fmla="*/ 45460 h 88"/>
                <a:gd name="T82" fmla="*/ 0 w 128"/>
                <a:gd name="T83" fmla="*/ 45460 h 88"/>
                <a:gd name="T84" fmla="*/ 0 w 128"/>
                <a:gd name="T85" fmla="*/ 45460 h 88"/>
                <a:gd name="T86" fmla="*/ 0 w 128"/>
                <a:gd name="T87" fmla="*/ 45460 h 88"/>
                <a:gd name="T88" fmla="*/ 0 w 128"/>
                <a:gd name="T89" fmla="*/ 45460 h 88"/>
                <a:gd name="T90" fmla="*/ 0 w 128"/>
                <a:gd name="T91" fmla="*/ 45460 h 88"/>
                <a:gd name="T92" fmla="*/ 0 w 128"/>
                <a:gd name="T93" fmla="*/ 27276 h 88"/>
                <a:gd name="T94" fmla="*/ 78680 w 128"/>
                <a:gd name="T95" fmla="*/ 39399 h 88"/>
                <a:gd name="T96" fmla="*/ 75654 w 128"/>
                <a:gd name="T97" fmla="*/ 39399 h 88"/>
                <a:gd name="T98" fmla="*/ 6052 w 128"/>
                <a:gd name="T99" fmla="*/ 0 h 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88"/>
                <a:gd name="T152" fmla="*/ 128 w 128"/>
                <a:gd name="T153" fmla="*/ 88 h 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88">
                  <a:moveTo>
                    <a:pt x="0" y="16"/>
                  </a:moveTo>
                  <a:cubicBezTo>
                    <a:pt x="0" y="56"/>
                    <a:pt x="3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3" y="88"/>
                    <a:pt x="73" y="88"/>
                    <a:pt x="73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96" y="87"/>
                    <a:pt x="115" y="77"/>
                    <a:pt x="128" y="62"/>
                  </a:cubicBezTo>
                  <a:cubicBezTo>
                    <a:pt x="127" y="62"/>
                    <a:pt x="126" y="62"/>
                    <a:pt x="125" y="63"/>
                  </a:cubicBezTo>
                  <a:cubicBezTo>
                    <a:pt x="118" y="67"/>
                    <a:pt x="111" y="69"/>
                    <a:pt x="105" y="69"/>
                  </a:cubicBezTo>
                  <a:cubicBezTo>
                    <a:pt x="100" y="69"/>
                    <a:pt x="95" y="68"/>
                    <a:pt x="90" y="66"/>
                  </a:cubicBezTo>
                  <a:cubicBezTo>
                    <a:pt x="89" y="66"/>
                    <a:pt x="87" y="66"/>
                    <a:pt x="86" y="66"/>
                  </a:cubicBezTo>
                  <a:cubicBezTo>
                    <a:pt x="66" y="66"/>
                    <a:pt x="42" y="63"/>
                    <a:pt x="14" y="57"/>
                  </a:cubicBezTo>
                  <a:cubicBezTo>
                    <a:pt x="5" y="46"/>
                    <a:pt x="0" y="31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2" y="0"/>
                  </a:moveTo>
                  <a:cubicBezTo>
                    <a:pt x="1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8" y="11"/>
                    <a:pt x="17" y="12"/>
                    <a:pt x="26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5" y="6"/>
                    <a:pt x="7" y="2"/>
                    <a:pt x="2" y="0"/>
                  </a:cubicBezTo>
                </a:path>
              </a:pathLst>
            </a:custGeom>
            <a:solidFill>
              <a:srgbClr val="A83F1A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" name="Freeform 130"/>
            <p:cNvSpPr>
              <a:spLocks noEditPoints="1"/>
            </p:cNvSpPr>
            <p:nvPr/>
          </p:nvSpPr>
          <p:spPr bwMode="auto">
            <a:xfrm>
              <a:off x="5176838" y="4672013"/>
              <a:ext cx="400050" cy="173038"/>
            </a:xfrm>
            <a:custGeom>
              <a:avLst/>
              <a:gdLst>
                <a:gd name="T0" fmla="*/ 400050 w 132"/>
                <a:gd name="T1" fmla="*/ 145716 h 57"/>
                <a:gd name="T2" fmla="*/ 378835 w 132"/>
                <a:gd name="T3" fmla="*/ 163931 h 57"/>
                <a:gd name="T4" fmla="*/ 387927 w 132"/>
                <a:gd name="T5" fmla="*/ 160895 h 57"/>
                <a:gd name="T6" fmla="*/ 400050 w 132"/>
                <a:gd name="T7" fmla="*/ 145716 h 57"/>
                <a:gd name="T8" fmla="*/ 0 w 132"/>
                <a:gd name="T9" fmla="*/ 0 h 57"/>
                <a:gd name="T10" fmla="*/ 0 w 132"/>
                <a:gd name="T11" fmla="*/ 18215 h 57"/>
                <a:gd name="T12" fmla="*/ 0 w 132"/>
                <a:gd name="T13" fmla="*/ 18215 h 57"/>
                <a:gd name="T14" fmla="*/ 0 w 132"/>
                <a:gd name="T15" fmla="*/ 18215 h 57"/>
                <a:gd name="T16" fmla="*/ 0 w 132"/>
                <a:gd name="T17" fmla="*/ 18215 h 57"/>
                <a:gd name="T18" fmla="*/ 0 w 132"/>
                <a:gd name="T19" fmla="*/ 21250 h 57"/>
                <a:gd name="T20" fmla="*/ 0 w 132"/>
                <a:gd name="T21" fmla="*/ 21250 h 57"/>
                <a:gd name="T22" fmla="*/ 0 w 132"/>
                <a:gd name="T23" fmla="*/ 21250 h 57"/>
                <a:gd name="T24" fmla="*/ 0 w 132"/>
                <a:gd name="T25" fmla="*/ 21250 h 57"/>
                <a:gd name="T26" fmla="*/ 0 w 132"/>
                <a:gd name="T27" fmla="*/ 21250 h 57"/>
                <a:gd name="T28" fmla="*/ 42430 w 132"/>
                <a:gd name="T29" fmla="*/ 145716 h 57"/>
                <a:gd name="T30" fmla="*/ 260639 w 132"/>
                <a:gd name="T31" fmla="*/ 173038 h 57"/>
                <a:gd name="T32" fmla="*/ 272761 w 132"/>
                <a:gd name="T33" fmla="*/ 173038 h 57"/>
                <a:gd name="T34" fmla="*/ 78798 w 132"/>
                <a:gd name="T35" fmla="*/ 12143 h 57"/>
                <a:gd name="T36" fmla="*/ 0 w 132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2"/>
                <a:gd name="T58" fmla="*/ 0 h 57"/>
                <a:gd name="T59" fmla="*/ 132 w 132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2" h="57">
                  <a:moveTo>
                    <a:pt x="132" y="48"/>
                  </a:moveTo>
                  <a:cubicBezTo>
                    <a:pt x="129" y="50"/>
                    <a:pt x="127" y="52"/>
                    <a:pt x="125" y="54"/>
                  </a:cubicBezTo>
                  <a:cubicBezTo>
                    <a:pt x="126" y="53"/>
                    <a:pt x="127" y="53"/>
                    <a:pt x="128" y="53"/>
                  </a:cubicBezTo>
                  <a:cubicBezTo>
                    <a:pt x="129" y="51"/>
                    <a:pt x="130" y="50"/>
                    <a:pt x="132" y="48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22"/>
                    <a:pt x="5" y="37"/>
                    <a:pt x="14" y="48"/>
                  </a:cubicBezTo>
                  <a:cubicBezTo>
                    <a:pt x="42" y="54"/>
                    <a:pt x="66" y="57"/>
                    <a:pt x="86" y="57"/>
                  </a:cubicBezTo>
                  <a:cubicBezTo>
                    <a:pt x="87" y="57"/>
                    <a:pt x="89" y="57"/>
                    <a:pt x="90" y="57"/>
                  </a:cubicBezTo>
                  <a:cubicBezTo>
                    <a:pt x="64" y="47"/>
                    <a:pt x="42" y="15"/>
                    <a:pt x="26" y="4"/>
                  </a:cubicBezTo>
                  <a:cubicBezTo>
                    <a:pt x="17" y="3"/>
                    <a:pt x="8" y="2"/>
                    <a:pt x="0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2" name="Freeform 131"/>
            <p:cNvSpPr/>
            <p:nvPr/>
          </p:nvSpPr>
          <p:spPr bwMode="auto">
            <a:xfrm>
              <a:off x="5343526" y="4383088"/>
              <a:ext cx="115888" cy="109538"/>
            </a:xfrm>
            <a:custGeom>
              <a:avLst/>
              <a:gdLst>
                <a:gd name="T0" fmla="*/ 0 w 38"/>
                <a:gd name="T1" fmla="*/ 94324 h 36"/>
                <a:gd name="T2" fmla="*/ 54894 w 38"/>
                <a:gd name="T3" fmla="*/ 0 h 36"/>
                <a:gd name="T4" fmla="*/ 115888 w 38"/>
                <a:gd name="T5" fmla="*/ 97367 h 36"/>
                <a:gd name="T6" fmla="*/ 21348 w 38"/>
                <a:gd name="T7" fmla="*/ 109538 h 36"/>
                <a:gd name="T8" fmla="*/ 0 w 38"/>
                <a:gd name="T9" fmla="*/ 94324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6"/>
                <a:gd name="T17" fmla="*/ 38 w 38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6">
                  <a:moveTo>
                    <a:pt x="0" y="31"/>
                  </a:moveTo>
                  <a:cubicBezTo>
                    <a:pt x="0" y="31"/>
                    <a:pt x="17" y="31"/>
                    <a:pt x="18" y="0"/>
                  </a:cubicBezTo>
                  <a:cubicBezTo>
                    <a:pt x="19" y="12"/>
                    <a:pt x="19" y="33"/>
                    <a:pt x="38" y="32"/>
                  </a:cubicBezTo>
                  <a:cubicBezTo>
                    <a:pt x="24" y="34"/>
                    <a:pt x="7" y="36"/>
                    <a:pt x="7" y="36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0532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3" name="Oval 132"/>
            <p:cNvSpPr>
              <a:spLocks noChangeArrowheads="1"/>
            </p:cNvSpPr>
            <p:nvPr/>
          </p:nvSpPr>
          <p:spPr bwMode="auto">
            <a:xfrm>
              <a:off x="5226051" y="4732338"/>
              <a:ext cx="38100" cy="39688"/>
            </a:xfrm>
            <a:prstGeom prst="ellipse">
              <a:avLst/>
            </a:prstGeom>
            <a:solidFill>
              <a:srgbClr val="F47C20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" name="Freeform 133"/>
            <p:cNvSpPr>
              <a:spLocks noEditPoints="1"/>
            </p:cNvSpPr>
            <p:nvPr/>
          </p:nvSpPr>
          <p:spPr bwMode="auto">
            <a:xfrm>
              <a:off x="6197601" y="5221288"/>
              <a:ext cx="433388" cy="303213"/>
            </a:xfrm>
            <a:custGeom>
              <a:avLst/>
              <a:gdLst>
                <a:gd name="T0" fmla="*/ 430357 w 143"/>
                <a:gd name="T1" fmla="*/ 36386 h 100"/>
                <a:gd name="T2" fmla="*/ 397020 w 143"/>
                <a:gd name="T3" fmla="*/ 93996 h 100"/>
                <a:gd name="T4" fmla="*/ 427327 w 143"/>
                <a:gd name="T5" fmla="*/ 136446 h 100"/>
                <a:gd name="T6" fmla="*/ 433388 w 143"/>
                <a:gd name="T7" fmla="*/ 81868 h 100"/>
                <a:gd name="T8" fmla="*/ 430357 w 143"/>
                <a:gd name="T9" fmla="*/ 36386 h 100"/>
                <a:gd name="T10" fmla="*/ 9092 w 143"/>
                <a:gd name="T11" fmla="*/ 0 h 100"/>
                <a:gd name="T12" fmla="*/ 0 w 143"/>
                <a:gd name="T13" fmla="*/ 42450 h 100"/>
                <a:gd name="T14" fmla="*/ 127289 w 143"/>
                <a:gd name="T15" fmla="*/ 281988 h 100"/>
                <a:gd name="T16" fmla="*/ 215179 w 143"/>
                <a:gd name="T17" fmla="*/ 303213 h 100"/>
                <a:gd name="T18" fmla="*/ 372774 w 143"/>
                <a:gd name="T19" fmla="*/ 233474 h 100"/>
                <a:gd name="T20" fmla="*/ 306099 w 143"/>
                <a:gd name="T21" fmla="*/ 160703 h 100"/>
                <a:gd name="T22" fmla="*/ 230332 w 143"/>
                <a:gd name="T23" fmla="*/ 175864 h 100"/>
                <a:gd name="T24" fmla="*/ 230332 w 143"/>
                <a:gd name="T25" fmla="*/ 175864 h 100"/>
                <a:gd name="T26" fmla="*/ 230332 w 143"/>
                <a:gd name="T27" fmla="*/ 175864 h 100"/>
                <a:gd name="T28" fmla="*/ 230332 w 143"/>
                <a:gd name="T29" fmla="*/ 175864 h 100"/>
                <a:gd name="T30" fmla="*/ 230332 w 143"/>
                <a:gd name="T31" fmla="*/ 175864 h 100"/>
                <a:gd name="T32" fmla="*/ 230332 w 143"/>
                <a:gd name="T33" fmla="*/ 175864 h 100"/>
                <a:gd name="T34" fmla="*/ 230332 w 143"/>
                <a:gd name="T35" fmla="*/ 175864 h 100"/>
                <a:gd name="T36" fmla="*/ 227301 w 143"/>
                <a:gd name="T37" fmla="*/ 175864 h 100"/>
                <a:gd name="T38" fmla="*/ 227301 w 143"/>
                <a:gd name="T39" fmla="*/ 175864 h 100"/>
                <a:gd name="T40" fmla="*/ 227301 w 143"/>
                <a:gd name="T41" fmla="*/ 175864 h 100"/>
                <a:gd name="T42" fmla="*/ 227301 w 143"/>
                <a:gd name="T43" fmla="*/ 175864 h 100"/>
                <a:gd name="T44" fmla="*/ 227301 w 143"/>
                <a:gd name="T45" fmla="*/ 175864 h 100"/>
                <a:gd name="T46" fmla="*/ 227301 w 143"/>
                <a:gd name="T47" fmla="*/ 175864 h 100"/>
                <a:gd name="T48" fmla="*/ 227301 w 143"/>
                <a:gd name="T49" fmla="*/ 175864 h 100"/>
                <a:gd name="T50" fmla="*/ 227301 w 143"/>
                <a:gd name="T51" fmla="*/ 175864 h 100"/>
                <a:gd name="T52" fmla="*/ 224271 w 143"/>
                <a:gd name="T53" fmla="*/ 175864 h 100"/>
                <a:gd name="T54" fmla="*/ 224271 w 143"/>
                <a:gd name="T55" fmla="*/ 175864 h 100"/>
                <a:gd name="T56" fmla="*/ 9092 w 143"/>
                <a:gd name="T57" fmla="*/ 0 h 1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3"/>
                <a:gd name="T88" fmla="*/ 0 h 100"/>
                <a:gd name="T89" fmla="*/ 143 w 143"/>
                <a:gd name="T90" fmla="*/ 100 h 10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3" h="100">
                  <a:moveTo>
                    <a:pt x="142" y="12"/>
                  </a:moveTo>
                  <a:cubicBezTo>
                    <a:pt x="139" y="19"/>
                    <a:pt x="136" y="25"/>
                    <a:pt x="131" y="31"/>
                  </a:cubicBezTo>
                  <a:cubicBezTo>
                    <a:pt x="134" y="35"/>
                    <a:pt x="138" y="40"/>
                    <a:pt x="141" y="45"/>
                  </a:cubicBezTo>
                  <a:cubicBezTo>
                    <a:pt x="143" y="39"/>
                    <a:pt x="143" y="33"/>
                    <a:pt x="143" y="27"/>
                  </a:cubicBezTo>
                  <a:cubicBezTo>
                    <a:pt x="143" y="22"/>
                    <a:pt x="143" y="17"/>
                    <a:pt x="142" y="12"/>
                  </a:cubicBezTo>
                  <a:moveTo>
                    <a:pt x="3" y="0"/>
                  </a:moveTo>
                  <a:cubicBezTo>
                    <a:pt x="2" y="5"/>
                    <a:pt x="0" y="10"/>
                    <a:pt x="0" y="14"/>
                  </a:cubicBezTo>
                  <a:cubicBezTo>
                    <a:pt x="15" y="46"/>
                    <a:pt x="31" y="75"/>
                    <a:pt x="42" y="93"/>
                  </a:cubicBezTo>
                  <a:cubicBezTo>
                    <a:pt x="51" y="97"/>
                    <a:pt x="61" y="100"/>
                    <a:pt x="71" y="100"/>
                  </a:cubicBezTo>
                  <a:cubicBezTo>
                    <a:pt x="92" y="100"/>
                    <a:pt x="110" y="91"/>
                    <a:pt x="123" y="77"/>
                  </a:cubicBezTo>
                  <a:cubicBezTo>
                    <a:pt x="115" y="69"/>
                    <a:pt x="108" y="61"/>
                    <a:pt x="101" y="53"/>
                  </a:cubicBezTo>
                  <a:cubicBezTo>
                    <a:pt x="94" y="56"/>
                    <a:pt x="85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39" y="58"/>
                    <a:pt x="10" y="33"/>
                    <a:pt x="3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" name="Freeform 134"/>
            <p:cNvSpPr/>
            <p:nvPr/>
          </p:nvSpPr>
          <p:spPr bwMode="auto">
            <a:xfrm>
              <a:off x="6194426" y="5264150"/>
              <a:ext cx="130175" cy="239713"/>
            </a:xfrm>
            <a:custGeom>
              <a:avLst/>
              <a:gdLst>
                <a:gd name="T0" fmla="*/ 3027 w 43"/>
                <a:gd name="T1" fmla="*/ 0 h 79"/>
                <a:gd name="T2" fmla="*/ 0 w 43"/>
                <a:gd name="T3" fmla="*/ 24275 h 79"/>
                <a:gd name="T4" fmla="*/ 99902 w 43"/>
                <a:gd name="T5" fmla="*/ 224541 h 79"/>
                <a:gd name="T6" fmla="*/ 130175 w 43"/>
                <a:gd name="T7" fmla="*/ 239713 h 79"/>
                <a:gd name="T8" fmla="*/ 3027 w 43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79"/>
                <a:gd name="T17" fmla="*/ 43 w 43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79">
                  <a:moveTo>
                    <a:pt x="1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14" y="36"/>
                    <a:pt x="27" y="62"/>
                    <a:pt x="33" y="74"/>
                  </a:cubicBezTo>
                  <a:cubicBezTo>
                    <a:pt x="36" y="76"/>
                    <a:pt x="39" y="78"/>
                    <a:pt x="43" y="79"/>
                  </a:cubicBezTo>
                  <a:cubicBezTo>
                    <a:pt x="32" y="61"/>
                    <a:pt x="16" y="32"/>
                    <a:pt x="1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6" name="Freeform 135"/>
            <p:cNvSpPr/>
            <p:nvPr/>
          </p:nvSpPr>
          <p:spPr bwMode="auto">
            <a:xfrm>
              <a:off x="6503988" y="5314950"/>
              <a:ext cx="120650" cy="139700"/>
            </a:xfrm>
            <a:custGeom>
              <a:avLst/>
              <a:gdLst>
                <a:gd name="T0" fmla="*/ 90487 w 40"/>
                <a:gd name="T1" fmla="*/ 0 h 46"/>
                <a:gd name="T2" fmla="*/ 0 w 40"/>
                <a:gd name="T3" fmla="*/ 66813 h 46"/>
                <a:gd name="T4" fmla="*/ 66357 w 40"/>
                <a:gd name="T5" fmla="*/ 139700 h 46"/>
                <a:gd name="T6" fmla="*/ 120650 w 40"/>
                <a:gd name="T7" fmla="*/ 42517 h 46"/>
                <a:gd name="T8" fmla="*/ 90487 w 40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6"/>
                <a:gd name="T17" fmla="*/ 40 w 4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6">
                  <a:moveTo>
                    <a:pt x="30" y="0"/>
                  </a:moveTo>
                  <a:cubicBezTo>
                    <a:pt x="22" y="9"/>
                    <a:pt x="12" y="17"/>
                    <a:pt x="0" y="22"/>
                  </a:cubicBezTo>
                  <a:cubicBezTo>
                    <a:pt x="7" y="30"/>
                    <a:pt x="14" y="38"/>
                    <a:pt x="22" y="46"/>
                  </a:cubicBezTo>
                  <a:cubicBezTo>
                    <a:pt x="31" y="37"/>
                    <a:pt x="37" y="26"/>
                    <a:pt x="40" y="14"/>
                  </a:cubicBezTo>
                  <a:cubicBezTo>
                    <a:pt x="37" y="9"/>
                    <a:pt x="33" y="4"/>
                    <a:pt x="30" y="0"/>
                  </a:cubicBezTo>
                </a:path>
              </a:pathLst>
            </a:custGeom>
            <a:solidFill>
              <a:srgbClr val="00372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7" name="Freeform 136"/>
            <p:cNvSpPr/>
            <p:nvPr/>
          </p:nvSpPr>
          <p:spPr bwMode="auto">
            <a:xfrm>
              <a:off x="6191251" y="5287963"/>
              <a:ext cx="103188" cy="200025"/>
            </a:xfrm>
            <a:custGeom>
              <a:avLst/>
              <a:gdLst>
                <a:gd name="T0" fmla="*/ 3035 w 34"/>
                <a:gd name="T1" fmla="*/ 0 h 66"/>
                <a:gd name="T2" fmla="*/ 0 w 34"/>
                <a:gd name="T3" fmla="*/ 15153 h 66"/>
                <a:gd name="T4" fmla="*/ 103188 w 34"/>
                <a:gd name="T5" fmla="*/ 200025 h 66"/>
                <a:gd name="T6" fmla="*/ 3035 w 34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66"/>
                <a:gd name="T14" fmla="*/ 34 w 34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66">
                  <a:moveTo>
                    <a:pt x="1" y="0"/>
                  </a:moveTo>
                  <a:cubicBezTo>
                    <a:pt x="1" y="2"/>
                    <a:pt x="0" y="3"/>
                    <a:pt x="0" y="5"/>
                  </a:cubicBezTo>
                  <a:cubicBezTo>
                    <a:pt x="0" y="31"/>
                    <a:pt x="14" y="53"/>
                    <a:pt x="34" y="66"/>
                  </a:cubicBezTo>
                  <a:cubicBezTo>
                    <a:pt x="28" y="54"/>
                    <a:pt x="15" y="28"/>
                    <a:pt x="1" y="0"/>
                  </a:cubicBezTo>
                </a:path>
              </a:pathLst>
            </a:custGeom>
            <a:solidFill>
              <a:srgbClr val="004D3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" name="Oval 137"/>
            <p:cNvSpPr>
              <a:spLocks noChangeArrowheads="1"/>
            </p:cNvSpPr>
            <p:nvPr/>
          </p:nvSpPr>
          <p:spPr bwMode="auto">
            <a:xfrm>
              <a:off x="6203951" y="4957763"/>
              <a:ext cx="438150" cy="439738"/>
            </a:xfrm>
            <a:prstGeom prst="ellipse">
              <a:avLst/>
            </a:prstGeom>
            <a:solidFill>
              <a:srgbClr val="3D82C4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" name="Freeform 138"/>
            <p:cNvSpPr/>
            <p:nvPr/>
          </p:nvSpPr>
          <p:spPr bwMode="auto">
            <a:xfrm>
              <a:off x="6203951" y="5137150"/>
              <a:ext cx="438150" cy="200025"/>
            </a:xfrm>
            <a:custGeom>
              <a:avLst/>
              <a:gdLst>
                <a:gd name="T0" fmla="*/ 0 w 145"/>
                <a:gd name="T1" fmla="*/ 24245 h 66"/>
                <a:gd name="T2" fmla="*/ 0 w 145"/>
                <a:gd name="T3" fmla="*/ 42430 h 66"/>
                <a:gd name="T4" fmla="*/ 42304 w 145"/>
                <a:gd name="T5" fmla="*/ 169718 h 66"/>
                <a:gd name="T6" fmla="*/ 386781 w 145"/>
                <a:gd name="T7" fmla="*/ 181841 h 66"/>
                <a:gd name="T8" fmla="*/ 438150 w 145"/>
                <a:gd name="T9" fmla="*/ 42430 h 66"/>
                <a:gd name="T10" fmla="*/ 435128 w 145"/>
                <a:gd name="T11" fmla="*/ 0 h 66"/>
                <a:gd name="T12" fmla="*/ 0 w 145"/>
                <a:gd name="T13" fmla="*/ 24245 h 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66"/>
                <a:gd name="T23" fmla="*/ 145 w 145"/>
                <a:gd name="T24" fmla="*/ 66 h 6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66">
                  <a:moveTo>
                    <a:pt x="0" y="8"/>
                  </a:moveTo>
                  <a:cubicBezTo>
                    <a:pt x="0" y="10"/>
                    <a:pt x="0" y="12"/>
                    <a:pt x="0" y="14"/>
                  </a:cubicBezTo>
                  <a:cubicBezTo>
                    <a:pt x="0" y="29"/>
                    <a:pt x="5" y="44"/>
                    <a:pt x="14" y="56"/>
                  </a:cubicBezTo>
                  <a:cubicBezTo>
                    <a:pt x="64" y="66"/>
                    <a:pt x="101" y="65"/>
                    <a:pt x="128" y="60"/>
                  </a:cubicBezTo>
                  <a:cubicBezTo>
                    <a:pt x="138" y="48"/>
                    <a:pt x="145" y="31"/>
                    <a:pt x="145" y="14"/>
                  </a:cubicBezTo>
                  <a:cubicBezTo>
                    <a:pt x="145" y="9"/>
                    <a:pt x="144" y="5"/>
                    <a:pt x="144" y="0"/>
                  </a:cubicBezTo>
                  <a:cubicBezTo>
                    <a:pt x="93" y="20"/>
                    <a:pt x="36" y="15"/>
                    <a:pt x="0" y="8"/>
                  </a:cubicBezTo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" name="Oval 139"/>
            <p:cNvSpPr>
              <a:spLocks noChangeArrowheads="1"/>
            </p:cNvSpPr>
            <p:nvPr/>
          </p:nvSpPr>
          <p:spPr bwMode="auto">
            <a:xfrm>
              <a:off x="6400801" y="5233988"/>
              <a:ext cx="38100" cy="39688"/>
            </a:xfrm>
            <a:prstGeom prst="ellipse">
              <a:avLst/>
            </a:prstGeom>
            <a:solidFill>
              <a:srgbClr val="2B66B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" name="Oval 140"/>
            <p:cNvSpPr>
              <a:spLocks noChangeArrowheads="1"/>
            </p:cNvSpPr>
            <p:nvPr/>
          </p:nvSpPr>
          <p:spPr bwMode="auto">
            <a:xfrm>
              <a:off x="6538913" y="5203825"/>
              <a:ext cx="58738" cy="57150"/>
            </a:xfrm>
            <a:prstGeom prst="ellipse">
              <a:avLst/>
            </a:prstGeom>
            <a:solidFill>
              <a:srgbClr val="2B66B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" name="Freeform 141"/>
            <p:cNvSpPr/>
            <p:nvPr/>
          </p:nvSpPr>
          <p:spPr bwMode="auto">
            <a:xfrm>
              <a:off x="6324601" y="4997450"/>
              <a:ext cx="273050" cy="133350"/>
            </a:xfrm>
            <a:custGeom>
              <a:avLst/>
              <a:gdLst>
                <a:gd name="T0" fmla="*/ 127423 w 90"/>
                <a:gd name="T1" fmla="*/ 0 h 44"/>
                <a:gd name="T2" fmla="*/ 121356 w 90"/>
                <a:gd name="T3" fmla="*/ 0 h 44"/>
                <a:gd name="T4" fmla="*/ 188101 w 90"/>
                <a:gd name="T5" fmla="*/ 133350 h 44"/>
                <a:gd name="T6" fmla="*/ 251813 w 90"/>
                <a:gd name="T7" fmla="*/ 109105 h 44"/>
                <a:gd name="T8" fmla="*/ 127423 w 90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"/>
                <a:gd name="T16" fmla="*/ 0 h 44"/>
                <a:gd name="T17" fmla="*/ 90 w 9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" h="44">
                  <a:moveTo>
                    <a:pt x="42" y="0"/>
                  </a:moveTo>
                  <a:cubicBezTo>
                    <a:pt x="41" y="0"/>
                    <a:pt x="40" y="0"/>
                    <a:pt x="40" y="0"/>
                  </a:cubicBezTo>
                  <a:cubicBezTo>
                    <a:pt x="0" y="27"/>
                    <a:pt x="36" y="44"/>
                    <a:pt x="62" y="44"/>
                  </a:cubicBezTo>
                  <a:cubicBezTo>
                    <a:pt x="72" y="44"/>
                    <a:pt x="81" y="42"/>
                    <a:pt x="83" y="36"/>
                  </a:cubicBezTo>
                  <a:cubicBezTo>
                    <a:pt x="90" y="18"/>
                    <a:pt x="50" y="0"/>
                    <a:pt x="42" y="0"/>
                  </a:cubicBezTo>
                </a:path>
              </a:pathLst>
            </a:custGeom>
            <a:solidFill>
              <a:srgbClr val="ABC1DB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3" name="Freeform 142"/>
            <p:cNvSpPr/>
            <p:nvPr/>
          </p:nvSpPr>
          <p:spPr bwMode="auto">
            <a:xfrm>
              <a:off x="6457951" y="5033963"/>
              <a:ext cx="69850" cy="60325"/>
            </a:xfrm>
            <a:custGeom>
              <a:avLst/>
              <a:gdLst>
                <a:gd name="T0" fmla="*/ 63776 w 23"/>
                <a:gd name="T1" fmla="*/ 42227 h 20"/>
                <a:gd name="T2" fmla="*/ 24296 w 23"/>
                <a:gd name="T3" fmla="*/ 54293 h 20"/>
                <a:gd name="T4" fmla="*/ 6074 w 23"/>
                <a:gd name="T5" fmla="*/ 18097 h 20"/>
                <a:gd name="T6" fmla="*/ 45554 w 23"/>
                <a:gd name="T7" fmla="*/ 6033 h 20"/>
                <a:gd name="T8" fmla="*/ 63776 w 23"/>
                <a:gd name="T9" fmla="*/ 42227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0"/>
                <a:gd name="T17" fmla="*/ 23 w 23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0">
                  <a:moveTo>
                    <a:pt x="21" y="14"/>
                  </a:moveTo>
                  <a:cubicBezTo>
                    <a:pt x="19" y="19"/>
                    <a:pt x="13" y="20"/>
                    <a:pt x="8" y="18"/>
                  </a:cubicBezTo>
                  <a:cubicBezTo>
                    <a:pt x="3" y="16"/>
                    <a:pt x="0" y="10"/>
                    <a:pt x="2" y="6"/>
                  </a:cubicBezTo>
                  <a:cubicBezTo>
                    <a:pt x="4" y="1"/>
                    <a:pt x="10" y="0"/>
                    <a:pt x="15" y="2"/>
                  </a:cubicBezTo>
                  <a:cubicBezTo>
                    <a:pt x="21" y="4"/>
                    <a:pt x="23" y="10"/>
                    <a:pt x="21" y="14"/>
                  </a:cubicBezTo>
                  <a:close/>
                </a:path>
              </a:pathLst>
            </a:custGeom>
            <a:solidFill>
              <a:srgbClr val="FFE0B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4" name="Freeform 143"/>
            <p:cNvSpPr>
              <a:spLocks noEditPoints="1"/>
            </p:cNvSpPr>
            <p:nvPr/>
          </p:nvSpPr>
          <p:spPr bwMode="auto">
            <a:xfrm>
              <a:off x="6203951" y="5172075"/>
              <a:ext cx="0" cy="6350"/>
            </a:xfrm>
            <a:custGeom>
              <a:avLst/>
              <a:gdLst>
                <a:gd name="T0" fmla="*/ 3175 h 2"/>
                <a:gd name="T1" fmla="*/ 6350 h 2"/>
                <a:gd name="T2" fmla="*/ 6350 h 2"/>
                <a:gd name="T3" fmla="*/ 3175 h 2"/>
                <a:gd name="T4" fmla="*/ 3175 h 2"/>
                <a:gd name="T5" fmla="*/ 3175 h 2"/>
                <a:gd name="T6" fmla="*/ 3175 h 2"/>
                <a:gd name="T7" fmla="*/ 3175 h 2"/>
                <a:gd name="T8" fmla="*/ 3175 h 2"/>
                <a:gd name="T9" fmla="*/ 3175 h 2"/>
                <a:gd name="T10" fmla="*/ 3175 h 2"/>
                <a:gd name="T11" fmla="*/ 3175 h 2"/>
                <a:gd name="T12" fmla="*/ 3175 h 2"/>
                <a:gd name="T13" fmla="*/ 3175 h 2"/>
                <a:gd name="T14" fmla="*/ 0 h 2"/>
                <a:gd name="T15" fmla="*/ 3175 h 2"/>
                <a:gd name="T16" fmla="*/ 0 h 2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h 2"/>
                <a:gd name="T35" fmla="*/ 2 h 2"/>
              </a:gdLst>
              <a:ahLst/>
              <a:cxnLst>
                <a:cxn ang="T17">
                  <a:pos x="0" y="T0"/>
                </a:cxn>
                <a:cxn ang="T18">
                  <a:pos x="0" y="T1"/>
                </a:cxn>
                <a:cxn ang="T19">
                  <a:pos x="0" y="T2"/>
                </a:cxn>
                <a:cxn ang="T20">
                  <a:pos x="0" y="T3"/>
                </a:cxn>
                <a:cxn ang="T21">
                  <a:pos x="0" y="T4"/>
                </a:cxn>
                <a:cxn ang="T22">
                  <a:pos x="0" y="T5"/>
                </a:cxn>
                <a:cxn ang="T23">
                  <a:pos x="0" y="T6"/>
                </a:cxn>
                <a:cxn ang="T24">
                  <a:pos x="0" y="T7"/>
                </a:cxn>
                <a:cxn ang="T25">
                  <a:pos x="0" y="T8"/>
                </a:cxn>
                <a:cxn ang="T26">
                  <a:pos x="0" y="T9"/>
                </a:cxn>
                <a:cxn ang="T27">
                  <a:pos x="0" y="T10"/>
                </a:cxn>
                <a:cxn ang="T28">
                  <a:pos x="0" y="T11"/>
                </a:cxn>
                <a:cxn ang="T29">
                  <a:pos x="0" y="T12"/>
                </a:cxn>
                <a:cxn ang="T30">
                  <a:pos x="0" y="T13"/>
                </a:cxn>
                <a:cxn ang="T31">
                  <a:pos x="0" y="T14"/>
                </a:cxn>
                <a:cxn ang="T32">
                  <a:pos x="0" y="T15"/>
                </a:cxn>
                <a:cxn ang="T33">
                  <a:pos x="0" y="T16"/>
                </a:cxn>
              </a:cxnLst>
              <a:rect l="0" t="T34" r="0" b="T35"/>
              <a:pathLst>
                <a:path h="2">
                  <a:moveTo>
                    <a:pt x="0" y="1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2821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5" name="Freeform 144"/>
            <p:cNvSpPr>
              <a:spLocks noEditPoints="1"/>
            </p:cNvSpPr>
            <p:nvPr/>
          </p:nvSpPr>
          <p:spPr bwMode="auto">
            <a:xfrm>
              <a:off x="6203951" y="5133975"/>
              <a:ext cx="77788" cy="44450"/>
            </a:xfrm>
            <a:custGeom>
              <a:avLst/>
              <a:gdLst>
                <a:gd name="T0" fmla="*/ 0 w 26"/>
                <a:gd name="T1" fmla="*/ 44450 h 15"/>
                <a:gd name="T2" fmla="*/ 0 w 26"/>
                <a:gd name="T3" fmla="*/ 44450 h 15"/>
                <a:gd name="T4" fmla="*/ 0 w 26"/>
                <a:gd name="T5" fmla="*/ 44450 h 15"/>
                <a:gd name="T6" fmla="*/ 0 w 26"/>
                <a:gd name="T7" fmla="*/ 44450 h 15"/>
                <a:gd name="T8" fmla="*/ 0 w 26"/>
                <a:gd name="T9" fmla="*/ 44450 h 15"/>
                <a:gd name="T10" fmla="*/ 0 w 26"/>
                <a:gd name="T11" fmla="*/ 44450 h 15"/>
                <a:gd name="T12" fmla="*/ 0 w 26"/>
                <a:gd name="T13" fmla="*/ 44450 h 15"/>
                <a:gd name="T14" fmla="*/ 0 w 26"/>
                <a:gd name="T15" fmla="*/ 44450 h 15"/>
                <a:gd name="T16" fmla="*/ 0 w 26"/>
                <a:gd name="T17" fmla="*/ 44450 h 15"/>
                <a:gd name="T18" fmla="*/ 2992 w 26"/>
                <a:gd name="T19" fmla="*/ 0 h 15"/>
                <a:gd name="T20" fmla="*/ 0 w 26"/>
                <a:gd name="T21" fmla="*/ 38523 h 15"/>
                <a:gd name="T22" fmla="*/ 0 w 26"/>
                <a:gd name="T23" fmla="*/ 41487 h 15"/>
                <a:gd name="T24" fmla="*/ 0 w 26"/>
                <a:gd name="T25" fmla="*/ 41487 h 15"/>
                <a:gd name="T26" fmla="*/ 0 w 26"/>
                <a:gd name="T27" fmla="*/ 41487 h 15"/>
                <a:gd name="T28" fmla="*/ 0 w 26"/>
                <a:gd name="T29" fmla="*/ 41487 h 15"/>
                <a:gd name="T30" fmla="*/ 0 w 26"/>
                <a:gd name="T31" fmla="*/ 41487 h 15"/>
                <a:gd name="T32" fmla="*/ 0 w 26"/>
                <a:gd name="T33" fmla="*/ 41487 h 15"/>
                <a:gd name="T34" fmla="*/ 0 w 26"/>
                <a:gd name="T35" fmla="*/ 41487 h 15"/>
                <a:gd name="T36" fmla="*/ 0 w 26"/>
                <a:gd name="T37" fmla="*/ 41487 h 15"/>
                <a:gd name="T38" fmla="*/ 0 w 26"/>
                <a:gd name="T39" fmla="*/ 41487 h 15"/>
                <a:gd name="T40" fmla="*/ 0 w 26"/>
                <a:gd name="T41" fmla="*/ 26670 h 15"/>
                <a:gd name="T42" fmla="*/ 77788 w 26"/>
                <a:gd name="T43" fmla="*/ 38523 h 15"/>
                <a:gd name="T44" fmla="*/ 74796 w 26"/>
                <a:gd name="T45" fmla="*/ 35560 h 15"/>
                <a:gd name="T46" fmla="*/ 2992 w 26"/>
                <a:gd name="T47" fmla="*/ 0 h 1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6"/>
                <a:gd name="T73" fmla="*/ 0 h 15"/>
                <a:gd name="T74" fmla="*/ 26 w 26"/>
                <a:gd name="T75" fmla="*/ 15 h 1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6" h="15"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1" y="0"/>
                  </a:moveTo>
                  <a:cubicBezTo>
                    <a:pt x="1" y="4"/>
                    <a:pt x="0" y="9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1"/>
                    <a:pt x="0" y="9"/>
                  </a:cubicBezTo>
                  <a:cubicBezTo>
                    <a:pt x="8" y="10"/>
                    <a:pt x="16" y="12"/>
                    <a:pt x="26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14" y="5"/>
                    <a:pt x="7" y="2"/>
                    <a:pt x="1" y="0"/>
                  </a:cubicBezTo>
                </a:path>
              </a:pathLst>
            </a:custGeom>
            <a:solidFill>
              <a:srgbClr val="2B639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6" name="Freeform 145"/>
            <p:cNvSpPr>
              <a:spLocks noEditPoints="1"/>
            </p:cNvSpPr>
            <p:nvPr/>
          </p:nvSpPr>
          <p:spPr bwMode="auto">
            <a:xfrm>
              <a:off x="6421438" y="5397500"/>
              <a:ext cx="6350" cy="0"/>
            </a:xfrm>
            <a:custGeom>
              <a:avLst/>
              <a:gdLst>
                <a:gd name="T0" fmla="*/ 3175 w 2"/>
                <a:gd name="T1" fmla="*/ 0 w 2"/>
                <a:gd name="T2" fmla="*/ 3175 w 2"/>
                <a:gd name="T3" fmla="*/ 3175 w 2"/>
                <a:gd name="T4" fmla="*/ 3175 w 2"/>
                <a:gd name="T5" fmla="*/ 3175 w 2"/>
                <a:gd name="T6" fmla="*/ 3175 w 2"/>
                <a:gd name="T7" fmla="*/ 3175 w 2"/>
                <a:gd name="T8" fmla="*/ 3175 w 2"/>
                <a:gd name="T9" fmla="*/ 3175 w 2"/>
                <a:gd name="T10" fmla="*/ 3175 w 2"/>
                <a:gd name="T11" fmla="*/ 3175 w 2"/>
                <a:gd name="T12" fmla="*/ 6350 w 2"/>
                <a:gd name="T13" fmla="*/ 3175 w 2"/>
                <a:gd name="T14" fmla="*/ 6350 w 2"/>
                <a:gd name="T15" fmla="*/ 6350 w 2"/>
                <a:gd name="T16" fmla="*/ 6350 w 2"/>
                <a:gd name="T17" fmla="*/ 6350 w 2"/>
                <a:gd name="T18" fmla="*/ 6350 w 2"/>
                <a:gd name="T19" fmla="*/ 6350 w 2"/>
                <a:gd name="T20" fmla="*/ 6350 w 2"/>
                <a:gd name="T21" fmla="*/ 6350 w 2"/>
                <a:gd name="T22" fmla="*/ 6350 w 2"/>
                <a:gd name="T23" fmla="*/ 6350 w 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"/>
                <a:gd name="T49" fmla="*/ 2 w 2"/>
              </a:gdLst>
              <a:ahLst/>
              <a:cxnLst>
                <a:cxn ang="T24">
                  <a:pos x="T0" y="0"/>
                </a:cxn>
                <a:cxn ang="T25">
                  <a:pos x="T1" y="0"/>
                </a:cxn>
                <a:cxn ang="T26">
                  <a:pos x="T2" y="0"/>
                </a:cxn>
                <a:cxn ang="T27">
                  <a:pos x="T3" y="0"/>
                </a:cxn>
                <a:cxn ang="T28">
                  <a:pos x="T4" y="0"/>
                </a:cxn>
                <a:cxn ang="T29">
                  <a:pos x="T5" y="0"/>
                </a:cxn>
                <a:cxn ang="T30">
                  <a:pos x="T6" y="0"/>
                </a:cxn>
                <a:cxn ang="T31">
                  <a:pos x="T7" y="0"/>
                </a:cxn>
                <a:cxn ang="T32">
                  <a:pos x="T8" y="0"/>
                </a:cxn>
                <a:cxn ang="T33">
                  <a:pos x="T9" y="0"/>
                </a:cxn>
                <a:cxn ang="T34">
                  <a:pos x="T10" y="0"/>
                </a:cxn>
                <a:cxn ang="T35">
                  <a:pos x="T11" y="0"/>
                </a:cxn>
                <a:cxn ang="T36">
                  <a:pos x="T12" y="0"/>
                </a:cxn>
                <a:cxn ang="T37">
                  <a:pos x="T13" y="0"/>
                </a:cxn>
                <a:cxn ang="T38">
                  <a:pos x="T14" y="0"/>
                </a:cxn>
                <a:cxn ang="T39">
                  <a:pos x="T15" y="0"/>
                </a:cxn>
                <a:cxn ang="T40">
                  <a:pos x="T16" y="0"/>
                </a:cxn>
                <a:cxn ang="T41">
                  <a:pos x="T17" y="0"/>
                </a:cxn>
                <a:cxn ang="T42">
                  <a:pos x="T18" y="0"/>
                </a:cxn>
                <a:cxn ang="T43">
                  <a:pos x="T19" y="0"/>
                </a:cxn>
                <a:cxn ang="T44">
                  <a:pos x="T20" y="0"/>
                </a:cxn>
                <a:cxn ang="T45">
                  <a:pos x="T21" y="0"/>
                </a:cxn>
                <a:cxn ang="T46">
                  <a:pos x="T22" y="0"/>
                </a:cxn>
                <a:cxn ang="T47">
                  <a:pos x="T23" y="0"/>
                </a:cxn>
              </a:cxnLst>
              <a:rect l="T48" t="0" r="T49" b="0"/>
              <a:pathLst>
                <a:path w="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01E19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7" name="Freeform 146"/>
            <p:cNvSpPr/>
            <p:nvPr/>
          </p:nvSpPr>
          <p:spPr bwMode="auto">
            <a:xfrm>
              <a:off x="6203951" y="5178425"/>
              <a:ext cx="387350" cy="219075"/>
            </a:xfrm>
            <a:custGeom>
              <a:avLst/>
              <a:gdLst>
                <a:gd name="T0" fmla="*/ 0 w 128"/>
                <a:gd name="T1" fmla="*/ 0 h 72"/>
                <a:gd name="T2" fmla="*/ 217884 w 128"/>
                <a:gd name="T3" fmla="*/ 219075 h 72"/>
                <a:gd name="T4" fmla="*/ 217884 w 128"/>
                <a:gd name="T5" fmla="*/ 219075 h 72"/>
                <a:gd name="T6" fmla="*/ 220911 w 128"/>
                <a:gd name="T7" fmla="*/ 219075 h 72"/>
                <a:gd name="T8" fmla="*/ 220911 w 128"/>
                <a:gd name="T9" fmla="*/ 219075 h 72"/>
                <a:gd name="T10" fmla="*/ 220911 w 128"/>
                <a:gd name="T11" fmla="*/ 219075 h 72"/>
                <a:gd name="T12" fmla="*/ 220911 w 128"/>
                <a:gd name="T13" fmla="*/ 219075 h 72"/>
                <a:gd name="T14" fmla="*/ 220911 w 128"/>
                <a:gd name="T15" fmla="*/ 219075 h 72"/>
                <a:gd name="T16" fmla="*/ 220911 w 128"/>
                <a:gd name="T17" fmla="*/ 219075 h 72"/>
                <a:gd name="T18" fmla="*/ 220911 w 128"/>
                <a:gd name="T19" fmla="*/ 219075 h 72"/>
                <a:gd name="T20" fmla="*/ 220911 w 128"/>
                <a:gd name="T21" fmla="*/ 219075 h 72"/>
                <a:gd name="T22" fmla="*/ 223937 w 128"/>
                <a:gd name="T23" fmla="*/ 219075 h 72"/>
                <a:gd name="T24" fmla="*/ 223937 w 128"/>
                <a:gd name="T25" fmla="*/ 219075 h 72"/>
                <a:gd name="T26" fmla="*/ 223937 w 128"/>
                <a:gd name="T27" fmla="*/ 219075 h 72"/>
                <a:gd name="T28" fmla="*/ 223937 w 128"/>
                <a:gd name="T29" fmla="*/ 219075 h 72"/>
                <a:gd name="T30" fmla="*/ 223937 w 128"/>
                <a:gd name="T31" fmla="*/ 219075 h 72"/>
                <a:gd name="T32" fmla="*/ 223937 w 128"/>
                <a:gd name="T33" fmla="*/ 219075 h 72"/>
                <a:gd name="T34" fmla="*/ 223937 w 128"/>
                <a:gd name="T35" fmla="*/ 219075 h 72"/>
                <a:gd name="T36" fmla="*/ 387350 w 128"/>
                <a:gd name="T37" fmla="*/ 139965 h 72"/>
                <a:gd name="T38" fmla="*/ 378271 w 128"/>
                <a:gd name="T39" fmla="*/ 143007 h 72"/>
                <a:gd name="T40" fmla="*/ 317748 w 128"/>
                <a:gd name="T41" fmla="*/ 161264 h 72"/>
                <a:gd name="T42" fmla="*/ 272355 w 128"/>
                <a:gd name="T43" fmla="*/ 152135 h 72"/>
                <a:gd name="T44" fmla="*/ 260251 w 128"/>
                <a:gd name="T45" fmla="*/ 152135 h 72"/>
                <a:gd name="T46" fmla="*/ 42366 w 128"/>
                <a:gd name="T47" fmla="*/ 127794 h 72"/>
                <a:gd name="T48" fmla="*/ 0 w 128"/>
                <a:gd name="T49" fmla="*/ 0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8"/>
                <a:gd name="T76" fmla="*/ 0 h 72"/>
                <a:gd name="T77" fmla="*/ 128 w 128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8" h="72">
                  <a:moveTo>
                    <a:pt x="0" y="0"/>
                  </a:moveTo>
                  <a:cubicBezTo>
                    <a:pt x="0" y="40"/>
                    <a:pt x="33" y="72"/>
                    <a:pt x="72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73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96" y="72"/>
                    <a:pt x="115" y="62"/>
                    <a:pt x="128" y="46"/>
                  </a:cubicBezTo>
                  <a:cubicBezTo>
                    <a:pt x="127" y="46"/>
                    <a:pt x="126" y="47"/>
                    <a:pt x="125" y="47"/>
                  </a:cubicBezTo>
                  <a:cubicBezTo>
                    <a:pt x="118" y="51"/>
                    <a:pt x="111" y="53"/>
                    <a:pt x="105" y="53"/>
                  </a:cubicBezTo>
                  <a:cubicBezTo>
                    <a:pt x="100" y="53"/>
                    <a:pt x="95" y="52"/>
                    <a:pt x="90" y="50"/>
                  </a:cubicBezTo>
                  <a:cubicBezTo>
                    <a:pt x="88" y="50"/>
                    <a:pt x="87" y="50"/>
                    <a:pt x="86" y="50"/>
                  </a:cubicBezTo>
                  <a:cubicBezTo>
                    <a:pt x="66" y="50"/>
                    <a:pt x="42" y="48"/>
                    <a:pt x="14" y="42"/>
                  </a:cubicBezTo>
                  <a:cubicBezTo>
                    <a:pt x="5" y="30"/>
                    <a:pt x="0" y="16"/>
                    <a:pt x="0" y="0"/>
                  </a:cubicBezTo>
                </a:path>
              </a:pathLst>
            </a:custGeom>
            <a:solidFill>
              <a:srgbClr val="2B639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8" name="Freeform 147"/>
            <p:cNvSpPr>
              <a:spLocks noEditPoints="1"/>
            </p:cNvSpPr>
            <p:nvPr/>
          </p:nvSpPr>
          <p:spPr bwMode="auto">
            <a:xfrm>
              <a:off x="6203951" y="5160963"/>
              <a:ext cx="396875" cy="169863"/>
            </a:xfrm>
            <a:custGeom>
              <a:avLst/>
              <a:gdLst>
                <a:gd name="T0" fmla="*/ 396875 w 131"/>
                <a:gd name="T1" fmla="*/ 145597 h 56"/>
                <a:gd name="T2" fmla="*/ 378697 w 131"/>
                <a:gd name="T3" fmla="*/ 160763 h 56"/>
                <a:gd name="T4" fmla="*/ 387786 w 131"/>
                <a:gd name="T5" fmla="*/ 157730 h 56"/>
                <a:gd name="T6" fmla="*/ 396875 w 131"/>
                <a:gd name="T7" fmla="*/ 145597 h 56"/>
                <a:gd name="T8" fmla="*/ 0 w 131"/>
                <a:gd name="T9" fmla="*/ 0 h 56"/>
                <a:gd name="T10" fmla="*/ 0 w 131"/>
                <a:gd name="T11" fmla="*/ 15166 h 56"/>
                <a:gd name="T12" fmla="*/ 0 w 131"/>
                <a:gd name="T13" fmla="*/ 18200 h 56"/>
                <a:gd name="T14" fmla="*/ 0 w 131"/>
                <a:gd name="T15" fmla="*/ 18200 h 56"/>
                <a:gd name="T16" fmla="*/ 0 w 131"/>
                <a:gd name="T17" fmla="*/ 18200 h 56"/>
                <a:gd name="T18" fmla="*/ 0 w 131"/>
                <a:gd name="T19" fmla="*/ 18200 h 56"/>
                <a:gd name="T20" fmla="*/ 0 w 131"/>
                <a:gd name="T21" fmla="*/ 18200 h 56"/>
                <a:gd name="T22" fmla="*/ 0 w 131"/>
                <a:gd name="T23" fmla="*/ 18200 h 56"/>
                <a:gd name="T24" fmla="*/ 0 w 131"/>
                <a:gd name="T25" fmla="*/ 18200 h 56"/>
                <a:gd name="T26" fmla="*/ 0 w 131"/>
                <a:gd name="T27" fmla="*/ 18200 h 56"/>
                <a:gd name="T28" fmla="*/ 42414 w 131"/>
                <a:gd name="T29" fmla="*/ 145597 h 56"/>
                <a:gd name="T30" fmla="*/ 260544 w 131"/>
                <a:gd name="T31" fmla="*/ 169863 h 56"/>
                <a:gd name="T32" fmla="*/ 272662 w 131"/>
                <a:gd name="T33" fmla="*/ 169863 h 56"/>
                <a:gd name="T34" fmla="*/ 78769 w 131"/>
                <a:gd name="T35" fmla="*/ 12133 h 56"/>
                <a:gd name="T36" fmla="*/ 0 w 131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1"/>
                <a:gd name="T58" fmla="*/ 0 h 56"/>
                <a:gd name="T59" fmla="*/ 131 w 131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1" h="56">
                  <a:moveTo>
                    <a:pt x="131" y="48"/>
                  </a:moveTo>
                  <a:cubicBezTo>
                    <a:pt x="129" y="50"/>
                    <a:pt x="127" y="51"/>
                    <a:pt x="125" y="53"/>
                  </a:cubicBezTo>
                  <a:cubicBezTo>
                    <a:pt x="126" y="53"/>
                    <a:pt x="127" y="52"/>
                    <a:pt x="128" y="52"/>
                  </a:cubicBezTo>
                  <a:cubicBezTo>
                    <a:pt x="129" y="51"/>
                    <a:pt x="130" y="49"/>
                    <a:pt x="131" y="48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2"/>
                    <a:pt x="5" y="36"/>
                    <a:pt x="14" y="48"/>
                  </a:cubicBezTo>
                  <a:cubicBezTo>
                    <a:pt x="42" y="54"/>
                    <a:pt x="66" y="56"/>
                    <a:pt x="86" y="56"/>
                  </a:cubicBezTo>
                  <a:cubicBezTo>
                    <a:pt x="87" y="56"/>
                    <a:pt x="88" y="56"/>
                    <a:pt x="90" y="56"/>
                  </a:cubicBezTo>
                  <a:cubicBezTo>
                    <a:pt x="64" y="46"/>
                    <a:pt x="41" y="15"/>
                    <a:pt x="26" y="4"/>
                  </a:cubicBezTo>
                  <a:cubicBezTo>
                    <a:pt x="16" y="3"/>
                    <a:pt x="8" y="1"/>
                    <a:pt x="0" y="0"/>
                  </a:cubicBezTo>
                </a:path>
              </a:pathLst>
            </a:custGeom>
            <a:solidFill>
              <a:srgbClr val="B2AA86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9" name="Freeform 148"/>
            <p:cNvSpPr/>
            <p:nvPr/>
          </p:nvSpPr>
          <p:spPr bwMode="auto">
            <a:xfrm>
              <a:off x="6370638" y="4872038"/>
              <a:ext cx="114300" cy="106363"/>
            </a:xfrm>
            <a:custGeom>
              <a:avLst/>
              <a:gdLst>
                <a:gd name="T0" fmla="*/ 0 w 38"/>
                <a:gd name="T1" fmla="*/ 91168 h 35"/>
                <a:gd name="T2" fmla="*/ 51134 w 38"/>
                <a:gd name="T3" fmla="*/ 0 h 35"/>
                <a:gd name="T4" fmla="*/ 114300 w 38"/>
                <a:gd name="T5" fmla="*/ 94207 h 35"/>
                <a:gd name="T6" fmla="*/ 21055 w 38"/>
                <a:gd name="T7" fmla="*/ 106363 h 35"/>
                <a:gd name="T8" fmla="*/ 0 w 38"/>
                <a:gd name="T9" fmla="*/ 91168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5"/>
                <a:gd name="T17" fmla="*/ 38 w 38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5">
                  <a:moveTo>
                    <a:pt x="0" y="30"/>
                  </a:moveTo>
                  <a:cubicBezTo>
                    <a:pt x="0" y="30"/>
                    <a:pt x="17" y="30"/>
                    <a:pt x="17" y="0"/>
                  </a:cubicBezTo>
                  <a:cubicBezTo>
                    <a:pt x="19" y="12"/>
                    <a:pt x="19" y="32"/>
                    <a:pt x="38" y="31"/>
                  </a:cubicBezTo>
                  <a:cubicBezTo>
                    <a:pt x="24" y="33"/>
                    <a:pt x="7" y="35"/>
                    <a:pt x="7" y="35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3D82C4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0" name="Oval 149"/>
            <p:cNvSpPr>
              <a:spLocks noChangeArrowheads="1"/>
            </p:cNvSpPr>
            <p:nvPr/>
          </p:nvSpPr>
          <p:spPr bwMode="auto">
            <a:xfrm>
              <a:off x="6248401" y="5221288"/>
              <a:ext cx="39688" cy="39688"/>
            </a:xfrm>
            <a:prstGeom prst="ellipse">
              <a:avLst/>
            </a:prstGeom>
            <a:solidFill>
              <a:srgbClr val="2B66B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1" name="Freeform 150"/>
            <p:cNvSpPr/>
            <p:nvPr/>
          </p:nvSpPr>
          <p:spPr bwMode="auto">
            <a:xfrm>
              <a:off x="5797551" y="6122988"/>
              <a:ext cx="136525" cy="388938"/>
            </a:xfrm>
            <a:custGeom>
              <a:avLst/>
              <a:gdLst>
                <a:gd name="T0" fmla="*/ 0 w 45"/>
                <a:gd name="T1" fmla="*/ 0 h 128"/>
                <a:gd name="T2" fmla="*/ 21237 w 45"/>
                <a:gd name="T3" fmla="*/ 343359 h 128"/>
                <a:gd name="T4" fmla="*/ 136525 w 45"/>
                <a:gd name="T5" fmla="*/ 388938 h 128"/>
                <a:gd name="T6" fmla="*/ 45508 w 45"/>
                <a:gd name="T7" fmla="*/ 30386 h 128"/>
                <a:gd name="T8" fmla="*/ 0 w 45"/>
                <a:gd name="T9" fmla="*/ 0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128"/>
                <a:gd name="T17" fmla="*/ 45 w 45"/>
                <a:gd name="T18" fmla="*/ 128 h 1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128">
                  <a:moveTo>
                    <a:pt x="0" y="0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7" y="113"/>
                    <a:pt x="35" y="128"/>
                    <a:pt x="45" y="128"/>
                  </a:cubicBezTo>
                  <a:cubicBezTo>
                    <a:pt x="40" y="105"/>
                    <a:pt x="15" y="10"/>
                    <a:pt x="15" y="1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D4D4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2" name="Freeform 151"/>
            <p:cNvSpPr/>
            <p:nvPr/>
          </p:nvSpPr>
          <p:spPr bwMode="auto">
            <a:xfrm>
              <a:off x="5900738" y="6153150"/>
              <a:ext cx="127000" cy="242888"/>
            </a:xfrm>
            <a:custGeom>
              <a:avLst/>
              <a:gdLst>
                <a:gd name="T0" fmla="*/ 0 w 80"/>
                <a:gd name="T1" fmla="*/ 0 h 153"/>
                <a:gd name="T2" fmla="*/ 57150 w 80"/>
                <a:gd name="T3" fmla="*/ 242888 h 153"/>
                <a:gd name="T4" fmla="*/ 117475 w 80"/>
                <a:gd name="T5" fmla="*/ 236538 h 153"/>
                <a:gd name="T6" fmla="*/ 127000 w 80"/>
                <a:gd name="T7" fmla="*/ 55563 h 153"/>
                <a:gd name="T8" fmla="*/ 0 w 80"/>
                <a:gd name="T9" fmla="*/ 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153"/>
                <a:gd name="T17" fmla="*/ 80 w 80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153">
                  <a:moveTo>
                    <a:pt x="0" y="0"/>
                  </a:moveTo>
                  <a:lnTo>
                    <a:pt x="36" y="153"/>
                  </a:lnTo>
                  <a:lnTo>
                    <a:pt x="74" y="149"/>
                  </a:lnTo>
                  <a:lnTo>
                    <a:pt x="80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4D4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3" name="Freeform 152"/>
            <p:cNvSpPr/>
            <p:nvPr/>
          </p:nvSpPr>
          <p:spPr bwMode="auto">
            <a:xfrm>
              <a:off x="6078538" y="6232525"/>
              <a:ext cx="92075" cy="276225"/>
            </a:xfrm>
            <a:custGeom>
              <a:avLst/>
              <a:gdLst>
                <a:gd name="T0" fmla="*/ 0 w 58"/>
                <a:gd name="T1" fmla="*/ 0 h 174"/>
                <a:gd name="T2" fmla="*/ 9525 w 58"/>
                <a:gd name="T3" fmla="*/ 276225 h 174"/>
                <a:gd name="T4" fmla="*/ 85725 w 58"/>
                <a:gd name="T5" fmla="*/ 260350 h 174"/>
                <a:gd name="T6" fmla="*/ 92075 w 58"/>
                <a:gd name="T7" fmla="*/ 20637 h 174"/>
                <a:gd name="T8" fmla="*/ 0 w 58"/>
                <a:gd name="T9" fmla="*/ 0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174"/>
                <a:gd name="T17" fmla="*/ 58 w 58"/>
                <a:gd name="T18" fmla="*/ 174 h 1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174">
                  <a:moveTo>
                    <a:pt x="0" y="0"/>
                  </a:moveTo>
                  <a:lnTo>
                    <a:pt x="6" y="174"/>
                  </a:lnTo>
                  <a:lnTo>
                    <a:pt x="54" y="164"/>
                  </a:lnTo>
                  <a:lnTo>
                    <a:pt x="5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4D42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4" name="Freeform 153"/>
            <p:cNvSpPr/>
            <p:nvPr/>
          </p:nvSpPr>
          <p:spPr bwMode="auto">
            <a:xfrm>
              <a:off x="6400801" y="1333500"/>
              <a:ext cx="398463" cy="473075"/>
            </a:xfrm>
            <a:custGeom>
              <a:avLst/>
              <a:gdLst>
                <a:gd name="T0" fmla="*/ 187325 w 251"/>
                <a:gd name="T1" fmla="*/ 211138 h 298"/>
                <a:gd name="T2" fmla="*/ 230188 w 251"/>
                <a:gd name="T3" fmla="*/ 0 h 298"/>
                <a:gd name="T4" fmla="*/ 230188 w 251"/>
                <a:gd name="T5" fmla="*/ 230188 h 298"/>
                <a:gd name="T6" fmla="*/ 398463 w 251"/>
                <a:gd name="T7" fmla="*/ 247650 h 298"/>
                <a:gd name="T8" fmla="*/ 230188 w 251"/>
                <a:gd name="T9" fmla="*/ 260350 h 298"/>
                <a:gd name="T10" fmla="*/ 174625 w 251"/>
                <a:gd name="T11" fmla="*/ 473075 h 298"/>
                <a:gd name="T12" fmla="*/ 187325 w 251"/>
                <a:gd name="T13" fmla="*/ 254000 h 298"/>
                <a:gd name="T14" fmla="*/ 0 w 251"/>
                <a:gd name="T15" fmla="*/ 200025 h 298"/>
                <a:gd name="T16" fmla="*/ 187325 w 251"/>
                <a:gd name="T17" fmla="*/ 211138 h 29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1"/>
                <a:gd name="T28" fmla="*/ 0 h 298"/>
                <a:gd name="T29" fmla="*/ 251 w 251"/>
                <a:gd name="T30" fmla="*/ 298 h 29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1" h="298">
                  <a:moveTo>
                    <a:pt x="118" y="133"/>
                  </a:moveTo>
                  <a:lnTo>
                    <a:pt x="145" y="0"/>
                  </a:lnTo>
                  <a:lnTo>
                    <a:pt x="145" y="145"/>
                  </a:lnTo>
                  <a:lnTo>
                    <a:pt x="251" y="156"/>
                  </a:lnTo>
                  <a:lnTo>
                    <a:pt x="145" y="164"/>
                  </a:lnTo>
                  <a:lnTo>
                    <a:pt x="110" y="298"/>
                  </a:lnTo>
                  <a:lnTo>
                    <a:pt x="118" y="160"/>
                  </a:lnTo>
                  <a:lnTo>
                    <a:pt x="0" y="126"/>
                  </a:lnTo>
                  <a:lnTo>
                    <a:pt x="118" y="1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5" name="Freeform 154"/>
            <p:cNvSpPr/>
            <p:nvPr/>
          </p:nvSpPr>
          <p:spPr bwMode="auto">
            <a:xfrm>
              <a:off x="6227763" y="2389188"/>
              <a:ext cx="296863" cy="352425"/>
            </a:xfrm>
            <a:custGeom>
              <a:avLst/>
              <a:gdLst>
                <a:gd name="T0" fmla="*/ 139700 w 187"/>
                <a:gd name="T1" fmla="*/ 157163 h 222"/>
                <a:gd name="T2" fmla="*/ 169863 w 187"/>
                <a:gd name="T3" fmla="*/ 0 h 222"/>
                <a:gd name="T4" fmla="*/ 169863 w 187"/>
                <a:gd name="T5" fmla="*/ 173038 h 222"/>
                <a:gd name="T6" fmla="*/ 296863 w 187"/>
                <a:gd name="T7" fmla="*/ 185737 h 222"/>
                <a:gd name="T8" fmla="*/ 169863 w 187"/>
                <a:gd name="T9" fmla="*/ 193675 h 222"/>
                <a:gd name="T10" fmla="*/ 130175 w 187"/>
                <a:gd name="T11" fmla="*/ 352425 h 222"/>
                <a:gd name="T12" fmla="*/ 139700 w 187"/>
                <a:gd name="T13" fmla="*/ 190500 h 222"/>
                <a:gd name="T14" fmla="*/ 0 w 187"/>
                <a:gd name="T15" fmla="*/ 149225 h 222"/>
                <a:gd name="T16" fmla="*/ 139700 w 187"/>
                <a:gd name="T17" fmla="*/ 157163 h 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7"/>
                <a:gd name="T28" fmla="*/ 0 h 222"/>
                <a:gd name="T29" fmla="*/ 187 w 187"/>
                <a:gd name="T30" fmla="*/ 222 h 22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7" h="222">
                  <a:moveTo>
                    <a:pt x="88" y="99"/>
                  </a:moveTo>
                  <a:lnTo>
                    <a:pt x="107" y="0"/>
                  </a:lnTo>
                  <a:lnTo>
                    <a:pt x="107" y="109"/>
                  </a:lnTo>
                  <a:lnTo>
                    <a:pt x="187" y="117"/>
                  </a:lnTo>
                  <a:lnTo>
                    <a:pt x="107" y="122"/>
                  </a:lnTo>
                  <a:lnTo>
                    <a:pt x="82" y="222"/>
                  </a:lnTo>
                  <a:lnTo>
                    <a:pt x="88" y="120"/>
                  </a:lnTo>
                  <a:lnTo>
                    <a:pt x="0" y="94"/>
                  </a:lnTo>
                  <a:lnTo>
                    <a:pt x="88" y="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6" name="Freeform 155"/>
            <p:cNvSpPr/>
            <p:nvPr/>
          </p:nvSpPr>
          <p:spPr bwMode="auto">
            <a:xfrm>
              <a:off x="5226051" y="1949450"/>
              <a:ext cx="241300" cy="284163"/>
            </a:xfrm>
            <a:custGeom>
              <a:avLst/>
              <a:gdLst>
                <a:gd name="T0" fmla="*/ 111125 w 152"/>
                <a:gd name="T1" fmla="*/ 130175 h 179"/>
                <a:gd name="T2" fmla="*/ 96837 w 152"/>
                <a:gd name="T3" fmla="*/ 0 h 179"/>
                <a:gd name="T4" fmla="*/ 138112 w 152"/>
                <a:gd name="T5" fmla="*/ 133350 h 179"/>
                <a:gd name="T6" fmla="*/ 241300 w 152"/>
                <a:gd name="T7" fmla="*/ 111125 h 179"/>
                <a:gd name="T8" fmla="*/ 144462 w 152"/>
                <a:gd name="T9" fmla="*/ 150813 h 179"/>
                <a:gd name="T10" fmla="*/ 153987 w 152"/>
                <a:gd name="T11" fmla="*/ 284163 h 179"/>
                <a:gd name="T12" fmla="*/ 120650 w 152"/>
                <a:gd name="T13" fmla="*/ 153988 h 179"/>
                <a:gd name="T14" fmla="*/ 0 w 152"/>
                <a:gd name="T15" fmla="*/ 160338 h 179"/>
                <a:gd name="T16" fmla="*/ 111125 w 152"/>
                <a:gd name="T17" fmla="*/ 130175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79"/>
                <a:gd name="T29" fmla="*/ 152 w 152"/>
                <a:gd name="T30" fmla="*/ 179 h 17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79">
                  <a:moveTo>
                    <a:pt x="70" y="82"/>
                  </a:moveTo>
                  <a:lnTo>
                    <a:pt x="61" y="0"/>
                  </a:lnTo>
                  <a:lnTo>
                    <a:pt x="87" y="84"/>
                  </a:lnTo>
                  <a:lnTo>
                    <a:pt x="152" y="70"/>
                  </a:lnTo>
                  <a:lnTo>
                    <a:pt x="91" y="95"/>
                  </a:lnTo>
                  <a:lnTo>
                    <a:pt x="97" y="179"/>
                  </a:lnTo>
                  <a:lnTo>
                    <a:pt x="76" y="97"/>
                  </a:lnTo>
                  <a:lnTo>
                    <a:pt x="0" y="101"/>
                  </a:lnTo>
                  <a:lnTo>
                    <a:pt x="70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7" name="Freeform 156"/>
            <p:cNvSpPr/>
            <p:nvPr/>
          </p:nvSpPr>
          <p:spPr bwMode="auto">
            <a:xfrm>
              <a:off x="5100638" y="3384550"/>
              <a:ext cx="246063" cy="285750"/>
            </a:xfrm>
            <a:custGeom>
              <a:avLst/>
              <a:gdLst>
                <a:gd name="T0" fmla="*/ 112713 w 155"/>
                <a:gd name="T1" fmla="*/ 130175 h 180"/>
                <a:gd name="T2" fmla="*/ 98425 w 155"/>
                <a:gd name="T3" fmla="*/ 0 h 180"/>
                <a:gd name="T4" fmla="*/ 142875 w 155"/>
                <a:gd name="T5" fmla="*/ 133350 h 180"/>
                <a:gd name="T6" fmla="*/ 246063 w 155"/>
                <a:gd name="T7" fmla="*/ 112713 h 180"/>
                <a:gd name="T8" fmla="*/ 149225 w 155"/>
                <a:gd name="T9" fmla="*/ 152400 h 180"/>
                <a:gd name="T10" fmla="*/ 155575 w 155"/>
                <a:gd name="T11" fmla="*/ 285750 h 180"/>
                <a:gd name="T12" fmla="*/ 122238 w 155"/>
                <a:gd name="T13" fmla="*/ 155575 h 180"/>
                <a:gd name="T14" fmla="*/ 0 w 155"/>
                <a:gd name="T15" fmla="*/ 161925 h 180"/>
                <a:gd name="T16" fmla="*/ 112713 w 155"/>
                <a:gd name="T17" fmla="*/ 130175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180"/>
                <a:gd name="T29" fmla="*/ 155 w 155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180">
                  <a:moveTo>
                    <a:pt x="71" y="82"/>
                  </a:moveTo>
                  <a:lnTo>
                    <a:pt x="62" y="0"/>
                  </a:lnTo>
                  <a:lnTo>
                    <a:pt x="90" y="84"/>
                  </a:lnTo>
                  <a:lnTo>
                    <a:pt x="155" y="71"/>
                  </a:lnTo>
                  <a:lnTo>
                    <a:pt x="94" y="96"/>
                  </a:lnTo>
                  <a:lnTo>
                    <a:pt x="98" y="180"/>
                  </a:lnTo>
                  <a:lnTo>
                    <a:pt x="77" y="98"/>
                  </a:lnTo>
                  <a:lnTo>
                    <a:pt x="0" y="102"/>
                  </a:lnTo>
                  <a:lnTo>
                    <a:pt x="71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8" name="Freeform 157"/>
            <p:cNvSpPr/>
            <p:nvPr/>
          </p:nvSpPr>
          <p:spPr bwMode="auto">
            <a:xfrm>
              <a:off x="6738938" y="3867150"/>
              <a:ext cx="242888" cy="285750"/>
            </a:xfrm>
            <a:custGeom>
              <a:avLst/>
              <a:gdLst>
                <a:gd name="T0" fmla="*/ 112713 w 153"/>
                <a:gd name="T1" fmla="*/ 130175 h 180"/>
                <a:gd name="T2" fmla="*/ 96838 w 153"/>
                <a:gd name="T3" fmla="*/ 0 h 180"/>
                <a:gd name="T4" fmla="*/ 139700 w 153"/>
                <a:gd name="T5" fmla="*/ 133350 h 180"/>
                <a:gd name="T6" fmla="*/ 242888 w 153"/>
                <a:gd name="T7" fmla="*/ 112713 h 180"/>
                <a:gd name="T8" fmla="*/ 146050 w 153"/>
                <a:gd name="T9" fmla="*/ 152400 h 180"/>
                <a:gd name="T10" fmla="*/ 155575 w 153"/>
                <a:gd name="T11" fmla="*/ 285750 h 180"/>
                <a:gd name="T12" fmla="*/ 122238 w 153"/>
                <a:gd name="T13" fmla="*/ 158750 h 180"/>
                <a:gd name="T14" fmla="*/ 0 w 153"/>
                <a:gd name="T15" fmla="*/ 161925 h 180"/>
                <a:gd name="T16" fmla="*/ 112713 w 153"/>
                <a:gd name="T17" fmla="*/ 130175 h 1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180"/>
                <a:gd name="T29" fmla="*/ 153 w 153"/>
                <a:gd name="T30" fmla="*/ 180 h 1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180">
                  <a:moveTo>
                    <a:pt x="71" y="82"/>
                  </a:moveTo>
                  <a:lnTo>
                    <a:pt x="61" y="0"/>
                  </a:lnTo>
                  <a:lnTo>
                    <a:pt x="88" y="84"/>
                  </a:lnTo>
                  <a:lnTo>
                    <a:pt x="153" y="71"/>
                  </a:lnTo>
                  <a:lnTo>
                    <a:pt x="92" y="96"/>
                  </a:lnTo>
                  <a:lnTo>
                    <a:pt x="98" y="180"/>
                  </a:lnTo>
                  <a:lnTo>
                    <a:pt x="77" y="100"/>
                  </a:lnTo>
                  <a:lnTo>
                    <a:pt x="0" y="102"/>
                  </a:lnTo>
                  <a:lnTo>
                    <a:pt x="71" y="8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9" name="Freeform 158"/>
            <p:cNvSpPr/>
            <p:nvPr/>
          </p:nvSpPr>
          <p:spPr bwMode="auto">
            <a:xfrm>
              <a:off x="6324601" y="4914900"/>
              <a:ext cx="242888" cy="288925"/>
            </a:xfrm>
            <a:custGeom>
              <a:avLst/>
              <a:gdLst>
                <a:gd name="T0" fmla="*/ 112713 w 153"/>
                <a:gd name="T1" fmla="*/ 133350 h 182"/>
                <a:gd name="T2" fmla="*/ 96838 w 153"/>
                <a:gd name="T3" fmla="*/ 0 h 182"/>
                <a:gd name="T4" fmla="*/ 139700 w 153"/>
                <a:gd name="T5" fmla="*/ 136525 h 182"/>
                <a:gd name="T6" fmla="*/ 242888 w 153"/>
                <a:gd name="T7" fmla="*/ 115888 h 182"/>
                <a:gd name="T8" fmla="*/ 146050 w 153"/>
                <a:gd name="T9" fmla="*/ 153987 h 182"/>
                <a:gd name="T10" fmla="*/ 153988 w 153"/>
                <a:gd name="T11" fmla="*/ 288925 h 182"/>
                <a:gd name="T12" fmla="*/ 120650 w 153"/>
                <a:gd name="T13" fmla="*/ 157162 h 182"/>
                <a:gd name="T14" fmla="*/ 0 w 153"/>
                <a:gd name="T15" fmla="*/ 160337 h 182"/>
                <a:gd name="T16" fmla="*/ 112713 w 153"/>
                <a:gd name="T17" fmla="*/ 13335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3"/>
                <a:gd name="T28" fmla="*/ 0 h 182"/>
                <a:gd name="T29" fmla="*/ 153 w 153"/>
                <a:gd name="T30" fmla="*/ 182 h 1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3" h="182">
                  <a:moveTo>
                    <a:pt x="71" y="84"/>
                  </a:moveTo>
                  <a:lnTo>
                    <a:pt x="61" y="0"/>
                  </a:lnTo>
                  <a:lnTo>
                    <a:pt x="88" y="86"/>
                  </a:lnTo>
                  <a:lnTo>
                    <a:pt x="153" y="73"/>
                  </a:lnTo>
                  <a:lnTo>
                    <a:pt x="92" y="97"/>
                  </a:lnTo>
                  <a:lnTo>
                    <a:pt x="97" y="182"/>
                  </a:lnTo>
                  <a:lnTo>
                    <a:pt x="76" y="99"/>
                  </a:lnTo>
                  <a:lnTo>
                    <a:pt x="0" y="101"/>
                  </a:lnTo>
                  <a:lnTo>
                    <a:pt x="71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50" name="文本框 1"/>
          <p:cNvSpPr txBox="1"/>
          <p:nvPr/>
        </p:nvSpPr>
        <p:spPr>
          <a:xfrm>
            <a:off x="874198" y="4214847"/>
            <a:ext cx="2365351" cy="1384995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MERRY  CHRISTMASFOR ALL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1" name="文本框 1"/>
          <p:cNvSpPr txBox="1"/>
          <p:nvPr/>
        </p:nvSpPr>
        <p:spPr>
          <a:xfrm>
            <a:off x="3893653" y="3038207"/>
            <a:ext cx="1587451" cy="923330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MERRY  CHRISTMASFOR 2016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5951190" y="2564904"/>
            <a:ext cx="29417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D62822"/>
                </a:solidFill>
                <a:cs typeface="+mn-ea"/>
                <a:sym typeface="+mn-lt"/>
              </a:rPr>
              <a:t>MERRY CHRISTMAS</a:t>
            </a:r>
            <a:endParaRPr lang="zh-CN" altLang="en-US" sz="2800" b="1" dirty="0">
              <a:solidFill>
                <a:srgbClr val="D6282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5" grpId="0" build="p"/>
      <p:bldP spid="250" grpId="0"/>
      <p:bldP spid="251" grpId="0"/>
      <p:bldP spid="2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46" y="561194"/>
            <a:ext cx="13177464" cy="3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1767" y="10283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D62822"/>
                </a:solidFill>
                <a:cs typeface="+mn-ea"/>
                <a:sym typeface="+mn-lt"/>
              </a:rPr>
              <a:t>单击添加文字标题</a:t>
            </a:r>
          </a:p>
        </p:txBody>
      </p:sp>
      <p:sp>
        <p:nvSpPr>
          <p:cNvPr id="54" name="椭圆 53"/>
          <p:cNvSpPr/>
          <p:nvPr/>
        </p:nvSpPr>
        <p:spPr>
          <a:xfrm>
            <a:off x="9905914" y="1612283"/>
            <a:ext cx="1661900" cy="1661900"/>
          </a:xfrm>
          <a:prstGeom prst="ellipse">
            <a:avLst/>
          </a:prstGeom>
          <a:solidFill>
            <a:srgbClr val="D6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439022" y="1612283"/>
            <a:ext cx="1661900" cy="1661900"/>
          </a:xfrm>
          <a:prstGeom prst="ellipse">
            <a:avLst/>
          </a:prstGeom>
          <a:solidFill>
            <a:srgbClr val="D6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7221881" y="1612283"/>
            <a:ext cx="1661900" cy="1661900"/>
          </a:xfrm>
          <a:prstGeom prst="ellipse">
            <a:avLst/>
          </a:prstGeom>
          <a:solidFill>
            <a:srgbClr val="3B7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Freeform 30"/>
          <p:cNvSpPr>
            <a:spLocks noEditPoints="1"/>
          </p:cNvSpPr>
          <p:nvPr/>
        </p:nvSpPr>
        <p:spPr bwMode="auto">
          <a:xfrm>
            <a:off x="4774199" y="1791533"/>
            <a:ext cx="992187" cy="1306512"/>
          </a:xfrm>
          <a:custGeom>
            <a:avLst/>
            <a:gdLst>
              <a:gd name="T0" fmla="*/ 0 w 1816"/>
              <a:gd name="T1" fmla="*/ 908 h 2386"/>
              <a:gd name="T2" fmla="*/ 251 w 1816"/>
              <a:gd name="T3" fmla="*/ 1366 h 2386"/>
              <a:gd name="T4" fmla="*/ 465 w 1816"/>
              <a:gd name="T5" fmla="*/ 1162 h 2386"/>
              <a:gd name="T6" fmla="*/ 1419 w 1816"/>
              <a:gd name="T7" fmla="*/ 908 h 2386"/>
              <a:gd name="T8" fmla="*/ 1565 w 1816"/>
              <a:gd name="T9" fmla="*/ 1366 h 2386"/>
              <a:gd name="T10" fmla="*/ 1816 w 1816"/>
              <a:gd name="T11" fmla="*/ 908 h 2386"/>
              <a:gd name="T12" fmla="*/ 146 w 1816"/>
              <a:gd name="T13" fmla="*/ 852 h 2386"/>
              <a:gd name="T14" fmla="*/ 417 w 1816"/>
              <a:gd name="T15" fmla="*/ 501 h 2386"/>
              <a:gd name="T16" fmla="*/ 417 w 1816"/>
              <a:gd name="T17" fmla="*/ 399 h 2386"/>
              <a:gd name="T18" fmla="*/ 857 w 1816"/>
              <a:gd name="T19" fmla="*/ 250 h 2386"/>
              <a:gd name="T20" fmla="*/ 959 w 1816"/>
              <a:gd name="T21" fmla="*/ 250 h 2386"/>
              <a:gd name="T22" fmla="*/ 1398 w 1816"/>
              <a:gd name="T23" fmla="*/ 399 h 2386"/>
              <a:gd name="T24" fmla="*/ 1566 w 1816"/>
              <a:gd name="T25" fmla="*/ 960 h 2386"/>
              <a:gd name="T26" fmla="*/ 1668 w 1816"/>
              <a:gd name="T27" fmla="*/ 960 h 2386"/>
              <a:gd name="T28" fmla="*/ 1473 w 1816"/>
              <a:gd name="T29" fmla="*/ 1358 h 2386"/>
              <a:gd name="T30" fmla="*/ 1471 w 1816"/>
              <a:gd name="T31" fmla="*/ 1346 h 2386"/>
              <a:gd name="T32" fmla="*/ 1465 w 1816"/>
              <a:gd name="T33" fmla="*/ 1331 h 2386"/>
              <a:gd name="T34" fmla="*/ 1457 w 1816"/>
              <a:gd name="T35" fmla="*/ 1318 h 2386"/>
              <a:gd name="T36" fmla="*/ 1446 w 1816"/>
              <a:gd name="T37" fmla="*/ 1303 h 2386"/>
              <a:gd name="T38" fmla="*/ 1434 w 1816"/>
              <a:gd name="T39" fmla="*/ 1291 h 2386"/>
              <a:gd name="T40" fmla="*/ 1399 w 1816"/>
              <a:gd name="T41" fmla="*/ 1269 h 2386"/>
              <a:gd name="T42" fmla="*/ 1380 w 1816"/>
              <a:gd name="T43" fmla="*/ 1261 h 2386"/>
              <a:gd name="T44" fmla="*/ 1354 w 1816"/>
              <a:gd name="T45" fmla="*/ 1254 h 2386"/>
              <a:gd name="T46" fmla="*/ 1328 w 1816"/>
              <a:gd name="T47" fmla="*/ 1251 h 2386"/>
              <a:gd name="T48" fmla="*/ 1309 w 1816"/>
              <a:gd name="T49" fmla="*/ 1250 h 2386"/>
              <a:gd name="T50" fmla="*/ 880 w 1816"/>
              <a:gd name="T51" fmla="*/ 1430 h 2386"/>
              <a:gd name="T52" fmla="*/ 499 w 1816"/>
              <a:gd name="T53" fmla="*/ 1250 h 2386"/>
              <a:gd name="T54" fmla="*/ 470 w 1816"/>
              <a:gd name="T55" fmla="*/ 1253 h 2386"/>
              <a:gd name="T56" fmla="*/ 446 w 1816"/>
              <a:gd name="T57" fmla="*/ 1258 h 2386"/>
              <a:gd name="T58" fmla="*/ 421 w 1816"/>
              <a:gd name="T59" fmla="*/ 1267 h 2386"/>
              <a:gd name="T60" fmla="*/ 403 w 1816"/>
              <a:gd name="T61" fmla="*/ 1276 h 2386"/>
              <a:gd name="T62" fmla="*/ 382 w 1816"/>
              <a:gd name="T63" fmla="*/ 1291 h 2386"/>
              <a:gd name="T64" fmla="*/ 370 w 1816"/>
              <a:gd name="T65" fmla="*/ 1304 h 2386"/>
              <a:gd name="T66" fmla="*/ 359 w 1816"/>
              <a:gd name="T67" fmla="*/ 1318 h 2386"/>
              <a:gd name="T68" fmla="*/ 351 w 1816"/>
              <a:gd name="T69" fmla="*/ 1331 h 2386"/>
              <a:gd name="T70" fmla="*/ 345 w 1816"/>
              <a:gd name="T71" fmla="*/ 1346 h 2386"/>
              <a:gd name="T72" fmla="*/ 343 w 1816"/>
              <a:gd name="T73" fmla="*/ 1358 h 2386"/>
              <a:gd name="T74" fmla="*/ 341 w 1816"/>
              <a:gd name="T75" fmla="*/ 1366 h 2386"/>
              <a:gd name="T76" fmla="*/ 643 w 1816"/>
              <a:gd name="T77" fmla="*/ 1875 h 2386"/>
              <a:gd name="T78" fmla="*/ 563 w 1816"/>
              <a:gd name="T79" fmla="*/ 2257 h 2386"/>
              <a:gd name="T80" fmla="*/ 664 w 1816"/>
              <a:gd name="T81" fmla="*/ 2365 h 2386"/>
              <a:gd name="T82" fmla="*/ 1120 w 1816"/>
              <a:gd name="T83" fmla="*/ 2369 h 2386"/>
              <a:gd name="T84" fmla="*/ 1288 w 1816"/>
              <a:gd name="T85" fmla="*/ 2308 h 2386"/>
              <a:gd name="T86" fmla="*/ 1475 w 1816"/>
              <a:gd name="T87" fmla="*/ 1740 h 2386"/>
              <a:gd name="T88" fmla="*/ 1474 w 1816"/>
              <a:gd name="T89" fmla="*/ 1385 h 2386"/>
              <a:gd name="T90" fmla="*/ 798 w 1816"/>
              <a:gd name="T91" fmla="*/ 1479 h 2386"/>
              <a:gd name="T92" fmla="*/ 795 w 1816"/>
              <a:gd name="T93" fmla="*/ 1683 h 2386"/>
              <a:gd name="T94" fmla="*/ 908 w 1816"/>
              <a:gd name="T95" fmla="*/ 1796 h 2386"/>
              <a:gd name="T96" fmla="*/ 1018 w 1816"/>
              <a:gd name="T97" fmla="*/ 1479 h 2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16" h="2386">
                <a:moveTo>
                  <a:pt x="1816" y="908"/>
                </a:moveTo>
                <a:cubicBezTo>
                  <a:pt x="1816" y="407"/>
                  <a:pt x="1409" y="0"/>
                  <a:pt x="908" y="0"/>
                </a:cubicBezTo>
                <a:cubicBezTo>
                  <a:pt x="407" y="0"/>
                  <a:pt x="0" y="407"/>
                  <a:pt x="0" y="908"/>
                </a:cubicBezTo>
                <a:cubicBezTo>
                  <a:pt x="0" y="1150"/>
                  <a:pt x="95" y="1370"/>
                  <a:pt x="250" y="1533"/>
                </a:cubicBezTo>
                <a:cubicBezTo>
                  <a:pt x="250" y="1366"/>
                  <a:pt x="250" y="1366"/>
                  <a:pt x="250" y="1366"/>
                </a:cubicBezTo>
                <a:cubicBezTo>
                  <a:pt x="251" y="1366"/>
                  <a:pt x="251" y="1366"/>
                  <a:pt x="251" y="1366"/>
                </a:cubicBezTo>
                <a:cubicBezTo>
                  <a:pt x="251" y="1366"/>
                  <a:pt x="251" y="1366"/>
                  <a:pt x="251" y="1366"/>
                </a:cubicBezTo>
                <a:cubicBezTo>
                  <a:pt x="251" y="1316"/>
                  <a:pt x="277" y="1263"/>
                  <a:pt x="321" y="1224"/>
                </a:cubicBezTo>
                <a:cubicBezTo>
                  <a:pt x="349" y="1199"/>
                  <a:pt x="396" y="1170"/>
                  <a:pt x="465" y="1162"/>
                </a:cubicBezTo>
                <a:cubicBezTo>
                  <a:pt x="422" y="1087"/>
                  <a:pt x="397" y="1001"/>
                  <a:pt x="397" y="908"/>
                </a:cubicBezTo>
                <a:cubicBezTo>
                  <a:pt x="397" y="626"/>
                  <a:pt x="626" y="397"/>
                  <a:pt x="908" y="397"/>
                </a:cubicBezTo>
                <a:cubicBezTo>
                  <a:pt x="1190" y="397"/>
                  <a:pt x="1419" y="626"/>
                  <a:pt x="1419" y="908"/>
                </a:cubicBezTo>
                <a:cubicBezTo>
                  <a:pt x="1419" y="1001"/>
                  <a:pt x="1394" y="1087"/>
                  <a:pt x="1351" y="1162"/>
                </a:cubicBezTo>
                <a:cubicBezTo>
                  <a:pt x="1484" y="1178"/>
                  <a:pt x="1565" y="1275"/>
                  <a:pt x="1565" y="1366"/>
                </a:cubicBezTo>
                <a:cubicBezTo>
                  <a:pt x="1565" y="1366"/>
                  <a:pt x="1565" y="1366"/>
                  <a:pt x="1565" y="1366"/>
                </a:cubicBezTo>
                <a:cubicBezTo>
                  <a:pt x="1566" y="1366"/>
                  <a:pt x="1566" y="1366"/>
                  <a:pt x="1566" y="1366"/>
                </a:cubicBezTo>
                <a:cubicBezTo>
                  <a:pt x="1566" y="1533"/>
                  <a:pt x="1566" y="1533"/>
                  <a:pt x="1566" y="1533"/>
                </a:cubicBezTo>
                <a:cubicBezTo>
                  <a:pt x="1721" y="1370"/>
                  <a:pt x="1816" y="1150"/>
                  <a:pt x="1816" y="908"/>
                </a:cubicBezTo>
                <a:close/>
                <a:moveTo>
                  <a:pt x="249" y="955"/>
                </a:moveTo>
                <a:cubicBezTo>
                  <a:pt x="232" y="1023"/>
                  <a:pt x="163" y="1023"/>
                  <a:pt x="146" y="955"/>
                </a:cubicBezTo>
                <a:cubicBezTo>
                  <a:pt x="78" y="938"/>
                  <a:pt x="78" y="869"/>
                  <a:pt x="146" y="852"/>
                </a:cubicBezTo>
                <a:cubicBezTo>
                  <a:pt x="163" y="784"/>
                  <a:pt x="232" y="784"/>
                  <a:pt x="249" y="852"/>
                </a:cubicBezTo>
                <a:cubicBezTo>
                  <a:pt x="317" y="869"/>
                  <a:pt x="317" y="938"/>
                  <a:pt x="249" y="955"/>
                </a:cubicBezTo>
                <a:close/>
                <a:moveTo>
                  <a:pt x="417" y="501"/>
                </a:moveTo>
                <a:cubicBezTo>
                  <a:pt x="400" y="570"/>
                  <a:pt x="331" y="570"/>
                  <a:pt x="315" y="501"/>
                </a:cubicBezTo>
                <a:cubicBezTo>
                  <a:pt x="246" y="485"/>
                  <a:pt x="246" y="416"/>
                  <a:pt x="315" y="399"/>
                </a:cubicBezTo>
                <a:cubicBezTo>
                  <a:pt x="331" y="331"/>
                  <a:pt x="400" y="331"/>
                  <a:pt x="417" y="399"/>
                </a:cubicBezTo>
                <a:cubicBezTo>
                  <a:pt x="485" y="416"/>
                  <a:pt x="485" y="485"/>
                  <a:pt x="417" y="501"/>
                </a:cubicBezTo>
                <a:close/>
                <a:moveTo>
                  <a:pt x="959" y="250"/>
                </a:moveTo>
                <a:cubicBezTo>
                  <a:pt x="943" y="319"/>
                  <a:pt x="874" y="319"/>
                  <a:pt x="857" y="250"/>
                </a:cubicBezTo>
                <a:cubicBezTo>
                  <a:pt x="788" y="234"/>
                  <a:pt x="788" y="165"/>
                  <a:pt x="857" y="148"/>
                </a:cubicBezTo>
                <a:cubicBezTo>
                  <a:pt x="874" y="79"/>
                  <a:pt x="943" y="79"/>
                  <a:pt x="959" y="148"/>
                </a:cubicBezTo>
                <a:cubicBezTo>
                  <a:pt x="1028" y="165"/>
                  <a:pt x="1028" y="234"/>
                  <a:pt x="959" y="250"/>
                </a:cubicBezTo>
                <a:close/>
                <a:moveTo>
                  <a:pt x="1501" y="501"/>
                </a:moveTo>
                <a:cubicBezTo>
                  <a:pt x="1484" y="570"/>
                  <a:pt x="1415" y="570"/>
                  <a:pt x="1398" y="501"/>
                </a:cubicBezTo>
                <a:cubicBezTo>
                  <a:pt x="1330" y="485"/>
                  <a:pt x="1330" y="416"/>
                  <a:pt x="1398" y="399"/>
                </a:cubicBezTo>
                <a:cubicBezTo>
                  <a:pt x="1415" y="331"/>
                  <a:pt x="1484" y="331"/>
                  <a:pt x="1501" y="399"/>
                </a:cubicBezTo>
                <a:cubicBezTo>
                  <a:pt x="1569" y="416"/>
                  <a:pt x="1569" y="485"/>
                  <a:pt x="1501" y="501"/>
                </a:cubicBezTo>
                <a:close/>
                <a:moveTo>
                  <a:pt x="1566" y="960"/>
                </a:moveTo>
                <a:cubicBezTo>
                  <a:pt x="1498" y="943"/>
                  <a:pt x="1498" y="874"/>
                  <a:pt x="1566" y="857"/>
                </a:cubicBezTo>
                <a:cubicBezTo>
                  <a:pt x="1583" y="789"/>
                  <a:pt x="1652" y="789"/>
                  <a:pt x="1668" y="857"/>
                </a:cubicBezTo>
                <a:cubicBezTo>
                  <a:pt x="1737" y="874"/>
                  <a:pt x="1737" y="943"/>
                  <a:pt x="1668" y="960"/>
                </a:cubicBezTo>
                <a:cubicBezTo>
                  <a:pt x="1652" y="1028"/>
                  <a:pt x="1583" y="1028"/>
                  <a:pt x="1566" y="960"/>
                </a:cubicBezTo>
                <a:close/>
                <a:moveTo>
                  <a:pt x="1474" y="1366"/>
                </a:moveTo>
                <a:cubicBezTo>
                  <a:pt x="1474" y="1363"/>
                  <a:pt x="1474" y="1361"/>
                  <a:pt x="1473" y="1358"/>
                </a:cubicBezTo>
                <a:cubicBezTo>
                  <a:pt x="1473" y="1357"/>
                  <a:pt x="1473" y="1356"/>
                  <a:pt x="1473" y="1355"/>
                </a:cubicBezTo>
                <a:cubicBezTo>
                  <a:pt x="1473" y="1353"/>
                  <a:pt x="1472" y="1351"/>
                  <a:pt x="1472" y="1349"/>
                </a:cubicBezTo>
                <a:cubicBezTo>
                  <a:pt x="1471" y="1348"/>
                  <a:pt x="1471" y="1347"/>
                  <a:pt x="1471" y="1346"/>
                </a:cubicBezTo>
                <a:cubicBezTo>
                  <a:pt x="1470" y="1344"/>
                  <a:pt x="1470" y="1342"/>
                  <a:pt x="1469" y="1340"/>
                </a:cubicBezTo>
                <a:cubicBezTo>
                  <a:pt x="1468" y="1339"/>
                  <a:pt x="1468" y="1338"/>
                  <a:pt x="1467" y="1337"/>
                </a:cubicBezTo>
                <a:cubicBezTo>
                  <a:pt x="1467" y="1335"/>
                  <a:pt x="1466" y="1333"/>
                  <a:pt x="1465" y="1331"/>
                </a:cubicBezTo>
                <a:cubicBezTo>
                  <a:pt x="1464" y="1330"/>
                  <a:pt x="1464" y="1329"/>
                  <a:pt x="1463" y="1328"/>
                </a:cubicBezTo>
                <a:cubicBezTo>
                  <a:pt x="1462" y="1326"/>
                  <a:pt x="1461" y="1324"/>
                  <a:pt x="1460" y="1322"/>
                </a:cubicBezTo>
                <a:cubicBezTo>
                  <a:pt x="1459" y="1321"/>
                  <a:pt x="1458" y="1320"/>
                  <a:pt x="1457" y="1318"/>
                </a:cubicBezTo>
                <a:cubicBezTo>
                  <a:pt x="1456" y="1316"/>
                  <a:pt x="1455" y="1315"/>
                  <a:pt x="1454" y="1313"/>
                </a:cubicBezTo>
                <a:cubicBezTo>
                  <a:pt x="1453" y="1311"/>
                  <a:pt x="1452" y="1310"/>
                  <a:pt x="1451" y="1309"/>
                </a:cubicBezTo>
                <a:cubicBezTo>
                  <a:pt x="1449" y="1307"/>
                  <a:pt x="1448" y="1305"/>
                  <a:pt x="1446" y="1303"/>
                </a:cubicBezTo>
                <a:cubicBezTo>
                  <a:pt x="1445" y="1302"/>
                  <a:pt x="1444" y="1301"/>
                  <a:pt x="1443" y="1300"/>
                </a:cubicBezTo>
                <a:cubicBezTo>
                  <a:pt x="1441" y="1298"/>
                  <a:pt x="1439" y="1296"/>
                  <a:pt x="1437" y="1294"/>
                </a:cubicBezTo>
                <a:cubicBezTo>
                  <a:pt x="1436" y="1293"/>
                  <a:pt x="1435" y="1292"/>
                  <a:pt x="1434" y="1291"/>
                </a:cubicBezTo>
                <a:cubicBezTo>
                  <a:pt x="1432" y="1289"/>
                  <a:pt x="1429" y="1287"/>
                  <a:pt x="1427" y="1285"/>
                </a:cubicBezTo>
                <a:cubicBezTo>
                  <a:pt x="1426" y="1285"/>
                  <a:pt x="1425" y="1284"/>
                  <a:pt x="1424" y="1283"/>
                </a:cubicBezTo>
                <a:cubicBezTo>
                  <a:pt x="1416" y="1278"/>
                  <a:pt x="1408" y="1273"/>
                  <a:pt x="1399" y="1269"/>
                </a:cubicBezTo>
                <a:cubicBezTo>
                  <a:pt x="1398" y="1268"/>
                  <a:pt x="1397" y="1268"/>
                  <a:pt x="1396" y="1267"/>
                </a:cubicBezTo>
                <a:cubicBezTo>
                  <a:pt x="1392" y="1266"/>
                  <a:pt x="1389" y="1264"/>
                  <a:pt x="1385" y="1263"/>
                </a:cubicBezTo>
                <a:cubicBezTo>
                  <a:pt x="1384" y="1262"/>
                  <a:pt x="1382" y="1262"/>
                  <a:pt x="1380" y="1261"/>
                </a:cubicBezTo>
                <a:cubicBezTo>
                  <a:pt x="1377" y="1260"/>
                  <a:pt x="1373" y="1259"/>
                  <a:pt x="1370" y="1258"/>
                </a:cubicBezTo>
                <a:cubicBezTo>
                  <a:pt x="1368" y="1257"/>
                  <a:pt x="1366" y="1257"/>
                  <a:pt x="1364" y="1256"/>
                </a:cubicBezTo>
                <a:cubicBezTo>
                  <a:pt x="1360" y="1255"/>
                  <a:pt x="1357" y="1255"/>
                  <a:pt x="1354" y="1254"/>
                </a:cubicBezTo>
                <a:cubicBezTo>
                  <a:pt x="1351" y="1254"/>
                  <a:pt x="1349" y="1253"/>
                  <a:pt x="1346" y="1253"/>
                </a:cubicBezTo>
                <a:cubicBezTo>
                  <a:pt x="1343" y="1252"/>
                  <a:pt x="1339" y="1252"/>
                  <a:pt x="1336" y="1252"/>
                </a:cubicBezTo>
                <a:cubicBezTo>
                  <a:pt x="1333" y="1251"/>
                  <a:pt x="1331" y="1251"/>
                  <a:pt x="1328" y="1251"/>
                </a:cubicBezTo>
                <a:cubicBezTo>
                  <a:pt x="1324" y="1251"/>
                  <a:pt x="1320" y="1251"/>
                  <a:pt x="1317" y="1250"/>
                </a:cubicBezTo>
                <a:cubicBezTo>
                  <a:pt x="1315" y="1250"/>
                  <a:pt x="1313" y="1250"/>
                  <a:pt x="1312" y="1250"/>
                </a:cubicBezTo>
                <a:cubicBezTo>
                  <a:pt x="1311" y="1250"/>
                  <a:pt x="1310" y="1250"/>
                  <a:pt x="1309" y="1250"/>
                </a:cubicBezTo>
                <a:cubicBezTo>
                  <a:pt x="1222" y="1251"/>
                  <a:pt x="1100" y="1296"/>
                  <a:pt x="936" y="1430"/>
                </a:cubicBezTo>
                <a:cubicBezTo>
                  <a:pt x="927" y="1438"/>
                  <a:pt x="918" y="1446"/>
                  <a:pt x="908" y="1454"/>
                </a:cubicBezTo>
                <a:cubicBezTo>
                  <a:pt x="899" y="1446"/>
                  <a:pt x="889" y="1438"/>
                  <a:pt x="880" y="1430"/>
                </a:cubicBezTo>
                <a:cubicBezTo>
                  <a:pt x="716" y="1296"/>
                  <a:pt x="594" y="1251"/>
                  <a:pt x="507" y="1250"/>
                </a:cubicBezTo>
                <a:cubicBezTo>
                  <a:pt x="506" y="1250"/>
                  <a:pt x="505" y="1250"/>
                  <a:pt x="504" y="1250"/>
                </a:cubicBezTo>
                <a:cubicBezTo>
                  <a:pt x="503" y="1250"/>
                  <a:pt x="501" y="1250"/>
                  <a:pt x="499" y="1250"/>
                </a:cubicBezTo>
                <a:cubicBezTo>
                  <a:pt x="496" y="1251"/>
                  <a:pt x="492" y="1251"/>
                  <a:pt x="488" y="1251"/>
                </a:cubicBezTo>
                <a:cubicBezTo>
                  <a:pt x="486" y="1251"/>
                  <a:pt x="483" y="1251"/>
                  <a:pt x="480" y="1252"/>
                </a:cubicBezTo>
                <a:cubicBezTo>
                  <a:pt x="477" y="1252"/>
                  <a:pt x="473" y="1252"/>
                  <a:pt x="470" y="1253"/>
                </a:cubicBezTo>
                <a:cubicBezTo>
                  <a:pt x="467" y="1253"/>
                  <a:pt x="465" y="1254"/>
                  <a:pt x="462" y="1254"/>
                </a:cubicBezTo>
                <a:cubicBezTo>
                  <a:pt x="459" y="1255"/>
                  <a:pt x="456" y="1255"/>
                  <a:pt x="453" y="1256"/>
                </a:cubicBezTo>
                <a:cubicBezTo>
                  <a:pt x="450" y="1257"/>
                  <a:pt x="448" y="1257"/>
                  <a:pt x="446" y="1258"/>
                </a:cubicBezTo>
                <a:cubicBezTo>
                  <a:pt x="443" y="1259"/>
                  <a:pt x="439" y="1260"/>
                  <a:pt x="436" y="1261"/>
                </a:cubicBezTo>
                <a:cubicBezTo>
                  <a:pt x="434" y="1261"/>
                  <a:pt x="432" y="1262"/>
                  <a:pt x="431" y="1263"/>
                </a:cubicBezTo>
                <a:cubicBezTo>
                  <a:pt x="427" y="1264"/>
                  <a:pt x="424" y="1265"/>
                  <a:pt x="421" y="1267"/>
                </a:cubicBezTo>
                <a:cubicBezTo>
                  <a:pt x="420" y="1268"/>
                  <a:pt x="418" y="1268"/>
                  <a:pt x="417" y="1269"/>
                </a:cubicBezTo>
                <a:cubicBezTo>
                  <a:pt x="412" y="1271"/>
                  <a:pt x="408" y="1273"/>
                  <a:pt x="404" y="1276"/>
                </a:cubicBezTo>
                <a:cubicBezTo>
                  <a:pt x="404" y="1276"/>
                  <a:pt x="403" y="1276"/>
                  <a:pt x="403" y="1276"/>
                </a:cubicBezTo>
                <a:cubicBezTo>
                  <a:pt x="399" y="1278"/>
                  <a:pt x="396" y="1281"/>
                  <a:pt x="392" y="1283"/>
                </a:cubicBezTo>
                <a:cubicBezTo>
                  <a:pt x="391" y="1284"/>
                  <a:pt x="390" y="1285"/>
                  <a:pt x="389" y="1286"/>
                </a:cubicBezTo>
                <a:cubicBezTo>
                  <a:pt x="387" y="1288"/>
                  <a:pt x="384" y="1289"/>
                  <a:pt x="382" y="1291"/>
                </a:cubicBezTo>
                <a:cubicBezTo>
                  <a:pt x="381" y="1292"/>
                  <a:pt x="380" y="1294"/>
                  <a:pt x="379" y="1295"/>
                </a:cubicBezTo>
                <a:cubicBezTo>
                  <a:pt x="377" y="1296"/>
                  <a:pt x="375" y="1298"/>
                  <a:pt x="373" y="1300"/>
                </a:cubicBezTo>
                <a:cubicBezTo>
                  <a:pt x="372" y="1301"/>
                  <a:pt x="371" y="1302"/>
                  <a:pt x="370" y="1304"/>
                </a:cubicBezTo>
                <a:cubicBezTo>
                  <a:pt x="368" y="1305"/>
                  <a:pt x="367" y="1307"/>
                  <a:pt x="365" y="1309"/>
                </a:cubicBezTo>
                <a:cubicBezTo>
                  <a:pt x="364" y="1310"/>
                  <a:pt x="363" y="1312"/>
                  <a:pt x="362" y="1313"/>
                </a:cubicBezTo>
                <a:cubicBezTo>
                  <a:pt x="361" y="1315"/>
                  <a:pt x="360" y="1316"/>
                  <a:pt x="359" y="1318"/>
                </a:cubicBezTo>
                <a:cubicBezTo>
                  <a:pt x="358" y="1319"/>
                  <a:pt x="357" y="1321"/>
                  <a:pt x="356" y="1322"/>
                </a:cubicBezTo>
                <a:cubicBezTo>
                  <a:pt x="355" y="1324"/>
                  <a:pt x="354" y="1326"/>
                  <a:pt x="353" y="1327"/>
                </a:cubicBezTo>
                <a:cubicBezTo>
                  <a:pt x="352" y="1329"/>
                  <a:pt x="352" y="1330"/>
                  <a:pt x="351" y="1331"/>
                </a:cubicBezTo>
                <a:cubicBezTo>
                  <a:pt x="350" y="1333"/>
                  <a:pt x="349" y="1335"/>
                  <a:pt x="349" y="1337"/>
                </a:cubicBezTo>
                <a:cubicBezTo>
                  <a:pt x="348" y="1338"/>
                  <a:pt x="348" y="1339"/>
                  <a:pt x="347" y="1341"/>
                </a:cubicBezTo>
                <a:cubicBezTo>
                  <a:pt x="346" y="1342"/>
                  <a:pt x="346" y="1344"/>
                  <a:pt x="345" y="1346"/>
                </a:cubicBezTo>
                <a:cubicBezTo>
                  <a:pt x="345" y="1347"/>
                  <a:pt x="345" y="1348"/>
                  <a:pt x="344" y="1349"/>
                </a:cubicBezTo>
                <a:cubicBezTo>
                  <a:pt x="344" y="1351"/>
                  <a:pt x="343" y="1353"/>
                  <a:pt x="343" y="1355"/>
                </a:cubicBezTo>
                <a:cubicBezTo>
                  <a:pt x="343" y="1356"/>
                  <a:pt x="343" y="1357"/>
                  <a:pt x="343" y="1358"/>
                </a:cubicBezTo>
                <a:cubicBezTo>
                  <a:pt x="342" y="1361"/>
                  <a:pt x="342" y="1363"/>
                  <a:pt x="342" y="1366"/>
                </a:cubicBezTo>
                <a:cubicBezTo>
                  <a:pt x="342" y="1372"/>
                  <a:pt x="342" y="1379"/>
                  <a:pt x="342" y="1385"/>
                </a:cubicBezTo>
                <a:cubicBezTo>
                  <a:pt x="341" y="1379"/>
                  <a:pt x="341" y="1373"/>
                  <a:pt x="341" y="1366"/>
                </a:cubicBezTo>
                <a:cubicBezTo>
                  <a:pt x="341" y="1616"/>
                  <a:pt x="341" y="1616"/>
                  <a:pt x="341" y="1616"/>
                </a:cubicBezTo>
                <a:cubicBezTo>
                  <a:pt x="341" y="1740"/>
                  <a:pt x="341" y="1740"/>
                  <a:pt x="341" y="1740"/>
                </a:cubicBezTo>
                <a:cubicBezTo>
                  <a:pt x="341" y="1868"/>
                  <a:pt x="495" y="1886"/>
                  <a:pt x="643" y="1875"/>
                </a:cubicBezTo>
                <a:cubicBezTo>
                  <a:pt x="459" y="2269"/>
                  <a:pt x="459" y="2269"/>
                  <a:pt x="459" y="2269"/>
                </a:cubicBezTo>
                <a:cubicBezTo>
                  <a:pt x="451" y="2286"/>
                  <a:pt x="459" y="2295"/>
                  <a:pt x="476" y="2288"/>
                </a:cubicBezTo>
                <a:cubicBezTo>
                  <a:pt x="563" y="2257"/>
                  <a:pt x="563" y="2257"/>
                  <a:pt x="563" y="2257"/>
                </a:cubicBezTo>
                <a:cubicBezTo>
                  <a:pt x="581" y="2250"/>
                  <a:pt x="600" y="2259"/>
                  <a:pt x="607" y="2277"/>
                </a:cubicBezTo>
                <a:cubicBezTo>
                  <a:pt x="638" y="2364"/>
                  <a:pt x="638" y="2364"/>
                  <a:pt x="638" y="2364"/>
                </a:cubicBezTo>
                <a:cubicBezTo>
                  <a:pt x="645" y="2381"/>
                  <a:pt x="656" y="2382"/>
                  <a:pt x="664" y="2365"/>
                </a:cubicBezTo>
                <a:cubicBezTo>
                  <a:pt x="905" y="1849"/>
                  <a:pt x="905" y="1849"/>
                  <a:pt x="905" y="1849"/>
                </a:cubicBezTo>
                <a:cubicBezTo>
                  <a:pt x="1094" y="2368"/>
                  <a:pt x="1094" y="2368"/>
                  <a:pt x="1094" y="2368"/>
                </a:cubicBezTo>
                <a:cubicBezTo>
                  <a:pt x="1100" y="2386"/>
                  <a:pt x="1112" y="2386"/>
                  <a:pt x="1120" y="2369"/>
                </a:cubicBezTo>
                <a:cubicBezTo>
                  <a:pt x="1159" y="2286"/>
                  <a:pt x="1159" y="2286"/>
                  <a:pt x="1159" y="2286"/>
                </a:cubicBezTo>
                <a:cubicBezTo>
                  <a:pt x="1167" y="2269"/>
                  <a:pt x="1187" y="2261"/>
                  <a:pt x="1204" y="2269"/>
                </a:cubicBezTo>
                <a:cubicBezTo>
                  <a:pt x="1288" y="2308"/>
                  <a:pt x="1288" y="2308"/>
                  <a:pt x="1288" y="2308"/>
                </a:cubicBezTo>
                <a:cubicBezTo>
                  <a:pt x="1305" y="2316"/>
                  <a:pt x="1313" y="2308"/>
                  <a:pt x="1307" y="2291"/>
                </a:cubicBezTo>
                <a:cubicBezTo>
                  <a:pt x="1155" y="1873"/>
                  <a:pt x="1155" y="1873"/>
                  <a:pt x="1155" y="1873"/>
                </a:cubicBezTo>
                <a:cubicBezTo>
                  <a:pt x="1308" y="1887"/>
                  <a:pt x="1475" y="1873"/>
                  <a:pt x="1475" y="1740"/>
                </a:cubicBezTo>
                <a:cubicBezTo>
                  <a:pt x="1475" y="1616"/>
                  <a:pt x="1475" y="1616"/>
                  <a:pt x="1475" y="1616"/>
                </a:cubicBezTo>
                <a:cubicBezTo>
                  <a:pt x="1475" y="1366"/>
                  <a:pt x="1475" y="1366"/>
                  <a:pt x="1475" y="1366"/>
                </a:cubicBezTo>
                <a:cubicBezTo>
                  <a:pt x="1475" y="1373"/>
                  <a:pt x="1475" y="1379"/>
                  <a:pt x="1474" y="1385"/>
                </a:cubicBezTo>
                <a:cubicBezTo>
                  <a:pt x="1474" y="1378"/>
                  <a:pt x="1474" y="1372"/>
                  <a:pt x="1474" y="1366"/>
                </a:cubicBezTo>
                <a:close/>
                <a:moveTo>
                  <a:pt x="432" y="1373"/>
                </a:moveTo>
                <a:cubicBezTo>
                  <a:pt x="501" y="1248"/>
                  <a:pt x="798" y="1479"/>
                  <a:pt x="798" y="1479"/>
                </a:cubicBezTo>
                <a:cubicBezTo>
                  <a:pt x="798" y="1479"/>
                  <a:pt x="366" y="1494"/>
                  <a:pt x="432" y="1373"/>
                </a:cubicBezTo>
                <a:close/>
                <a:moveTo>
                  <a:pt x="908" y="1796"/>
                </a:moveTo>
                <a:cubicBezTo>
                  <a:pt x="845" y="1796"/>
                  <a:pt x="795" y="1745"/>
                  <a:pt x="795" y="1683"/>
                </a:cubicBezTo>
                <a:cubicBezTo>
                  <a:pt x="795" y="1620"/>
                  <a:pt x="845" y="1569"/>
                  <a:pt x="908" y="1569"/>
                </a:cubicBezTo>
                <a:cubicBezTo>
                  <a:pt x="971" y="1569"/>
                  <a:pt x="1021" y="1620"/>
                  <a:pt x="1021" y="1683"/>
                </a:cubicBezTo>
                <a:cubicBezTo>
                  <a:pt x="1022" y="1745"/>
                  <a:pt x="971" y="1796"/>
                  <a:pt x="908" y="1796"/>
                </a:cubicBezTo>
                <a:close/>
                <a:moveTo>
                  <a:pt x="1018" y="1479"/>
                </a:moveTo>
                <a:cubicBezTo>
                  <a:pt x="1018" y="1479"/>
                  <a:pt x="1315" y="1248"/>
                  <a:pt x="1384" y="1373"/>
                </a:cubicBezTo>
                <a:cubicBezTo>
                  <a:pt x="1450" y="1494"/>
                  <a:pt x="1018" y="1479"/>
                  <a:pt x="1018" y="14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34"/>
          <p:cNvSpPr>
            <a:spLocks noEditPoints="1"/>
          </p:cNvSpPr>
          <p:nvPr/>
        </p:nvSpPr>
        <p:spPr bwMode="auto">
          <a:xfrm>
            <a:off x="7532591" y="1709510"/>
            <a:ext cx="1016928" cy="1339594"/>
          </a:xfrm>
          <a:custGeom>
            <a:avLst/>
            <a:gdLst>
              <a:gd name="T0" fmla="*/ 1807 w 1810"/>
              <a:gd name="T1" fmla="*/ 1734 h 2385"/>
              <a:gd name="T2" fmla="*/ 1185 w 1810"/>
              <a:gd name="T3" fmla="*/ 2158 h 2385"/>
              <a:gd name="T4" fmla="*/ 1164 w 1810"/>
              <a:gd name="T5" fmla="*/ 2307 h 2385"/>
              <a:gd name="T6" fmla="*/ 1162 w 1810"/>
              <a:gd name="T7" fmla="*/ 2312 h 2385"/>
              <a:gd name="T8" fmla="*/ 1046 w 1810"/>
              <a:gd name="T9" fmla="*/ 2385 h 2385"/>
              <a:gd name="T10" fmla="*/ 764 w 1810"/>
              <a:gd name="T11" fmla="*/ 2385 h 2385"/>
              <a:gd name="T12" fmla="*/ 648 w 1810"/>
              <a:gd name="T13" fmla="*/ 2312 h 2385"/>
              <a:gd name="T14" fmla="*/ 646 w 1810"/>
              <a:gd name="T15" fmla="*/ 2307 h 2385"/>
              <a:gd name="T16" fmla="*/ 625 w 1810"/>
              <a:gd name="T17" fmla="*/ 2158 h 2385"/>
              <a:gd name="T18" fmla="*/ 3 w 1810"/>
              <a:gd name="T19" fmla="*/ 1734 h 2385"/>
              <a:gd name="T20" fmla="*/ 7 w 1810"/>
              <a:gd name="T21" fmla="*/ 1713 h 2385"/>
              <a:gd name="T22" fmla="*/ 27 w 1810"/>
              <a:gd name="T23" fmla="*/ 1708 h 2385"/>
              <a:gd name="T24" fmla="*/ 168 w 1810"/>
              <a:gd name="T25" fmla="*/ 1738 h 2385"/>
              <a:gd name="T26" fmla="*/ 456 w 1810"/>
              <a:gd name="T27" fmla="*/ 1582 h 2385"/>
              <a:gd name="T28" fmla="*/ 178 w 1810"/>
              <a:gd name="T29" fmla="*/ 1359 h 2385"/>
              <a:gd name="T30" fmla="*/ 178 w 1810"/>
              <a:gd name="T31" fmla="*/ 1340 h 2385"/>
              <a:gd name="T32" fmla="*/ 195 w 1810"/>
              <a:gd name="T33" fmla="*/ 1330 h 2385"/>
              <a:gd name="T34" fmla="*/ 576 w 1810"/>
              <a:gd name="T35" fmla="*/ 1192 h 2385"/>
              <a:gd name="T36" fmla="*/ 322 w 1810"/>
              <a:gd name="T37" fmla="*/ 1030 h 2385"/>
              <a:gd name="T38" fmla="*/ 325 w 1810"/>
              <a:gd name="T39" fmla="*/ 1013 h 2385"/>
              <a:gd name="T40" fmla="*/ 340 w 1810"/>
              <a:gd name="T41" fmla="*/ 1006 h 2385"/>
              <a:gd name="T42" fmla="*/ 888 w 1810"/>
              <a:gd name="T43" fmla="*/ 452 h 2385"/>
              <a:gd name="T44" fmla="*/ 922 w 1810"/>
              <a:gd name="T45" fmla="*/ 452 h 2385"/>
              <a:gd name="T46" fmla="*/ 1470 w 1810"/>
              <a:gd name="T47" fmla="*/ 1006 h 2385"/>
              <a:gd name="T48" fmla="*/ 1485 w 1810"/>
              <a:gd name="T49" fmla="*/ 1013 h 2385"/>
              <a:gd name="T50" fmla="*/ 1488 w 1810"/>
              <a:gd name="T51" fmla="*/ 1030 h 2385"/>
              <a:gd name="T52" fmla="*/ 1234 w 1810"/>
              <a:gd name="T53" fmla="*/ 1192 h 2385"/>
              <a:gd name="T54" fmla="*/ 1616 w 1810"/>
              <a:gd name="T55" fmla="*/ 1330 h 2385"/>
              <a:gd name="T56" fmla="*/ 1632 w 1810"/>
              <a:gd name="T57" fmla="*/ 1340 h 2385"/>
              <a:gd name="T58" fmla="*/ 1632 w 1810"/>
              <a:gd name="T59" fmla="*/ 1359 h 2385"/>
              <a:gd name="T60" fmla="*/ 1354 w 1810"/>
              <a:gd name="T61" fmla="*/ 1582 h 2385"/>
              <a:gd name="T62" fmla="*/ 1642 w 1810"/>
              <a:gd name="T63" fmla="*/ 1738 h 2385"/>
              <a:gd name="T64" fmla="*/ 1783 w 1810"/>
              <a:gd name="T65" fmla="*/ 1708 h 2385"/>
              <a:gd name="T66" fmla="*/ 1803 w 1810"/>
              <a:gd name="T67" fmla="*/ 1713 h 2385"/>
              <a:gd name="T68" fmla="*/ 1807 w 1810"/>
              <a:gd name="T69" fmla="*/ 1734 h 2385"/>
              <a:gd name="T70" fmla="*/ 811 w 1810"/>
              <a:gd name="T71" fmla="*/ 223 h 2385"/>
              <a:gd name="T72" fmla="*/ 824 w 1810"/>
              <a:gd name="T73" fmla="*/ 263 h 2385"/>
              <a:gd name="T74" fmla="*/ 793 w 1810"/>
              <a:gd name="T75" fmla="*/ 367 h 2385"/>
              <a:gd name="T76" fmla="*/ 806 w 1810"/>
              <a:gd name="T77" fmla="*/ 375 h 2385"/>
              <a:gd name="T78" fmla="*/ 886 w 1810"/>
              <a:gd name="T79" fmla="*/ 312 h 2385"/>
              <a:gd name="T80" fmla="*/ 925 w 1810"/>
              <a:gd name="T81" fmla="*/ 312 h 2385"/>
              <a:gd name="T82" fmla="*/ 1006 w 1810"/>
              <a:gd name="T83" fmla="*/ 375 h 2385"/>
              <a:gd name="T84" fmla="*/ 1019 w 1810"/>
              <a:gd name="T85" fmla="*/ 367 h 2385"/>
              <a:gd name="T86" fmla="*/ 987 w 1810"/>
              <a:gd name="T87" fmla="*/ 262 h 2385"/>
              <a:gd name="T88" fmla="*/ 1000 w 1810"/>
              <a:gd name="T89" fmla="*/ 223 h 2385"/>
              <a:gd name="T90" fmla="*/ 1081 w 1810"/>
              <a:gd name="T91" fmla="*/ 159 h 2385"/>
              <a:gd name="T92" fmla="*/ 1075 w 1810"/>
              <a:gd name="T93" fmla="*/ 144 h 2385"/>
              <a:gd name="T94" fmla="*/ 976 w 1810"/>
              <a:gd name="T95" fmla="*/ 144 h 2385"/>
              <a:gd name="T96" fmla="*/ 944 w 1810"/>
              <a:gd name="T97" fmla="*/ 120 h 2385"/>
              <a:gd name="T98" fmla="*/ 912 w 1810"/>
              <a:gd name="T99" fmla="*/ 13 h 2385"/>
              <a:gd name="T100" fmla="*/ 898 w 1810"/>
              <a:gd name="T101" fmla="*/ 13 h 2385"/>
              <a:gd name="T102" fmla="*/ 866 w 1810"/>
              <a:gd name="T103" fmla="*/ 120 h 2385"/>
              <a:gd name="T104" fmla="*/ 834 w 1810"/>
              <a:gd name="T105" fmla="*/ 144 h 2385"/>
              <a:gd name="T106" fmla="*/ 735 w 1810"/>
              <a:gd name="T107" fmla="*/ 144 h 2385"/>
              <a:gd name="T108" fmla="*/ 729 w 1810"/>
              <a:gd name="T109" fmla="*/ 159 h 2385"/>
              <a:gd name="T110" fmla="*/ 811 w 1810"/>
              <a:gd name="T111" fmla="*/ 223 h 2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10" h="2385">
                <a:moveTo>
                  <a:pt x="1807" y="1734"/>
                </a:moveTo>
                <a:cubicBezTo>
                  <a:pt x="1805" y="1738"/>
                  <a:pt x="1604" y="2148"/>
                  <a:pt x="1185" y="2158"/>
                </a:cubicBezTo>
                <a:cubicBezTo>
                  <a:pt x="1164" y="2307"/>
                  <a:pt x="1164" y="2307"/>
                  <a:pt x="1164" y="2307"/>
                </a:cubicBezTo>
                <a:cubicBezTo>
                  <a:pt x="1163" y="2309"/>
                  <a:pt x="1163" y="2311"/>
                  <a:pt x="1162" y="2312"/>
                </a:cubicBezTo>
                <a:cubicBezTo>
                  <a:pt x="1161" y="2315"/>
                  <a:pt x="1128" y="2385"/>
                  <a:pt x="1046" y="2385"/>
                </a:cubicBezTo>
                <a:cubicBezTo>
                  <a:pt x="764" y="2385"/>
                  <a:pt x="764" y="2385"/>
                  <a:pt x="764" y="2385"/>
                </a:cubicBezTo>
                <a:cubicBezTo>
                  <a:pt x="682" y="2385"/>
                  <a:pt x="649" y="2315"/>
                  <a:pt x="648" y="2312"/>
                </a:cubicBezTo>
                <a:cubicBezTo>
                  <a:pt x="647" y="2311"/>
                  <a:pt x="647" y="2309"/>
                  <a:pt x="646" y="2307"/>
                </a:cubicBezTo>
                <a:cubicBezTo>
                  <a:pt x="625" y="2158"/>
                  <a:pt x="625" y="2158"/>
                  <a:pt x="625" y="2158"/>
                </a:cubicBezTo>
                <a:cubicBezTo>
                  <a:pt x="206" y="2148"/>
                  <a:pt x="5" y="1738"/>
                  <a:pt x="3" y="1734"/>
                </a:cubicBezTo>
                <a:cubicBezTo>
                  <a:pt x="0" y="1727"/>
                  <a:pt x="1" y="1718"/>
                  <a:pt x="7" y="1713"/>
                </a:cubicBezTo>
                <a:cubicBezTo>
                  <a:pt x="12" y="1707"/>
                  <a:pt x="20" y="1705"/>
                  <a:pt x="27" y="1708"/>
                </a:cubicBezTo>
                <a:cubicBezTo>
                  <a:pt x="75" y="1728"/>
                  <a:pt x="123" y="1738"/>
                  <a:pt x="168" y="1738"/>
                </a:cubicBezTo>
                <a:cubicBezTo>
                  <a:pt x="318" y="1738"/>
                  <a:pt x="417" y="1632"/>
                  <a:pt x="456" y="1582"/>
                </a:cubicBezTo>
                <a:cubicBezTo>
                  <a:pt x="296" y="1557"/>
                  <a:pt x="183" y="1367"/>
                  <a:pt x="178" y="1359"/>
                </a:cubicBezTo>
                <a:cubicBezTo>
                  <a:pt x="175" y="1353"/>
                  <a:pt x="175" y="1346"/>
                  <a:pt x="178" y="1340"/>
                </a:cubicBezTo>
                <a:cubicBezTo>
                  <a:pt x="182" y="1334"/>
                  <a:pt x="188" y="1330"/>
                  <a:pt x="195" y="1330"/>
                </a:cubicBezTo>
                <a:cubicBezTo>
                  <a:pt x="384" y="1330"/>
                  <a:pt x="518" y="1240"/>
                  <a:pt x="576" y="1192"/>
                </a:cubicBezTo>
                <a:cubicBezTo>
                  <a:pt x="365" y="1174"/>
                  <a:pt x="324" y="1036"/>
                  <a:pt x="322" y="1030"/>
                </a:cubicBezTo>
                <a:cubicBezTo>
                  <a:pt x="321" y="1024"/>
                  <a:pt x="322" y="1018"/>
                  <a:pt x="325" y="1013"/>
                </a:cubicBezTo>
                <a:cubicBezTo>
                  <a:pt x="329" y="1009"/>
                  <a:pt x="334" y="1006"/>
                  <a:pt x="340" y="1006"/>
                </a:cubicBezTo>
                <a:cubicBezTo>
                  <a:pt x="631" y="1006"/>
                  <a:pt x="885" y="458"/>
                  <a:pt x="888" y="452"/>
                </a:cubicBezTo>
                <a:cubicBezTo>
                  <a:pt x="894" y="439"/>
                  <a:pt x="916" y="439"/>
                  <a:pt x="922" y="452"/>
                </a:cubicBezTo>
                <a:cubicBezTo>
                  <a:pt x="925" y="458"/>
                  <a:pt x="1179" y="1006"/>
                  <a:pt x="1470" y="1006"/>
                </a:cubicBezTo>
                <a:cubicBezTo>
                  <a:pt x="1476" y="1006"/>
                  <a:pt x="1481" y="1009"/>
                  <a:pt x="1485" y="1013"/>
                </a:cubicBezTo>
                <a:cubicBezTo>
                  <a:pt x="1488" y="1018"/>
                  <a:pt x="1489" y="1024"/>
                  <a:pt x="1488" y="1030"/>
                </a:cubicBezTo>
                <a:cubicBezTo>
                  <a:pt x="1486" y="1036"/>
                  <a:pt x="1445" y="1174"/>
                  <a:pt x="1234" y="1192"/>
                </a:cubicBezTo>
                <a:cubicBezTo>
                  <a:pt x="1292" y="1240"/>
                  <a:pt x="1427" y="1330"/>
                  <a:pt x="1616" y="1330"/>
                </a:cubicBezTo>
                <a:cubicBezTo>
                  <a:pt x="1622" y="1330"/>
                  <a:pt x="1629" y="1334"/>
                  <a:pt x="1632" y="1340"/>
                </a:cubicBezTo>
                <a:cubicBezTo>
                  <a:pt x="1635" y="1346"/>
                  <a:pt x="1635" y="1353"/>
                  <a:pt x="1632" y="1359"/>
                </a:cubicBezTo>
                <a:cubicBezTo>
                  <a:pt x="1627" y="1367"/>
                  <a:pt x="1514" y="1557"/>
                  <a:pt x="1354" y="1582"/>
                </a:cubicBezTo>
                <a:cubicBezTo>
                  <a:pt x="1393" y="1632"/>
                  <a:pt x="1492" y="1738"/>
                  <a:pt x="1642" y="1738"/>
                </a:cubicBezTo>
                <a:cubicBezTo>
                  <a:pt x="1687" y="1738"/>
                  <a:pt x="1735" y="1728"/>
                  <a:pt x="1783" y="1708"/>
                </a:cubicBezTo>
                <a:cubicBezTo>
                  <a:pt x="1790" y="1705"/>
                  <a:pt x="1798" y="1707"/>
                  <a:pt x="1803" y="1713"/>
                </a:cubicBezTo>
                <a:cubicBezTo>
                  <a:pt x="1809" y="1718"/>
                  <a:pt x="1810" y="1727"/>
                  <a:pt x="1807" y="1734"/>
                </a:cubicBezTo>
                <a:close/>
                <a:moveTo>
                  <a:pt x="811" y="223"/>
                </a:moveTo>
                <a:cubicBezTo>
                  <a:pt x="822" y="232"/>
                  <a:pt x="828" y="250"/>
                  <a:pt x="824" y="263"/>
                </a:cubicBezTo>
                <a:cubicBezTo>
                  <a:pt x="793" y="367"/>
                  <a:pt x="793" y="367"/>
                  <a:pt x="793" y="367"/>
                </a:cubicBezTo>
                <a:cubicBezTo>
                  <a:pt x="789" y="380"/>
                  <a:pt x="795" y="384"/>
                  <a:pt x="806" y="375"/>
                </a:cubicBezTo>
                <a:cubicBezTo>
                  <a:pt x="886" y="312"/>
                  <a:pt x="886" y="312"/>
                  <a:pt x="886" y="312"/>
                </a:cubicBezTo>
                <a:cubicBezTo>
                  <a:pt x="897" y="304"/>
                  <a:pt x="914" y="304"/>
                  <a:pt x="925" y="312"/>
                </a:cubicBezTo>
                <a:cubicBezTo>
                  <a:pt x="1006" y="375"/>
                  <a:pt x="1006" y="375"/>
                  <a:pt x="1006" y="375"/>
                </a:cubicBezTo>
                <a:cubicBezTo>
                  <a:pt x="1017" y="384"/>
                  <a:pt x="1022" y="380"/>
                  <a:pt x="1019" y="367"/>
                </a:cubicBezTo>
                <a:cubicBezTo>
                  <a:pt x="987" y="262"/>
                  <a:pt x="987" y="262"/>
                  <a:pt x="987" y="262"/>
                </a:cubicBezTo>
                <a:cubicBezTo>
                  <a:pt x="983" y="249"/>
                  <a:pt x="989" y="232"/>
                  <a:pt x="1000" y="223"/>
                </a:cubicBezTo>
                <a:cubicBezTo>
                  <a:pt x="1081" y="159"/>
                  <a:pt x="1081" y="159"/>
                  <a:pt x="1081" y="159"/>
                </a:cubicBezTo>
                <a:cubicBezTo>
                  <a:pt x="1092" y="151"/>
                  <a:pt x="1089" y="144"/>
                  <a:pt x="1075" y="144"/>
                </a:cubicBezTo>
                <a:cubicBezTo>
                  <a:pt x="976" y="144"/>
                  <a:pt x="976" y="144"/>
                  <a:pt x="976" y="144"/>
                </a:cubicBezTo>
                <a:cubicBezTo>
                  <a:pt x="963" y="144"/>
                  <a:pt x="948" y="133"/>
                  <a:pt x="944" y="120"/>
                </a:cubicBezTo>
                <a:cubicBezTo>
                  <a:pt x="912" y="13"/>
                  <a:pt x="912" y="13"/>
                  <a:pt x="912" y="13"/>
                </a:cubicBezTo>
                <a:cubicBezTo>
                  <a:pt x="908" y="0"/>
                  <a:pt x="902" y="0"/>
                  <a:pt x="898" y="13"/>
                </a:cubicBezTo>
                <a:cubicBezTo>
                  <a:pt x="866" y="120"/>
                  <a:pt x="866" y="120"/>
                  <a:pt x="866" y="120"/>
                </a:cubicBezTo>
                <a:cubicBezTo>
                  <a:pt x="862" y="133"/>
                  <a:pt x="848" y="144"/>
                  <a:pt x="834" y="144"/>
                </a:cubicBezTo>
                <a:cubicBezTo>
                  <a:pt x="735" y="144"/>
                  <a:pt x="735" y="144"/>
                  <a:pt x="735" y="144"/>
                </a:cubicBezTo>
                <a:cubicBezTo>
                  <a:pt x="721" y="144"/>
                  <a:pt x="718" y="151"/>
                  <a:pt x="729" y="159"/>
                </a:cubicBezTo>
                <a:lnTo>
                  <a:pt x="811" y="2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Freeform 38"/>
          <p:cNvSpPr>
            <a:spLocks noEditPoints="1"/>
          </p:cNvSpPr>
          <p:nvPr/>
        </p:nvSpPr>
        <p:spPr bwMode="auto">
          <a:xfrm>
            <a:off x="10221144" y="1738226"/>
            <a:ext cx="1018483" cy="1358446"/>
          </a:xfrm>
          <a:custGeom>
            <a:avLst/>
            <a:gdLst>
              <a:gd name="T0" fmla="*/ 1461 w 1826"/>
              <a:gd name="T1" fmla="*/ 779 h 2436"/>
              <a:gd name="T2" fmla="*/ 1705 w 1826"/>
              <a:gd name="T3" fmla="*/ 1126 h 2436"/>
              <a:gd name="T4" fmla="*/ 1309 w 1826"/>
              <a:gd name="T5" fmla="*/ 2284 h 2436"/>
              <a:gd name="T6" fmla="*/ 1703 w 1826"/>
              <a:gd name="T7" fmla="*/ 2006 h 2436"/>
              <a:gd name="T8" fmla="*/ 1309 w 1826"/>
              <a:gd name="T9" fmla="*/ 2284 h 2436"/>
              <a:gd name="T10" fmla="*/ 913 w 1826"/>
              <a:gd name="T11" fmla="*/ 0 h 2436"/>
              <a:gd name="T12" fmla="*/ 1109 w 1826"/>
              <a:gd name="T13" fmla="*/ 879 h 2436"/>
              <a:gd name="T14" fmla="*/ 1028 w 1826"/>
              <a:gd name="T15" fmla="*/ 889 h 2436"/>
              <a:gd name="T16" fmla="*/ 893 w 1826"/>
              <a:gd name="T17" fmla="*/ 905 h 2436"/>
              <a:gd name="T18" fmla="*/ 752 w 1826"/>
              <a:gd name="T19" fmla="*/ 873 h 2436"/>
              <a:gd name="T20" fmla="*/ 452 w 1826"/>
              <a:gd name="T21" fmla="*/ 461 h 2436"/>
              <a:gd name="T22" fmla="*/ 1014 w 1826"/>
              <a:gd name="T23" fmla="*/ 373 h 2436"/>
              <a:gd name="T24" fmla="*/ 1027 w 1826"/>
              <a:gd name="T25" fmla="*/ 384 h 2436"/>
              <a:gd name="T26" fmla="*/ 1123 w 1826"/>
              <a:gd name="T27" fmla="*/ 304 h 2436"/>
              <a:gd name="T28" fmla="*/ 1218 w 1826"/>
              <a:gd name="T29" fmla="*/ 384 h 2436"/>
              <a:gd name="T30" fmla="*/ 1231 w 1826"/>
              <a:gd name="T31" fmla="*/ 373 h 2436"/>
              <a:gd name="T32" fmla="*/ 1123 w 1826"/>
              <a:gd name="T33" fmla="*/ 243 h 2436"/>
              <a:gd name="T34" fmla="*/ 913 w 1826"/>
              <a:gd name="T35" fmla="*/ 519 h 2436"/>
              <a:gd name="T36" fmla="*/ 913 w 1826"/>
              <a:gd name="T37" fmla="*/ 760 h 2436"/>
              <a:gd name="T38" fmla="*/ 913 w 1826"/>
              <a:gd name="T39" fmla="*/ 519 h 2436"/>
              <a:gd name="T40" fmla="*/ 593 w 1826"/>
              <a:gd name="T41" fmla="*/ 373 h 2436"/>
              <a:gd name="T42" fmla="*/ 606 w 1826"/>
              <a:gd name="T43" fmla="*/ 384 h 2436"/>
              <a:gd name="T44" fmla="*/ 701 w 1826"/>
              <a:gd name="T45" fmla="*/ 304 h 2436"/>
              <a:gd name="T46" fmla="*/ 796 w 1826"/>
              <a:gd name="T47" fmla="*/ 384 h 2436"/>
              <a:gd name="T48" fmla="*/ 809 w 1826"/>
              <a:gd name="T49" fmla="*/ 373 h 2436"/>
              <a:gd name="T50" fmla="*/ 701 w 1826"/>
              <a:gd name="T51" fmla="*/ 243 h 2436"/>
              <a:gd name="T52" fmla="*/ 433 w 1826"/>
              <a:gd name="T53" fmla="*/ 843 h 2436"/>
              <a:gd name="T54" fmla="*/ 499 w 1826"/>
              <a:gd name="T55" fmla="*/ 1357 h 2436"/>
              <a:gd name="T56" fmla="*/ 436 w 1826"/>
              <a:gd name="T57" fmla="*/ 1646 h 2436"/>
              <a:gd name="T58" fmla="*/ 815 w 1826"/>
              <a:gd name="T59" fmla="*/ 1054 h 2436"/>
              <a:gd name="T60" fmla="*/ 752 w 1826"/>
              <a:gd name="T61" fmla="*/ 1075 h 2436"/>
              <a:gd name="T62" fmla="*/ 707 w 1826"/>
              <a:gd name="T63" fmla="*/ 953 h 2436"/>
              <a:gd name="T64" fmla="*/ 432 w 1826"/>
              <a:gd name="T65" fmla="*/ 811 h 2436"/>
              <a:gd name="T66" fmla="*/ 1635 w 1826"/>
              <a:gd name="T67" fmla="*/ 1929 h 2436"/>
              <a:gd name="T68" fmla="*/ 1457 w 1826"/>
              <a:gd name="T69" fmla="*/ 1704 h 2436"/>
              <a:gd name="T70" fmla="*/ 1191 w 1826"/>
              <a:gd name="T71" fmla="*/ 1773 h 2436"/>
              <a:gd name="T72" fmla="*/ 933 w 1826"/>
              <a:gd name="T73" fmla="*/ 1043 h 2436"/>
              <a:gd name="T74" fmla="*/ 913 w 1826"/>
              <a:gd name="T75" fmla="*/ 1044 h 2436"/>
              <a:gd name="T76" fmla="*/ 893 w 1826"/>
              <a:gd name="T77" fmla="*/ 1043 h 2436"/>
              <a:gd name="T78" fmla="*/ 678 w 1826"/>
              <a:gd name="T79" fmla="*/ 1773 h 2436"/>
              <a:gd name="T80" fmla="*/ 389 w 1826"/>
              <a:gd name="T81" fmla="*/ 1686 h 2436"/>
              <a:gd name="T82" fmla="*/ 170 w 1826"/>
              <a:gd name="T83" fmla="*/ 1929 h 2436"/>
              <a:gd name="T84" fmla="*/ 731 w 1826"/>
              <a:gd name="T85" fmla="*/ 2027 h 2436"/>
              <a:gd name="T86" fmla="*/ 1095 w 1826"/>
              <a:gd name="T87" fmla="*/ 2027 h 2436"/>
              <a:gd name="T88" fmla="*/ 1635 w 1826"/>
              <a:gd name="T89" fmla="*/ 1929 h 2436"/>
              <a:gd name="T90" fmla="*/ 125 w 1826"/>
              <a:gd name="T91" fmla="*/ 2002 h 2436"/>
              <a:gd name="T92" fmla="*/ 498 w 1826"/>
              <a:gd name="T93" fmla="*/ 2301 h 2436"/>
              <a:gd name="T94" fmla="*/ 1119 w 1826"/>
              <a:gd name="T95" fmla="*/ 1043 h 2436"/>
              <a:gd name="T96" fmla="*/ 1053 w 1826"/>
              <a:gd name="T97" fmla="*/ 1068 h 2436"/>
              <a:gd name="T98" fmla="*/ 1410 w 1826"/>
              <a:gd name="T99" fmla="*/ 1663 h 2436"/>
              <a:gd name="T100" fmla="*/ 1327 w 1826"/>
              <a:gd name="T101" fmla="*/ 1357 h 2436"/>
              <a:gd name="T102" fmla="*/ 1393 w 1826"/>
              <a:gd name="T103" fmla="*/ 843 h 2436"/>
              <a:gd name="T104" fmla="*/ 1380 w 1826"/>
              <a:gd name="T105" fmla="*/ 819 h 2436"/>
              <a:gd name="T106" fmla="*/ 1119 w 1826"/>
              <a:gd name="T107" fmla="*/ 1043 h 2436"/>
              <a:gd name="T108" fmla="*/ 121 w 1826"/>
              <a:gd name="T109" fmla="*/ 1126 h 2436"/>
              <a:gd name="T110" fmla="*/ 365 w 1826"/>
              <a:gd name="T111" fmla="*/ 779 h 2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26" h="2436">
                <a:moveTo>
                  <a:pt x="1453" y="843"/>
                </a:moveTo>
                <a:cubicBezTo>
                  <a:pt x="1453" y="821"/>
                  <a:pt x="1456" y="800"/>
                  <a:pt x="1461" y="779"/>
                </a:cubicBezTo>
                <a:cubicBezTo>
                  <a:pt x="1621" y="720"/>
                  <a:pt x="1714" y="819"/>
                  <a:pt x="1714" y="819"/>
                </a:cubicBezTo>
                <a:cubicBezTo>
                  <a:pt x="1826" y="931"/>
                  <a:pt x="1790" y="1038"/>
                  <a:pt x="1705" y="1126"/>
                </a:cubicBezTo>
                <a:cubicBezTo>
                  <a:pt x="1563" y="1109"/>
                  <a:pt x="1453" y="989"/>
                  <a:pt x="1453" y="843"/>
                </a:cubicBezTo>
                <a:close/>
                <a:moveTo>
                  <a:pt x="1309" y="2284"/>
                </a:moveTo>
                <a:cubicBezTo>
                  <a:pt x="1413" y="2381"/>
                  <a:pt x="1539" y="2436"/>
                  <a:pt x="1676" y="2299"/>
                </a:cubicBezTo>
                <a:cubicBezTo>
                  <a:pt x="1761" y="2213"/>
                  <a:pt x="1753" y="2108"/>
                  <a:pt x="1703" y="2006"/>
                </a:cubicBezTo>
                <a:cubicBezTo>
                  <a:pt x="1681" y="2001"/>
                  <a:pt x="1659" y="1999"/>
                  <a:pt x="1635" y="1999"/>
                </a:cubicBezTo>
                <a:cubicBezTo>
                  <a:pt x="1469" y="1999"/>
                  <a:pt x="1331" y="2123"/>
                  <a:pt x="1309" y="2284"/>
                </a:cubicBezTo>
                <a:close/>
                <a:moveTo>
                  <a:pt x="452" y="461"/>
                </a:moveTo>
                <a:cubicBezTo>
                  <a:pt x="452" y="206"/>
                  <a:pt x="658" y="0"/>
                  <a:pt x="913" y="0"/>
                </a:cubicBezTo>
                <a:cubicBezTo>
                  <a:pt x="1168" y="0"/>
                  <a:pt x="1374" y="206"/>
                  <a:pt x="1374" y="461"/>
                </a:cubicBezTo>
                <a:cubicBezTo>
                  <a:pt x="1374" y="646"/>
                  <a:pt x="1265" y="805"/>
                  <a:pt x="1109" y="879"/>
                </a:cubicBezTo>
                <a:cubicBezTo>
                  <a:pt x="1100" y="871"/>
                  <a:pt x="1088" y="868"/>
                  <a:pt x="1074" y="873"/>
                </a:cubicBezTo>
                <a:cubicBezTo>
                  <a:pt x="1028" y="889"/>
                  <a:pt x="1028" y="889"/>
                  <a:pt x="1028" y="889"/>
                </a:cubicBezTo>
                <a:cubicBezTo>
                  <a:pt x="1002" y="898"/>
                  <a:pt x="960" y="905"/>
                  <a:pt x="933" y="905"/>
                </a:cubicBezTo>
                <a:cubicBezTo>
                  <a:pt x="893" y="905"/>
                  <a:pt x="893" y="905"/>
                  <a:pt x="893" y="905"/>
                </a:cubicBezTo>
                <a:cubicBezTo>
                  <a:pt x="866" y="905"/>
                  <a:pt x="824" y="898"/>
                  <a:pt x="798" y="889"/>
                </a:cubicBezTo>
                <a:cubicBezTo>
                  <a:pt x="752" y="873"/>
                  <a:pt x="752" y="873"/>
                  <a:pt x="752" y="873"/>
                </a:cubicBezTo>
                <a:cubicBezTo>
                  <a:pt x="738" y="868"/>
                  <a:pt x="726" y="871"/>
                  <a:pt x="717" y="879"/>
                </a:cubicBezTo>
                <a:cubicBezTo>
                  <a:pt x="561" y="805"/>
                  <a:pt x="452" y="646"/>
                  <a:pt x="452" y="461"/>
                </a:cubicBezTo>
                <a:close/>
                <a:moveTo>
                  <a:pt x="1012" y="353"/>
                </a:moveTo>
                <a:cubicBezTo>
                  <a:pt x="1012" y="360"/>
                  <a:pt x="1013" y="367"/>
                  <a:pt x="1014" y="373"/>
                </a:cubicBezTo>
                <a:cubicBezTo>
                  <a:pt x="1016" y="379"/>
                  <a:pt x="1021" y="384"/>
                  <a:pt x="1027" y="384"/>
                </a:cubicBezTo>
                <a:cubicBezTo>
                  <a:pt x="1027" y="384"/>
                  <a:pt x="1027" y="384"/>
                  <a:pt x="1027" y="384"/>
                </a:cubicBezTo>
                <a:cubicBezTo>
                  <a:pt x="1034" y="384"/>
                  <a:pt x="1039" y="379"/>
                  <a:pt x="1040" y="373"/>
                </a:cubicBezTo>
                <a:cubicBezTo>
                  <a:pt x="1048" y="333"/>
                  <a:pt x="1082" y="304"/>
                  <a:pt x="1123" y="304"/>
                </a:cubicBezTo>
                <a:cubicBezTo>
                  <a:pt x="1163" y="304"/>
                  <a:pt x="1198" y="333"/>
                  <a:pt x="1205" y="373"/>
                </a:cubicBezTo>
                <a:cubicBezTo>
                  <a:pt x="1206" y="379"/>
                  <a:pt x="1212" y="384"/>
                  <a:pt x="1218" y="384"/>
                </a:cubicBezTo>
                <a:cubicBezTo>
                  <a:pt x="1218" y="384"/>
                  <a:pt x="1218" y="384"/>
                  <a:pt x="1218" y="384"/>
                </a:cubicBezTo>
                <a:cubicBezTo>
                  <a:pt x="1224" y="384"/>
                  <a:pt x="1230" y="379"/>
                  <a:pt x="1231" y="373"/>
                </a:cubicBezTo>
                <a:cubicBezTo>
                  <a:pt x="1232" y="367"/>
                  <a:pt x="1233" y="360"/>
                  <a:pt x="1233" y="353"/>
                </a:cubicBezTo>
                <a:cubicBezTo>
                  <a:pt x="1233" y="292"/>
                  <a:pt x="1184" y="243"/>
                  <a:pt x="1123" y="243"/>
                </a:cubicBezTo>
                <a:cubicBezTo>
                  <a:pt x="1062" y="243"/>
                  <a:pt x="1012" y="292"/>
                  <a:pt x="1012" y="353"/>
                </a:cubicBezTo>
                <a:close/>
                <a:moveTo>
                  <a:pt x="913" y="519"/>
                </a:moveTo>
                <a:cubicBezTo>
                  <a:pt x="766" y="519"/>
                  <a:pt x="646" y="503"/>
                  <a:pt x="646" y="570"/>
                </a:cubicBezTo>
                <a:cubicBezTo>
                  <a:pt x="646" y="636"/>
                  <a:pt x="766" y="760"/>
                  <a:pt x="913" y="760"/>
                </a:cubicBezTo>
                <a:cubicBezTo>
                  <a:pt x="1060" y="760"/>
                  <a:pt x="1180" y="636"/>
                  <a:pt x="1180" y="570"/>
                </a:cubicBezTo>
                <a:cubicBezTo>
                  <a:pt x="1180" y="503"/>
                  <a:pt x="1060" y="519"/>
                  <a:pt x="913" y="519"/>
                </a:cubicBezTo>
                <a:close/>
                <a:moveTo>
                  <a:pt x="591" y="353"/>
                </a:moveTo>
                <a:cubicBezTo>
                  <a:pt x="591" y="360"/>
                  <a:pt x="591" y="367"/>
                  <a:pt x="593" y="373"/>
                </a:cubicBezTo>
                <a:cubicBezTo>
                  <a:pt x="594" y="379"/>
                  <a:pt x="599" y="384"/>
                  <a:pt x="606" y="384"/>
                </a:cubicBezTo>
                <a:cubicBezTo>
                  <a:pt x="606" y="384"/>
                  <a:pt x="606" y="384"/>
                  <a:pt x="606" y="384"/>
                </a:cubicBezTo>
                <a:cubicBezTo>
                  <a:pt x="612" y="384"/>
                  <a:pt x="617" y="379"/>
                  <a:pt x="619" y="373"/>
                </a:cubicBezTo>
                <a:cubicBezTo>
                  <a:pt x="626" y="333"/>
                  <a:pt x="661" y="304"/>
                  <a:pt x="701" y="304"/>
                </a:cubicBezTo>
                <a:cubicBezTo>
                  <a:pt x="741" y="304"/>
                  <a:pt x="776" y="333"/>
                  <a:pt x="783" y="373"/>
                </a:cubicBezTo>
                <a:cubicBezTo>
                  <a:pt x="784" y="379"/>
                  <a:pt x="790" y="384"/>
                  <a:pt x="796" y="384"/>
                </a:cubicBezTo>
                <a:cubicBezTo>
                  <a:pt x="796" y="384"/>
                  <a:pt x="796" y="384"/>
                  <a:pt x="796" y="384"/>
                </a:cubicBezTo>
                <a:cubicBezTo>
                  <a:pt x="803" y="384"/>
                  <a:pt x="808" y="379"/>
                  <a:pt x="809" y="373"/>
                </a:cubicBezTo>
                <a:cubicBezTo>
                  <a:pt x="810" y="367"/>
                  <a:pt x="811" y="360"/>
                  <a:pt x="811" y="353"/>
                </a:cubicBezTo>
                <a:cubicBezTo>
                  <a:pt x="811" y="292"/>
                  <a:pt x="762" y="243"/>
                  <a:pt x="701" y="243"/>
                </a:cubicBezTo>
                <a:cubicBezTo>
                  <a:pt x="640" y="243"/>
                  <a:pt x="591" y="292"/>
                  <a:pt x="591" y="353"/>
                </a:cubicBezTo>
                <a:close/>
                <a:moveTo>
                  <a:pt x="433" y="843"/>
                </a:moveTo>
                <a:cubicBezTo>
                  <a:pt x="433" y="1003"/>
                  <a:pt x="324" y="1137"/>
                  <a:pt x="176" y="1177"/>
                </a:cubicBezTo>
                <a:cubicBezTo>
                  <a:pt x="311" y="1286"/>
                  <a:pt x="499" y="1357"/>
                  <a:pt x="499" y="1357"/>
                </a:cubicBezTo>
                <a:cubicBezTo>
                  <a:pt x="502" y="1594"/>
                  <a:pt x="502" y="1594"/>
                  <a:pt x="502" y="1594"/>
                </a:cubicBezTo>
                <a:cubicBezTo>
                  <a:pt x="502" y="1594"/>
                  <a:pt x="476" y="1614"/>
                  <a:pt x="436" y="1646"/>
                </a:cubicBezTo>
                <a:cubicBezTo>
                  <a:pt x="498" y="1696"/>
                  <a:pt x="586" y="1745"/>
                  <a:pt x="655" y="1717"/>
                </a:cubicBezTo>
                <a:cubicBezTo>
                  <a:pt x="735" y="1685"/>
                  <a:pt x="825" y="1541"/>
                  <a:pt x="815" y="1054"/>
                </a:cubicBezTo>
                <a:cubicBezTo>
                  <a:pt x="809" y="1055"/>
                  <a:pt x="803" y="1057"/>
                  <a:pt x="798" y="1059"/>
                </a:cubicBezTo>
                <a:cubicBezTo>
                  <a:pt x="752" y="1075"/>
                  <a:pt x="752" y="1075"/>
                  <a:pt x="752" y="1075"/>
                </a:cubicBezTo>
                <a:cubicBezTo>
                  <a:pt x="727" y="1084"/>
                  <a:pt x="707" y="1069"/>
                  <a:pt x="707" y="1043"/>
                </a:cubicBezTo>
                <a:cubicBezTo>
                  <a:pt x="707" y="953"/>
                  <a:pt x="707" y="953"/>
                  <a:pt x="707" y="953"/>
                </a:cubicBezTo>
                <a:cubicBezTo>
                  <a:pt x="613" y="910"/>
                  <a:pt x="509" y="860"/>
                  <a:pt x="446" y="819"/>
                </a:cubicBezTo>
                <a:cubicBezTo>
                  <a:pt x="441" y="816"/>
                  <a:pt x="436" y="814"/>
                  <a:pt x="432" y="811"/>
                </a:cubicBezTo>
                <a:cubicBezTo>
                  <a:pt x="433" y="822"/>
                  <a:pt x="433" y="832"/>
                  <a:pt x="433" y="843"/>
                </a:cubicBezTo>
                <a:close/>
                <a:moveTo>
                  <a:pt x="1635" y="1929"/>
                </a:moveTo>
                <a:cubicBezTo>
                  <a:pt x="1644" y="1929"/>
                  <a:pt x="1652" y="1930"/>
                  <a:pt x="1660" y="1930"/>
                </a:cubicBezTo>
                <a:cubicBezTo>
                  <a:pt x="1602" y="1844"/>
                  <a:pt x="1523" y="1764"/>
                  <a:pt x="1457" y="1704"/>
                </a:cubicBezTo>
                <a:cubicBezTo>
                  <a:pt x="1403" y="1744"/>
                  <a:pt x="1331" y="1786"/>
                  <a:pt x="1258" y="1786"/>
                </a:cubicBezTo>
                <a:cubicBezTo>
                  <a:pt x="1235" y="1786"/>
                  <a:pt x="1213" y="1782"/>
                  <a:pt x="1191" y="1773"/>
                </a:cubicBezTo>
                <a:cubicBezTo>
                  <a:pt x="1049" y="1716"/>
                  <a:pt x="984" y="1479"/>
                  <a:pt x="993" y="1050"/>
                </a:cubicBezTo>
                <a:cubicBezTo>
                  <a:pt x="972" y="1046"/>
                  <a:pt x="950" y="1043"/>
                  <a:pt x="933" y="1043"/>
                </a:cubicBezTo>
                <a:cubicBezTo>
                  <a:pt x="916" y="1043"/>
                  <a:pt x="916" y="1043"/>
                  <a:pt x="916" y="1043"/>
                </a:cubicBezTo>
                <a:cubicBezTo>
                  <a:pt x="914" y="1043"/>
                  <a:pt x="913" y="1044"/>
                  <a:pt x="913" y="1044"/>
                </a:cubicBezTo>
                <a:cubicBezTo>
                  <a:pt x="913" y="1044"/>
                  <a:pt x="912" y="1043"/>
                  <a:pt x="910" y="1043"/>
                </a:cubicBezTo>
                <a:cubicBezTo>
                  <a:pt x="893" y="1043"/>
                  <a:pt x="893" y="1043"/>
                  <a:pt x="893" y="1043"/>
                </a:cubicBezTo>
                <a:cubicBezTo>
                  <a:pt x="888" y="1043"/>
                  <a:pt x="881" y="1043"/>
                  <a:pt x="875" y="1044"/>
                </a:cubicBezTo>
                <a:cubicBezTo>
                  <a:pt x="885" y="1476"/>
                  <a:pt x="820" y="1715"/>
                  <a:pt x="678" y="1773"/>
                </a:cubicBezTo>
                <a:cubicBezTo>
                  <a:pt x="656" y="1782"/>
                  <a:pt x="633" y="1786"/>
                  <a:pt x="611" y="1786"/>
                </a:cubicBezTo>
                <a:cubicBezTo>
                  <a:pt x="527" y="1786"/>
                  <a:pt x="444" y="1731"/>
                  <a:pt x="389" y="1686"/>
                </a:cubicBezTo>
                <a:cubicBezTo>
                  <a:pt x="319" y="1748"/>
                  <a:pt x="231" y="1835"/>
                  <a:pt x="167" y="1929"/>
                </a:cubicBezTo>
                <a:cubicBezTo>
                  <a:pt x="168" y="1929"/>
                  <a:pt x="169" y="1929"/>
                  <a:pt x="170" y="1929"/>
                </a:cubicBezTo>
                <a:cubicBezTo>
                  <a:pt x="360" y="1929"/>
                  <a:pt x="519" y="2063"/>
                  <a:pt x="559" y="2241"/>
                </a:cubicBezTo>
                <a:cubicBezTo>
                  <a:pt x="632" y="2160"/>
                  <a:pt x="692" y="2067"/>
                  <a:pt x="731" y="2027"/>
                </a:cubicBezTo>
                <a:cubicBezTo>
                  <a:pt x="829" y="1929"/>
                  <a:pt x="913" y="1940"/>
                  <a:pt x="913" y="1940"/>
                </a:cubicBezTo>
                <a:cubicBezTo>
                  <a:pt x="913" y="1940"/>
                  <a:pt x="997" y="1929"/>
                  <a:pt x="1095" y="2027"/>
                </a:cubicBezTo>
                <a:cubicBezTo>
                  <a:pt x="1131" y="2064"/>
                  <a:pt x="1185" y="2146"/>
                  <a:pt x="1251" y="2222"/>
                </a:cubicBezTo>
                <a:cubicBezTo>
                  <a:pt x="1297" y="2054"/>
                  <a:pt x="1452" y="1929"/>
                  <a:pt x="1635" y="1929"/>
                </a:cubicBezTo>
                <a:close/>
                <a:moveTo>
                  <a:pt x="170" y="1999"/>
                </a:moveTo>
                <a:cubicBezTo>
                  <a:pt x="154" y="1999"/>
                  <a:pt x="139" y="2000"/>
                  <a:pt x="125" y="2002"/>
                </a:cubicBezTo>
                <a:cubicBezTo>
                  <a:pt x="73" y="2106"/>
                  <a:pt x="64" y="2212"/>
                  <a:pt x="150" y="2299"/>
                </a:cubicBezTo>
                <a:cubicBezTo>
                  <a:pt x="279" y="2427"/>
                  <a:pt x="398" y="2387"/>
                  <a:pt x="498" y="2301"/>
                </a:cubicBezTo>
                <a:cubicBezTo>
                  <a:pt x="484" y="2132"/>
                  <a:pt x="342" y="1999"/>
                  <a:pt x="170" y="1999"/>
                </a:cubicBezTo>
                <a:close/>
                <a:moveTo>
                  <a:pt x="1119" y="1043"/>
                </a:moveTo>
                <a:cubicBezTo>
                  <a:pt x="1119" y="1069"/>
                  <a:pt x="1099" y="1084"/>
                  <a:pt x="1074" y="1075"/>
                </a:cubicBezTo>
                <a:cubicBezTo>
                  <a:pt x="1053" y="1068"/>
                  <a:pt x="1053" y="1068"/>
                  <a:pt x="1053" y="1068"/>
                </a:cubicBezTo>
                <a:cubicBezTo>
                  <a:pt x="1045" y="1544"/>
                  <a:pt x="1134" y="1685"/>
                  <a:pt x="1213" y="1717"/>
                </a:cubicBezTo>
                <a:cubicBezTo>
                  <a:pt x="1275" y="1742"/>
                  <a:pt x="1350" y="1706"/>
                  <a:pt x="1410" y="1663"/>
                </a:cubicBezTo>
                <a:cubicBezTo>
                  <a:pt x="1360" y="1620"/>
                  <a:pt x="1324" y="1594"/>
                  <a:pt x="1324" y="1594"/>
                </a:cubicBezTo>
                <a:cubicBezTo>
                  <a:pt x="1327" y="1357"/>
                  <a:pt x="1327" y="1357"/>
                  <a:pt x="1327" y="1357"/>
                </a:cubicBezTo>
                <a:cubicBezTo>
                  <a:pt x="1327" y="1357"/>
                  <a:pt x="1515" y="1286"/>
                  <a:pt x="1650" y="1177"/>
                </a:cubicBezTo>
                <a:cubicBezTo>
                  <a:pt x="1502" y="1137"/>
                  <a:pt x="1393" y="1003"/>
                  <a:pt x="1393" y="843"/>
                </a:cubicBezTo>
                <a:cubicBezTo>
                  <a:pt x="1393" y="832"/>
                  <a:pt x="1393" y="822"/>
                  <a:pt x="1394" y="811"/>
                </a:cubicBezTo>
                <a:cubicBezTo>
                  <a:pt x="1390" y="814"/>
                  <a:pt x="1385" y="816"/>
                  <a:pt x="1380" y="819"/>
                </a:cubicBezTo>
                <a:cubicBezTo>
                  <a:pt x="1317" y="860"/>
                  <a:pt x="1213" y="910"/>
                  <a:pt x="1119" y="953"/>
                </a:cubicBezTo>
                <a:cubicBezTo>
                  <a:pt x="1119" y="1043"/>
                  <a:pt x="1119" y="1043"/>
                  <a:pt x="1119" y="1043"/>
                </a:cubicBezTo>
                <a:close/>
                <a:moveTo>
                  <a:pt x="112" y="819"/>
                </a:moveTo>
                <a:cubicBezTo>
                  <a:pt x="0" y="931"/>
                  <a:pt x="36" y="1038"/>
                  <a:pt x="121" y="1126"/>
                </a:cubicBezTo>
                <a:cubicBezTo>
                  <a:pt x="263" y="1109"/>
                  <a:pt x="373" y="989"/>
                  <a:pt x="373" y="843"/>
                </a:cubicBezTo>
                <a:cubicBezTo>
                  <a:pt x="373" y="821"/>
                  <a:pt x="370" y="800"/>
                  <a:pt x="365" y="779"/>
                </a:cubicBezTo>
                <a:cubicBezTo>
                  <a:pt x="205" y="720"/>
                  <a:pt x="112" y="819"/>
                  <a:pt x="112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492">
            <a:off x="451623" y="1478943"/>
            <a:ext cx="3007077" cy="3580555"/>
          </a:xfrm>
          <a:prstGeom prst="rect">
            <a:avLst/>
          </a:prstGeom>
        </p:spPr>
      </p:pic>
      <p:sp>
        <p:nvSpPr>
          <p:cNvPr id="61" name="矩形 60"/>
          <p:cNvSpPr/>
          <p:nvPr/>
        </p:nvSpPr>
        <p:spPr>
          <a:xfrm>
            <a:off x="377337" y="4872552"/>
            <a:ext cx="3011833" cy="1985448"/>
          </a:xfrm>
          <a:prstGeom prst="rect">
            <a:avLst/>
          </a:prstGeom>
          <a:solidFill>
            <a:srgbClr val="D628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8351" y="5013176"/>
            <a:ext cx="238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08351" y="5707095"/>
            <a:ext cx="2678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077890" y="3701983"/>
            <a:ext cx="238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32B45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F32B45"/>
              </a:solidFill>
              <a:cs typeface="+mn-ea"/>
              <a:sym typeface="+mn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77890" y="4395902"/>
            <a:ext cx="2240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94778" y="3701983"/>
            <a:ext cx="238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B7C29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3B7C29"/>
              </a:solidFill>
              <a:cs typeface="+mn-ea"/>
              <a:sym typeface="+mn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94778" y="4395902"/>
            <a:ext cx="2240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805609" y="3701983"/>
            <a:ext cx="2384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32B45"/>
                </a:solidFill>
                <a:cs typeface="+mn-ea"/>
                <a:sym typeface="+mn-lt"/>
              </a:rPr>
              <a:t>MERRY CHRISTMAS</a:t>
            </a:r>
            <a:endParaRPr lang="zh-CN" altLang="en-US" sz="2000" b="1" dirty="0">
              <a:solidFill>
                <a:srgbClr val="F32B45"/>
              </a:solidFill>
              <a:cs typeface="+mn-ea"/>
              <a:sym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9805609" y="4395902"/>
            <a:ext cx="2240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 animBg="1"/>
      <p:bldP spid="62" grpId="0"/>
      <p:bldP spid="63" grpId="0" build="p"/>
      <p:bldP spid="64" grpId="0"/>
      <p:bldP spid="65" grpId="0" build="p"/>
      <p:bldP spid="66" grpId="0"/>
      <p:bldP spid="67" grpId="0" build="p"/>
      <p:bldP spid="68" grpId="0"/>
      <p:bldP spid="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46" y="561194"/>
            <a:ext cx="13177464" cy="3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1767" y="10283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D62822"/>
                </a:solidFill>
                <a:cs typeface="+mn-ea"/>
                <a:sym typeface="+mn-lt"/>
              </a:rPr>
              <a:t>单击添加文字标题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083734" y="1721143"/>
            <a:ext cx="1659466" cy="1659466"/>
            <a:chOff x="1580445" y="1315154"/>
            <a:chExt cx="1659466" cy="1659466"/>
          </a:xfrm>
        </p:grpSpPr>
        <p:sp>
          <p:nvSpPr>
            <p:cNvPr id="22" name="椭圆 21"/>
            <p:cNvSpPr/>
            <p:nvPr/>
          </p:nvSpPr>
          <p:spPr>
            <a:xfrm>
              <a:off x="1682045" y="1422399"/>
              <a:ext cx="1444977" cy="1444977"/>
            </a:xfrm>
            <a:prstGeom prst="ellipse">
              <a:avLst/>
            </a:prstGeom>
            <a:solidFill>
              <a:srgbClr val="3B7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580445" y="1315154"/>
              <a:ext cx="1659466" cy="1659466"/>
            </a:xfrm>
            <a:prstGeom prst="ellipse">
              <a:avLst/>
            </a:prstGeom>
            <a:noFill/>
            <a:ln>
              <a:solidFill>
                <a:srgbClr val="3B7C2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002844" y="3418780"/>
            <a:ext cx="2540000" cy="2540000"/>
            <a:chOff x="3589868" y="3776132"/>
            <a:chExt cx="1659466" cy="1659466"/>
          </a:xfrm>
        </p:grpSpPr>
        <p:sp>
          <p:nvSpPr>
            <p:cNvPr id="25" name="椭圆 24"/>
            <p:cNvSpPr/>
            <p:nvPr/>
          </p:nvSpPr>
          <p:spPr>
            <a:xfrm>
              <a:off x="3691468" y="3883377"/>
              <a:ext cx="1444977" cy="1444977"/>
            </a:xfrm>
            <a:prstGeom prst="ellipse">
              <a:avLst/>
            </a:prstGeom>
            <a:solidFill>
              <a:srgbClr val="3B7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589868" y="3776132"/>
              <a:ext cx="1659466" cy="1659466"/>
            </a:xfrm>
            <a:prstGeom prst="ellipse">
              <a:avLst/>
            </a:prstGeom>
            <a:noFill/>
            <a:ln>
              <a:solidFill>
                <a:srgbClr val="3B7C2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068929" y="1161886"/>
            <a:ext cx="2540000" cy="2540000"/>
            <a:chOff x="3589868" y="3776132"/>
            <a:chExt cx="1659466" cy="1659466"/>
          </a:xfrm>
        </p:grpSpPr>
        <p:sp>
          <p:nvSpPr>
            <p:cNvPr id="28" name="椭圆 27"/>
            <p:cNvSpPr/>
            <p:nvPr/>
          </p:nvSpPr>
          <p:spPr>
            <a:xfrm>
              <a:off x="3691468" y="3883377"/>
              <a:ext cx="1444977" cy="1444977"/>
            </a:xfrm>
            <a:prstGeom prst="ellipse">
              <a:avLst/>
            </a:prstGeom>
            <a:solidFill>
              <a:srgbClr val="3B7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3589868" y="3776132"/>
              <a:ext cx="1659466" cy="1659466"/>
            </a:xfrm>
            <a:prstGeom prst="ellipse">
              <a:avLst/>
            </a:prstGeom>
            <a:noFill/>
            <a:ln>
              <a:solidFill>
                <a:srgbClr val="3B7C2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618133" y="2658120"/>
            <a:ext cx="1512711" cy="1512711"/>
            <a:chOff x="3589868" y="3776132"/>
            <a:chExt cx="1659466" cy="1659466"/>
          </a:xfrm>
        </p:grpSpPr>
        <p:sp>
          <p:nvSpPr>
            <p:cNvPr id="31" name="椭圆 30"/>
            <p:cNvSpPr/>
            <p:nvPr/>
          </p:nvSpPr>
          <p:spPr>
            <a:xfrm>
              <a:off x="3691468" y="3883377"/>
              <a:ext cx="1444977" cy="1444977"/>
            </a:xfrm>
            <a:prstGeom prst="ellipse">
              <a:avLst/>
            </a:prstGeom>
            <a:solidFill>
              <a:srgbClr val="3B7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3589868" y="3776132"/>
              <a:ext cx="1659466" cy="1659466"/>
            </a:xfrm>
            <a:prstGeom prst="ellipse">
              <a:avLst/>
            </a:prstGeom>
            <a:noFill/>
            <a:ln>
              <a:solidFill>
                <a:srgbClr val="3B7C2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3" name="直接连接符 32"/>
          <p:cNvCxnSpPr/>
          <p:nvPr/>
        </p:nvCxnSpPr>
        <p:spPr>
          <a:xfrm>
            <a:off x="2434489" y="3189016"/>
            <a:ext cx="780397" cy="744040"/>
          </a:xfrm>
          <a:prstGeom prst="line">
            <a:avLst/>
          </a:prstGeom>
          <a:ln>
            <a:solidFill>
              <a:srgbClr val="3B7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5300265" y="3148875"/>
            <a:ext cx="994081" cy="807474"/>
          </a:xfrm>
          <a:prstGeom prst="line">
            <a:avLst/>
          </a:prstGeom>
          <a:ln>
            <a:solidFill>
              <a:srgbClr val="3B7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8575062" y="2755881"/>
            <a:ext cx="1101819" cy="410707"/>
          </a:xfrm>
          <a:prstGeom prst="line">
            <a:avLst/>
          </a:prstGeom>
          <a:ln>
            <a:solidFill>
              <a:srgbClr val="3B7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188"/>
          <p:cNvGrpSpPr>
            <a:grpSpLocks noChangeAspect="1"/>
          </p:cNvGrpSpPr>
          <p:nvPr/>
        </p:nvGrpSpPr>
        <p:grpSpPr bwMode="auto">
          <a:xfrm rot="4500000">
            <a:off x="1463929" y="1997806"/>
            <a:ext cx="918966" cy="979855"/>
            <a:chOff x="-22" y="-24"/>
            <a:chExt cx="815" cy="869"/>
          </a:xfrm>
        </p:grpSpPr>
        <p:sp>
          <p:nvSpPr>
            <p:cNvPr id="37" name="Freeform 190"/>
            <p:cNvSpPr/>
            <p:nvPr/>
          </p:nvSpPr>
          <p:spPr bwMode="auto">
            <a:xfrm>
              <a:off x="-22" y="-24"/>
              <a:ext cx="734" cy="736"/>
            </a:xfrm>
            <a:custGeom>
              <a:avLst/>
              <a:gdLst>
                <a:gd name="T0" fmla="*/ 309 w 309"/>
                <a:gd name="T1" fmla="*/ 262 h 310"/>
                <a:gd name="T2" fmla="*/ 212 w 309"/>
                <a:gd name="T3" fmla="*/ 72 h 310"/>
                <a:gd name="T4" fmla="*/ 72 w 309"/>
                <a:gd name="T5" fmla="*/ 26 h 310"/>
                <a:gd name="T6" fmla="*/ 26 w 309"/>
                <a:gd name="T7" fmla="*/ 166 h 310"/>
                <a:gd name="T8" fmla="*/ 70 w 309"/>
                <a:gd name="T9" fmla="*/ 180 h 310"/>
                <a:gd name="T10" fmla="*/ 84 w 309"/>
                <a:gd name="T11" fmla="*/ 137 h 310"/>
                <a:gd name="T12" fmla="*/ 101 w 309"/>
                <a:gd name="T13" fmla="*/ 84 h 310"/>
                <a:gd name="T14" fmla="*/ 154 w 309"/>
                <a:gd name="T15" fmla="*/ 101 h 310"/>
                <a:gd name="T16" fmla="*/ 260 w 309"/>
                <a:gd name="T17" fmla="*/ 310 h 310"/>
                <a:gd name="T18" fmla="*/ 309 w 309"/>
                <a:gd name="T19" fmla="*/ 26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" h="310">
                  <a:moveTo>
                    <a:pt x="309" y="262"/>
                  </a:moveTo>
                  <a:cubicBezTo>
                    <a:pt x="212" y="72"/>
                    <a:pt x="212" y="72"/>
                    <a:pt x="212" y="72"/>
                  </a:cubicBezTo>
                  <a:cubicBezTo>
                    <a:pt x="186" y="21"/>
                    <a:pt x="123" y="0"/>
                    <a:pt x="72" y="26"/>
                  </a:cubicBezTo>
                  <a:cubicBezTo>
                    <a:pt x="21" y="52"/>
                    <a:pt x="0" y="115"/>
                    <a:pt x="26" y="166"/>
                  </a:cubicBezTo>
                  <a:cubicBezTo>
                    <a:pt x="34" y="182"/>
                    <a:pt x="54" y="189"/>
                    <a:pt x="70" y="180"/>
                  </a:cubicBezTo>
                  <a:cubicBezTo>
                    <a:pt x="86" y="172"/>
                    <a:pt x="92" y="153"/>
                    <a:pt x="84" y="137"/>
                  </a:cubicBezTo>
                  <a:cubicBezTo>
                    <a:pt x="74" y="117"/>
                    <a:pt x="82" y="94"/>
                    <a:pt x="101" y="84"/>
                  </a:cubicBezTo>
                  <a:cubicBezTo>
                    <a:pt x="121" y="74"/>
                    <a:pt x="144" y="82"/>
                    <a:pt x="154" y="101"/>
                  </a:cubicBezTo>
                  <a:cubicBezTo>
                    <a:pt x="260" y="310"/>
                    <a:pt x="260" y="310"/>
                    <a:pt x="260" y="310"/>
                  </a:cubicBezTo>
                  <a:cubicBezTo>
                    <a:pt x="280" y="298"/>
                    <a:pt x="296" y="282"/>
                    <a:pt x="309" y="262"/>
                  </a:cubicBezTo>
                  <a:close/>
                </a:path>
              </a:pathLst>
            </a:custGeom>
            <a:solidFill>
              <a:srgbClr val="E54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194"/>
            <p:cNvSpPr/>
            <p:nvPr/>
          </p:nvSpPr>
          <p:spPr bwMode="auto">
            <a:xfrm>
              <a:off x="-22" y="-24"/>
              <a:ext cx="815" cy="869"/>
            </a:xfrm>
            <a:custGeom>
              <a:avLst/>
              <a:gdLst>
                <a:gd name="T0" fmla="*/ 321 w 343"/>
                <a:gd name="T1" fmla="*/ 358 h 366"/>
                <a:gd name="T2" fmla="*/ 277 w 343"/>
                <a:gd name="T3" fmla="*/ 344 h 366"/>
                <a:gd name="T4" fmla="*/ 154 w 343"/>
                <a:gd name="T5" fmla="*/ 101 h 366"/>
                <a:gd name="T6" fmla="*/ 101 w 343"/>
                <a:gd name="T7" fmla="*/ 84 h 366"/>
                <a:gd name="T8" fmla="*/ 84 w 343"/>
                <a:gd name="T9" fmla="*/ 137 h 366"/>
                <a:gd name="T10" fmla="*/ 70 w 343"/>
                <a:gd name="T11" fmla="*/ 180 h 366"/>
                <a:gd name="T12" fmla="*/ 26 w 343"/>
                <a:gd name="T13" fmla="*/ 166 h 366"/>
                <a:gd name="T14" fmla="*/ 72 w 343"/>
                <a:gd name="T15" fmla="*/ 26 h 366"/>
                <a:gd name="T16" fmla="*/ 212 w 343"/>
                <a:gd name="T17" fmla="*/ 72 h 366"/>
                <a:gd name="T18" fmla="*/ 335 w 343"/>
                <a:gd name="T19" fmla="*/ 314 h 366"/>
                <a:gd name="T20" fmla="*/ 321 w 343"/>
                <a:gd name="T21" fmla="*/ 358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3" h="366">
                  <a:moveTo>
                    <a:pt x="321" y="358"/>
                  </a:moveTo>
                  <a:cubicBezTo>
                    <a:pt x="305" y="366"/>
                    <a:pt x="285" y="360"/>
                    <a:pt x="277" y="344"/>
                  </a:cubicBezTo>
                  <a:cubicBezTo>
                    <a:pt x="154" y="101"/>
                    <a:pt x="154" y="101"/>
                    <a:pt x="154" y="101"/>
                  </a:cubicBezTo>
                  <a:cubicBezTo>
                    <a:pt x="144" y="82"/>
                    <a:pt x="121" y="74"/>
                    <a:pt x="101" y="84"/>
                  </a:cubicBezTo>
                  <a:cubicBezTo>
                    <a:pt x="82" y="94"/>
                    <a:pt x="74" y="117"/>
                    <a:pt x="84" y="137"/>
                  </a:cubicBezTo>
                  <a:cubicBezTo>
                    <a:pt x="92" y="153"/>
                    <a:pt x="86" y="172"/>
                    <a:pt x="70" y="180"/>
                  </a:cubicBezTo>
                  <a:cubicBezTo>
                    <a:pt x="54" y="189"/>
                    <a:pt x="34" y="182"/>
                    <a:pt x="26" y="166"/>
                  </a:cubicBezTo>
                  <a:cubicBezTo>
                    <a:pt x="0" y="115"/>
                    <a:pt x="21" y="52"/>
                    <a:pt x="72" y="26"/>
                  </a:cubicBezTo>
                  <a:cubicBezTo>
                    <a:pt x="123" y="0"/>
                    <a:pt x="186" y="21"/>
                    <a:pt x="212" y="72"/>
                  </a:cubicBezTo>
                  <a:cubicBezTo>
                    <a:pt x="335" y="314"/>
                    <a:pt x="335" y="314"/>
                    <a:pt x="335" y="314"/>
                  </a:cubicBezTo>
                  <a:cubicBezTo>
                    <a:pt x="343" y="330"/>
                    <a:pt x="337" y="350"/>
                    <a:pt x="321" y="358"/>
                  </a:cubicBezTo>
                  <a:close/>
                </a:path>
              </a:pathLst>
            </a:custGeom>
            <a:solidFill>
              <a:srgbClr val="E549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195"/>
            <p:cNvSpPr/>
            <p:nvPr/>
          </p:nvSpPr>
          <p:spPr bwMode="auto">
            <a:xfrm>
              <a:off x="356" y="76"/>
              <a:ext cx="145" cy="287"/>
            </a:xfrm>
            <a:custGeom>
              <a:avLst/>
              <a:gdLst>
                <a:gd name="T0" fmla="*/ 61 w 61"/>
                <a:gd name="T1" fmla="*/ 45 h 121"/>
                <a:gd name="T2" fmla="*/ 53 w 61"/>
                <a:gd name="T3" fmla="*/ 30 h 121"/>
                <a:gd name="T4" fmla="*/ 31 w 61"/>
                <a:gd name="T5" fmla="*/ 0 h 121"/>
                <a:gd name="T6" fmla="*/ 0 w 61"/>
                <a:gd name="T7" fmla="*/ 69 h 121"/>
                <a:gd name="T8" fmla="*/ 27 w 61"/>
                <a:gd name="T9" fmla="*/ 121 h 121"/>
                <a:gd name="T10" fmla="*/ 61 w 61"/>
                <a:gd name="T11" fmla="*/ 4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21">
                  <a:moveTo>
                    <a:pt x="61" y="45"/>
                  </a:moveTo>
                  <a:cubicBezTo>
                    <a:pt x="53" y="30"/>
                    <a:pt x="53" y="30"/>
                    <a:pt x="53" y="30"/>
                  </a:cubicBezTo>
                  <a:cubicBezTo>
                    <a:pt x="47" y="18"/>
                    <a:pt x="40" y="8"/>
                    <a:pt x="31" y="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27" y="121"/>
                    <a:pt x="27" y="121"/>
                    <a:pt x="27" y="121"/>
                  </a:cubicBezTo>
                  <a:lnTo>
                    <a:pt x="61" y="45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196"/>
            <p:cNvSpPr/>
            <p:nvPr/>
          </p:nvSpPr>
          <p:spPr bwMode="auto">
            <a:xfrm>
              <a:off x="477" y="296"/>
              <a:ext cx="145" cy="307"/>
            </a:xfrm>
            <a:custGeom>
              <a:avLst/>
              <a:gdLst>
                <a:gd name="T0" fmla="*/ 145 w 145"/>
                <a:gd name="T1" fmla="*/ 124 h 307"/>
                <a:gd name="T2" fmla="*/ 81 w 145"/>
                <a:gd name="T3" fmla="*/ 0 h 307"/>
                <a:gd name="T4" fmla="*/ 0 w 145"/>
                <a:gd name="T5" fmla="*/ 181 h 307"/>
                <a:gd name="T6" fmla="*/ 62 w 145"/>
                <a:gd name="T7" fmla="*/ 307 h 307"/>
                <a:gd name="T8" fmla="*/ 145 w 145"/>
                <a:gd name="T9" fmla="*/ 124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307">
                  <a:moveTo>
                    <a:pt x="145" y="124"/>
                  </a:moveTo>
                  <a:lnTo>
                    <a:pt x="81" y="0"/>
                  </a:lnTo>
                  <a:lnTo>
                    <a:pt x="0" y="181"/>
                  </a:lnTo>
                  <a:lnTo>
                    <a:pt x="62" y="307"/>
                  </a:lnTo>
                  <a:lnTo>
                    <a:pt x="145" y="124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197"/>
            <p:cNvSpPr/>
            <p:nvPr/>
          </p:nvSpPr>
          <p:spPr bwMode="auto">
            <a:xfrm>
              <a:off x="596" y="529"/>
              <a:ext cx="142" cy="295"/>
            </a:xfrm>
            <a:custGeom>
              <a:avLst/>
              <a:gdLst>
                <a:gd name="T0" fmla="*/ 34 w 60"/>
                <a:gd name="T1" fmla="*/ 0 h 124"/>
                <a:gd name="T2" fmla="*/ 0 w 60"/>
                <a:gd name="T3" fmla="*/ 77 h 124"/>
                <a:gd name="T4" fmla="*/ 17 w 60"/>
                <a:gd name="T5" fmla="*/ 111 h 124"/>
                <a:gd name="T6" fmla="*/ 29 w 60"/>
                <a:gd name="T7" fmla="*/ 124 h 124"/>
                <a:gd name="T8" fmla="*/ 60 w 60"/>
                <a:gd name="T9" fmla="*/ 52 h 124"/>
                <a:gd name="T10" fmla="*/ 34 w 60"/>
                <a:gd name="T1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124">
                  <a:moveTo>
                    <a:pt x="34" y="0"/>
                  </a:moveTo>
                  <a:cubicBezTo>
                    <a:pt x="0" y="77"/>
                    <a:pt x="0" y="77"/>
                    <a:pt x="0" y="77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20" y="116"/>
                    <a:pt x="24" y="121"/>
                    <a:pt x="29" y="124"/>
                  </a:cubicBezTo>
                  <a:cubicBezTo>
                    <a:pt x="60" y="52"/>
                    <a:pt x="60" y="52"/>
                    <a:pt x="60" y="52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198"/>
            <p:cNvSpPr/>
            <p:nvPr/>
          </p:nvSpPr>
          <p:spPr bwMode="auto">
            <a:xfrm>
              <a:off x="178" y="9"/>
              <a:ext cx="137" cy="176"/>
            </a:xfrm>
            <a:custGeom>
              <a:avLst/>
              <a:gdLst>
                <a:gd name="T0" fmla="*/ 0 w 58"/>
                <a:gd name="T1" fmla="*/ 7 h 74"/>
                <a:gd name="T2" fmla="*/ 12 w 58"/>
                <a:gd name="T3" fmla="*/ 74 h 74"/>
                <a:gd name="T4" fmla="*/ 17 w 58"/>
                <a:gd name="T5" fmla="*/ 70 h 74"/>
                <a:gd name="T6" fmla="*/ 58 w 58"/>
                <a:gd name="T7" fmla="*/ 73 h 74"/>
                <a:gd name="T8" fmla="*/ 45 w 58"/>
                <a:gd name="T9" fmla="*/ 1 h 74"/>
                <a:gd name="T10" fmla="*/ 0 w 58"/>
                <a:gd name="T11" fmla="*/ 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4">
                  <a:moveTo>
                    <a:pt x="0" y="7"/>
                  </a:moveTo>
                  <a:cubicBezTo>
                    <a:pt x="12" y="74"/>
                    <a:pt x="12" y="74"/>
                    <a:pt x="12" y="74"/>
                  </a:cubicBezTo>
                  <a:cubicBezTo>
                    <a:pt x="13" y="72"/>
                    <a:pt x="15" y="71"/>
                    <a:pt x="17" y="70"/>
                  </a:cubicBezTo>
                  <a:cubicBezTo>
                    <a:pt x="31" y="63"/>
                    <a:pt x="46" y="65"/>
                    <a:pt x="58" y="73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30" y="0"/>
                    <a:pt x="14" y="2"/>
                    <a:pt x="0" y="7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199"/>
            <p:cNvSpPr/>
            <p:nvPr/>
          </p:nvSpPr>
          <p:spPr bwMode="auto">
            <a:xfrm>
              <a:off x="11" y="168"/>
              <a:ext cx="176" cy="164"/>
            </a:xfrm>
            <a:custGeom>
              <a:avLst/>
              <a:gdLst>
                <a:gd name="T0" fmla="*/ 70 w 74"/>
                <a:gd name="T1" fmla="*/ 21 h 69"/>
                <a:gd name="T2" fmla="*/ 8 w 74"/>
                <a:gd name="T3" fmla="*/ 0 h 69"/>
                <a:gd name="T4" fmla="*/ 1 w 74"/>
                <a:gd name="T5" fmla="*/ 46 h 69"/>
                <a:gd name="T6" fmla="*/ 67 w 74"/>
                <a:gd name="T7" fmla="*/ 68 h 69"/>
                <a:gd name="T8" fmla="*/ 74 w 74"/>
                <a:gd name="T9" fmla="*/ 69 h 69"/>
                <a:gd name="T10" fmla="*/ 70 w 74"/>
                <a:gd name="T11" fmla="*/ 56 h 69"/>
                <a:gd name="T12" fmla="*/ 70 w 74"/>
                <a:gd name="T13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69">
                  <a:moveTo>
                    <a:pt x="70" y="21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2" y="15"/>
                    <a:pt x="0" y="30"/>
                    <a:pt x="1" y="46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69" y="68"/>
                    <a:pt x="72" y="69"/>
                    <a:pt x="74" y="69"/>
                  </a:cubicBezTo>
                  <a:cubicBezTo>
                    <a:pt x="74" y="64"/>
                    <a:pt x="72" y="60"/>
                    <a:pt x="70" y="56"/>
                  </a:cubicBezTo>
                  <a:cubicBezTo>
                    <a:pt x="64" y="44"/>
                    <a:pt x="65" y="31"/>
                    <a:pt x="70" y="2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Group 202"/>
          <p:cNvGrpSpPr>
            <a:grpSpLocks noChangeAspect="1"/>
          </p:cNvGrpSpPr>
          <p:nvPr/>
        </p:nvGrpSpPr>
        <p:grpSpPr bwMode="auto">
          <a:xfrm>
            <a:off x="6460261" y="1542499"/>
            <a:ext cx="1686577" cy="1722104"/>
            <a:chOff x="4317" y="960"/>
            <a:chExt cx="902" cy="921"/>
          </a:xfrm>
        </p:grpSpPr>
        <p:sp>
          <p:nvSpPr>
            <p:cNvPr id="45" name="Oval 205"/>
            <p:cNvSpPr>
              <a:spLocks noChangeArrowheads="1"/>
            </p:cNvSpPr>
            <p:nvPr/>
          </p:nvSpPr>
          <p:spPr bwMode="auto">
            <a:xfrm>
              <a:off x="4927" y="1036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Oval 206"/>
            <p:cNvSpPr>
              <a:spLocks noChangeArrowheads="1"/>
            </p:cNvSpPr>
            <p:nvPr/>
          </p:nvSpPr>
          <p:spPr bwMode="auto">
            <a:xfrm>
              <a:off x="4960" y="110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Oval 207"/>
            <p:cNvSpPr>
              <a:spLocks noChangeArrowheads="1"/>
            </p:cNvSpPr>
            <p:nvPr/>
          </p:nvSpPr>
          <p:spPr bwMode="auto">
            <a:xfrm>
              <a:off x="4977" y="1048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Oval 208"/>
            <p:cNvSpPr>
              <a:spLocks noChangeArrowheads="1"/>
            </p:cNvSpPr>
            <p:nvPr/>
          </p:nvSpPr>
          <p:spPr bwMode="auto">
            <a:xfrm>
              <a:off x="4996" y="1129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Oval 209"/>
            <p:cNvSpPr>
              <a:spLocks noChangeArrowheads="1"/>
            </p:cNvSpPr>
            <p:nvPr/>
          </p:nvSpPr>
          <p:spPr bwMode="auto">
            <a:xfrm>
              <a:off x="5074" y="1193"/>
              <a:ext cx="10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Oval 210"/>
            <p:cNvSpPr>
              <a:spLocks noChangeArrowheads="1"/>
            </p:cNvSpPr>
            <p:nvPr/>
          </p:nvSpPr>
          <p:spPr bwMode="auto">
            <a:xfrm>
              <a:off x="4981" y="129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Oval 211"/>
            <p:cNvSpPr>
              <a:spLocks noChangeArrowheads="1"/>
            </p:cNvSpPr>
            <p:nvPr/>
          </p:nvSpPr>
          <p:spPr bwMode="auto">
            <a:xfrm>
              <a:off x="4503" y="1093"/>
              <a:ext cx="9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Oval 212"/>
            <p:cNvSpPr>
              <a:spLocks noChangeArrowheads="1"/>
            </p:cNvSpPr>
            <p:nvPr/>
          </p:nvSpPr>
          <p:spPr bwMode="auto">
            <a:xfrm>
              <a:off x="4962" y="1181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Oval 213"/>
            <p:cNvSpPr>
              <a:spLocks noChangeArrowheads="1"/>
            </p:cNvSpPr>
            <p:nvPr/>
          </p:nvSpPr>
          <p:spPr bwMode="auto">
            <a:xfrm>
              <a:off x="5017" y="1084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Oval 214"/>
            <p:cNvSpPr>
              <a:spLocks noChangeArrowheads="1"/>
            </p:cNvSpPr>
            <p:nvPr/>
          </p:nvSpPr>
          <p:spPr bwMode="auto">
            <a:xfrm>
              <a:off x="5034" y="1193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Oval 215"/>
            <p:cNvSpPr>
              <a:spLocks noChangeArrowheads="1"/>
            </p:cNvSpPr>
            <p:nvPr/>
          </p:nvSpPr>
          <p:spPr bwMode="auto">
            <a:xfrm>
              <a:off x="5079" y="1145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Oval 216"/>
            <p:cNvSpPr>
              <a:spLocks noChangeArrowheads="1"/>
            </p:cNvSpPr>
            <p:nvPr/>
          </p:nvSpPr>
          <p:spPr bwMode="auto">
            <a:xfrm>
              <a:off x="5093" y="1231"/>
              <a:ext cx="10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Oval 217"/>
            <p:cNvSpPr>
              <a:spLocks noChangeArrowheads="1"/>
            </p:cNvSpPr>
            <p:nvPr/>
          </p:nvSpPr>
          <p:spPr bwMode="auto">
            <a:xfrm>
              <a:off x="4896" y="1017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Oval 218"/>
            <p:cNvSpPr>
              <a:spLocks noChangeArrowheads="1"/>
            </p:cNvSpPr>
            <p:nvPr/>
          </p:nvSpPr>
          <p:spPr bwMode="auto">
            <a:xfrm>
              <a:off x="4896" y="1074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Oval 219"/>
            <p:cNvSpPr>
              <a:spLocks noChangeArrowheads="1"/>
            </p:cNvSpPr>
            <p:nvPr/>
          </p:nvSpPr>
          <p:spPr bwMode="auto">
            <a:xfrm>
              <a:off x="4712" y="965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Oval 220"/>
            <p:cNvSpPr>
              <a:spLocks noChangeArrowheads="1"/>
            </p:cNvSpPr>
            <p:nvPr/>
          </p:nvSpPr>
          <p:spPr bwMode="auto">
            <a:xfrm>
              <a:off x="4727" y="1015"/>
              <a:ext cx="9" cy="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Oval 221"/>
            <p:cNvSpPr>
              <a:spLocks noChangeArrowheads="1"/>
            </p:cNvSpPr>
            <p:nvPr/>
          </p:nvSpPr>
          <p:spPr bwMode="auto">
            <a:xfrm>
              <a:off x="4777" y="960"/>
              <a:ext cx="9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Oval 222"/>
            <p:cNvSpPr>
              <a:spLocks noChangeArrowheads="1"/>
            </p:cNvSpPr>
            <p:nvPr/>
          </p:nvSpPr>
          <p:spPr bwMode="auto">
            <a:xfrm>
              <a:off x="5086" y="1446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Oval 223"/>
            <p:cNvSpPr>
              <a:spLocks noChangeArrowheads="1"/>
            </p:cNvSpPr>
            <p:nvPr/>
          </p:nvSpPr>
          <p:spPr bwMode="auto">
            <a:xfrm>
              <a:off x="5012" y="124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224"/>
            <p:cNvSpPr>
              <a:spLocks noChangeArrowheads="1"/>
            </p:cNvSpPr>
            <p:nvPr/>
          </p:nvSpPr>
          <p:spPr bwMode="auto">
            <a:xfrm>
              <a:off x="5043" y="1298"/>
              <a:ext cx="12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225"/>
            <p:cNvSpPr>
              <a:spLocks noChangeArrowheads="1"/>
            </p:cNvSpPr>
            <p:nvPr/>
          </p:nvSpPr>
          <p:spPr bwMode="auto">
            <a:xfrm>
              <a:off x="4498" y="1343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226"/>
            <p:cNvSpPr>
              <a:spLocks noChangeArrowheads="1"/>
            </p:cNvSpPr>
            <p:nvPr/>
          </p:nvSpPr>
          <p:spPr bwMode="auto">
            <a:xfrm>
              <a:off x="4462" y="1165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227"/>
            <p:cNvSpPr>
              <a:spLocks noChangeArrowheads="1"/>
            </p:cNvSpPr>
            <p:nvPr/>
          </p:nvSpPr>
          <p:spPr bwMode="auto">
            <a:xfrm>
              <a:off x="4605" y="1057"/>
              <a:ext cx="19" cy="1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Oval 228"/>
            <p:cNvSpPr>
              <a:spLocks noChangeArrowheads="1"/>
            </p:cNvSpPr>
            <p:nvPr/>
          </p:nvSpPr>
          <p:spPr bwMode="auto">
            <a:xfrm>
              <a:off x="4579" y="1126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Oval 229"/>
            <p:cNvSpPr>
              <a:spLocks noChangeArrowheads="1"/>
            </p:cNvSpPr>
            <p:nvPr/>
          </p:nvSpPr>
          <p:spPr bwMode="auto">
            <a:xfrm>
              <a:off x="5103" y="1317"/>
              <a:ext cx="16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Oval 230"/>
            <p:cNvSpPr>
              <a:spLocks noChangeArrowheads="1"/>
            </p:cNvSpPr>
            <p:nvPr/>
          </p:nvSpPr>
          <p:spPr bwMode="auto">
            <a:xfrm>
              <a:off x="4641" y="984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Oval 231"/>
            <p:cNvSpPr>
              <a:spLocks noChangeArrowheads="1"/>
            </p:cNvSpPr>
            <p:nvPr/>
          </p:nvSpPr>
          <p:spPr bwMode="auto">
            <a:xfrm>
              <a:off x="4993" y="1343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Oval 232"/>
            <p:cNvSpPr>
              <a:spLocks noChangeArrowheads="1"/>
            </p:cNvSpPr>
            <p:nvPr/>
          </p:nvSpPr>
          <p:spPr bwMode="auto">
            <a:xfrm>
              <a:off x="4667" y="1024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Oval 233"/>
            <p:cNvSpPr>
              <a:spLocks noChangeArrowheads="1"/>
            </p:cNvSpPr>
            <p:nvPr/>
          </p:nvSpPr>
          <p:spPr bwMode="auto">
            <a:xfrm>
              <a:off x="4812" y="1015"/>
              <a:ext cx="15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234"/>
            <p:cNvSpPr>
              <a:spLocks noChangeArrowheads="1"/>
            </p:cNvSpPr>
            <p:nvPr/>
          </p:nvSpPr>
          <p:spPr bwMode="auto">
            <a:xfrm>
              <a:off x="4538" y="1150"/>
              <a:ext cx="15" cy="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235"/>
            <p:cNvSpPr>
              <a:spLocks noChangeArrowheads="1"/>
            </p:cNvSpPr>
            <p:nvPr/>
          </p:nvSpPr>
          <p:spPr bwMode="auto">
            <a:xfrm>
              <a:off x="4426" y="1422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236"/>
            <p:cNvSpPr>
              <a:spLocks noChangeArrowheads="1"/>
            </p:cNvSpPr>
            <p:nvPr/>
          </p:nvSpPr>
          <p:spPr bwMode="auto">
            <a:xfrm>
              <a:off x="4555" y="1315"/>
              <a:ext cx="12" cy="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237"/>
            <p:cNvSpPr>
              <a:spLocks noChangeArrowheads="1"/>
            </p:cNvSpPr>
            <p:nvPr/>
          </p:nvSpPr>
          <p:spPr bwMode="auto">
            <a:xfrm>
              <a:off x="4453" y="1243"/>
              <a:ext cx="12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Oval 238"/>
            <p:cNvSpPr>
              <a:spLocks noChangeArrowheads="1"/>
            </p:cNvSpPr>
            <p:nvPr/>
          </p:nvSpPr>
          <p:spPr bwMode="auto">
            <a:xfrm>
              <a:off x="4546" y="1205"/>
              <a:ext cx="9" cy="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Oval 239"/>
            <p:cNvSpPr>
              <a:spLocks noChangeArrowheads="1"/>
            </p:cNvSpPr>
            <p:nvPr/>
          </p:nvSpPr>
          <p:spPr bwMode="auto">
            <a:xfrm>
              <a:off x="4462" y="1450"/>
              <a:ext cx="10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Oval 240"/>
            <p:cNvSpPr>
              <a:spLocks noChangeArrowheads="1"/>
            </p:cNvSpPr>
            <p:nvPr/>
          </p:nvSpPr>
          <p:spPr bwMode="auto">
            <a:xfrm>
              <a:off x="4503" y="1224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Oval 241"/>
            <p:cNvSpPr>
              <a:spLocks noChangeArrowheads="1"/>
            </p:cNvSpPr>
            <p:nvPr/>
          </p:nvSpPr>
          <p:spPr bwMode="auto">
            <a:xfrm>
              <a:off x="4848" y="974"/>
              <a:ext cx="7" cy="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Oval 242"/>
            <p:cNvSpPr>
              <a:spLocks noChangeArrowheads="1"/>
            </p:cNvSpPr>
            <p:nvPr/>
          </p:nvSpPr>
          <p:spPr bwMode="auto">
            <a:xfrm>
              <a:off x="4548" y="1045"/>
              <a:ext cx="7" cy="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Oval 243"/>
            <p:cNvSpPr>
              <a:spLocks noChangeArrowheads="1"/>
            </p:cNvSpPr>
            <p:nvPr/>
          </p:nvSpPr>
          <p:spPr bwMode="auto">
            <a:xfrm>
              <a:off x="4543" y="1257"/>
              <a:ext cx="14" cy="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Oval 244"/>
            <p:cNvSpPr>
              <a:spLocks noChangeArrowheads="1"/>
            </p:cNvSpPr>
            <p:nvPr/>
          </p:nvSpPr>
          <p:spPr bwMode="auto">
            <a:xfrm>
              <a:off x="4446" y="1315"/>
              <a:ext cx="14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Oval 245"/>
            <p:cNvSpPr>
              <a:spLocks noChangeArrowheads="1"/>
            </p:cNvSpPr>
            <p:nvPr/>
          </p:nvSpPr>
          <p:spPr bwMode="auto">
            <a:xfrm>
              <a:off x="5038" y="1365"/>
              <a:ext cx="17" cy="1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Oval 246"/>
            <p:cNvSpPr>
              <a:spLocks noChangeArrowheads="1"/>
            </p:cNvSpPr>
            <p:nvPr/>
          </p:nvSpPr>
          <p:spPr bwMode="auto">
            <a:xfrm>
              <a:off x="4476" y="1296"/>
              <a:ext cx="584" cy="585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247"/>
            <p:cNvSpPr/>
            <p:nvPr/>
          </p:nvSpPr>
          <p:spPr bwMode="auto">
            <a:xfrm>
              <a:off x="4476" y="1296"/>
              <a:ext cx="515" cy="538"/>
            </a:xfrm>
            <a:custGeom>
              <a:avLst/>
              <a:gdLst>
                <a:gd name="T0" fmla="*/ 216 w 216"/>
                <a:gd name="T1" fmla="*/ 98 h 226"/>
                <a:gd name="T2" fmla="*/ 189 w 216"/>
                <a:gd name="T3" fmla="*/ 20 h 226"/>
                <a:gd name="T4" fmla="*/ 123 w 216"/>
                <a:gd name="T5" fmla="*/ 0 h 226"/>
                <a:gd name="T6" fmla="*/ 0 w 216"/>
                <a:gd name="T7" fmla="*/ 123 h 226"/>
                <a:gd name="T8" fmla="*/ 45 w 216"/>
                <a:gd name="T9" fmla="*/ 218 h 226"/>
                <a:gd name="T10" fmla="*/ 88 w 216"/>
                <a:gd name="T11" fmla="*/ 226 h 226"/>
                <a:gd name="T12" fmla="*/ 216 w 216"/>
                <a:gd name="T13" fmla="*/ 9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226">
                  <a:moveTo>
                    <a:pt x="216" y="98"/>
                  </a:moveTo>
                  <a:cubicBezTo>
                    <a:pt x="216" y="68"/>
                    <a:pt x="206" y="41"/>
                    <a:pt x="189" y="20"/>
                  </a:cubicBezTo>
                  <a:cubicBezTo>
                    <a:pt x="170" y="7"/>
                    <a:pt x="147" y="0"/>
                    <a:pt x="123" y="0"/>
                  </a:cubicBezTo>
                  <a:cubicBezTo>
                    <a:pt x="55" y="0"/>
                    <a:pt x="0" y="55"/>
                    <a:pt x="0" y="123"/>
                  </a:cubicBezTo>
                  <a:cubicBezTo>
                    <a:pt x="0" y="161"/>
                    <a:pt x="18" y="196"/>
                    <a:pt x="45" y="218"/>
                  </a:cubicBezTo>
                  <a:cubicBezTo>
                    <a:pt x="59" y="223"/>
                    <a:pt x="73" y="226"/>
                    <a:pt x="88" y="226"/>
                  </a:cubicBezTo>
                  <a:cubicBezTo>
                    <a:pt x="159" y="226"/>
                    <a:pt x="216" y="168"/>
                    <a:pt x="216" y="98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Oval 248"/>
            <p:cNvSpPr>
              <a:spLocks noChangeArrowheads="1"/>
            </p:cNvSpPr>
            <p:nvPr/>
          </p:nvSpPr>
          <p:spPr bwMode="auto">
            <a:xfrm>
              <a:off x="4588" y="1091"/>
              <a:ext cx="362" cy="362"/>
            </a:xfrm>
            <a:prstGeom prst="ellipse">
              <a:avLst/>
            </a:prstGeom>
            <a:solidFill>
              <a:srgbClr val="D34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9"/>
            <p:cNvSpPr/>
            <p:nvPr/>
          </p:nvSpPr>
          <p:spPr bwMode="auto">
            <a:xfrm>
              <a:off x="4877" y="1257"/>
              <a:ext cx="73" cy="241"/>
            </a:xfrm>
            <a:custGeom>
              <a:avLst/>
              <a:gdLst>
                <a:gd name="T0" fmla="*/ 31 w 31"/>
                <a:gd name="T1" fmla="*/ 86 h 101"/>
                <a:gd name="T2" fmla="*/ 15 w 31"/>
                <a:gd name="T3" fmla="*/ 101 h 101"/>
                <a:gd name="T4" fmla="*/ 15 w 31"/>
                <a:gd name="T5" fmla="*/ 101 h 101"/>
                <a:gd name="T6" fmla="*/ 0 w 31"/>
                <a:gd name="T7" fmla="*/ 86 h 101"/>
                <a:gd name="T8" fmla="*/ 0 w 31"/>
                <a:gd name="T9" fmla="*/ 16 h 101"/>
                <a:gd name="T10" fmla="*/ 15 w 31"/>
                <a:gd name="T11" fmla="*/ 0 h 101"/>
                <a:gd name="T12" fmla="*/ 15 w 31"/>
                <a:gd name="T13" fmla="*/ 0 h 101"/>
                <a:gd name="T14" fmla="*/ 31 w 31"/>
                <a:gd name="T15" fmla="*/ 16 h 101"/>
                <a:gd name="T16" fmla="*/ 31 w 31"/>
                <a:gd name="T17" fmla="*/ 8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1">
                  <a:moveTo>
                    <a:pt x="31" y="86"/>
                  </a:moveTo>
                  <a:cubicBezTo>
                    <a:pt x="31" y="94"/>
                    <a:pt x="24" y="101"/>
                    <a:pt x="15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7" y="101"/>
                    <a:pt x="0" y="94"/>
                    <a:pt x="0" y="8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24" y="0"/>
                    <a:pt x="31" y="7"/>
                    <a:pt x="31" y="16"/>
                  </a:cubicBezTo>
                  <a:lnTo>
                    <a:pt x="31" y="86"/>
                  </a:lnTo>
                  <a:close/>
                </a:path>
              </a:pathLst>
            </a:custGeom>
            <a:solidFill>
              <a:srgbClr val="D34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Oval 250"/>
            <p:cNvSpPr>
              <a:spLocks noChangeArrowheads="1"/>
            </p:cNvSpPr>
            <p:nvPr/>
          </p:nvSpPr>
          <p:spPr bwMode="auto">
            <a:xfrm>
              <a:off x="4588" y="1036"/>
              <a:ext cx="362" cy="362"/>
            </a:xfrm>
            <a:prstGeom prst="ellipse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51"/>
            <p:cNvSpPr/>
            <p:nvPr/>
          </p:nvSpPr>
          <p:spPr bwMode="auto">
            <a:xfrm>
              <a:off x="4588" y="1036"/>
              <a:ext cx="336" cy="336"/>
            </a:xfrm>
            <a:custGeom>
              <a:avLst/>
              <a:gdLst>
                <a:gd name="T0" fmla="*/ 141 w 141"/>
                <a:gd name="T1" fmla="*/ 56 h 141"/>
                <a:gd name="T2" fmla="*/ 137 w 141"/>
                <a:gd name="T3" fmla="*/ 32 h 141"/>
                <a:gd name="T4" fmla="*/ 76 w 141"/>
                <a:gd name="T5" fmla="*/ 0 h 141"/>
                <a:gd name="T6" fmla="*/ 0 w 141"/>
                <a:gd name="T7" fmla="*/ 76 h 141"/>
                <a:gd name="T8" fmla="*/ 32 w 141"/>
                <a:gd name="T9" fmla="*/ 138 h 141"/>
                <a:gd name="T10" fmla="*/ 56 w 141"/>
                <a:gd name="T11" fmla="*/ 141 h 141"/>
                <a:gd name="T12" fmla="*/ 141 w 141"/>
                <a:gd name="T13" fmla="*/ 5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1" h="141">
                  <a:moveTo>
                    <a:pt x="141" y="56"/>
                  </a:moveTo>
                  <a:cubicBezTo>
                    <a:pt x="141" y="47"/>
                    <a:pt x="140" y="39"/>
                    <a:pt x="137" y="32"/>
                  </a:cubicBezTo>
                  <a:cubicBezTo>
                    <a:pt x="124" y="12"/>
                    <a:pt x="101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01"/>
                    <a:pt x="12" y="124"/>
                    <a:pt x="32" y="138"/>
                  </a:cubicBezTo>
                  <a:cubicBezTo>
                    <a:pt x="39" y="140"/>
                    <a:pt x="47" y="141"/>
                    <a:pt x="56" y="141"/>
                  </a:cubicBezTo>
                  <a:cubicBezTo>
                    <a:pt x="103" y="141"/>
                    <a:pt x="141" y="103"/>
                    <a:pt x="141" y="5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Oval 252"/>
            <p:cNvSpPr>
              <a:spLocks noChangeArrowheads="1"/>
            </p:cNvSpPr>
            <p:nvPr/>
          </p:nvSpPr>
          <p:spPr bwMode="auto">
            <a:xfrm>
              <a:off x="4688" y="1150"/>
              <a:ext cx="43" cy="43"/>
            </a:xfrm>
            <a:prstGeom prst="ellipse">
              <a:avLst/>
            </a:prstGeom>
            <a:solidFill>
              <a:srgbClr val="474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Oval 253"/>
            <p:cNvSpPr>
              <a:spLocks noChangeArrowheads="1"/>
            </p:cNvSpPr>
            <p:nvPr/>
          </p:nvSpPr>
          <p:spPr bwMode="auto">
            <a:xfrm>
              <a:off x="4805" y="1150"/>
              <a:ext cx="43" cy="43"/>
            </a:xfrm>
            <a:prstGeom prst="ellipse">
              <a:avLst/>
            </a:prstGeom>
            <a:solidFill>
              <a:srgbClr val="474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Oval 254"/>
            <p:cNvSpPr>
              <a:spLocks noChangeArrowheads="1"/>
            </p:cNvSpPr>
            <p:nvPr/>
          </p:nvSpPr>
          <p:spPr bwMode="auto">
            <a:xfrm>
              <a:off x="4741" y="1474"/>
              <a:ext cx="59" cy="6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Oval 255"/>
            <p:cNvSpPr>
              <a:spLocks noChangeArrowheads="1"/>
            </p:cNvSpPr>
            <p:nvPr/>
          </p:nvSpPr>
          <p:spPr bwMode="auto">
            <a:xfrm>
              <a:off x="4741" y="1569"/>
              <a:ext cx="59" cy="6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Oval 256"/>
            <p:cNvSpPr>
              <a:spLocks noChangeArrowheads="1"/>
            </p:cNvSpPr>
            <p:nvPr/>
          </p:nvSpPr>
          <p:spPr bwMode="auto">
            <a:xfrm>
              <a:off x="4736" y="1472"/>
              <a:ext cx="60" cy="5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Oval 257"/>
            <p:cNvSpPr>
              <a:spLocks noChangeArrowheads="1"/>
            </p:cNvSpPr>
            <p:nvPr/>
          </p:nvSpPr>
          <p:spPr bwMode="auto">
            <a:xfrm>
              <a:off x="4736" y="1567"/>
              <a:ext cx="60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258"/>
            <p:cNvSpPr/>
            <p:nvPr/>
          </p:nvSpPr>
          <p:spPr bwMode="auto">
            <a:xfrm>
              <a:off x="4698" y="1288"/>
              <a:ext cx="143" cy="48"/>
            </a:xfrm>
            <a:custGeom>
              <a:avLst/>
              <a:gdLst>
                <a:gd name="T0" fmla="*/ 29 w 60"/>
                <a:gd name="T1" fmla="*/ 20 h 20"/>
                <a:gd name="T2" fmla="*/ 0 w 60"/>
                <a:gd name="T3" fmla="*/ 5 h 20"/>
                <a:gd name="T4" fmla="*/ 1 w 60"/>
                <a:gd name="T5" fmla="*/ 3 h 20"/>
                <a:gd name="T6" fmla="*/ 4 w 60"/>
                <a:gd name="T7" fmla="*/ 3 h 20"/>
                <a:gd name="T8" fmla="*/ 29 w 60"/>
                <a:gd name="T9" fmla="*/ 16 h 20"/>
                <a:gd name="T10" fmla="*/ 56 w 60"/>
                <a:gd name="T11" fmla="*/ 1 h 20"/>
                <a:gd name="T12" fmla="*/ 58 w 60"/>
                <a:gd name="T13" fmla="*/ 1 h 20"/>
                <a:gd name="T14" fmla="*/ 59 w 60"/>
                <a:gd name="T15" fmla="*/ 4 h 20"/>
                <a:gd name="T16" fmla="*/ 29 w 60"/>
                <a:gd name="T1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20">
                  <a:moveTo>
                    <a:pt x="29" y="20"/>
                  </a:moveTo>
                  <a:cubicBezTo>
                    <a:pt x="18" y="20"/>
                    <a:pt x="7" y="14"/>
                    <a:pt x="0" y="5"/>
                  </a:cubicBezTo>
                  <a:cubicBezTo>
                    <a:pt x="0" y="5"/>
                    <a:pt x="0" y="3"/>
                    <a:pt x="1" y="3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10" y="11"/>
                    <a:pt x="19" y="16"/>
                    <a:pt x="29" y="16"/>
                  </a:cubicBezTo>
                  <a:cubicBezTo>
                    <a:pt x="40" y="16"/>
                    <a:pt x="50" y="10"/>
                    <a:pt x="56" y="1"/>
                  </a:cubicBezTo>
                  <a:cubicBezTo>
                    <a:pt x="56" y="0"/>
                    <a:pt x="57" y="0"/>
                    <a:pt x="58" y="1"/>
                  </a:cubicBezTo>
                  <a:cubicBezTo>
                    <a:pt x="59" y="1"/>
                    <a:pt x="60" y="3"/>
                    <a:pt x="59" y="4"/>
                  </a:cubicBezTo>
                  <a:cubicBezTo>
                    <a:pt x="52" y="14"/>
                    <a:pt x="41" y="20"/>
                    <a:pt x="29" y="20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259"/>
            <p:cNvSpPr/>
            <p:nvPr/>
          </p:nvSpPr>
          <p:spPr bwMode="auto">
            <a:xfrm>
              <a:off x="4779" y="995"/>
              <a:ext cx="12" cy="60"/>
            </a:xfrm>
            <a:custGeom>
              <a:avLst/>
              <a:gdLst>
                <a:gd name="T0" fmla="*/ 2 w 5"/>
                <a:gd name="T1" fmla="*/ 25 h 25"/>
                <a:gd name="T2" fmla="*/ 2 w 5"/>
                <a:gd name="T3" fmla="*/ 25 h 25"/>
                <a:gd name="T4" fmla="*/ 0 w 5"/>
                <a:gd name="T5" fmla="*/ 23 h 25"/>
                <a:gd name="T6" fmla="*/ 1 w 5"/>
                <a:gd name="T7" fmla="*/ 2 h 25"/>
                <a:gd name="T8" fmla="*/ 3 w 5"/>
                <a:gd name="T9" fmla="*/ 0 h 25"/>
                <a:gd name="T10" fmla="*/ 5 w 5"/>
                <a:gd name="T11" fmla="*/ 2 h 25"/>
                <a:gd name="T12" fmla="*/ 4 w 5"/>
                <a:gd name="T13" fmla="*/ 23 h 25"/>
                <a:gd name="T14" fmla="*/ 2 w 5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5"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1" y="25"/>
                    <a:pt x="0" y="24"/>
                    <a:pt x="0" y="2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" y="0"/>
                    <a:pt x="5" y="1"/>
                    <a:pt x="5" y="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4"/>
                    <a:pt x="3" y="25"/>
                    <a:pt x="2" y="25"/>
                  </a:cubicBezTo>
                  <a:close/>
                </a:path>
              </a:pathLst>
            </a:custGeom>
            <a:solidFill>
              <a:srgbClr val="A97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260"/>
            <p:cNvSpPr/>
            <p:nvPr/>
          </p:nvSpPr>
          <p:spPr bwMode="auto">
            <a:xfrm>
              <a:off x="4779" y="998"/>
              <a:ext cx="31" cy="36"/>
            </a:xfrm>
            <a:custGeom>
              <a:avLst/>
              <a:gdLst>
                <a:gd name="T0" fmla="*/ 3 w 13"/>
                <a:gd name="T1" fmla="*/ 15 h 15"/>
                <a:gd name="T2" fmla="*/ 2 w 13"/>
                <a:gd name="T3" fmla="*/ 14 h 15"/>
                <a:gd name="T4" fmla="*/ 1 w 13"/>
                <a:gd name="T5" fmla="*/ 11 h 15"/>
                <a:gd name="T6" fmla="*/ 9 w 13"/>
                <a:gd name="T7" fmla="*/ 1 h 15"/>
                <a:gd name="T8" fmla="*/ 11 w 13"/>
                <a:gd name="T9" fmla="*/ 0 h 15"/>
                <a:gd name="T10" fmla="*/ 12 w 13"/>
                <a:gd name="T11" fmla="*/ 3 h 15"/>
                <a:gd name="T12" fmla="*/ 4 w 13"/>
                <a:gd name="T13" fmla="*/ 14 h 15"/>
                <a:gd name="T14" fmla="*/ 3 w 13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3" y="15"/>
                  </a:moveTo>
                  <a:cubicBezTo>
                    <a:pt x="2" y="15"/>
                    <a:pt x="2" y="14"/>
                    <a:pt x="2" y="14"/>
                  </a:cubicBezTo>
                  <a:cubicBezTo>
                    <a:pt x="1" y="14"/>
                    <a:pt x="0" y="12"/>
                    <a:pt x="1" y="1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11" y="0"/>
                    <a:pt x="11" y="0"/>
                  </a:cubicBezTo>
                  <a:cubicBezTo>
                    <a:pt x="12" y="1"/>
                    <a:pt x="13" y="2"/>
                    <a:pt x="12" y="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3" y="15"/>
                    <a:pt x="3" y="15"/>
                  </a:cubicBezTo>
                  <a:close/>
                </a:path>
              </a:pathLst>
            </a:custGeom>
            <a:solidFill>
              <a:srgbClr val="A97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261"/>
            <p:cNvSpPr/>
            <p:nvPr/>
          </p:nvSpPr>
          <p:spPr bwMode="auto">
            <a:xfrm>
              <a:off x="4755" y="995"/>
              <a:ext cx="14" cy="60"/>
            </a:xfrm>
            <a:custGeom>
              <a:avLst/>
              <a:gdLst>
                <a:gd name="T0" fmla="*/ 4 w 6"/>
                <a:gd name="T1" fmla="*/ 25 h 25"/>
                <a:gd name="T2" fmla="*/ 2 w 6"/>
                <a:gd name="T3" fmla="*/ 23 h 25"/>
                <a:gd name="T4" fmla="*/ 0 w 6"/>
                <a:gd name="T5" fmla="*/ 2 h 25"/>
                <a:gd name="T6" fmla="*/ 1 w 6"/>
                <a:gd name="T7" fmla="*/ 0 h 25"/>
                <a:gd name="T8" fmla="*/ 4 w 6"/>
                <a:gd name="T9" fmla="*/ 2 h 25"/>
                <a:gd name="T10" fmla="*/ 6 w 6"/>
                <a:gd name="T11" fmla="*/ 23 h 25"/>
                <a:gd name="T12" fmla="*/ 4 w 6"/>
                <a:gd name="T13" fmla="*/ 25 h 25"/>
                <a:gd name="T14" fmla="*/ 4 w 6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5">
                  <a:moveTo>
                    <a:pt x="4" y="25"/>
                  </a:moveTo>
                  <a:cubicBezTo>
                    <a:pt x="3" y="25"/>
                    <a:pt x="2" y="24"/>
                    <a:pt x="2" y="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6" y="24"/>
                    <a:pt x="5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lose/>
                </a:path>
              </a:pathLst>
            </a:custGeom>
            <a:solidFill>
              <a:srgbClr val="A97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Oval 262"/>
            <p:cNvSpPr>
              <a:spLocks noChangeArrowheads="1"/>
            </p:cNvSpPr>
            <p:nvPr/>
          </p:nvSpPr>
          <p:spPr bwMode="auto">
            <a:xfrm>
              <a:off x="4750" y="1203"/>
              <a:ext cx="38" cy="38"/>
            </a:xfrm>
            <a:prstGeom prst="ellipse">
              <a:avLst/>
            </a:prstGeom>
            <a:solidFill>
              <a:srgbClr val="F15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263"/>
            <p:cNvSpPr/>
            <p:nvPr/>
          </p:nvSpPr>
          <p:spPr bwMode="auto">
            <a:xfrm>
              <a:off x="4750" y="1226"/>
              <a:ext cx="36" cy="53"/>
            </a:xfrm>
            <a:custGeom>
              <a:avLst/>
              <a:gdLst>
                <a:gd name="T0" fmla="*/ 0 w 36"/>
                <a:gd name="T1" fmla="*/ 0 h 53"/>
                <a:gd name="T2" fmla="*/ 19 w 36"/>
                <a:gd name="T3" fmla="*/ 53 h 53"/>
                <a:gd name="T4" fmla="*/ 36 w 36"/>
                <a:gd name="T5" fmla="*/ 0 h 53"/>
                <a:gd name="T6" fmla="*/ 0 w 36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53">
                  <a:moveTo>
                    <a:pt x="0" y="0"/>
                  </a:moveTo>
                  <a:lnTo>
                    <a:pt x="19" y="53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8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Oval 264"/>
            <p:cNvSpPr>
              <a:spLocks noChangeArrowheads="1"/>
            </p:cNvSpPr>
            <p:nvPr/>
          </p:nvSpPr>
          <p:spPr bwMode="auto">
            <a:xfrm>
              <a:off x="4529" y="1434"/>
              <a:ext cx="38" cy="38"/>
            </a:xfrm>
            <a:prstGeom prst="ellipse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Oval 265"/>
            <p:cNvSpPr>
              <a:spLocks noChangeArrowheads="1"/>
            </p:cNvSpPr>
            <p:nvPr/>
          </p:nvSpPr>
          <p:spPr bwMode="auto">
            <a:xfrm>
              <a:off x="4969" y="1434"/>
              <a:ext cx="39" cy="38"/>
            </a:xfrm>
            <a:prstGeom prst="ellipse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266"/>
            <p:cNvSpPr/>
            <p:nvPr/>
          </p:nvSpPr>
          <p:spPr bwMode="auto">
            <a:xfrm>
              <a:off x="4317" y="1315"/>
              <a:ext cx="248" cy="152"/>
            </a:xfrm>
            <a:custGeom>
              <a:avLst/>
              <a:gdLst>
                <a:gd name="T0" fmla="*/ 97 w 104"/>
                <a:gd name="T1" fmla="*/ 64 h 64"/>
                <a:gd name="T2" fmla="*/ 94 w 104"/>
                <a:gd name="T3" fmla="*/ 63 h 64"/>
                <a:gd name="T4" fmla="*/ 4 w 104"/>
                <a:gd name="T5" fmla="*/ 12 h 64"/>
                <a:gd name="T6" fmla="*/ 2 w 104"/>
                <a:gd name="T7" fmla="*/ 4 h 64"/>
                <a:gd name="T8" fmla="*/ 10 w 104"/>
                <a:gd name="T9" fmla="*/ 2 h 64"/>
                <a:gd name="T10" fmla="*/ 100 w 104"/>
                <a:gd name="T11" fmla="*/ 53 h 64"/>
                <a:gd name="T12" fmla="*/ 102 w 104"/>
                <a:gd name="T13" fmla="*/ 61 h 64"/>
                <a:gd name="T14" fmla="*/ 97 w 104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64">
                  <a:moveTo>
                    <a:pt x="97" y="64"/>
                  </a:moveTo>
                  <a:cubicBezTo>
                    <a:pt x="96" y="64"/>
                    <a:pt x="95" y="64"/>
                    <a:pt x="94" y="6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" y="11"/>
                    <a:pt x="0" y="7"/>
                    <a:pt x="2" y="4"/>
                  </a:cubicBezTo>
                  <a:cubicBezTo>
                    <a:pt x="3" y="1"/>
                    <a:pt x="7" y="0"/>
                    <a:pt x="10" y="2"/>
                  </a:cubicBezTo>
                  <a:cubicBezTo>
                    <a:pt x="100" y="53"/>
                    <a:pt x="100" y="53"/>
                    <a:pt x="100" y="53"/>
                  </a:cubicBezTo>
                  <a:cubicBezTo>
                    <a:pt x="103" y="54"/>
                    <a:pt x="104" y="58"/>
                    <a:pt x="102" y="61"/>
                  </a:cubicBezTo>
                  <a:cubicBezTo>
                    <a:pt x="101" y="63"/>
                    <a:pt x="99" y="64"/>
                    <a:pt x="97" y="64"/>
                  </a:cubicBezTo>
                  <a:close/>
                </a:path>
              </a:pathLst>
            </a:custGeom>
            <a:solidFill>
              <a:srgbClr val="A97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267"/>
            <p:cNvSpPr/>
            <p:nvPr/>
          </p:nvSpPr>
          <p:spPr bwMode="auto">
            <a:xfrm>
              <a:off x="4350" y="1274"/>
              <a:ext cx="60" cy="102"/>
            </a:xfrm>
            <a:custGeom>
              <a:avLst/>
              <a:gdLst>
                <a:gd name="T0" fmla="*/ 18 w 25"/>
                <a:gd name="T1" fmla="*/ 43 h 43"/>
                <a:gd name="T2" fmla="*/ 12 w 25"/>
                <a:gd name="T3" fmla="*/ 39 h 43"/>
                <a:gd name="T4" fmla="*/ 2 w 25"/>
                <a:gd name="T5" fmla="*/ 8 h 43"/>
                <a:gd name="T6" fmla="*/ 5 w 25"/>
                <a:gd name="T7" fmla="*/ 1 h 43"/>
                <a:gd name="T8" fmla="*/ 13 w 25"/>
                <a:gd name="T9" fmla="*/ 5 h 43"/>
                <a:gd name="T10" fmla="*/ 24 w 25"/>
                <a:gd name="T11" fmla="*/ 35 h 43"/>
                <a:gd name="T12" fmla="*/ 20 w 25"/>
                <a:gd name="T13" fmla="*/ 43 h 43"/>
                <a:gd name="T14" fmla="*/ 18 w 25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18" y="43"/>
                  </a:moveTo>
                  <a:cubicBezTo>
                    <a:pt x="15" y="43"/>
                    <a:pt x="13" y="42"/>
                    <a:pt x="12" y="3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5"/>
                    <a:pt x="2" y="2"/>
                    <a:pt x="5" y="1"/>
                  </a:cubicBezTo>
                  <a:cubicBezTo>
                    <a:pt x="8" y="0"/>
                    <a:pt x="12" y="1"/>
                    <a:pt x="13" y="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5" y="38"/>
                    <a:pt x="23" y="42"/>
                    <a:pt x="20" y="43"/>
                  </a:cubicBezTo>
                  <a:cubicBezTo>
                    <a:pt x="19" y="43"/>
                    <a:pt x="18" y="43"/>
                    <a:pt x="18" y="43"/>
                  </a:cubicBezTo>
                  <a:close/>
                </a:path>
              </a:pathLst>
            </a:custGeom>
            <a:solidFill>
              <a:srgbClr val="A97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268"/>
            <p:cNvSpPr/>
            <p:nvPr/>
          </p:nvSpPr>
          <p:spPr bwMode="auto">
            <a:xfrm>
              <a:off x="4974" y="1315"/>
              <a:ext cx="245" cy="152"/>
            </a:xfrm>
            <a:custGeom>
              <a:avLst/>
              <a:gdLst>
                <a:gd name="T0" fmla="*/ 6 w 103"/>
                <a:gd name="T1" fmla="*/ 64 h 64"/>
                <a:gd name="T2" fmla="*/ 1 w 103"/>
                <a:gd name="T3" fmla="*/ 61 h 64"/>
                <a:gd name="T4" fmla="*/ 3 w 103"/>
                <a:gd name="T5" fmla="*/ 53 h 64"/>
                <a:gd name="T6" fmla="*/ 93 w 103"/>
                <a:gd name="T7" fmla="*/ 2 h 64"/>
                <a:gd name="T8" fmla="*/ 102 w 103"/>
                <a:gd name="T9" fmla="*/ 4 h 64"/>
                <a:gd name="T10" fmla="*/ 99 w 103"/>
                <a:gd name="T11" fmla="*/ 12 h 64"/>
                <a:gd name="T12" fmla="*/ 9 w 103"/>
                <a:gd name="T13" fmla="*/ 63 h 64"/>
                <a:gd name="T14" fmla="*/ 6 w 103"/>
                <a:gd name="T1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64">
                  <a:moveTo>
                    <a:pt x="6" y="64"/>
                  </a:moveTo>
                  <a:cubicBezTo>
                    <a:pt x="4" y="64"/>
                    <a:pt x="2" y="63"/>
                    <a:pt x="1" y="61"/>
                  </a:cubicBezTo>
                  <a:cubicBezTo>
                    <a:pt x="0" y="58"/>
                    <a:pt x="1" y="54"/>
                    <a:pt x="3" y="53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6" y="0"/>
                    <a:pt x="100" y="1"/>
                    <a:pt x="102" y="4"/>
                  </a:cubicBezTo>
                  <a:cubicBezTo>
                    <a:pt x="103" y="7"/>
                    <a:pt x="102" y="11"/>
                    <a:pt x="99" y="1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8" y="64"/>
                    <a:pt x="7" y="64"/>
                    <a:pt x="6" y="64"/>
                  </a:cubicBezTo>
                  <a:close/>
                </a:path>
              </a:pathLst>
            </a:custGeom>
            <a:solidFill>
              <a:srgbClr val="A97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269"/>
            <p:cNvSpPr/>
            <p:nvPr/>
          </p:nvSpPr>
          <p:spPr bwMode="auto">
            <a:xfrm>
              <a:off x="5129" y="1274"/>
              <a:ext cx="57" cy="102"/>
            </a:xfrm>
            <a:custGeom>
              <a:avLst/>
              <a:gdLst>
                <a:gd name="T0" fmla="*/ 6 w 24"/>
                <a:gd name="T1" fmla="*/ 43 h 43"/>
                <a:gd name="T2" fmla="*/ 4 w 24"/>
                <a:gd name="T3" fmla="*/ 43 h 43"/>
                <a:gd name="T4" fmla="*/ 1 w 24"/>
                <a:gd name="T5" fmla="*/ 35 h 43"/>
                <a:gd name="T6" fmla="*/ 11 w 24"/>
                <a:gd name="T7" fmla="*/ 5 h 43"/>
                <a:gd name="T8" fmla="*/ 19 w 24"/>
                <a:gd name="T9" fmla="*/ 1 h 43"/>
                <a:gd name="T10" fmla="*/ 23 w 24"/>
                <a:gd name="T11" fmla="*/ 8 h 43"/>
                <a:gd name="T12" fmla="*/ 12 w 24"/>
                <a:gd name="T13" fmla="*/ 39 h 43"/>
                <a:gd name="T14" fmla="*/ 6 w 24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43">
                  <a:moveTo>
                    <a:pt x="6" y="43"/>
                  </a:moveTo>
                  <a:cubicBezTo>
                    <a:pt x="6" y="43"/>
                    <a:pt x="5" y="43"/>
                    <a:pt x="4" y="43"/>
                  </a:cubicBezTo>
                  <a:cubicBezTo>
                    <a:pt x="1" y="42"/>
                    <a:pt x="0" y="38"/>
                    <a:pt x="1" y="3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1"/>
                    <a:pt x="16" y="0"/>
                    <a:pt x="19" y="1"/>
                  </a:cubicBezTo>
                  <a:cubicBezTo>
                    <a:pt x="22" y="2"/>
                    <a:pt x="24" y="5"/>
                    <a:pt x="23" y="8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1" y="42"/>
                    <a:pt x="9" y="43"/>
                    <a:pt x="6" y="43"/>
                  </a:cubicBezTo>
                  <a:close/>
                </a:path>
              </a:pathLst>
            </a:custGeom>
            <a:solidFill>
              <a:srgbClr val="A97B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6" name="Group 272"/>
          <p:cNvGrpSpPr>
            <a:grpSpLocks noChangeAspect="1"/>
          </p:cNvGrpSpPr>
          <p:nvPr/>
        </p:nvGrpSpPr>
        <p:grpSpPr bwMode="auto">
          <a:xfrm>
            <a:off x="10028890" y="3027303"/>
            <a:ext cx="680906" cy="764895"/>
            <a:chOff x="6371" y="1595"/>
            <a:chExt cx="681" cy="765"/>
          </a:xfrm>
        </p:grpSpPr>
        <p:sp>
          <p:nvSpPr>
            <p:cNvPr id="127" name="Freeform 274"/>
            <p:cNvSpPr/>
            <p:nvPr/>
          </p:nvSpPr>
          <p:spPr bwMode="auto">
            <a:xfrm>
              <a:off x="6468" y="2053"/>
              <a:ext cx="134" cy="69"/>
            </a:xfrm>
            <a:custGeom>
              <a:avLst/>
              <a:gdLst>
                <a:gd name="T0" fmla="*/ 56 w 56"/>
                <a:gd name="T1" fmla="*/ 0 h 29"/>
                <a:gd name="T2" fmla="*/ 0 w 56"/>
                <a:gd name="T3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6" h="29">
                  <a:moveTo>
                    <a:pt x="56" y="0"/>
                  </a:moveTo>
                  <a:cubicBezTo>
                    <a:pt x="56" y="0"/>
                    <a:pt x="27" y="29"/>
                    <a:pt x="0" y="24"/>
                  </a:cubicBezTo>
                </a:path>
              </a:pathLst>
            </a:custGeom>
            <a:noFill/>
            <a:ln w="15875" cap="rnd">
              <a:solidFill>
                <a:srgbClr val="FFFFF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8" name="Freeform 275"/>
            <p:cNvSpPr/>
            <p:nvPr/>
          </p:nvSpPr>
          <p:spPr bwMode="auto">
            <a:xfrm>
              <a:off x="6521" y="1669"/>
              <a:ext cx="455" cy="455"/>
            </a:xfrm>
            <a:custGeom>
              <a:avLst/>
              <a:gdLst>
                <a:gd name="T0" fmla="*/ 79 w 191"/>
                <a:gd name="T1" fmla="*/ 179 h 191"/>
                <a:gd name="T2" fmla="*/ 37 w 191"/>
                <a:gd name="T3" fmla="*/ 179 h 191"/>
                <a:gd name="T4" fmla="*/ 12 w 191"/>
                <a:gd name="T5" fmla="*/ 154 h 191"/>
                <a:gd name="T6" fmla="*/ 12 w 191"/>
                <a:gd name="T7" fmla="*/ 112 h 191"/>
                <a:gd name="T8" fmla="*/ 112 w 191"/>
                <a:gd name="T9" fmla="*/ 12 h 191"/>
                <a:gd name="T10" fmla="*/ 155 w 191"/>
                <a:gd name="T11" fmla="*/ 12 h 191"/>
                <a:gd name="T12" fmla="*/ 180 w 191"/>
                <a:gd name="T13" fmla="*/ 37 h 191"/>
                <a:gd name="T14" fmla="*/ 179 w 191"/>
                <a:gd name="T15" fmla="*/ 79 h 191"/>
                <a:gd name="T16" fmla="*/ 79 w 191"/>
                <a:gd name="T17" fmla="*/ 179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91">
                  <a:moveTo>
                    <a:pt x="79" y="179"/>
                  </a:moveTo>
                  <a:cubicBezTo>
                    <a:pt x="68" y="191"/>
                    <a:pt x="49" y="191"/>
                    <a:pt x="37" y="179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0" y="143"/>
                    <a:pt x="0" y="124"/>
                    <a:pt x="12" y="112"/>
                  </a:cubicBezTo>
                  <a:cubicBezTo>
                    <a:pt x="112" y="12"/>
                    <a:pt x="112" y="12"/>
                    <a:pt x="112" y="12"/>
                  </a:cubicBezTo>
                  <a:cubicBezTo>
                    <a:pt x="124" y="0"/>
                    <a:pt x="143" y="0"/>
                    <a:pt x="155" y="12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91" y="49"/>
                    <a:pt x="191" y="68"/>
                    <a:pt x="179" y="79"/>
                  </a:cubicBezTo>
                  <a:lnTo>
                    <a:pt x="79" y="179"/>
                  </a:lnTo>
                  <a:close/>
                </a:path>
              </a:pathLst>
            </a:custGeom>
            <a:solidFill>
              <a:srgbClr val="DE4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9" name="Freeform 276"/>
            <p:cNvSpPr/>
            <p:nvPr/>
          </p:nvSpPr>
          <p:spPr bwMode="auto">
            <a:xfrm>
              <a:off x="6726" y="1712"/>
              <a:ext cx="245" cy="141"/>
            </a:xfrm>
            <a:custGeom>
              <a:avLst/>
              <a:gdLst>
                <a:gd name="T0" fmla="*/ 0 w 103"/>
                <a:gd name="T1" fmla="*/ 20 h 59"/>
                <a:gd name="T2" fmla="*/ 95 w 103"/>
                <a:gd name="T3" fmla="*/ 59 h 59"/>
                <a:gd name="T4" fmla="*/ 102 w 103"/>
                <a:gd name="T5" fmla="*/ 34 h 59"/>
                <a:gd name="T6" fmla="*/ 20 w 103"/>
                <a:gd name="T7" fmla="*/ 0 h 59"/>
                <a:gd name="T8" fmla="*/ 0 w 103"/>
                <a:gd name="T9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9">
                  <a:moveTo>
                    <a:pt x="0" y="20"/>
                  </a:moveTo>
                  <a:cubicBezTo>
                    <a:pt x="95" y="59"/>
                    <a:pt x="95" y="59"/>
                    <a:pt x="95" y="59"/>
                  </a:cubicBezTo>
                  <a:cubicBezTo>
                    <a:pt x="101" y="52"/>
                    <a:pt x="103" y="42"/>
                    <a:pt x="102" y="34"/>
                  </a:cubicBezTo>
                  <a:cubicBezTo>
                    <a:pt x="20" y="0"/>
                    <a:pt x="20" y="0"/>
                    <a:pt x="20" y="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0" name="Freeform 277"/>
            <p:cNvSpPr/>
            <p:nvPr/>
          </p:nvSpPr>
          <p:spPr bwMode="auto">
            <a:xfrm>
              <a:off x="6626" y="1810"/>
              <a:ext cx="276" cy="143"/>
            </a:xfrm>
            <a:custGeom>
              <a:avLst/>
              <a:gdLst>
                <a:gd name="T0" fmla="*/ 0 w 276"/>
                <a:gd name="T1" fmla="*/ 47 h 143"/>
                <a:gd name="T2" fmla="*/ 228 w 276"/>
                <a:gd name="T3" fmla="*/ 143 h 143"/>
                <a:gd name="T4" fmla="*/ 276 w 276"/>
                <a:gd name="T5" fmla="*/ 95 h 143"/>
                <a:gd name="T6" fmla="*/ 47 w 276"/>
                <a:gd name="T7" fmla="*/ 0 h 143"/>
                <a:gd name="T8" fmla="*/ 0 w 276"/>
                <a:gd name="T9" fmla="*/ 4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143">
                  <a:moveTo>
                    <a:pt x="0" y="47"/>
                  </a:moveTo>
                  <a:lnTo>
                    <a:pt x="228" y="143"/>
                  </a:lnTo>
                  <a:lnTo>
                    <a:pt x="276" y="95"/>
                  </a:lnTo>
                  <a:lnTo>
                    <a:pt x="47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278"/>
            <p:cNvSpPr/>
            <p:nvPr/>
          </p:nvSpPr>
          <p:spPr bwMode="auto">
            <a:xfrm>
              <a:off x="6533" y="1910"/>
              <a:ext cx="269" cy="140"/>
            </a:xfrm>
            <a:custGeom>
              <a:avLst/>
              <a:gdLst>
                <a:gd name="T0" fmla="*/ 113 w 113"/>
                <a:gd name="T1" fmla="*/ 39 h 59"/>
                <a:gd name="T2" fmla="*/ 18 w 113"/>
                <a:gd name="T3" fmla="*/ 0 h 59"/>
                <a:gd name="T4" fmla="*/ 7 w 113"/>
                <a:gd name="T5" fmla="*/ 11 h 59"/>
                <a:gd name="T6" fmla="*/ 0 w 113"/>
                <a:gd name="T7" fmla="*/ 21 h 59"/>
                <a:gd name="T8" fmla="*/ 93 w 113"/>
                <a:gd name="T9" fmla="*/ 59 h 59"/>
                <a:gd name="T10" fmla="*/ 113 w 113"/>
                <a:gd name="T11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59">
                  <a:moveTo>
                    <a:pt x="113" y="39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4" y="14"/>
                    <a:pt x="2" y="17"/>
                    <a:pt x="0" y="21"/>
                  </a:cubicBezTo>
                  <a:cubicBezTo>
                    <a:pt x="93" y="59"/>
                    <a:pt x="93" y="59"/>
                    <a:pt x="93" y="59"/>
                  </a:cubicBezTo>
                  <a:lnTo>
                    <a:pt x="113" y="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279"/>
            <p:cNvSpPr/>
            <p:nvPr/>
          </p:nvSpPr>
          <p:spPr bwMode="auto">
            <a:xfrm>
              <a:off x="6552" y="2041"/>
              <a:ext cx="150" cy="83"/>
            </a:xfrm>
            <a:custGeom>
              <a:avLst/>
              <a:gdLst>
                <a:gd name="T0" fmla="*/ 0 w 63"/>
                <a:gd name="T1" fmla="*/ 0 h 35"/>
                <a:gd name="T2" fmla="*/ 24 w 63"/>
                <a:gd name="T3" fmla="*/ 23 h 35"/>
                <a:gd name="T4" fmla="*/ 63 w 63"/>
                <a:gd name="T5" fmla="*/ 26 h 35"/>
                <a:gd name="T6" fmla="*/ 0 w 63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35">
                  <a:moveTo>
                    <a:pt x="0" y="0"/>
                  </a:moveTo>
                  <a:cubicBezTo>
                    <a:pt x="24" y="23"/>
                    <a:pt x="24" y="23"/>
                    <a:pt x="24" y="23"/>
                  </a:cubicBezTo>
                  <a:cubicBezTo>
                    <a:pt x="35" y="34"/>
                    <a:pt x="52" y="35"/>
                    <a:pt x="63" y="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280"/>
            <p:cNvSpPr/>
            <p:nvPr/>
          </p:nvSpPr>
          <p:spPr bwMode="auto">
            <a:xfrm>
              <a:off x="6764" y="1595"/>
              <a:ext cx="288" cy="288"/>
            </a:xfrm>
            <a:custGeom>
              <a:avLst/>
              <a:gdLst>
                <a:gd name="T0" fmla="*/ 7 w 121"/>
                <a:gd name="T1" fmla="*/ 33 h 121"/>
                <a:gd name="T2" fmla="*/ 1 w 121"/>
                <a:gd name="T3" fmla="*/ 28 h 121"/>
                <a:gd name="T4" fmla="*/ 0 w 121"/>
                <a:gd name="T5" fmla="*/ 24 h 121"/>
                <a:gd name="T6" fmla="*/ 0 w 121"/>
                <a:gd name="T7" fmla="*/ 24 h 121"/>
                <a:gd name="T8" fmla="*/ 0 w 121"/>
                <a:gd name="T9" fmla="*/ 24 h 121"/>
                <a:gd name="T10" fmla="*/ 0 w 121"/>
                <a:gd name="T11" fmla="*/ 23 h 121"/>
                <a:gd name="T12" fmla="*/ 7 w 121"/>
                <a:gd name="T13" fmla="*/ 16 h 121"/>
                <a:gd name="T14" fmla="*/ 114 w 121"/>
                <a:gd name="T15" fmla="*/ 0 h 121"/>
                <a:gd name="T16" fmla="*/ 115 w 121"/>
                <a:gd name="T17" fmla="*/ 0 h 121"/>
                <a:gd name="T18" fmla="*/ 117 w 121"/>
                <a:gd name="T19" fmla="*/ 0 h 121"/>
                <a:gd name="T20" fmla="*/ 117 w 121"/>
                <a:gd name="T21" fmla="*/ 0 h 121"/>
                <a:gd name="T22" fmla="*/ 118 w 121"/>
                <a:gd name="T23" fmla="*/ 0 h 121"/>
                <a:gd name="T24" fmla="*/ 118 w 121"/>
                <a:gd name="T25" fmla="*/ 0 h 121"/>
                <a:gd name="T26" fmla="*/ 119 w 121"/>
                <a:gd name="T27" fmla="*/ 1 h 121"/>
                <a:gd name="T28" fmla="*/ 119 w 121"/>
                <a:gd name="T29" fmla="*/ 1 h 121"/>
                <a:gd name="T30" fmla="*/ 120 w 121"/>
                <a:gd name="T31" fmla="*/ 2 h 121"/>
                <a:gd name="T32" fmla="*/ 120 w 121"/>
                <a:gd name="T33" fmla="*/ 2 h 121"/>
                <a:gd name="T34" fmla="*/ 120 w 121"/>
                <a:gd name="T35" fmla="*/ 2 h 121"/>
                <a:gd name="T36" fmla="*/ 120 w 121"/>
                <a:gd name="T37" fmla="*/ 3 h 121"/>
                <a:gd name="T38" fmla="*/ 120 w 121"/>
                <a:gd name="T39" fmla="*/ 3 h 121"/>
                <a:gd name="T40" fmla="*/ 121 w 121"/>
                <a:gd name="T41" fmla="*/ 6 h 121"/>
                <a:gd name="T42" fmla="*/ 121 w 121"/>
                <a:gd name="T43" fmla="*/ 6 h 121"/>
                <a:gd name="T44" fmla="*/ 104 w 121"/>
                <a:gd name="T45" fmla="*/ 113 h 121"/>
                <a:gd name="T46" fmla="*/ 104 w 121"/>
                <a:gd name="T47" fmla="*/ 115 h 121"/>
                <a:gd name="T48" fmla="*/ 104 w 121"/>
                <a:gd name="T49" fmla="*/ 115 h 121"/>
                <a:gd name="T50" fmla="*/ 103 w 121"/>
                <a:gd name="T51" fmla="*/ 116 h 121"/>
                <a:gd name="T52" fmla="*/ 103 w 121"/>
                <a:gd name="T53" fmla="*/ 117 h 121"/>
                <a:gd name="T54" fmla="*/ 102 w 121"/>
                <a:gd name="T55" fmla="*/ 117 h 121"/>
                <a:gd name="T56" fmla="*/ 102 w 121"/>
                <a:gd name="T57" fmla="*/ 118 h 121"/>
                <a:gd name="T58" fmla="*/ 102 w 121"/>
                <a:gd name="T59" fmla="*/ 118 h 121"/>
                <a:gd name="T60" fmla="*/ 102 w 121"/>
                <a:gd name="T61" fmla="*/ 118 h 121"/>
                <a:gd name="T62" fmla="*/ 92 w 121"/>
                <a:gd name="T63" fmla="*/ 119 h 121"/>
                <a:gd name="T64" fmla="*/ 86 w 121"/>
                <a:gd name="T65" fmla="*/ 112 h 121"/>
                <a:gd name="T66" fmla="*/ 7 w 121"/>
                <a:gd name="T67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1" h="121">
                  <a:moveTo>
                    <a:pt x="7" y="33"/>
                  </a:moveTo>
                  <a:cubicBezTo>
                    <a:pt x="1" y="28"/>
                    <a:pt x="1" y="28"/>
                    <a:pt x="1" y="28"/>
                  </a:cubicBezTo>
                  <a:cubicBezTo>
                    <a:pt x="0" y="27"/>
                    <a:pt x="0" y="25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0"/>
                    <a:pt x="4" y="16"/>
                    <a:pt x="7" y="1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4" y="0"/>
                    <a:pt x="115" y="0"/>
                    <a:pt x="115" y="0"/>
                  </a:cubicBezTo>
                  <a:cubicBezTo>
                    <a:pt x="116" y="0"/>
                    <a:pt x="116" y="0"/>
                    <a:pt x="117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19" y="1"/>
                    <a:pt x="119" y="1"/>
                  </a:cubicBezTo>
                  <a:cubicBezTo>
                    <a:pt x="119" y="1"/>
                    <a:pt x="119" y="1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2"/>
                    <a:pt x="120" y="2"/>
                    <a:pt x="120" y="2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4"/>
                    <a:pt x="121" y="5"/>
                    <a:pt x="121" y="6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04" y="113"/>
                    <a:pt x="104" y="113"/>
                    <a:pt x="104" y="113"/>
                  </a:cubicBezTo>
                  <a:cubicBezTo>
                    <a:pt x="104" y="114"/>
                    <a:pt x="104" y="115"/>
                    <a:pt x="104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3" y="117"/>
                    <a:pt x="102" y="117"/>
                    <a:pt x="102" y="117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99" y="121"/>
                    <a:pt x="95" y="121"/>
                    <a:pt x="92" y="119"/>
                  </a:cubicBezTo>
                  <a:cubicBezTo>
                    <a:pt x="86" y="112"/>
                    <a:pt x="86" y="112"/>
                    <a:pt x="86" y="112"/>
                  </a:cubicBezTo>
                  <a:lnTo>
                    <a:pt x="7" y="33"/>
                  </a:lnTo>
                  <a:close/>
                </a:path>
              </a:pathLst>
            </a:custGeom>
            <a:solidFill>
              <a:srgbClr val="DE47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" name="Freeform 281"/>
            <p:cNvSpPr/>
            <p:nvPr/>
          </p:nvSpPr>
          <p:spPr bwMode="auto">
            <a:xfrm>
              <a:off x="6371" y="2060"/>
              <a:ext cx="112" cy="90"/>
            </a:xfrm>
            <a:custGeom>
              <a:avLst/>
              <a:gdLst>
                <a:gd name="T0" fmla="*/ 9 w 47"/>
                <a:gd name="T1" fmla="*/ 13 h 38"/>
                <a:gd name="T2" fmla="*/ 15 w 47"/>
                <a:gd name="T3" fmla="*/ 11 h 38"/>
                <a:gd name="T4" fmla="*/ 21 w 47"/>
                <a:gd name="T5" fmla="*/ 11 h 38"/>
                <a:gd name="T6" fmla="*/ 11 w 47"/>
                <a:gd name="T7" fmla="*/ 17 h 38"/>
                <a:gd name="T8" fmla="*/ 0 w 47"/>
                <a:gd name="T9" fmla="*/ 20 h 38"/>
                <a:gd name="T10" fmla="*/ 31 w 47"/>
                <a:gd name="T11" fmla="*/ 35 h 38"/>
                <a:gd name="T12" fmla="*/ 31 w 47"/>
                <a:gd name="T13" fmla="*/ 35 h 38"/>
                <a:gd name="T14" fmla="*/ 46 w 47"/>
                <a:gd name="T15" fmla="*/ 16 h 38"/>
                <a:gd name="T16" fmla="*/ 27 w 47"/>
                <a:gd name="T17" fmla="*/ 1 h 38"/>
                <a:gd name="T18" fmla="*/ 9 w 47"/>
                <a:gd name="T19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38">
                  <a:moveTo>
                    <a:pt x="9" y="13"/>
                  </a:moveTo>
                  <a:cubicBezTo>
                    <a:pt x="9" y="13"/>
                    <a:pt x="12" y="12"/>
                    <a:pt x="15" y="11"/>
                  </a:cubicBezTo>
                  <a:cubicBezTo>
                    <a:pt x="18" y="11"/>
                    <a:pt x="21" y="11"/>
                    <a:pt x="21" y="11"/>
                  </a:cubicBezTo>
                  <a:cubicBezTo>
                    <a:pt x="21" y="11"/>
                    <a:pt x="17" y="15"/>
                    <a:pt x="11" y="17"/>
                  </a:cubicBezTo>
                  <a:cubicBezTo>
                    <a:pt x="5" y="20"/>
                    <a:pt x="0" y="20"/>
                    <a:pt x="0" y="20"/>
                  </a:cubicBezTo>
                  <a:cubicBezTo>
                    <a:pt x="14" y="38"/>
                    <a:pt x="30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40" y="34"/>
                    <a:pt x="47" y="26"/>
                    <a:pt x="46" y="16"/>
                  </a:cubicBezTo>
                  <a:cubicBezTo>
                    <a:pt x="45" y="7"/>
                    <a:pt x="36" y="0"/>
                    <a:pt x="27" y="1"/>
                  </a:cubicBezTo>
                  <a:cubicBezTo>
                    <a:pt x="17" y="2"/>
                    <a:pt x="9" y="13"/>
                    <a:pt x="9" y="13"/>
                  </a:cubicBezTo>
                  <a:close/>
                </a:path>
              </a:pathLst>
            </a:custGeom>
            <a:solidFill>
              <a:srgbClr val="F15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5" name="Freeform 282"/>
            <p:cNvSpPr/>
            <p:nvPr/>
          </p:nvSpPr>
          <p:spPr bwMode="auto">
            <a:xfrm>
              <a:off x="6371" y="2065"/>
              <a:ext cx="100" cy="85"/>
            </a:xfrm>
            <a:custGeom>
              <a:avLst/>
              <a:gdLst>
                <a:gd name="T0" fmla="*/ 23 w 42"/>
                <a:gd name="T1" fmla="*/ 1 h 36"/>
                <a:gd name="T2" fmla="*/ 19 w 42"/>
                <a:gd name="T3" fmla="*/ 2 h 36"/>
                <a:gd name="T4" fmla="*/ 9 w 42"/>
                <a:gd name="T5" fmla="*/ 11 h 36"/>
                <a:gd name="T6" fmla="*/ 15 w 42"/>
                <a:gd name="T7" fmla="*/ 9 h 36"/>
                <a:gd name="T8" fmla="*/ 21 w 42"/>
                <a:gd name="T9" fmla="*/ 9 h 36"/>
                <a:gd name="T10" fmla="*/ 11 w 42"/>
                <a:gd name="T11" fmla="*/ 15 h 36"/>
                <a:gd name="T12" fmla="*/ 0 w 42"/>
                <a:gd name="T13" fmla="*/ 18 h 36"/>
                <a:gd name="T14" fmla="*/ 31 w 42"/>
                <a:gd name="T15" fmla="*/ 33 h 36"/>
                <a:gd name="T16" fmla="*/ 31 w 42"/>
                <a:gd name="T17" fmla="*/ 33 h 36"/>
                <a:gd name="T18" fmla="*/ 34 w 42"/>
                <a:gd name="T19" fmla="*/ 33 h 36"/>
                <a:gd name="T20" fmla="*/ 42 w 42"/>
                <a:gd name="T21" fmla="*/ 16 h 36"/>
                <a:gd name="T22" fmla="*/ 23 w 4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6">
                  <a:moveTo>
                    <a:pt x="23" y="1"/>
                  </a:moveTo>
                  <a:cubicBezTo>
                    <a:pt x="22" y="1"/>
                    <a:pt x="21" y="2"/>
                    <a:pt x="19" y="2"/>
                  </a:cubicBezTo>
                  <a:cubicBezTo>
                    <a:pt x="14" y="5"/>
                    <a:pt x="9" y="11"/>
                    <a:pt x="9" y="11"/>
                  </a:cubicBezTo>
                  <a:cubicBezTo>
                    <a:pt x="9" y="11"/>
                    <a:pt x="12" y="10"/>
                    <a:pt x="15" y="9"/>
                  </a:cubicBezTo>
                  <a:cubicBezTo>
                    <a:pt x="18" y="9"/>
                    <a:pt x="21" y="9"/>
                    <a:pt x="21" y="9"/>
                  </a:cubicBezTo>
                  <a:cubicBezTo>
                    <a:pt x="21" y="9"/>
                    <a:pt x="17" y="13"/>
                    <a:pt x="11" y="15"/>
                  </a:cubicBezTo>
                  <a:cubicBezTo>
                    <a:pt x="5" y="18"/>
                    <a:pt x="0" y="18"/>
                    <a:pt x="0" y="18"/>
                  </a:cubicBezTo>
                  <a:cubicBezTo>
                    <a:pt x="14" y="36"/>
                    <a:pt x="30" y="33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3"/>
                    <a:pt x="33" y="33"/>
                    <a:pt x="34" y="33"/>
                  </a:cubicBezTo>
                  <a:cubicBezTo>
                    <a:pt x="39" y="29"/>
                    <a:pt x="42" y="23"/>
                    <a:pt x="42" y="16"/>
                  </a:cubicBezTo>
                  <a:cubicBezTo>
                    <a:pt x="41" y="7"/>
                    <a:pt x="32" y="0"/>
                    <a:pt x="23" y="1"/>
                  </a:cubicBezTo>
                  <a:close/>
                </a:path>
              </a:pathLst>
            </a:custGeom>
            <a:solidFill>
              <a:srgbClr val="FBB0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6" name="Freeform 283"/>
            <p:cNvSpPr/>
            <p:nvPr/>
          </p:nvSpPr>
          <p:spPr bwMode="auto">
            <a:xfrm>
              <a:off x="6466" y="2031"/>
              <a:ext cx="329" cy="329"/>
            </a:xfrm>
            <a:custGeom>
              <a:avLst/>
              <a:gdLst>
                <a:gd name="T0" fmla="*/ 9 w 138"/>
                <a:gd name="T1" fmla="*/ 136 h 138"/>
                <a:gd name="T2" fmla="*/ 2 w 138"/>
                <a:gd name="T3" fmla="*/ 136 h 138"/>
                <a:gd name="T4" fmla="*/ 2 w 138"/>
                <a:gd name="T5" fmla="*/ 136 h 138"/>
                <a:gd name="T6" fmla="*/ 2 w 138"/>
                <a:gd name="T7" fmla="*/ 128 h 138"/>
                <a:gd name="T8" fmla="*/ 128 w 138"/>
                <a:gd name="T9" fmla="*/ 2 h 138"/>
                <a:gd name="T10" fmla="*/ 136 w 138"/>
                <a:gd name="T11" fmla="*/ 2 h 138"/>
                <a:gd name="T12" fmla="*/ 136 w 138"/>
                <a:gd name="T13" fmla="*/ 2 h 138"/>
                <a:gd name="T14" fmla="*/ 136 w 138"/>
                <a:gd name="T15" fmla="*/ 10 h 138"/>
                <a:gd name="T16" fmla="*/ 9 w 138"/>
                <a:gd name="T17" fmla="*/ 1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8" h="138">
                  <a:moveTo>
                    <a:pt x="9" y="136"/>
                  </a:moveTo>
                  <a:cubicBezTo>
                    <a:pt x="7" y="138"/>
                    <a:pt x="4" y="138"/>
                    <a:pt x="2" y="136"/>
                  </a:cubicBezTo>
                  <a:cubicBezTo>
                    <a:pt x="2" y="136"/>
                    <a:pt x="2" y="136"/>
                    <a:pt x="2" y="136"/>
                  </a:cubicBezTo>
                  <a:cubicBezTo>
                    <a:pt x="0" y="134"/>
                    <a:pt x="0" y="131"/>
                    <a:pt x="2" y="128"/>
                  </a:cubicBezTo>
                  <a:cubicBezTo>
                    <a:pt x="128" y="2"/>
                    <a:pt x="128" y="2"/>
                    <a:pt x="128" y="2"/>
                  </a:cubicBezTo>
                  <a:cubicBezTo>
                    <a:pt x="130" y="0"/>
                    <a:pt x="133" y="0"/>
                    <a:pt x="136" y="2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8" y="4"/>
                    <a:pt x="138" y="8"/>
                    <a:pt x="136" y="10"/>
                  </a:cubicBezTo>
                  <a:lnTo>
                    <a:pt x="9" y="136"/>
                  </a:lnTo>
                  <a:close/>
                </a:path>
              </a:pathLst>
            </a:custGeom>
            <a:solidFill>
              <a:srgbClr val="C49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7" name="Freeform 284"/>
            <p:cNvSpPr/>
            <p:nvPr/>
          </p:nvSpPr>
          <p:spPr bwMode="auto">
            <a:xfrm>
              <a:off x="6556" y="1693"/>
              <a:ext cx="31" cy="28"/>
            </a:xfrm>
            <a:custGeom>
              <a:avLst/>
              <a:gdLst>
                <a:gd name="T0" fmla="*/ 17 w 31"/>
                <a:gd name="T1" fmla="*/ 0 h 28"/>
                <a:gd name="T2" fmla="*/ 19 w 31"/>
                <a:gd name="T3" fmla="*/ 12 h 28"/>
                <a:gd name="T4" fmla="*/ 31 w 31"/>
                <a:gd name="T5" fmla="*/ 12 h 28"/>
                <a:gd name="T6" fmla="*/ 22 w 31"/>
                <a:gd name="T7" fmla="*/ 17 h 28"/>
                <a:gd name="T8" fmla="*/ 27 w 31"/>
                <a:gd name="T9" fmla="*/ 28 h 28"/>
                <a:gd name="T10" fmla="*/ 17 w 31"/>
                <a:gd name="T11" fmla="*/ 21 h 28"/>
                <a:gd name="T12" fmla="*/ 8 w 31"/>
                <a:gd name="T13" fmla="*/ 28 h 28"/>
                <a:gd name="T14" fmla="*/ 10 w 31"/>
                <a:gd name="T15" fmla="*/ 17 h 28"/>
                <a:gd name="T16" fmla="*/ 0 w 31"/>
                <a:gd name="T17" fmla="*/ 12 h 28"/>
                <a:gd name="T18" fmla="*/ 12 w 31"/>
                <a:gd name="T19" fmla="*/ 12 h 28"/>
                <a:gd name="T20" fmla="*/ 17 w 3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17" y="0"/>
                  </a:moveTo>
                  <a:lnTo>
                    <a:pt x="19" y="12"/>
                  </a:lnTo>
                  <a:lnTo>
                    <a:pt x="31" y="12"/>
                  </a:lnTo>
                  <a:lnTo>
                    <a:pt x="22" y="17"/>
                  </a:lnTo>
                  <a:lnTo>
                    <a:pt x="27" y="28"/>
                  </a:lnTo>
                  <a:lnTo>
                    <a:pt x="17" y="21"/>
                  </a:lnTo>
                  <a:lnTo>
                    <a:pt x="8" y="28"/>
                  </a:lnTo>
                  <a:lnTo>
                    <a:pt x="10" y="17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8" name="Freeform 285"/>
            <p:cNvSpPr/>
            <p:nvPr/>
          </p:nvSpPr>
          <p:spPr bwMode="auto">
            <a:xfrm>
              <a:off x="6416" y="1750"/>
              <a:ext cx="28" cy="29"/>
            </a:xfrm>
            <a:custGeom>
              <a:avLst/>
              <a:gdLst>
                <a:gd name="T0" fmla="*/ 14 w 28"/>
                <a:gd name="T1" fmla="*/ 0 h 29"/>
                <a:gd name="T2" fmla="*/ 19 w 28"/>
                <a:gd name="T3" fmla="*/ 12 h 29"/>
                <a:gd name="T4" fmla="*/ 28 w 28"/>
                <a:gd name="T5" fmla="*/ 12 h 29"/>
                <a:gd name="T6" fmla="*/ 19 w 28"/>
                <a:gd name="T7" fmla="*/ 19 h 29"/>
                <a:gd name="T8" fmla="*/ 24 w 28"/>
                <a:gd name="T9" fmla="*/ 29 h 29"/>
                <a:gd name="T10" fmla="*/ 14 w 28"/>
                <a:gd name="T11" fmla="*/ 24 h 29"/>
                <a:gd name="T12" fmla="*/ 5 w 28"/>
                <a:gd name="T13" fmla="*/ 29 h 29"/>
                <a:gd name="T14" fmla="*/ 9 w 28"/>
                <a:gd name="T15" fmla="*/ 19 h 29"/>
                <a:gd name="T16" fmla="*/ 0 w 28"/>
                <a:gd name="T17" fmla="*/ 12 h 29"/>
                <a:gd name="T18" fmla="*/ 12 w 28"/>
                <a:gd name="T19" fmla="*/ 12 h 29"/>
                <a:gd name="T20" fmla="*/ 14 w 28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9" y="12"/>
                  </a:lnTo>
                  <a:lnTo>
                    <a:pt x="28" y="12"/>
                  </a:lnTo>
                  <a:lnTo>
                    <a:pt x="19" y="19"/>
                  </a:lnTo>
                  <a:lnTo>
                    <a:pt x="24" y="29"/>
                  </a:lnTo>
                  <a:lnTo>
                    <a:pt x="14" y="24"/>
                  </a:lnTo>
                  <a:lnTo>
                    <a:pt x="5" y="29"/>
                  </a:lnTo>
                  <a:lnTo>
                    <a:pt x="9" y="19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9" name="Freeform 286"/>
            <p:cNvSpPr/>
            <p:nvPr/>
          </p:nvSpPr>
          <p:spPr bwMode="auto">
            <a:xfrm>
              <a:off x="6554" y="1826"/>
              <a:ext cx="31" cy="29"/>
            </a:xfrm>
            <a:custGeom>
              <a:avLst/>
              <a:gdLst>
                <a:gd name="T0" fmla="*/ 17 w 31"/>
                <a:gd name="T1" fmla="*/ 0 h 29"/>
                <a:gd name="T2" fmla="*/ 19 w 31"/>
                <a:gd name="T3" fmla="*/ 10 h 29"/>
                <a:gd name="T4" fmla="*/ 31 w 31"/>
                <a:gd name="T5" fmla="*/ 10 h 29"/>
                <a:gd name="T6" fmla="*/ 21 w 31"/>
                <a:gd name="T7" fmla="*/ 17 h 29"/>
                <a:gd name="T8" fmla="*/ 24 w 31"/>
                <a:gd name="T9" fmla="*/ 29 h 29"/>
                <a:gd name="T10" fmla="*/ 17 w 31"/>
                <a:gd name="T11" fmla="*/ 22 h 29"/>
                <a:gd name="T12" fmla="*/ 7 w 31"/>
                <a:gd name="T13" fmla="*/ 29 h 29"/>
                <a:gd name="T14" fmla="*/ 10 w 31"/>
                <a:gd name="T15" fmla="*/ 17 h 29"/>
                <a:gd name="T16" fmla="*/ 0 w 31"/>
                <a:gd name="T17" fmla="*/ 10 h 29"/>
                <a:gd name="T18" fmla="*/ 12 w 31"/>
                <a:gd name="T19" fmla="*/ 10 h 29"/>
                <a:gd name="T20" fmla="*/ 17 w 31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9">
                  <a:moveTo>
                    <a:pt x="17" y="0"/>
                  </a:moveTo>
                  <a:lnTo>
                    <a:pt x="19" y="10"/>
                  </a:lnTo>
                  <a:lnTo>
                    <a:pt x="31" y="10"/>
                  </a:lnTo>
                  <a:lnTo>
                    <a:pt x="21" y="17"/>
                  </a:lnTo>
                  <a:lnTo>
                    <a:pt x="24" y="29"/>
                  </a:lnTo>
                  <a:lnTo>
                    <a:pt x="17" y="22"/>
                  </a:lnTo>
                  <a:lnTo>
                    <a:pt x="7" y="29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0" name="Freeform 287"/>
            <p:cNvSpPr/>
            <p:nvPr/>
          </p:nvSpPr>
          <p:spPr bwMode="auto">
            <a:xfrm>
              <a:off x="6425" y="1883"/>
              <a:ext cx="31" cy="29"/>
            </a:xfrm>
            <a:custGeom>
              <a:avLst/>
              <a:gdLst>
                <a:gd name="T0" fmla="*/ 15 w 31"/>
                <a:gd name="T1" fmla="*/ 0 h 29"/>
                <a:gd name="T2" fmla="*/ 19 w 31"/>
                <a:gd name="T3" fmla="*/ 10 h 29"/>
                <a:gd name="T4" fmla="*/ 31 w 31"/>
                <a:gd name="T5" fmla="*/ 10 h 29"/>
                <a:gd name="T6" fmla="*/ 22 w 31"/>
                <a:gd name="T7" fmla="*/ 17 h 29"/>
                <a:gd name="T8" fmla="*/ 24 w 31"/>
                <a:gd name="T9" fmla="*/ 29 h 29"/>
                <a:gd name="T10" fmla="*/ 15 w 31"/>
                <a:gd name="T11" fmla="*/ 22 h 29"/>
                <a:gd name="T12" fmla="*/ 5 w 31"/>
                <a:gd name="T13" fmla="*/ 29 h 29"/>
                <a:gd name="T14" fmla="*/ 10 w 31"/>
                <a:gd name="T15" fmla="*/ 17 h 29"/>
                <a:gd name="T16" fmla="*/ 0 w 31"/>
                <a:gd name="T17" fmla="*/ 10 h 29"/>
                <a:gd name="T18" fmla="*/ 12 w 31"/>
                <a:gd name="T19" fmla="*/ 10 h 29"/>
                <a:gd name="T20" fmla="*/ 15 w 31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9">
                  <a:moveTo>
                    <a:pt x="15" y="0"/>
                  </a:moveTo>
                  <a:lnTo>
                    <a:pt x="19" y="10"/>
                  </a:lnTo>
                  <a:lnTo>
                    <a:pt x="31" y="10"/>
                  </a:lnTo>
                  <a:lnTo>
                    <a:pt x="22" y="17"/>
                  </a:lnTo>
                  <a:lnTo>
                    <a:pt x="24" y="29"/>
                  </a:lnTo>
                  <a:lnTo>
                    <a:pt x="15" y="22"/>
                  </a:lnTo>
                  <a:lnTo>
                    <a:pt x="5" y="29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Freeform 288"/>
            <p:cNvSpPr/>
            <p:nvPr/>
          </p:nvSpPr>
          <p:spPr bwMode="auto">
            <a:xfrm>
              <a:off x="6683" y="1643"/>
              <a:ext cx="28" cy="28"/>
            </a:xfrm>
            <a:custGeom>
              <a:avLst/>
              <a:gdLst>
                <a:gd name="T0" fmla="*/ 14 w 28"/>
                <a:gd name="T1" fmla="*/ 0 h 28"/>
                <a:gd name="T2" fmla="*/ 16 w 28"/>
                <a:gd name="T3" fmla="*/ 9 h 28"/>
                <a:gd name="T4" fmla="*/ 28 w 28"/>
                <a:gd name="T5" fmla="*/ 9 h 28"/>
                <a:gd name="T6" fmla="*/ 19 w 28"/>
                <a:gd name="T7" fmla="*/ 17 h 28"/>
                <a:gd name="T8" fmla="*/ 24 w 28"/>
                <a:gd name="T9" fmla="*/ 28 h 28"/>
                <a:gd name="T10" fmla="*/ 14 w 28"/>
                <a:gd name="T11" fmla="*/ 21 h 28"/>
                <a:gd name="T12" fmla="*/ 4 w 28"/>
                <a:gd name="T13" fmla="*/ 28 h 28"/>
                <a:gd name="T14" fmla="*/ 7 w 28"/>
                <a:gd name="T15" fmla="*/ 17 h 28"/>
                <a:gd name="T16" fmla="*/ 0 w 28"/>
                <a:gd name="T17" fmla="*/ 9 h 28"/>
                <a:gd name="T18" fmla="*/ 9 w 28"/>
                <a:gd name="T19" fmla="*/ 9 h 28"/>
                <a:gd name="T20" fmla="*/ 14 w 28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8">
                  <a:moveTo>
                    <a:pt x="14" y="0"/>
                  </a:moveTo>
                  <a:lnTo>
                    <a:pt x="16" y="9"/>
                  </a:lnTo>
                  <a:lnTo>
                    <a:pt x="28" y="9"/>
                  </a:lnTo>
                  <a:lnTo>
                    <a:pt x="19" y="17"/>
                  </a:lnTo>
                  <a:lnTo>
                    <a:pt x="24" y="28"/>
                  </a:lnTo>
                  <a:lnTo>
                    <a:pt x="14" y="21"/>
                  </a:lnTo>
                  <a:lnTo>
                    <a:pt x="4" y="28"/>
                  </a:lnTo>
                  <a:lnTo>
                    <a:pt x="7" y="17"/>
                  </a:lnTo>
                  <a:lnTo>
                    <a:pt x="0" y="9"/>
                  </a:lnTo>
                  <a:lnTo>
                    <a:pt x="9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" name="Freeform 289"/>
            <p:cNvSpPr/>
            <p:nvPr/>
          </p:nvSpPr>
          <p:spPr bwMode="auto">
            <a:xfrm>
              <a:off x="6935" y="1948"/>
              <a:ext cx="31" cy="28"/>
            </a:xfrm>
            <a:custGeom>
              <a:avLst/>
              <a:gdLst>
                <a:gd name="T0" fmla="*/ 15 w 31"/>
                <a:gd name="T1" fmla="*/ 0 h 28"/>
                <a:gd name="T2" fmla="*/ 19 w 31"/>
                <a:gd name="T3" fmla="*/ 9 h 28"/>
                <a:gd name="T4" fmla="*/ 31 w 31"/>
                <a:gd name="T5" fmla="*/ 9 h 28"/>
                <a:gd name="T6" fmla="*/ 22 w 31"/>
                <a:gd name="T7" fmla="*/ 16 h 28"/>
                <a:gd name="T8" fmla="*/ 24 w 31"/>
                <a:gd name="T9" fmla="*/ 28 h 28"/>
                <a:gd name="T10" fmla="*/ 15 w 31"/>
                <a:gd name="T11" fmla="*/ 21 h 28"/>
                <a:gd name="T12" fmla="*/ 7 w 31"/>
                <a:gd name="T13" fmla="*/ 28 h 28"/>
                <a:gd name="T14" fmla="*/ 10 w 31"/>
                <a:gd name="T15" fmla="*/ 16 h 28"/>
                <a:gd name="T16" fmla="*/ 0 w 31"/>
                <a:gd name="T17" fmla="*/ 9 h 28"/>
                <a:gd name="T18" fmla="*/ 12 w 31"/>
                <a:gd name="T19" fmla="*/ 9 h 28"/>
                <a:gd name="T20" fmla="*/ 15 w 3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15" y="0"/>
                  </a:moveTo>
                  <a:lnTo>
                    <a:pt x="19" y="9"/>
                  </a:lnTo>
                  <a:lnTo>
                    <a:pt x="31" y="9"/>
                  </a:lnTo>
                  <a:lnTo>
                    <a:pt x="22" y="16"/>
                  </a:lnTo>
                  <a:lnTo>
                    <a:pt x="24" y="28"/>
                  </a:lnTo>
                  <a:lnTo>
                    <a:pt x="15" y="21"/>
                  </a:lnTo>
                  <a:lnTo>
                    <a:pt x="7" y="28"/>
                  </a:lnTo>
                  <a:lnTo>
                    <a:pt x="10" y="16"/>
                  </a:lnTo>
                  <a:lnTo>
                    <a:pt x="0" y="9"/>
                  </a:lnTo>
                  <a:lnTo>
                    <a:pt x="12" y="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Freeform 290"/>
            <p:cNvSpPr/>
            <p:nvPr/>
          </p:nvSpPr>
          <p:spPr bwMode="auto">
            <a:xfrm>
              <a:off x="6945" y="2088"/>
              <a:ext cx="31" cy="29"/>
            </a:xfrm>
            <a:custGeom>
              <a:avLst/>
              <a:gdLst>
                <a:gd name="T0" fmla="*/ 17 w 31"/>
                <a:gd name="T1" fmla="*/ 0 h 29"/>
                <a:gd name="T2" fmla="*/ 19 w 31"/>
                <a:gd name="T3" fmla="*/ 10 h 29"/>
                <a:gd name="T4" fmla="*/ 31 w 31"/>
                <a:gd name="T5" fmla="*/ 10 h 29"/>
                <a:gd name="T6" fmla="*/ 21 w 31"/>
                <a:gd name="T7" fmla="*/ 17 h 29"/>
                <a:gd name="T8" fmla="*/ 24 w 31"/>
                <a:gd name="T9" fmla="*/ 29 h 29"/>
                <a:gd name="T10" fmla="*/ 17 w 31"/>
                <a:gd name="T11" fmla="*/ 22 h 29"/>
                <a:gd name="T12" fmla="*/ 7 w 31"/>
                <a:gd name="T13" fmla="*/ 29 h 29"/>
                <a:gd name="T14" fmla="*/ 9 w 31"/>
                <a:gd name="T15" fmla="*/ 17 h 29"/>
                <a:gd name="T16" fmla="*/ 0 w 31"/>
                <a:gd name="T17" fmla="*/ 10 h 29"/>
                <a:gd name="T18" fmla="*/ 12 w 31"/>
                <a:gd name="T19" fmla="*/ 10 h 29"/>
                <a:gd name="T20" fmla="*/ 17 w 31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9">
                  <a:moveTo>
                    <a:pt x="17" y="0"/>
                  </a:moveTo>
                  <a:lnTo>
                    <a:pt x="19" y="10"/>
                  </a:lnTo>
                  <a:lnTo>
                    <a:pt x="31" y="10"/>
                  </a:lnTo>
                  <a:lnTo>
                    <a:pt x="21" y="17"/>
                  </a:lnTo>
                  <a:lnTo>
                    <a:pt x="24" y="29"/>
                  </a:lnTo>
                  <a:lnTo>
                    <a:pt x="17" y="22"/>
                  </a:lnTo>
                  <a:lnTo>
                    <a:pt x="7" y="29"/>
                  </a:lnTo>
                  <a:lnTo>
                    <a:pt x="9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Freeform 291"/>
            <p:cNvSpPr/>
            <p:nvPr/>
          </p:nvSpPr>
          <p:spPr bwMode="auto">
            <a:xfrm>
              <a:off x="6811" y="2124"/>
              <a:ext cx="31" cy="29"/>
            </a:xfrm>
            <a:custGeom>
              <a:avLst/>
              <a:gdLst>
                <a:gd name="T0" fmla="*/ 15 w 31"/>
                <a:gd name="T1" fmla="*/ 0 h 29"/>
                <a:gd name="T2" fmla="*/ 19 w 31"/>
                <a:gd name="T3" fmla="*/ 12 h 29"/>
                <a:gd name="T4" fmla="*/ 31 w 31"/>
                <a:gd name="T5" fmla="*/ 12 h 29"/>
                <a:gd name="T6" fmla="*/ 22 w 31"/>
                <a:gd name="T7" fmla="*/ 17 h 29"/>
                <a:gd name="T8" fmla="*/ 24 w 31"/>
                <a:gd name="T9" fmla="*/ 29 h 29"/>
                <a:gd name="T10" fmla="*/ 15 w 31"/>
                <a:gd name="T11" fmla="*/ 22 h 29"/>
                <a:gd name="T12" fmla="*/ 8 w 31"/>
                <a:gd name="T13" fmla="*/ 29 h 29"/>
                <a:gd name="T14" fmla="*/ 10 w 31"/>
                <a:gd name="T15" fmla="*/ 17 h 29"/>
                <a:gd name="T16" fmla="*/ 0 w 31"/>
                <a:gd name="T17" fmla="*/ 12 h 29"/>
                <a:gd name="T18" fmla="*/ 12 w 31"/>
                <a:gd name="T19" fmla="*/ 12 h 29"/>
                <a:gd name="T20" fmla="*/ 15 w 31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9">
                  <a:moveTo>
                    <a:pt x="15" y="0"/>
                  </a:moveTo>
                  <a:lnTo>
                    <a:pt x="19" y="12"/>
                  </a:lnTo>
                  <a:lnTo>
                    <a:pt x="31" y="12"/>
                  </a:lnTo>
                  <a:lnTo>
                    <a:pt x="22" y="17"/>
                  </a:lnTo>
                  <a:lnTo>
                    <a:pt x="24" y="29"/>
                  </a:lnTo>
                  <a:lnTo>
                    <a:pt x="15" y="22"/>
                  </a:lnTo>
                  <a:lnTo>
                    <a:pt x="8" y="29"/>
                  </a:lnTo>
                  <a:lnTo>
                    <a:pt x="10" y="17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Freeform 292"/>
            <p:cNvSpPr/>
            <p:nvPr/>
          </p:nvSpPr>
          <p:spPr bwMode="auto">
            <a:xfrm>
              <a:off x="6733" y="2238"/>
              <a:ext cx="28" cy="29"/>
            </a:xfrm>
            <a:custGeom>
              <a:avLst/>
              <a:gdLst>
                <a:gd name="T0" fmla="*/ 14 w 28"/>
                <a:gd name="T1" fmla="*/ 0 h 29"/>
                <a:gd name="T2" fmla="*/ 19 w 28"/>
                <a:gd name="T3" fmla="*/ 10 h 29"/>
                <a:gd name="T4" fmla="*/ 28 w 28"/>
                <a:gd name="T5" fmla="*/ 10 h 29"/>
                <a:gd name="T6" fmla="*/ 21 w 28"/>
                <a:gd name="T7" fmla="*/ 17 h 29"/>
                <a:gd name="T8" fmla="*/ 24 w 28"/>
                <a:gd name="T9" fmla="*/ 29 h 29"/>
                <a:gd name="T10" fmla="*/ 14 w 28"/>
                <a:gd name="T11" fmla="*/ 22 h 29"/>
                <a:gd name="T12" fmla="*/ 5 w 28"/>
                <a:gd name="T13" fmla="*/ 29 h 29"/>
                <a:gd name="T14" fmla="*/ 9 w 28"/>
                <a:gd name="T15" fmla="*/ 17 h 29"/>
                <a:gd name="T16" fmla="*/ 0 w 28"/>
                <a:gd name="T17" fmla="*/ 10 h 29"/>
                <a:gd name="T18" fmla="*/ 12 w 28"/>
                <a:gd name="T19" fmla="*/ 10 h 29"/>
                <a:gd name="T20" fmla="*/ 14 w 28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9">
                  <a:moveTo>
                    <a:pt x="14" y="0"/>
                  </a:moveTo>
                  <a:lnTo>
                    <a:pt x="19" y="10"/>
                  </a:lnTo>
                  <a:lnTo>
                    <a:pt x="28" y="10"/>
                  </a:lnTo>
                  <a:lnTo>
                    <a:pt x="21" y="17"/>
                  </a:lnTo>
                  <a:lnTo>
                    <a:pt x="24" y="29"/>
                  </a:lnTo>
                  <a:lnTo>
                    <a:pt x="14" y="22"/>
                  </a:lnTo>
                  <a:lnTo>
                    <a:pt x="5" y="29"/>
                  </a:lnTo>
                  <a:lnTo>
                    <a:pt x="9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6" name="Freeform 293"/>
            <p:cNvSpPr/>
            <p:nvPr/>
          </p:nvSpPr>
          <p:spPr bwMode="auto">
            <a:xfrm>
              <a:off x="6494" y="2205"/>
              <a:ext cx="29" cy="29"/>
            </a:xfrm>
            <a:custGeom>
              <a:avLst/>
              <a:gdLst>
                <a:gd name="T0" fmla="*/ 15 w 29"/>
                <a:gd name="T1" fmla="*/ 0 h 29"/>
                <a:gd name="T2" fmla="*/ 20 w 29"/>
                <a:gd name="T3" fmla="*/ 10 h 29"/>
                <a:gd name="T4" fmla="*/ 29 w 29"/>
                <a:gd name="T5" fmla="*/ 10 h 29"/>
                <a:gd name="T6" fmla="*/ 22 w 29"/>
                <a:gd name="T7" fmla="*/ 17 h 29"/>
                <a:gd name="T8" fmla="*/ 24 w 29"/>
                <a:gd name="T9" fmla="*/ 29 h 29"/>
                <a:gd name="T10" fmla="*/ 15 w 29"/>
                <a:gd name="T11" fmla="*/ 22 h 29"/>
                <a:gd name="T12" fmla="*/ 5 w 29"/>
                <a:gd name="T13" fmla="*/ 29 h 29"/>
                <a:gd name="T14" fmla="*/ 10 w 29"/>
                <a:gd name="T15" fmla="*/ 17 h 29"/>
                <a:gd name="T16" fmla="*/ 0 w 29"/>
                <a:gd name="T17" fmla="*/ 10 h 29"/>
                <a:gd name="T18" fmla="*/ 12 w 29"/>
                <a:gd name="T19" fmla="*/ 10 h 29"/>
                <a:gd name="T20" fmla="*/ 15 w 29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lnTo>
                    <a:pt x="20" y="10"/>
                  </a:lnTo>
                  <a:lnTo>
                    <a:pt x="29" y="10"/>
                  </a:lnTo>
                  <a:lnTo>
                    <a:pt x="22" y="17"/>
                  </a:lnTo>
                  <a:lnTo>
                    <a:pt x="24" y="29"/>
                  </a:lnTo>
                  <a:lnTo>
                    <a:pt x="15" y="22"/>
                  </a:lnTo>
                  <a:lnTo>
                    <a:pt x="5" y="29"/>
                  </a:lnTo>
                  <a:lnTo>
                    <a:pt x="10" y="17"/>
                  </a:lnTo>
                  <a:lnTo>
                    <a:pt x="0" y="10"/>
                  </a:lnTo>
                  <a:lnTo>
                    <a:pt x="12" y="1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7" name="Freeform 294"/>
            <p:cNvSpPr/>
            <p:nvPr/>
          </p:nvSpPr>
          <p:spPr bwMode="auto">
            <a:xfrm>
              <a:off x="6385" y="1998"/>
              <a:ext cx="31" cy="28"/>
            </a:xfrm>
            <a:custGeom>
              <a:avLst/>
              <a:gdLst>
                <a:gd name="T0" fmla="*/ 14 w 31"/>
                <a:gd name="T1" fmla="*/ 0 h 28"/>
                <a:gd name="T2" fmla="*/ 19 w 31"/>
                <a:gd name="T3" fmla="*/ 12 h 28"/>
                <a:gd name="T4" fmla="*/ 31 w 31"/>
                <a:gd name="T5" fmla="*/ 12 h 28"/>
                <a:gd name="T6" fmla="*/ 21 w 31"/>
                <a:gd name="T7" fmla="*/ 19 h 28"/>
                <a:gd name="T8" fmla="*/ 24 w 31"/>
                <a:gd name="T9" fmla="*/ 28 h 28"/>
                <a:gd name="T10" fmla="*/ 14 w 31"/>
                <a:gd name="T11" fmla="*/ 21 h 28"/>
                <a:gd name="T12" fmla="*/ 7 w 31"/>
                <a:gd name="T13" fmla="*/ 28 h 28"/>
                <a:gd name="T14" fmla="*/ 9 w 31"/>
                <a:gd name="T15" fmla="*/ 19 h 28"/>
                <a:gd name="T16" fmla="*/ 0 w 31"/>
                <a:gd name="T17" fmla="*/ 12 h 28"/>
                <a:gd name="T18" fmla="*/ 12 w 31"/>
                <a:gd name="T19" fmla="*/ 12 h 28"/>
                <a:gd name="T20" fmla="*/ 14 w 31"/>
                <a:gd name="T2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28">
                  <a:moveTo>
                    <a:pt x="14" y="0"/>
                  </a:moveTo>
                  <a:lnTo>
                    <a:pt x="19" y="12"/>
                  </a:lnTo>
                  <a:lnTo>
                    <a:pt x="31" y="12"/>
                  </a:lnTo>
                  <a:lnTo>
                    <a:pt x="21" y="19"/>
                  </a:lnTo>
                  <a:lnTo>
                    <a:pt x="24" y="28"/>
                  </a:lnTo>
                  <a:lnTo>
                    <a:pt x="14" y="21"/>
                  </a:lnTo>
                  <a:lnTo>
                    <a:pt x="7" y="28"/>
                  </a:lnTo>
                  <a:lnTo>
                    <a:pt x="9" y="19"/>
                  </a:lnTo>
                  <a:lnTo>
                    <a:pt x="0" y="12"/>
                  </a:lnTo>
                  <a:lnTo>
                    <a:pt x="12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ED3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8" name="Group 297"/>
          <p:cNvGrpSpPr>
            <a:grpSpLocks noChangeAspect="1"/>
          </p:cNvGrpSpPr>
          <p:nvPr/>
        </p:nvGrpSpPr>
        <p:grpSpPr bwMode="auto">
          <a:xfrm>
            <a:off x="3520834" y="3637219"/>
            <a:ext cx="1505305" cy="2012377"/>
            <a:chOff x="2317" y="1110"/>
            <a:chExt cx="757" cy="1012"/>
          </a:xfrm>
        </p:grpSpPr>
        <p:sp>
          <p:nvSpPr>
            <p:cNvPr id="149" name="Oval 299"/>
            <p:cNvSpPr>
              <a:spLocks noChangeArrowheads="1"/>
            </p:cNvSpPr>
            <p:nvPr/>
          </p:nvSpPr>
          <p:spPr bwMode="auto">
            <a:xfrm>
              <a:off x="2500" y="1414"/>
              <a:ext cx="400" cy="513"/>
            </a:xfrm>
            <a:prstGeom prst="ellipse">
              <a:avLst/>
            </a:prstGeom>
            <a:solidFill>
              <a:srgbClr val="FFE5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300"/>
            <p:cNvSpPr/>
            <p:nvPr/>
          </p:nvSpPr>
          <p:spPr bwMode="auto">
            <a:xfrm>
              <a:off x="2788" y="1535"/>
              <a:ext cx="286" cy="350"/>
            </a:xfrm>
            <a:custGeom>
              <a:avLst/>
              <a:gdLst>
                <a:gd name="T0" fmla="*/ 0 w 120"/>
                <a:gd name="T1" fmla="*/ 0 h 147"/>
                <a:gd name="T2" fmla="*/ 23 w 120"/>
                <a:gd name="T3" fmla="*/ 119 h 147"/>
                <a:gd name="T4" fmla="*/ 35 w 120"/>
                <a:gd name="T5" fmla="*/ 147 h 147"/>
                <a:gd name="T6" fmla="*/ 46 w 120"/>
                <a:gd name="T7" fmla="*/ 0 h 147"/>
                <a:gd name="T8" fmla="*/ 0 w 12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47">
                  <a:moveTo>
                    <a:pt x="0" y="0"/>
                  </a:moveTo>
                  <a:cubicBezTo>
                    <a:pt x="0" y="0"/>
                    <a:pt x="49" y="86"/>
                    <a:pt x="23" y="119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5" y="147"/>
                    <a:pt x="120" y="112"/>
                    <a:pt x="4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Oval 301"/>
            <p:cNvSpPr>
              <a:spLocks noChangeArrowheads="1"/>
            </p:cNvSpPr>
            <p:nvPr/>
          </p:nvSpPr>
          <p:spPr bwMode="auto">
            <a:xfrm>
              <a:off x="2476" y="1647"/>
              <a:ext cx="448" cy="475"/>
            </a:xfrm>
            <a:prstGeom prst="ellipse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302"/>
            <p:cNvSpPr/>
            <p:nvPr/>
          </p:nvSpPr>
          <p:spPr bwMode="auto">
            <a:xfrm>
              <a:off x="2700" y="1545"/>
              <a:ext cx="155" cy="166"/>
            </a:xfrm>
            <a:custGeom>
              <a:avLst/>
              <a:gdLst>
                <a:gd name="T0" fmla="*/ 39 w 65"/>
                <a:gd name="T1" fmla="*/ 0 h 70"/>
                <a:gd name="T2" fmla="*/ 0 w 65"/>
                <a:gd name="T3" fmla="*/ 0 h 70"/>
                <a:gd name="T4" fmla="*/ 0 w 65"/>
                <a:gd name="T5" fmla="*/ 43 h 70"/>
                <a:gd name="T6" fmla="*/ 65 w 65"/>
                <a:gd name="T7" fmla="*/ 70 h 70"/>
                <a:gd name="T8" fmla="*/ 39 w 65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70">
                  <a:moveTo>
                    <a:pt x="3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2" y="43"/>
                    <a:pt x="47" y="53"/>
                    <a:pt x="65" y="70"/>
                  </a:cubicBezTo>
                  <a:cubicBezTo>
                    <a:pt x="60" y="41"/>
                    <a:pt x="45" y="10"/>
                    <a:pt x="39" y="0"/>
                  </a:cubicBezTo>
                </a:path>
              </a:pathLst>
            </a:custGeom>
            <a:solidFill>
              <a:srgbClr val="ECD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303"/>
            <p:cNvSpPr/>
            <p:nvPr/>
          </p:nvSpPr>
          <p:spPr bwMode="auto">
            <a:xfrm>
              <a:off x="2793" y="1545"/>
              <a:ext cx="85" cy="188"/>
            </a:xfrm>
            <a:custGeom>
              <a:avLst/>
              <a:gdLst>
                <a:gd name="T0" fmla="*/ 16 w 36"/>
                <a:gd name="T1" fmla="*/ 0 h 79"/>
                <a:gd name="T2" fmla="*/ 0 w 36"/>
                <a:gd name="T3" fmla="*/ 0 h 79"/>
                <a:gd name="T4" fmla="*/ 26 w 36"/>
                <a:gd name="T5" fmla="*/ 70 h 79"/>
                <a:gd name="T6" fmla="*/ 36 w 36"/>
                <a:gd name="T7" fmla="*/ 79 h 79"/>
                <a:gd name="T8" fmla="*/ 36 w 36"/>
                <a:gd name="T9" fmla="*/ 77 h 79"/>
                <a:gd name="T10" fmla="*/ 16 w 36"/>
                <a:gd name="T1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79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0"/>
                    <a:pt x="21" y="41"/>
                    <a:pt x="26" y="70"/>
                  </a:cubicBezTo>
                  <a:cubicBezTo>
                    <a:pt x="30" y="72"/>
                    <a:pt x="33" y="75"/>
                    <a:pt x="36" y="79"/>
                  </a:cubicBezTo>
                  <a:cubicBezTo>
                    <a:pt x="36" y="78"/>
                    <a:pt x="36" y="77"/>
                    <a:pt x="36" y="77"/>
                  </a:cubicBezTo>
                  <a:cubicBezTo>
                    <a:pt x="36" y="51"/>
                    <a:pt x="28" y="23"/>
                    <a:pt x="16" y="0"/>
                  </a:cubicBezTo>
                </a:path>
              </a:pathLst>
            </a:custGeom>
            <a:solidFill>
              <a:srgbClr val="D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304"/>
            <p:cNvSpPr/>
            <p:nvPr/>
          </p:nvSpPr>
          <p:spPr bwMode="auto">
            <a:xfrm>
              <a:off x="2700" y="1647"/>
              <a:ext cx="178" cy="259"/>
            </a:xfrm>
            <a:custGeom>
              <a:avLst/>
              <a:gdLst>
                <a:gd name="T0" fmla="*/ 0 w 75"/>
                <a:gd name="T1" fmla="*/ 0 h 109"/>
                <a:gd name="T2" fmla="*/ 0 w 75"/>
                <a:gd name="T3" fmla="*/ 109 h 109"/>
                <a:gd name="T4" fmla="*/ 75 w 75"/>
                <a:gd name="T5" fmla="*/ 36 h 109"/>
                <a:gd name="T6" fmla="*/ 65 w 75"/>
                <a:gd name="T7" fmla="*/ 27 h 109"/>
                <a:gd name="T8" fmla="*/ 0 w 75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09">
                  <a:moveTo>
                    <a:pt x="0" y="0"/>
                  </a:moveTo>
                  <a:cubicBezTo>
                    <a:pt x="0" y="109"/>
                    <a:pt x="0" y="109"/>
                    <a:pt x="0" y="109"/>
                  </a:cubicBezTo>
                  <a:cubicBezTo>
                    <a:pt x="27" y="109"/>
                    <a:pt x="74" y="99"/>
                    <a:pt x="75" y="36"/>
                  </a:cubicBezTo>
                  <a:cubicBezTo>
                    <a:pt x="72" y="32"/>
                    <a:pt x="69" y="29"/>
                    <a:pt x="65" y="27"/>
                  </a:cubicBezTo>
                  <a:cubicBezTo>
                    <a:pt x="47" y="10"/>
                    <a:pt x="22" y="0"/>
                    <a:pt x="0" y="0"/>
                  </a:cubicBezTo>
                </a:path>
              </a:pathLst>
            </a:custGeom>
            <a:solidFill>
              <a:srgbClr val="DF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Oval 305"/>
            <p:cNvSpPr>
              <a:spLocks noChangeArrowheads="1"/>
            </p:cNvSpPr>
            <p:nvPr/>
          </p:nvSpPr>
          <p:spPr bwMode="auto">
            <a:xfrm>
              <a:off x="2595" y="1602"/>
              <a:ext cx="207" cy="166"/>
            </a:xfrm>
            <a:prstGeom prst="ellipse">
              <a:avLst/>
            </a:prstGeom>
            <a:solidFill>
              <a:srgbClr val="FFE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Oval 306"/>
            <p:cNvSpPr>
              <a:spLocks noChangeArrowheads="1"/>
            </p:cNvSpPr>
            <p:nvPr/>
          </p:nvSpPr>
          <p:spPr bwMode="auto">
            <a:xfrm>
              <a:off x="2719" y="1733"/>
              <a:ext cx="31" cy="12"/>
            </a:xfrm>
            <a:prstGeom prst="ellipse">
              <a:avLst/>
            </a:prstGeom>
            <a:solidFill>
              <a:srgbClr val="FBF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Oval 307"/>
            <p:cNvSpPr>
              <a:spLocks noChangeArrowheads="1"/>
            </p:cNvSpPr>
            <p:nvPr/>
          </p:nvSpPr>
          <p:spPr bwMode="auto">
            <a:xfrm>
              <a:off x="2655" y="1733"/>
              <a:ext cx="33" cy="12"/>
            </a:xfrm>
            <a:prstGeom prst="ellipse">
              <a:avLst/>
            </a:prstGeom>
            <a:solidFill>
              <a:srgbClr val="FBFA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Oval 308"/>
            <p:cNvSpPr>
              <a:spLocks noChangeArrowheads="1"/>
            </p:cNvSpPr>
            <p:nvPr/>
          </p:nvSpPr>
          <p:spPr bwMode="auto">
            <a:xfrm>
              <a:off x="2721" y="1554"/>
              <a:ext cx="43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Oval 309"/>
            <p:cNvSpPr>
              <a:spLocks noChangeArrowheads="1"/>
            </p:cNvSpPr>
            <p:nvPr/>
          </p:nvSpPr>
          <p:spPr bwMode="auto">
            <a:xfrm>
              <a:off x="2650" y="1554"/>
              <a:ext cx="43" cy="4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Oval 310"/>
            <p:cNvSpPr>
              <a:spLocks noChangeArrowheads="1"/>
            </p:cNvSpPr>
            <p:nvPr/>
          </p:nvSpPr>
          <p:spPr bwMode="auto">
            <a:xfrm>
              <a:off x="2728" y="1566"/>
              <a:ext cx="22" cy="19"/>
            </a:xfrm>
            <a:prstGeom prst="ellipse">
              <a:avLst/>
            </a:prstGeom>
            <a:solidFill>
              <a:srgbClr val="3C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Oval 311"/>
            <p:cNvSpPr>
              <a:spLocks noChangeArrowheads="1"/>
            </p:cNvSpPr>
            <p:nvPr/>
          </p:nvSpPr>
          <p:spPr bwMode="auto">
            <a:xfrm>
              <a:off x="2662" y="1566"/>
              <a:ext cx="19" cy="19"/>
            </a:xfrm>
            <a:prstGeom prst="ellipse">
              <a:avLst/>
            </a:prstGeom>
            <a:solidFill>
              <a:srgbClr val="3C5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312"/>
            <p:cNvSpPr/>
            <p:nvPr/>
          </p:nvSpPr>
          <p:spPr bwMode="auto">
            <a:xfrm>
              <a:off x="2502" y="1141"/>
              <a:ext cx="393" cy="404"/>
            </a:xfrm>
            <a:custGeom>
              <a:avLst/>
              <a:gdLst>
                <a:gd name="T0" fmla="*/ 165 w 165"/>
                <a:gd name="T1" fmla="*/ 170 h 170"/>
                <a:gd name="T2" fmla="*/ 83 w 165"/>
                <a:gd name="T3" fmla="*/ 0 h 170"/>
                <a:gd name="T4" fmla="*/ 0 w 165"/>
                <a:gd name="T5" fmla="*/ 170 h 170"/>
                <a:gd name="T6" fmla="*/ 165 w 165"/>
                <a:gd name="T7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5" h="170">
                  <a:moveTo>
                    <a:pt x="165" y="170"/>
                  </a:moveTo>
                  <a:cubicBezTo>
                    <a:pt x="157" y="116"/>
                    <a:pt x="71" y="89"/>
                    <a:pt x="83" y="0"/>
                  </a:cubicBezTo>
                  <a:cubicBezTo>
                    <a:pt x="49" y="20"/>
                    <a:pt x="8" y="116"/>
                    <a:pt x="0" y="170"/>
                  </a:cubicBezTo>
                  <a:cubicBezTo>
                    <a:pt x="165" y="170"/>
                    <a:pt x="165" y="170"/>
                    <a:pt x="165" y="170"/>
                  </a:cubicBezTo>
                </a:path>
              </a:pathLst>
            </a:custGeom>
            <a:solidFill>
              <a:srgbClr val="E21C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313"/>
            <p:cNvSpPr/>
            <p:nvPr/>
          </p:nvSpPr>
          <p:spPr bwMode="auto">
            <a:xfrm>
              <a:off x="2671" y="1184"/>
              <a:ext cx="200" cy="342"/>
            </a:xfrm>
            <a:custGeom>
              <a:avLst/>
              <a:gdLst>
                <a:gd name="T0" fmla="*/ 3 w 84"/>
                <a:gd name="T1" fmla="*/ 0 h 144"/>
                <a:gd name="T2" fmla="*/ 0 w 84"/>
                <a:gd name="T3" fmla="*/ 3 h 144"/>
                <a:gd name="T4" fmla="*/ 0 w 84"/>
                <a:gd name="T5" fmla="*/ 144 h 144"/>
                <a:gd name="T6" fmla="*/ 84 w 84"/>
                <a:gd name="T7" fmla="*/ 144 h 144"/>
                <a:gd name="T8" fmla="*/ 53 w 84"/>
                <a:gd name="T9" fmla="*/ 100 h 144"/>
                <a:gd name="T10" fmla="*/ 3 w 84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14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79" y="129"/>
                    <a:pt x="67" y="115"/>
                    <a:pt x="53" y="100"/>
                  </a:cubicBezTo>
                  <a:cubicBezTo>
                    <a:pt x="29" y="74"/>
                    <a:pt x="3" y="45"/>
                    <a:pt x="3" y="0"/>
                  </a:cubicBezTo>
                </a:path>
              </a:pathLst>
            </a:custGeom>
            <a:solidFill>
              <a:srgbClr val="D220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314"/>
            <p:cNvSpPr/>
            <p:nvPr/>
          </p:nvSpPr>
          <p:spPr bwMode="auto">
            <a:xfrm>
              <a:off x="2486" y="1516"/>
              <a:ext cx="428" cy="38"/>
            </a:xfrm>
            <a:custGeom>
              <a:avLst/>
              <a:gdLst>
                <a:gd name="T0" fmla="*/ 172 w 180"/>
                <a:gd name="T1" fmla="*/ 16 h 16"/>
                <a:gd name="T2" fmla="*/ 7 w 180"/>
                <a:gd name="T3" fmla="*/ 16 h 16"/>
                <a:gd name="T4" fmla="*/ 0 w 180"/>
                <a:gd name="T5" fmla="*/ 8 h 16"/>
                <a:gd name="T6" fmla="*/ 7 w 180"/>
                <a:gd name="T7" fmla="*/ 0 h 16"/>
                <a:gd name="T8" fmla="*/ 172 w 180"/>
                <a:gd name="T9" fmla="*/ 0 h 16"/>
                <a:gd name="T10" fmla="*/ 180 w 180"/>
                <a:gd name="T11" fmla="*/ 8 h 16"/>
                <a:gd name="T12" fmla="*/ 172 w 180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6">
                  <a:moveTo>
                    <a:pt x="17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76" y="0"/>
                    <a:pt x="180" y="4"/>
                    <a:pt x="180" y="8"/>
                  </a:cubicBezTo>
                  <a:cubicBezTo>
                    <a:pt x="180" y="12"/>
                    <a:pt x="176" y="16"/>
                    <a:pt x="172" y="16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315"/>
            <p:cNvSpPr/>
            <p:nvPr/>
          </p:nvSpPr>
          <p:spPr bwMode="auto">
            <a:xfrm>
              <a:off x="2317" y="1535"/>
              <a:ext cx="285" cy="350"/>
            </a:xfrm>
            <a:custGeom>
              <a:avLst/>
              <a:gdLst>
                <a:gd name="T0" fmla="*/ 120 w 120"/>
                <a:gd name="T1" fmla="*/ 0 h 147"/>
                <a:gd name="T2" fmla="*/ 97 w 120"/>
                <a:gd name="T3" fmla="*/ 119 h 147"/>
                <a:gd name="T4" fmla="*/ 85 w 120"/>
                <a:gd name="T5" fmla="*/ 147 h 147"/>
                <a:gd name="T6" fmla="*/ 74 w 120"/>
                <a:gd name="T7" fmla="*/ 0 h 147"/>
                <a:gd name="T8" fmla="*/ 120 w 12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47">
                  <a:moveTo>
                    <a:pt x="120" y="0"/>
                  </a:moveTo>
                  <a:cubicBezTo>
                    <a:pt x="120" y="0"/>
                    <a:pt x="71" y="86"/>
                    <a:pt x="97" y="119"/>
                  </a:cubicBezTo>
                  <a:cubicBezTo>
                    <a:pt x="85" y="147"/>
                    <a:pt x="85" y="147"/>
                    <a:pt x="85" y="147"/>
                  </a:cubicBezTo>
                  <a:cubicBezTo>
                    <a:pt x="85" y="147"/>
                    <a:pt x="0" y="112"/>
                    <a:pt x="74" y="0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Oval 316"/>
            <p:cNvSpPr>
              <a:spLocks noChangeArrowheads="1"/>
            </p:cNvSpPr>
            <p:nvPr/>
          </p:nvSpPr>
          <p:spPr bwMode="auto">
            <a:xfrm>
              <a:off x="2669" y="1110"/>
              <a:ext cx="59" cy="59"/>
            </a:xfrm>
            <a:prstGeom prst="ellipse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317"/>
            <p:cNvSpPr/>
            <p:nvPr/>
          </p:nvSpPr>
          <p:spPr bwMode="auto">
            <a:xfrm>
              <a:off x="2631" y="1771"/>
              <a:ext cx="133" cy="76"/>
            </a:xfrm>
            <a:custGeom>
              <a:avLst/>
              <a:gdLst>
                <a:gd name="T0" fmla="*/ 31 w 56"/>
                <a:gd name="T1" fmla="*/ 5 h 32"/>
                <a:gd name="T2" fmla="*/ 0 w 56"/>
                <a:gd name="T3" fmla="*/ 0 h 32"/>
                <a:gd name="T4" fmla="*/ 30 w 56"/>
                <a:gd name="T5" fmla="*/ 32 h 32"/>
                <a:gd name="T6" fmla="*/ 56 w 56"/>
                <a:gd name="T7" fmla="*/ 1 h 32"/>
                <a:gd name="T8" fmla="*/ 31 w 56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">
                  <a:moveTo>
                    <a:pt x="31" y="5"/>
                  </a:moveTo>
                  <a:cubicBezTo>
                    <a:pt x="20" y="6"/>
                    <a:pt x="9" y="4"/>
                    <a:pt x="0" y="0"/>
                  </a:cubicBezTo>
                  <a:cubicBezTo>
                    <a:pt x="5" y="16"/>
                    <a:pt x="17" y="32"/>
                    <a:pt x="30" y="32"/>
                  </a:cubicBezTo>
                  <a:cubicBezTo>
                    <a:pt x="42" y="32"/>
                    <a:pt x="52" y="16"/>
                    <a:pt x="56" y="1"/>
                  </a:cubicBezTo>
                  <a:cubicBezTo>
                    <a:pt x="49" y="3"/>
                    <a:pt x="40" y="5"/>
                    <a:pt x="31" y="5"/>
                  </a:cubicBezTo>
                  <a:close/>
                </a:path>
              </a:pathLst>
            </a:custGeom>
            <a:solidFill>
              <a:srgbClr val="FF8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8" name="Freeform 318"/>
            <p:cNvSpPr/>
            <p:nvPr/>
          </p:nvSpPr>
          <p:spPr bwMode="auto">
            <a:xfrm>
              <a:off x="2640" y="1773"/>
              <a:ext cx="115" cy="29"/>
            </a:xfrm>
            <a:custGeom>
              <a:avLst/>
              <a:gdLst>
                <a:gd name="T0" fmla="*/ 0 w 48"/>
                <a:gd name="T1" fmla="*/ 0 h 12"/>
                <a:gd name="T2" fmla="*/ 5 w 48"/>
                <a:gd name="T3" fmla="*/ 12 h 12"/>
                <a:gd name="T4" fmla="*/ 44 w 48"/>
                <a:gd name="T5" fmla="*/ 12 h 12"/>
                <a:gd name="T6" fmla="*/ 48 w 48"/>
                <a:gd name="T7" fmla="*/ 0 h 12"/>
                <a:gd name="T8" fmla="*/ 27 w 48"/>
                <a:gd name="T9" fmla="*/ 4 h 12"/>
                <a:gd name="T10" fmla="*/ 0 w 4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2">
                  <a:moveTo>
                    <a:pt x="0" y="0"/>
                  </a:moveTo>
                  <a:cubicBezTo>
                    <a:pt x="1" y="4"/>
                    <a:pt x="3" y="8"/>
                    <a:pt x="5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6" y="8"/>
                    <a:pt x="47" y="4"/>
                    <a:pt x="48" y="0"/>
                  </a:cubicBezTo>
                  <a:cubicBezTo>
                    <a:pt x="42" y="3"/>
                    <a:pt x="35" y="4"/>
                    <a:pt x="27" y="4"/>
                  </a:cubicBezTo>
                  <a:cubicBezTo>
                    <a:pt x="17" y="5"/>
                    <a:pt x="8" y="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676885" y="3886985"/>
            <a:ext cx="145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32B45"/>
                </a:solidFill>
                <a:cs typeface="+mn-ea"/>
                <a:sym typeface="+mn-lt"/>
              </a:rPr>
              <a:t>MERRY </a:t>
            </a:r>
          </a:p>
          <a:p>
            <a:r>
              <a:rPr lang="en-US" altLang="zh-CN" sz="1400" b="1" dirty="0">
                <a:solidFill>
                  <a:srgbClr val="F32B45"/>
                </a:solidFill>
                <a:cs typeface="+mn-ea"/>
                <a:sym typeface="+mn-lt"/>
              </a:rPr>
              <a:t>CHRISTMAS</a:t>
            </a:r>
            <a:endParaRPr lang="zh-CN" altLang="en-US" sz="1400" b="1" dirty="0">
              <a:solidFill>
                <a:srgbClr val="F32B45"/>
              </a:solidFill>
              <a:cs typeface="+mn-ea"/>
              <a:sym typeface="+mn-lt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676885" y="4348261"/>
            <a:ext cx="1663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3025103" y="6093296"/>
            <a:ext cx="2733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单击添加您的内容，内容尽可能的简洁，一目了然。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6573451" y="3886985"/>
            <a:ext cx="145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32B45"/>
                </a:solidFill>
                <a:cs typeface="+mn-ea"/>
                <a:sym typeface="+mn-lt"/>
              </a:rPr>
              <a:t>MERRY </a:t>
            </a:r>
          </a:p>
          <a:p>
            <a:r>
              <a:rPr lang="en-US" altLang="zh-CN" sz="1400" b="1" dirty="0">
                <a:solidFill>
                  <a:srgbClr val="F32B45"/>
                </a:solidFill>
                <a:cs typeface="+mn-ea"/>
                <a:sym typeface="+mn-lt"/>
              </a:rPr>
              <a:t>CHRISTMAS</a:t>
            </a:r>
            <a:endParaRPr lang="zh-CN" altLang="en-US" sz="1400" b="1" dirty="0">
              <a:solidFill>
                <a:srgbClr val="F32B45"/>
              </a:solidFill>
              <a:cs typeface="+mn-ea"/>
              <a:sym typeface="+mn-lt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6573451" y="4348261"/>
            <a:ext cx="1663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9832561" y="4320154"/>
            <a:ext cx="145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32B45"/>
                </a:solidFill>
                <a:cs typeface="+mn-ea"/>
                <a:sym typeface="+mn-lt"/>
              </a:rPr>
              <a:t>MERRY </a:t>
            </a:r>
          </a:p>
          <a:p>
            <a:r>
              <a:rPr lang="en-US" altLang="zh-CN" sz="1400" b="1" dirty="0">
                <a:solidFill>
                  <a:srgbClr val="F32B45"/>
                </a:solidFill>
                <a:cs typeface="+mn-ea"/>
                <a:sym typeface="+mn-lt"/>
              </a:rPr>
              <a:t>CHRISTMAS</a:t>
            </a:r>
            <a:endParaRPr lang="zh-CN" altLang="en-US" sz="1400" b="1" dirty="0">
              <a:solidFill>
                <a:srgbClr val="F32B45"/>
              </a:solidFill>
              <a:cs typeface="+mn-ea"/>
              <a:sym typeface="+mn-lt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9832561" y="4781430"/>
            <a:ext cx="16632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单击添加您的内容，内容尽可能的简洁，一目了然。单击添加您的内容，内容尽可能的简洁，一目了然。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3" grpId="0"/>
      <p:bldP spid="174" grpId="0" build="p"/>
      <p:bldP spid="175" grpId="0" build="p"/>
      <p:bldP spid="176" grpId="0"/>
      <p:bldP spid="177" grpId="0" build="p"/>
      <p:bldP spid="178" grpId="0"/>
      <p:bldP spid="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18543" y="3717032"/>
            <a:ext cx="11897445" cy="3142238"/>
            <a:chOff x="118543" y="3717032"/>
            <a:chExt cx="11897445" cy="314223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543" y="3846288"/>
              <a:ext cx="5112568" cy="3012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6144">
              <a:off x="5656802" y="5466910"/>
              <a:ext cx="877601" cy="1336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6797784" y="3717032"/>
              <a:ext cx="5218204" cy="3142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4" y="35724"/>
            <a:ext cx="7979005" cy="57663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50411" y="3440751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3B7C29"/>
                </a:solidFill>
                <a:cs typeface="+mn-ea"/>
                <a:sym typeface="+mn-lt"/>
              </a:rPr>
              <a:t>单击添加章节标题</a:t>
            </a:r>
          </a:p>
        </p:txBody>
      </p:sp>
      <p:sp>
        <p:nvSpPr>
          <p:cNvPr id="19" name="Freeform 7"/>
          <p:cNvSpPr/>
          <p:nvPr/>
        </p:nvSpPr>
        <p:spPr bwMode="auto">
          <a:xfrm>
            <a:off x="3333400" y="4352715"/>
            <a:ext cx="5545137" cy="530333"/>
          </a:xfrm>
          <a:custGeom>
            <a:avLst/>
            <a:gdLst>
              <a:gd name="T0" fmla="*/ 2729 w 2729"/>
              <a:gd name="T1" fmla="*/ 261 h 261"/>
              <a:gd name="T2" fmla="*/ 0 w 2729"/>
              <a:gd name="T3" fmla="*/ 261 h 261"/>
              <a:gd name="T4" fmla="*/ 89 w 2729"/>
              <a:gd name="T5" fmla="*/ 133 h 261"/>
              <a:gd name="T6" fmla="*/ 0 w 2729"/>
              <a:gd name="T7" fmla="*/ 0 h 261"/>
              <a:gd name="T8" fmla="*/ 2729 w 2729"/>
              <a:gd name="T9" fmla="*/ 0 h 261"/>
              <a:gd name="T10" fmla="*/ 2655 w 2729"/>
              <a:gd name="T11" fmla="*/ 128 h 261"/>
              <a:gd name="T12" fmla="*/ 2729 w 2729"/>
              <a:gd name="T13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29" h="261">
                <a:moveTo>
                  <a:pt x="2729" y="261"/>
                </a:moveTo>
                <a:lnTo>
                  <a:pt x="0" y="261"/>
                </a:lnTo>
                <a:lnTo>
                  <a:pt x="89" y="133"/>
                </a:lnTo>
                <a:lnTo>
                  <a:pt x="0" y="0"/>
                </a:lnTo>
                <a:lnTo>
                  <a:pt x="2729" y="0"/>
                </a:lnTo>
                <a:lnTo>
                  <a:pt x="2655" y="128"/>
                </a:lnTo>
                <a:lnTo>
                  <a:pt x="2729" y="261"/>
                </a:lnTo>
                <a:close/>
              </a:path>
            </a:pathLst>
          </a:custGeom>
          <a:solidFill>
            <a:srgbClr val="D6282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47694" y="4294837"/>
            <a:ext cx="544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MERRY  CHRISTMAS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3118" y="1859920"/>
            <a:ext cx="175240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0" b="1" dirty="0">
                <a:solidFill>
                  <a:srgbClr val="D62822"/>
                </a:solidFill>
                <a:cs typeface="+mn-ea"/>
                <a:sym typeface="+mn-lt"/>
              </a:rPr>
              <a:t>02</a:t>
            </a:r>
            <a:endParaRPr lang="zh-CN" altLang="en-US" sz="11000" b="1" dirty="0">
              <a:solidFill>
                <a:srgbClr val="D6282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49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49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49"/>
                            </p:stCondLst>
                            <p:childTnLst>
                              <p:par>
                                <p:cTn id="3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849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 animBg="1"/>
      <p:bldP spid="20" grpId="0"/>
      <p:bldP spid="21" grpId="0"/>
      <p:bldP spid="2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6"/>
            <a:ext cx="12191209" cy="685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3546" y="561194"/>
            <a:ext cx="13177464" cy="34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71767" y="10283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D62822"/>
                </a:solidFill>
                <a:cs typeface="+mn-ea"/>
                <a:sym typeface="+mn-lt"/>
              </a:rPr>
              <a:t>单击添加文字标题</a:t>
            </a:r>
          </a:p>
        </p:txBody>
      </p:sp>
      <p:pic>
        <p:nvPicPr>
          <p:cNvPr id="252" name="图片 49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983" y="333670"/>
            <a:ext cx="11255240" cy="796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" name="文本框 1"/>
          <p:cNvSpPr txBox="1"/>
          <p:nvPr/>
        </p:nvSpPr>
        <p:spPr>
          <a:xfrm>
            <a:off x="3843449" y="1340768"/>
            <a:ext cx="5616624" cy="584775"/>
          </a:xfrm>
          <a:prstGeom prst="rect">
            <a:avLst/>
          </a:prstGeom>
          <a:noFill/>
          <a:effectLst>
            <a:outerShdw blurRad="1270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D62822"/>
                </a:solidFill>
                <a:cs typeface="+mn-ea"/>
                <a:sym typeface="+mn-lt"/>
              </a:rPr>
              <a:t>MERRY  CHRISTMAS</a:t>
            </a:r>
            <a:endParaRPr lang="zh-CN" altLang="en-US" sz="3200" dirty="0">
              <a:solidFill>
                <a:srgbClr val="D62822"/>
              </a:solidFill>
              <a:cs typeface="+mn-ea"/>
              <a:sym typeface="+mn-lt"/>
            </a:endParaRPr>
          </a:p>
        </p:txBody>
      </p:sp>
      <p:sp>
        <p:nvSpPr>
          <p:cNvPr id="254" name="文本框 79"/>
          <p:cNvSpPr txBox="1">
            <a:spLocks noChangeArrowheads="1"/>
          </p:cNvSpPr>
          <p:nvPr/>
        </p:nvSpPr>
        <p:spPr bwMode="auto">
          <a:xfrm>
            <a:off x="1342678" y="2018593"/>
            <a:ext cx="10380545" cy="787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 圣诞节（</a:t>
            </a:r>
            <a:r>
              <a:rPr lang="en-US" altLang="zh-CN" sz="1600" dirty="0">
                <a:cs typeface="+mn-ea"/>
                <a:sym typeface="+mn-lt"/>
              </a:rPr>
              <a:t>Christmas</a:t>
            </a:r>
            <a:r>
              <a:rPr lang="zh-CN" altLang="en-US" sz="1600" dirty="0">
                <a:cs typeface="+mn-ea"/>
                <a:sym typeface="+mn-lt"/>
              </a:rPr>
              <a:t>）又称耶诞节，译名为“基督弥撒”，西方传统节日，在每年</a:t>
            </a:r>
            <a:r>
              <a:rPr lang="en-US" altLang="zh-CN" sz="1600" dirty="0">
                <a:cs typeface="+mn-ea"/>
                <a:sym typeface="+mn-lt"/>
              </a:rPr>
              <a:t>12</a:t>
            </a:r>
            <a:r>
              <a:rPr lang="zh-CN" altLang="en-US" sz="1600" dirty="0">
                <a:cs typeface="+mn-ea"/>
                <a:sym typeface="+mn-lt"/>
              </a:rPr>
              <a:t>月</a:t>
            </a:r>
            <a:r>
              <a:rPr lang="en-US" altLang="zh-CN" sz="1600" dirty="0">
                <a:cs typeface="+mn-ea"/>
                <a:sym typeface="+mn-lt"/>
              </a:rPr>
              <a:t>25</a:t>
            </a:r>
            <a:r>
              <a:rPr lang="zh-CN" altLang="en-US" sz="1600" dirty="0">
                <a:cs typeface="+mn-ea"/>
                <a:sym typeface="+mn-lt"/>
              </a:rPr>
              <a:t>日。弥撒是教会的一种礼拜仪式。圣诞节是一个宗教节，因为把它当作耶稣的诞辰来庆祝，故名“耶诞节”。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3" grpId="0" build="p"/>
      <p:bldP spid="254" grpId="0" build="p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Microsoft Office PowerPoint</Application>
  <PresentationFormat>自定义</PresentationFormat>
  <Paragraphs>81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天 下</cp:lastModifiedBy>
  <cp:revision>20</cp:revision>
  <dcterms:created xsi:type="dcterms:W3CDTF">2016-11-12T14:21:00Z</dcterms:created>
  <dcterms:modified xsi:type="dcterms:W3CDTF">2021-01-06T09:19:20Z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