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7" r:id="rId4"/>
    <p:sldId id="263" r:id="rId5"/>
    <p:sldId id="259" r:id="rId6"/>
    <p:sldId id="262" r:id="rId7"/>
    <p:sldId id="275" r:id="rId8"/>
    <p:sldId id="268" r:id="rId9"/>
    <p:sldId id="266" r:id="rId10"/>
    <p:sldId id="272" r:id="rId11"/>
    <p:sldId id="276" r:id="rId12"/>
    <p:sldId id="277" r:id="rId13"/>
    <p:sldId id="260" r:id="rId14"/>
    <p:sldId id="271" r:id="rId15"/>
    <p:sldId id="269" r:id="rId16"/>
    <p:sldId id="26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755"/>
    <a:srgbClr val="C19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96" y="84"/>
      </p:cViewPr>
      <p:guideLst>
        <p:guide orient="horz" pos="2115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D0C8-8D3C-4274-AD60-F189F4B30CE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A88D-4C68-44C6-B993-8268115D6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8D5C-B612-418D-97A8-3D154B30F6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F0E1-3DD7-4D5A-A6E2-03CE4822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t="4758" r="34760" b="4075"/>
          <a:stretch>
            <a:fillRect/>
          </a:stretch>
        </p:blipFill>
        <p:spPr>
          <a:xfrm>
            <a:off x="2948354" y="281354"/>
            <a:ext cx="6295292" cy="6295292"/>
          </a:xfrm>
          <a:custGeom>
            <a:avLst/>
            <a:gdLst>
              <a:gd name="connsiteX0" fmla="*/ 3147646 w 6295292"/>
              <a:gd name="connsiteY0" fmla="*/ 0 h 6295292"/>
              <a:gd name="connsiteX1" fmla="*/ 6295292 w 6295292"/>
              <a:gd name="connsiteY1" fmla="*/ 3147646 h 6295292"/>
              <a:gd name="connsiteX2" fmla="*/ 3147646 w 6295292"/>
              <a:gd name="connsiteY2" fmla="*/ 6295292 h 6295292"/>
              <a:gd name="connsiteX3" fmla="*/ 0 w 6295292"/>
              <a:gd name="connsiteY3" fmla="*/ 3147646 h 6295292"/>
              <a:gd name="connsiteX4" fmla="*/ 3147646 w 6295292"/>
              <a:gd name="connsiteY4" fmla="*/ 0 h 629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5292" h="6295292">
                <a:moveTo>
                  <a:pt x="3147646" y="0"/>
                </a:moveTo>
                <a:cubicBezTo>
                  <a:pt x="4886043" y="0"/>
                  <a:pt x="6295292" y="1409249"/>
                  <a:pt x="6295292" y="3147646"/>
                </a:cubicBezTo>
                <a:cubicBezTo>
                  <a:pt x="6295292" y="4886043"/>
                  <a:pt x="4886043" y="6295292"/>
                  <a:pt x="3147646" y="6295292"/>
                </a:cubicBezTo>
                <a:cubicBezTo>
                  <a:pt x="1409249" y="6295292"/>
                  <a:pt x="0" y="4886043"/>
                  <a:pt x="0" y="3147646"/>
                </a:cubicBezTo>
                <a:cubicBezTo>
                  <a:pt x="0" y="1409249"/>
                  <a:pt x="1409249" y="0"/>
                  <a:pt x="3147646" y="0"/>
                </a:cubicBezTo>
                <a:close/>
              </a:path>
            </a:pathLst>
          </a:custGeom>
          <a:effectLst>
            <a:outerShdw blurRad="317500" dist="279400" dir="7800000" sx="97000" sy="97000" algn="ctr" rotWithShape="0">
              <a:srgbClr val="C1979D"/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85" y="803031"/>
            <a:ext cx="5251938" cy="5251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5400000">
            <a:off x="4873358" y="-4465872"/>
            <a:ext cx="1947407" cy="11694123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896" h="4606724">
                <a:moveTo>
                  <a:pt x="4710896" y="0"/>
                </a:moveTo>
                <a:lnTo>
                  <a:pt x="0" y="0"/>
                </a:ln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 rot="16200000" flipV="1">
            <a:off x="4873358" y="-445017"/>
            <a:ext cx="1947407" cy="11694123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896" h="4606724">
                <a:moveTo>
                  <a:pt x="4710896" y="0"/>
                </a:moveTo>
                <a:lnTo>
                  <a:pt x="0" y="0"/>
                </a:ln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-25051" y="851770"/>
            <a:ext cx="12217052" cy="4625993"/>
          </a:xfrm>
          <a:custGeom>
            <a:avLst/>
            <a:gdLst>
              <a:gd name="connsiteX0" fmla="*/ 0 w 12438345"/>
              <a:gd name="connsiteY0" fmla="*/ 2605413 h 4709786"/>
              <a:gd name="connsiteX1" fmla="*/ 501041 w 12438345"/>
              <a:gd name="connsiteY1" fmla="*/ 2592887 h 4709786"/>
              <a:gd name="connsiteX2" fmla="*/ 977030 w 12438345"/>
              <a:gd name="connsiteY2" fmla="*/ 4108537 h 4709786"/>
              <a:gd name="connsiteX3" fmla="*/ 1678488 w 12438345"/>
              <a:gd name="connsiteY3" fmla="*/ 526093 h 4709786"/>
              <a:gd name="connsiteX4" fmla="*/ 1929008 w 12438345"/>
              <a:gd name="connsiteY4" fmla="*/ 2931090 h 4709786"/>
              <a:gd name="connsiteX5" fmla="*/ 2041742 w 12438345"/>
              <a:gd name="connsiteY5" fmla="*/ 1640909 h 4709786"/>
              <a:gd name="connsiteX6" fmla="*/ 2367419 w 12438345"/>
              <a:gd name="connsiteY6" fmla="*/ 3983276 h 4709786"/>
              <a:gd name="connsiteX7" fmla="*/ 2843408 w 12438345"/>
              <a:gd name="connsiteY7" fmla="*/ 1215024 h 4709786"/>
              <a:gd name="connsiteX8" fmla="*/ 3457184 w 12438345"/>
              <a:gd name="connsiteY8" fmla="*/ 3883068 h 4709786"/>
              <a:gd name="connsiteX9" fmla="*/ 3695178 w 12438345"/>
              <a:gd name="connsiteY9" fmla="*/ 2317315 h 4709786"/>
              <a:gd name="connsiteX10" fmla="*/ 3832964 w 12438345"/>
              <a:gd name="connsiteY10" fmla="*/ 2768252 h 4709786"/>
              <a:gd name="connsiteX11" fmla="*/ 4070959 w 12438345"/>
              <a:gd name="connsiteY11" fmla="*/ 1753644 h 4709786"/>
              <a:gd name="connsiteX12" fmla="*/ 4684734 w 12438345"/>
              <a:gd name="connsiteY12" fmla="*/ 3231715 h 4709786"/>
              <a:gd name="connsiteX13" fmla="*/ 6087649 w 12438345"/>
              <a:gd name="connsiteY13" fmla="*/ 1678487 h 4709786"/>
              <a:gd name="connsiteX14" fmla="*/ 7427934 w 12438345"/>
              <a:gd name="connsiteY14" fmla="*/ 3194137 h 4709786"/>
              <a:gd name="connsiteX15" fmla="*/ 7966553 w 12438345"/>
              <a:gd name="connsiteY15" fmla="*/ 914400 h 4709786"/>
              <a:gd name="connsiteX16" fmla="*/ 8229600 w 12438345"/>
              <a:gd name="connsiteY16" fmla="*/ 3081402 h 4709786"/>
              <a:gd name="connsiteX17" fmla="*/ 8517699 w 12438345"/>
              <a:gd name="connsiteY17" fmla="*/ 1853852 h 4709786"/>
              <a:gd name="connsiteX18" fmla="*/ 8968636 w 12438345"/>
              <a:gd name="connsiteY18" fmla="*/ 3106455 h 4709786"/>
              <a:gd name="connsiteX19" fmla="*/ 9068844 w 12438345"/>
              <a:gd name="connsiteY19" fmla="*/ 0 h 4709786"/>
              <a:gd name="connsiteX20" fmla="*/ 9469677 w 12438345"/>
              <a:gd name="connsiteY20" fmla="*/ 4709786 h 4709786"/>
              <a:gd name="connsiteX21" fmla="*/ 9670093 w 12438345"/>
              <a:gd name="connsiteY21" fmla="*/ 1903956 h 4709786"/>
              <a:gd name="connsiteX22" fmla="*/ 9895562 w 12438345"/>
              <a:gd name="connsiteY22" fmla="*/ 3457183 h 4709786"/>
              <a:gd name="connsiteX23" fmla="*/ 10308920 w 12438345"/>
              <a:gd name="connsiteY23" fmla="*/ 1265128 h 4709786"/>
              <a:gd name="connsiteX24" fmla="*/ 10571967 w 12438345"/>
              <a:gd name="connsiteY24" fmla="*/ 2855934 h 4709786"/>
              <a:gd name="connsiteX25" fmla="*/ 10809962 w 12438345"/>
              <a:gd name="connsiteY25" fmla="*/ 1778696 h 4709786"/>
              <a:gd name="connsiteX26" fmla="*/ 11273425 w 12438345"/>
              <a:gd name="connsiteY26" fmla="*/ 4634630 h 4709786"/>
              <a:gd name="connsiteX27" fmla="*/ 11599101 w 12438345"/>
              <a:gd name="connsiteY27" fmla="*/ 2605413 h 4709786"/>
              <a:gd name="connsiteX28" fmla="*/ 12438345 w 12438345"/>
              <a:gd name="connsiteY28" fmla="*/ 2605413 h 4709786"/>
              <a:gd name="connsiteX0-1" fmla="*/ 0 w 12438345"/>
              <a:gd name="connsiteY0-2" fmla="*/ 2605413 h 4709786"/>
              <a:gd name="connsiteX1-3" fmla="*/ 501041 w 12438345"/>
              <a:gd name="connsiteY1-4" fmla="*/ 2592887 h 4709786"/>
              <a:gd name="connsiteX2-5" fmla="*/ 977030 w 12438345"/>
              <a:gd name="connsiteY2-6" fmla="*/ 4108537 h 4709786"/>
              <a:gd name="connsiteX3-7" fmla="*/ 1678488 w 12438345"/>
              <a:gd name="connsiteY3-8" fmla="*/ 526093 h 4709786"/>
              <a:gd name="connsiteX4-9" fmla="*/ 1929008 w 12438345"/>
              <a:gd name="connsiteY4-10" fmla="*/ 2931090 h 4709786"/>
              <a:gd name="connsiteX5-11" fmla="*/ 2041742 w 12438345"/>
              <a:gd name="connsiteY5-12" fmla="*/ 1640909 h 4709786"/>
              <a:gd name="connsiteX6-13" fmla="*/ 2367419 w 12438345"/>
              <a:gd name="connsiteY6-14" fmla="*/ 3983276 h 4709786"/>
              <a:gd name="connsiteX7-15" fmla="*/ 2843408 w 12438345"/>
              <a:gd name="connsiteY7-16" fmla="*/ 1215024 h 4709786"/>
              <a:gd name="connsiteX8-17" fmla="*/ 3457184 w 12438345"/>
              <a:gd name="connsiteY8-18" fmla="*/ 3883068 h 4709786"/>
              <a:gd name="connsiteX9-19" fmla="*/ 3695178 w 12438345"/>
              <a:gd name="connsiteY9-20" fmla="*/ 2317315 h 4709786"/>
              <a:gd name="connsiteX10-21" fmla="*/ 3832964 w 12438345"/>
              <a:gd name="connsiteY10-22" fmla="*/ 2768252 h 4709786"/>
              <a:gd name="connsiteX11-23" fmla="*/ 4070959 w 12438345"/>
              <a:gd name="connsiteY11-24" fmla="*/ 1753644 h 4709786"/>
              <a:gd name="connsiteX12-25" fmla="*/ 5010411 w 12438345"/>
              <a:gd name="connsiteY12-26" fmla="*/ 4634630 h 4709786"/>
              <a:gd name="connsiteX13-27" fmla="*/ 6087649 w 12438345"/>
              <a:gd name="connsiteY13-28" fmla="*/ 1678487 h 4709786"/>
              <a:gd name="connsiteX14-29" fmla="*/ 7427934 w 12438345"/>
              <a:gd name="connsiteY14-30" fmla="*/ 3194137 h 4709786"/>
              <a:gd name="connsiteX15-31" fmla="*/ 7966553 w 12438345"/>
              <a:gd name="connsiteY15-32" fmla="*/ 914400 h 4709786"/>
              <a:gd name="connsiteX16-33" fmla="*/ 8229600 w 12438345"/>
              <a:gd name="connsiteY16-34" fmla="*/ 3081402 h 4709786"/>
              <a:gd name="connsiteX17-35" fmla="*/ 8517699 w 12438345"/>
              <a:gd name="connsiteY17-36" fmla="*/ 1853852 h 4709786"/>
              <a:gd name="connsiteX18-37" fmla="*/ 8968636 w 12438345"/>
              <a:gd name="connsiteY18-38" fmla="*/ 3106455 h 4709786"/>
              <a:gd name="connsiteX19-39" fmla="*/ 9068844 w 12438345"/>
              <a:gd name="connsiteY19-40" fmla="*/ 0 h 4709786"/>
              <a:gd name="connsiteX20-41" fmla="*/ 9469677 w 12438345"/>
              <a:gd name="connsiteY20-42" fmla="*/ 4709786 h 4709786"/>
              <a:gd name="connsiteX21-43" fmla="*/ 9670093 w 12438345"/>
              <a:gd name="connsiteY21-44" fmla="*/ 1903956 h 4709786"/>
              <a:gd name="connsiteX22-45" fmla="*/ 9895562 w 12438345"/>
              <a:gd name="connsiteY22-46" fmla="*/ 3457183 h 4709786"/>
              <a:gd name="connsiteX23-47" fmla="*/ 10308920 w 12438345"/>
              <a:gd name="connsiteY23-48" fmla="*/ 1265128 h 4709786"/>
              <a:gd name="connsiteX24-49" fmla="*/ 10571967 w 12438345"/>
              <a:gd name="connsiteY24-50" fmla="*/ 2855934 h 4709786"/>
              <a:gd name="connsiteX25-51" fmla="*/ 10809962 w 12438345"/>
              <a:gd name="connsiteY25-52" fmla="*/ 1778696 h 4709786"/>
              <a:gd name="connsiteX26-53" fmla="*/ 11273425 w 12438345"/>
              <a:gd name="connsiteY26-54" fmla="*/ 4634630 h 4709786"/>
              <a:gd name="connsiteX27-55" fmla="*/ 11599101 w 12438345"/>
              <a:gd name="connsiteY27-56" fmla="*/ 2605413 h 4709786"/>
              <a:gd name="connsiteX28-57" fmla="*/ 12438345 w 12438345"/>
              <a:gd name="connsiteY28-58" fmla="*/ 2605413 h 4709786"/>
              <a:gd name="connsiteX0-59" fmla="*/ 0 w 12438345"/>
              <a:gd name="connsiteY0-60" fmla="*/ 2605413 h 4709786"/>
              <a:gd name="connsiteX1-61" fmla="*/ 501041 w 12438345"/>
              <a:gd name="connsiteY1-62" fmla="*/ 2592887 h 4709786"/>
              <a:gd name="connsiteX2-63" fmla="*/ 977030 w 12438345"/>
              <a:gd name="connsiteY2-64" fmla="*/ 4108537 h 4709786"/>
              <a:gd name="connsiteX3-65" fmla="*/ 1678488 w 12438345"/>
              <a:gd name="connsiteY3-66" fmla="*/ 526093 h 4709786"/>
              <a:gd name="connsiteX4-67" fmla="*/ 1929008 w 12438345"/>
              <a:gd name="connsiteY4-68" fmla="*/ 2931090 h 4709786"/>
              <a:gd name="connsiteX5-69" fmla="*/ 2041742 w 12438345"/>
              <a:gd name="connsiteY5-70" fmla="*/ 1640909 h 4709786"/>
              <a:gd name="connsiteX6-71" fmla="*/ 2367419 w 12438345"/>
              <a:gd name="connsiteY6-72" fmla="*/ 3983276 h 4709786"/>
              <a:gd name="connsiteX7-73" fmla="*/ 2843408 w 12438345"/>
              <a:gd name="connsiteY7-74" fmla="*/ 1215024 h 4709786"/>
              <a:gd name="connsiteX8-75" fmla="*/ 3457184 w 12438345"/>
              <a:gd name="connsiteY8-76" fmla="*/ 3883068 h 4709786"/>
              <a:gd name="connsiteX9-77" fmla="*/ 3695178 w 12438345"/>
              <a:gd name="connsiteY9-78" fmla="*/ 2317315 h 4709786"/>
              <a:gd name="connsiteX10-79" fmla="*/ 3832964 w 12438345"/>
              <a:gd name="connsiteY10-80" fmla="*/ 2768252 h 4709786"/>
              <a:gd name="connsiteX11-81" fmla="*/ 4070959 w 12438345"/>
              <a:gd name="connsiteY11-82" fmla="*/ 1753644 h 4709786"/>
              <a:gd name="connsiteX12-83" fmla="*/ 5010411 w 12438345"/>
              <a:gd name="connsiteY12-84" fmla="*/ 4634630 h 4709786"/>
              <a:gd name="connsiteX13-85" fmla="*/ 6087649 w 12438345"/>
              <a:gd name="connsiteY13-86" fmla="*/ 1678487 h 4709786"/>
              <a:gd name="connsiteX14-87" fmla="*/ 7002049 w 12438345"/>
              <a:gd name="connsiteY14-88" fmla="*/ 3231715 h 4709786"/>
              <a:gd name="connsiteX15-89" fmla="*/ 7966553 w 12438345"/>
              <a:gd name="connsiteY15-90" fmla="*/ 914400 h 4709786"/>
              <a:gd name="connsiteX16-91" fmla="*/ 8229600 w 12438345"/>
              <a:gd name="connsiteY16-92" fmla="*/ 3081402 h 4709786"/>
              <a:gd name="connsiteX17-93" fmla="*/ 8517699 w 12438345"/>
              <a:gd name="connsiteY17-94" fmla="*/ 1853852 h 4709786"/>
              <a:gd name="connsiteX18-95" fmla="*/ 8968636 w 12438345"/>
              <a:gd name="connsiteY18-96" fmla="*/ 3106455 h 4709786"/>
              <a:gd name="connsiteX19-97" fmla="*/ 9068844 w 12438345"/>
              <a:gd name="connsiteY19-98" fmla="*/ 0 h 4709786"/>
              <a:gd name="connsiteX20-99" fmla="*/ 9469677 w 12438345"/>
              <a:gd name="connsiteY20-100" fmla="*/ 4709786 h 4709786"/>
              <a:gd name="connsiteX21-101" fmla="*/ 9670093 w 12438345"/>
              <a:gd name="connsiteY21-102" fmla="*/ 1903956 h 4709786"/>
              <a:gd name="connsiteX22-103" fmla="*/ 9895562 w 12438345"/>
              <a:gd name="connsiteY22-104" fmla="*/ 3457183 h 4709786"/>
              <a:gd name="connsiteX23-105" fmla="*/ 10308920 w 12438345"/>
              <a:gd name="connsiteY23-106" fmla="*/ 1265128 h 4709786"/>
              <a:gd name="connsiteX24-107" fmla="*/ 10571967 w 12438345"/>
              <a:gd name="connsiteY24-108" fmla="*/ 2855934 h 4709786"/>
              <a:gd name="connsiteX25-109" fmla="*/ 10809962 w 12438345"/>
              <a:gd name="connsiteY25-110" fmla="*/ 1778696 h 4709786"/>
              <a:gd name="connsiteX26-111" fmla="*/ 11273425 w 12438345"/>
              <a:gd name="connsiteY26-112" fmla="*/ 4634630 h 4709786"/>
              <a:gd name="connsiteX27-113" fmla="*/ 11599101 w 12438345"/>
              <a:gd name="connsiteY27-114" fmla="*/ 2605413 h 4709786"/>
              <a:gd name="connsiteX28-115" fmla="*/ 12438345 w 12438345"/>
              <a:gd name="connsiteY28-116" fmla="*/ 2605413 h 4709786"/>
              <a:gd name="connsiteX0-117" fmla="*/ 0 w 12438345"/>
              <a:gd name="connsiteY0-118" fmla="*/ 2605413 h 4709786"/>
              <a:gd name="connsiteX1-119" fmla="*/ 501041 w 12438345"/>
              <a:gd name="connsiteY1-120" fmla="*/ 2592887 h 4709786"/>
              <a:gd name="connsiteX2-121" fmla="*/ 977030 w 12438345"/>
              <a:gd name="connsiteY2-122" fmla="*/ 4108537 h 4709786"/>
              <a:gd name="connsiteX3-123" fmla="*/ 1678488 w 12438345"/>
              <a:gd name="connsiteY3-124" fmla="*/ 526093 h 4709786"/>
              <a:gd name="connsiteX4-125" fmla="*/ 1929008 w 12438345"/>
              <a:gd name="connsiteY4-126" fmla="*/ 2931090 h 4709786"/>
              <a:gd name="connsiteX5-127" fmla="*/ 2041742 w 12438345"/>
              <a:gd name="connsiteY5-128" fmla="*/ 1640909 h 4709786"/>
              <a:gd name="connsiteX6-129" fmla="*/ 2367419 w 12438345"/>
              <a:gd name="connsiteY6-130" fmla="*/ 3983276 h 4709786"/>
              <a:gd name="connsiteX7-131" fmla="*/ 2843408 w 12438345"/>
              <a:gd name="connsiteY7-132" fmla="*/ 1215024 h 4709786"/>
              <a:gd name="connsiteX8-133" fmla="*/ 3457184 w 12438345"/>
              <a:gd name="connsiteY8-134" fmla="*/ 3883068 h 4709786"/>
              <a:gd name="connsiteX9-135" fmla="*/ 3695178 w 12438345"/>
              <a:gd name="connsiteY9-136" fmla="*/ 2317315 h 4709786"/>
              <a:gd name="connsiteX10-137" fmla="*/ 3832964 w 12438345"/>
              <a:gd name="connsiteY10-138" fmla="*/ 2768252 h 4709786"/>
              <a:gd name="connsiteX11-139" fmla="*/ 4070959 w 12438345"/>
              <a:gd name="connsiteY11-140" fmla="*/ 1753644 h 4709786"/>
              <a:gd name="connsiteX12-141" fmla="*/ 5010411 w 12438345"/>
              <a:gd name="connsiteY12-142" fmla="*/ 4634630 h 4709786"/>
              <a:gd name="connsiteX13-143" fmla="*/ 6087649 w 12438345"/>
              <a:gd name="connsiteY13-144" fmla="*/ 1678487 h 4709786"/>
              <a:gd name="connsiteX14-145" fmla="*/ 7002049 w 12438345"/>
              <a:gd name="connsiteY14-146" fmla="*/ 3231715 h 4709786"/>
              <a:gd name="connsiteX15-147" fmla="*/ 7615825 w 12438345"/>
              <a:gd name="connsiteY15-148" fmla="*/ 926926 h 4709786"/>
              <a:gd name="connsiteX16-149" fmla="*/ 8229600 w 12438345"/>
              <a:gd name="connsiteY16-150" fmla="*/ 3081402 h 4709786"/>
              <a:gd name="connsiteX17-151" fmla="*/ 8517699 w 12438345"/>
              <a:gd name="connsiteY17-152" fmla="*/ 1853852 h 4709786"/>
              <a:gd name="connsiteX18-153" fmla="*/ 8968636 w 12438345"/>
              <a:gd name="connsiteY18-154" fmla="*/ 3106455 h 4709786"/>
              <a:gd name="connsiteX19-155" fmla="*/ 9068844 w 12438345"/>
              <a:gd name="connsiteY19-156" fmla="*/ 0 h 4709786"/>
              <a:gd name="connsiteX20-157" fmla="*/ 9469677 w 12438345"/>
              <a:gd name="connsiteY20-158" fmla="*/ 4709786 h 4709786"/>
              <a:gd name="connsiteX21-159" fmla="*/ 9670093 w 12438345"/>
              <a:gd name="connsiteY21-160" fmla="*/ 1903956 h 4709786"/>
              <a:gd name="connsiteX22-161" fmla="*/ 9895562 w 12438345"/>
              <a:gd name="connsiteY22-162" fmla="*/ 3457183 h 4709786"/>
              <a:gd name="connsiteX23-163" fmla="*/ 10308920 w 12438345"/>
              <a:gd name="connsiteY23-164" fmla="*/ 1265128 h 4709786"/>
              <a:gd name="connsiteX24-165" fmla="*/ 10571967 w 12438345"/>
              <a:gd name="connsiteY24-166" fmla="*/ 2855934 h 4709786"/>
              <a:gd name="connsiteX25-167" fmla="*/ 10809962 w 12438345"/>
              <a:gd name="connsiteY25-168" fmla="*/ 1778696 h 4709786"/>
              <a:gd name="connsiteX26-169" fmla="*/ 11273425 w 12438345"/>
              <a:gd name="connsiteY26-170" fmla="*/ 4634630 h 4709786"/>
              <a:gd name="connsiteX27-171" fmla="*/ 11599101 w 12438345"/>
              <a:gd name="connsiteY27-172" fmla="*/ 2605413 h 4709786"/>
              <a:gd name="connsiteX28-173" fmla="*/ 12438345 w 12438345"/>
              <a:gd name="connsiteY28-174" fmla="*/ 2605413 h 4709786"/>
              <a:gd name="connsiteX0-175" fmla="*/ 0 w 12438345"/>
              <a:gd name="connsiteY0-176" fmla="*/ 2605413 h 4709786"/>
              <a:gd name="connsiteX1-177" fmla="*/ 501041 w 12438345"/>
              <a:gd name="connsiteY1-178" fmla="*/ 2592887 h 4709786"/>
              <a:gd name="connsiteX2-179" fmla="*/ 977030 w 12438345"/>
              <a:gd name="connsiteY2-180" fmla="*/ 4108537 h 4709786"/>
              <a:gd name="connsiteX3-181" fmla="*/ 1678488 w 12438345"/>
              <a:gd name="connsiteY3-182" fmla="*/ 526093 h 4709786"/>
              <a:gd name="connsiteX4-183" fmla="*/ 1929008 w 12438345"/>
              <a:gd name="connsiteY4-184" fmla="*/ 2931090 h 4709786"/>
              <a:gd name="connsiteX5-185" fmla="*/ 2041742 w 12438345"/>
              <a:gd name="connsiteY5-186" fmla="*/ 1640909 h 4709786"/>
              <a:gd name="connsiteX6-187" fmla="*/ 2367419 w 12438345"/>
              <a:gd name="connsiteY6-188" fmla="*/ 3983276 h 4709786"/>
              <a:gd name="connsiteX7-189" fmla="*/ 2843408 w 12438345"/>
              <a:gd name="connsiteY7-190" fmla="*/ 1215024 h 4709786"/>
              <a:gd name="connsiteX8-191" fmla="*/ 3457184 w 12438345"/>
              <a:gd name="connsiteY8-192" fmla="*/ 3883068 h 4709786"/>
              <a:gd name="connsiteX9-193" fmla="*/ 3695178 w 12438345"/>
              <a:gd name="connsiteY9-194" fmla="*/ 2317315 h 4709786"/>
              <a:gd name="connsiteX10-195" fmla="*/ 3832964 w 12438345"/>
              <a:gd name="connsiteY10-196" fmla="*/ 2768252 h 4709786"/>
              <a:gd name="connsiteX11-197" fmla="*/ 4070959 w 12438345"/>
              <a:gd name="connsiteY11-198" fmla="*/ 1753644 h 4709786"/>
              <a:gd name="connsiteX12-199" fmla="*/ 5010411 w 12438345"/>
              <a:gd name="connsiteY12-200" fmla="*/ 4634630 h 4709786"/>
              <a:gd name="connsiteX13-201" fmla="*/ 6087649 w 12438345"/>
              <a:gd name="connsiteY13-202" fmla="*/ 1678487 h 4709786"/>
              <a:gd name="connsiteX14-203" fmla="*/ 7002049 w 12438345"/>
              <a:gd name="connsiteY14-204" fmla="*/ 3231715 h 4709786"/>
              <a:gd name="connsiteX15-205" fmla="*/ 7615825 w 12438345"/>
              <a:gd name="connsiteY15-206" fmla="*/ 926926 h 4709786"/>
              <a:gd name="connsiteX16-207" fmla="*/ 8229600 w 12438345"/>
              <a:gd name="connsiteY16-208" fmla="*/ 3081402 h 4709786"/>
              <a:gd name="connsiteX17-209" fmla="*/ 8517699 w 12438345"/>
              <a:gd name="connsiteY17-210" fmla="*/ 1853852 h 4709786"/>
              <a:gd name="connsiteX18-211" fmla="*/ 8893479 w 12438345"/>
              <a:gd name="connsiteY18-212" fmla="*/ 3106455 h 4709786"/>
              <a:gd name="connsiteX19-213" fmla="*/ 9068844 w 12438345"/>
              <a:gd name="connsiteY19-214" fmla="*/ 0 h 4709786"/>
              <a:gd name="connsiteX20-215" fmla="*/ 9469677 w 12438345"/>
              <a:gd name="connsiteY20-216" fmla="*/ 4709786 h 4709786"/>
              <a:gd name="connsiteX21-217" fmla="*/ 9670093 w 12438345"/>
              <a:gd name="connsiteY21-218" fmla="*/ 1903956 h 4709786"/>
              <a:gd name="connsiteX22-219" fmla="*/ 9895562 w 12438345"/>
              <a:gd name="connsiteY22-220" fmla="*/ 3457183 h 4709786"/>
              <a:gd name="connsiteX23-221" fmla="*/ 10308920 w 12438345"/>
              <a:gd name="connsiteY23-222" fmla="*/ 1265128 h 4709786"/>
              <a:gd name="connsiteX24-223" fmla="*/ 10571967 w 12438345"/>
              <a:gd name="connsiteY24-224" fmla="*/ 2855934 h 4709786"/>
              <a:gd name="connsiteX25-225" fmla="*/ 10809962 w 12438345"/>
              <a:gd name="connsiteY25-226" fmla="*/ 1778696 h 4709786"/>
              <a:gd name="connsiteX26-227" fmla="*/ 11273425 w 12438345"/>
              <a:gd name="connsiteY26-228" fmla="*/ 4634630 h 4709786"/>
              <a:gd name="connsiteX27-229" fmla="*/ 11599101 w 12438345"/>
              <a:gd name="connsiteY27-230" fmla="*/ 2605413 h 4709786"/>
              <a:gd name="connsiteX28-231" fmla="*/ 12438345 w 12438345"/>
              <a:gd name="connsiteY28-232" fmla="*/ 2605413 h 4709786"/>
              <a:gd name="connsiteX0-233" fmla="*/ 0 w 12438345"/>
              <a:gd name="connsiteY0-234" fmla="*/ 2605413 h 4709786"/>
              <a:gd name="connsiteX1-235" fmla="*/ 501041 w 12438345"/>
              <a:gd name="connsiteY1-236" fmla="*/ 2592887 h 4709786"/>
              <a:gd name="connsiteX2-237" fmla="*/ 977030 w 12438345"/>
              <a:gd name="connsiteY2-238" fmla="*/ 4108537 h 4709786"/>
              <a:gd name="connsiteX3-239" fmla="*/ 1678488 w 12438345"/>
              <a:gd name="connsiteY3-240" fmla="*/ 526093 h 4709786"/>
              <a:gd name="connsiteX4-241" fmla="*/ 1929008 w 12438345"/>
              <a:gd name="connsiteY4-242" fmla="*/ 2931090 h 4709786"/>
              <a:gd name="connsiteX5-243" fmla="*/ 2041742 w 12438345"/>
              <a:gd name="connsiteY5-244" fmla="*/ 1640909 h 4709786"/>
              <a:gd name="connsiteX6-245" fmla="*/ 2367419 w 12438345"/>
              <a:gd name="connsiteY6-246" fmla="*/ 3983276 h 4709786"/>
              <a:gd name="connsiteX7-247" fmla="*/ 2843408 w 12438345"/>
              <a:gd name="connsiteY7-248" fmla="*/ 1215024 h 4709786"/>
              <a:gd name="connsiteX8-249" fmla="*/ 3457184 w 12438345"/>
              <a:gd name="connsiteY8-250" fmla="*/ 3883068 h 4709786"/>
              <a:gd name="connsiteX9-251" fmla="*/ 3695178 w 12438345"/>
              <a:gd name="connsiteY9-252" fmla="*/ 2317315 h 4709786"/>
              <a:gd name="connsiteX10-253" fmla="*/ 3832964 w 12438345"/>
              <a:gd name="connsiteY10-254" fmla="*/ 2768252 h 4709786"/>
              <a:gd name="connsiteX11-255" fmla="*/ 4070959 w 12438345"/>
              <a:gd name="connsiteY11-256" fmla="*/ 1753644 h 4709786"/>
              <a:gd name="connsiteX12-257" fmla="*/ 5010411 w 12438345"/>
              <a:gd name="connsiteY12-258" fmla="*/ 4634630 h 4709786"/>
              <a:gd name="connsiteX13-259" fmla="*/ 6087649 w 12438345"/>
              <a:gd name="connsiteY13-260" fmla="*/ 1678487 h 4709786"/>
              <a:gd name="connsiteX14-261" fmla="*/ 7002049 w 12438345"/>
              <a:gd name="connsiteY14-262" fmla="*/ 3231715 h 4709786"/>
              <a:gd name="connsiteX15-263" fmla="*/ 7615825 w 12438345"/>
              <a:gd name="connsiteY15-264" fmla="*/ 926926 h 4709786"/>
              <a:gd name="connsiteX16-265" fmla="*/ 8229600 w 12438345"/>
              <a:gd name="connsiteY16-266" fmla="*/ 3081402 h 4709786"/>
              <a:gd name="connsiteX17-267" fmla="*/ 8517699 w 12438345"/>
              <a:gd name="connsiteY17-268" fmla="*/ 1853852 h 4709786"/>
              <a:gd name="connsiteX18-269" fmla="*/ 8893479 w 12438345"/>
              <a:gd name="connsiteY18-270" fmla="*/ 3106455 h 4709786"/>
              <a:gd name="connsiteX19-271" fmla="*/ 9068844 w 12438345"/>
              <a:gd name="connsiteY19-272" fmla="*/ 0 h 4709786"/>
              <a:gd name="connsiteX20-273" fmla="*/ 9469677 w 12438345"/>
              <a:gd name="connsiteY20-274" fmla="*/ 4709786 h 4709786"/>
              <a:gd name="connsiteX21-275" fmla="*/ 9895562 w 12438345"/>
              <a:gd name="connsiteY21-276" fmla="*/ 3457183 h 4709786"/>
              <a:gd name="connsiteX22-277" fmla="*/ 10308920 w 12438345"/>
              <a:gd name="connsiteY22-278" fmla="*/ 1265128 h 4709786"/>
              <a:gd name="connsiteX23-279" fmla="*/ 10571967 w 12438345"/>
              <a:gd name="connsiteY23-280" fmla="*/ 2855934 h 4709786"/>
              <a:gd name="connsiteX24-281" fmla="*/ 10809962 w 12438345"/>
              <a:gd name="connsiteY24-282" fmla="*/ 1778696 h 4709786"/>
              <a:gd name="connsiteX25-283" fmla="*/ 11273425 w 12438345"/>
              <a:gd name="connsiteY25-284" fmla="*/ 4634630 h 4709786"/>
              <a:gd name="connsiteX26-285" fmla="*/ 11599101 w 12438345"/>
              <a:gd name="connsiteY26-286" fmla="*/ 2605413 h 4709786"/>
              <a:gd name="connsiteX27-287" fmla="*/ 12438345 w 12438345"/>
              <a:gd name="connsiteY27-288" fmla="*/ 2605413 h 4709786"/>
              <a:gd name="connsiteX0-289" fmla="*/ 0 w 12438345"/>
              <a:gd name="connsiteY0-290" fmla="*/ 2605413 h 4709786"/>
              <a:gd name="connsiteX1-291" fmla="*/ 501041 w 12438345"/>
              <a:gd name="connsiteY1-292" fmla="*/ 2592887 h 4709786"/>
              <a:gd name="connsiteX2-293" fmla="*/ 977030 w 12438345"/>
              <a:gd name="connsiteY2-294" fmla="*/ 4108537 h 4709786"/>
              <a:gd name="connsiteX3-295" fmla="*/ 1678488 w 12438345"/>
              <a:gd name="connsiteY3-296" fmla="*/ 526093 h 4709786"/>
              <a:gd name="connsiteX4-297" fmla="*/ 1929008 w 12438345"/>
              <a:gd name="connsiteY4-298" fmla="*/ 2931090 h 4709786"/>
              <a:gd name="connsiteX5-299" fmla="*/ 2041742 w 12438345"/>
              <a:gd name="connsiteY5-300" fmla="*/ 1640909 h 4709786"/>
              <a:gd name="connsiteX6-301" fmla="*/ 2367419 w 12438345"/>
              <a:gd name="connsiteY6-302" fmla="*/ 3983276 h 4709786"/>
              <a:gd name="connsiteX7-303" fmla="*/ 2843408 w 12438345"/>
              <a:gd name="connsiteY7-304" fmla="*/ 1215024 h 4709786"/>
              <a:gd name="connsiteX8-305" fmla="*/ 3457184 w 12438345"/>
              <a:gd name="connsiteY8-306" fmla="*/ 3883068 h 4709786"/>
              <a:gd name="connsiteX9-307" fmla="*/ 3695178 w 12438345"/>
              <a:gd name="connsiteY9-308" fmla="*/ 2317315 h 4709786"/>
              <a:gd name="connsiteX10-309" fmla="*/ 3832964 w 12438345"/>
              <a:gd name="connsiteY10-310" fmla="*/ 2768252 h 4709786"/>
              <a:gd name="connsiteX11-311" fmla="*/ 4070959 w 12438345"/>
              <a:gd name="connsiteY11-312" fmla="*/ 1753644 h 4709786"/>
              <a:gd name="connsiteX12-313" fmla="*/ 5010411 w 12438345"/>
              <a:gd name="connsiteY12-314" fmla="*/ 4634630 h 4709786"/>
              <a:gd name="connsiteX13-315" fmla="*/ 6087649 w 12438345"/>
              <a:gd name="connsiteY13-316" fmla="*/ 1678487 h 4709786"/>
              <a:gd name="connsiteX14-317" fmla="*/ 7002049 w 12438345"/>
              <a:gd name="connsiteY14-318" fmla="*/ 3231715 h 4709786"/>
              <a:gd name="connsiteX15-319" fmla="*/ 7615825 w 12438345"/>
              <a:gd name="connsiteY15-320" fmla="*/ 926926 h 4709786"/>
              <a:gd name="connsiteX16-321" fmla="*/ 8229600 w 12438345"/>
              <a:gd name="connsiteY16-322" fmla="*/ 3081402 h 4709786"/>
              <a:gd name="connsiteX17-323" fmla="*/ 8517699 w 12438345"/>
              <a:gd name="connsiteY17-324" fmla="*/ 1853852 h 4709786"/>
              <a:gd name="connsiteX18-325" fmla="*/ 8893479 w 12438345"/>
              <a:gd name="connsiteY18-326" fmla="*/ 3106455 h 4709786"/>
              <a:gd name="connsiteX19-327" fmla="*/ 9068844 w 12438345"/>
              <a:gd name="connsiteY19-328" fmla="*/ 0 h 4709786"/>
              <a:gd name="connsiteX20-329" fmla="*/ 9469677 w 12438345"/>
              <a:gd name="connsiteY20-330" fmla="*/ 4709786 h 4709786"/>
              <a:gd name="connsiteX21-331" fmla="*/ 10308920 w 12438345"/>
              <a:gd name="connsiteY21-332" fmla="*/ 1265128 h 4709786"/>
              <a:gd name="connsiteX22-333" fmla="*/ 10571967 w 12438345"/>
              <a:gd name="connsiteY22-334" fmla="*/ 2855934 h 4709786"/>
              <a:gd name="connsiteX23-335" fmla="*/ 10809962 w 12438345"/>
              <a:gd name="connsiteY23-336" fmla="*/ 1778696 h 4709786"/>
              <a:gd name="connsiteX24-337" fmla="*/ 11273425 w 12438345"/>
              <a:gd name="connsiteY24-338" fmla="*/ 4634630 h 4709786"/>
              <a:gd name="connsiteX25-339" fmla="*/ 11599101 w 12438345"/>
              <a:gd name="connsiteY25-340" fmla="*/ 2605413 h 4709786"/>
              <a:gd name="connsiteX26-341" fmla="*/ 12438345 w 12438345"/>
              <a:gd name="connsiteY26-342" fmla="*/ 2605413 h 4709786"/>
              <a:gd name="connsiteX0-343" fmla="*/ 0 w 12438345"/>
              <a:gd name="connsiteY0-344" fmla="*/ 2605413 h 4709786"/>
              <a:gd name="connsiteX1-345" fmla="*/ 501041 w 12438345"/>
              <a:gd name="connsiteY1-346" fmla="*/ 2592887 h 4709786"/>
              <a:gd name="connsiteX2-347" fmla="*/ 977030 w 12438345"/>
              <a:gd name="connsiteY2-348" fmla="*/ 4108537 h 4709786"/>
              <a:gd name="connsiteX3-349" fmla="*/ 1678488 w 12438345"/>
              <a:gd name="connsiteY3-350" fmla="*/ 526093 h 4709786"/>
              <a:gd name="connsiteX4-351" fmla="*/ 1929008 w 12438345"/>
              <a:gd name="connsiteY4-352" fmla="*/ 2931090 h 4709786"/>
              <a:gd name="connsiteX5-353" fmla="*/ 2041742 w 12438345"/>
              <a:gd name="connsiteY5-354" fmla="*/ 1640909 h 4709786"/>
              <a:gd name="connsiteX6-355" fmla="*/ 2367419 w 12438345"/>
              <a:gd name="connsiteY6-356" fmla="*/ 3983276 h 4709786"/>
              <a:gd name="connsiteX7-357" fmla="*/ 2843408 w 12438345"/>
              <a:gd name="connsiteY7-358" fmla="*/ 1215024 h 4709786"/>
              <a:gd name="connsiteX8-359" fmla="*/ 3457184 w 12438345"/>
              <a:gd name="connsiteY8-360" fmla="*/ 3883068 h 4709786"/>
              <a:gd name="connsiteX9-361" fmla="*/ 3695178 w 12438345"/>
              <a:gd name="connsiteY9-362" fmla="*/ 2317315 h 4709786"/>
              <a:gd name="connsiteX10-363" fmla="*/ 3832964 w 12438345"/>
              <a:gd name="connsiteY10-364" fmla="*/ 2768252 h 4709786"/>
              <a:gd name="connsiteX11-365" fmla="*/ 4334005 w 12438345"/>
              <a:gd name="connsiteY11-366" fmla="*/ 1753644 h 4709786"/>
              <a:gd name="connsiteX12-367" fmla="*/ 5010411 w 12438345"/>
              <a:gd name="connsiteY12-368" fmla="*/ 4634630 h 4709786"/>
              <a:gd name="connsiteX13-369" fmla="*/ 6087649 w 12438345"/>
              <a:gd name="connsiteY13-370" fmla="*/ 1678487 h 4709786"/>
              <a:gd name="connsiteX14-371" fmla="*/ 7002049 w 12438345"/>
              <a:gd name="connsiteY14-372" fmla="*/ 3231715 h 4709786"/>
              <a:gd name="connsiteX15-373" fmla="*/ 7615825 w 12438345"/>
              <a:gd name="connsiteY15-374" fmla="*/ 926926 h 4709786"/>
              <a:gd name="connsiteX16-375" fmla="*/ 8229600 w 12438345"/>
              <a:gd name="connsiteY16-376" fmla="*/ 3081402 h 4709786"/>
              <a:gd name="connsiteX17-377" fmla="*/ 8517699 w 12438345"/>
              <a:gd name="connsiteY17-378" fmla="*/ 1853852 h 4709786"/>
              <a:gd name="connsiteX18-379" fmla="*/ 8893479 w 12438345"/>
              <a:gd name="connsiteY18-380" fmla="*/ 3106455 h 4709786"/>
              <a:gd name="connsiteX19-381" fmla="*/ 9068844 w 12438345"/>
              <a:gd name="connsiteY19-382" fmla="*/ 0 h 4709786"/>
              <a:gd name="connsiteX20-383" fmla="*/ 9469677 w 12438345"/>
              <a:gd name="connsiteY20-384" fmla="*/ 4709786 h 4709786"/>
              <a:gd name="connsiteX21-385" fmla="*/ 10308920 w 12438345"/>
              <a:gd name="connsiteY21-386" fmla="*/ 1265128 h 4709786"/>
              <a:gd name="connsiteX22-387" fmla="*/ 10571967 w 12438345"/>
              <a:gd name="connsiteY22-388" fmla="*/ 2855934 h 4709786"/>
              <a:gd name="connsiteX23-389" fmla="*/ 10809962 w 12438345"/>
              <a:gd name="connsiteY23-390" fmla="*/ 1778696 h 4709786"/>
              <a:gd name="connsiteX24-391" fmla="*/ 11273425 w 12438345"/>
              <a:gd name="connsiteY24-392" fmla="*/ 4634630 h 4709786"/>
              <a:gd name="connsiteX25-393" fmla="*/ 11599101 w 12438345"/>
              <a:gd name="connsiteY25-394" fmla="*/ 2605413 h 4709786"/>
              <a:gd name="connsiteX26-395" fmla="*/ 12438345 w 12438345"/>
              <a:gd name="connsiteY26-396" fmla="*/ 2605413 h 4709786"/>
              <a:gd name="connsiteX0-397" fmla="*/ 0 w 12438345"/>
              <a:gd name="connsiteY0-398" fmla="*/ 2605413 h 4709786"/>
              <a:gd name="connsiteX1-399" fmla="*/ 501041 w 12438345"/>
              <a:gd name="connsiteY1-400" fmla="*/ 2592887 h 4709786"/>
              <a:gd name="connsiteX2-401" fmla="*/ 977030 w 12438345"/>
              <a:gd name="connsiteY2-402" fmla="*/ 4108537 h 4709786"/>
              <a:gd name="connsiteX3-403" fmla="*/ 1678488 w 12438345"/>
              <a:gd name="connsiteY3-404" fmla="*/ 526093 h 4709786"/>
              <a:gd name="connsiteX4-405" fmla="*/ 1929008 w 12438345"/>
              <a:gd name="connsiteY4-406" fmla="*/ 2931090 h 4709786"/>
              <a:gd name="connsiteX5-407" fmla="*/ 2041742 w 12438345"/>
              <a:gd name="connsiteY5-408" fmla="*/ 1640909 h 4709786"/>
              <a:gd name="connsiteX6-409" fmla="*/ 2367419 w 12438345"/>
              <a:gd name="connsiteY6-410" fmla="*/ 3983276 h 4709786"/>
              <a:gd name="connsiteX7-411" fmla="*/ 2843408 w 12438345"/>
              <a:gd name="connsiteY7-412" fmla="*/ 1215024 h 4709786"/>
              <a:gd name="connsiteX8-413" fmla="*/ 3457184 w 12438345"/>
              <a:gd name="connsiteY8-414" fmla="*/ 3883068 h 4709786"/>
              <a:gd name="connsiteX9-415" fmla="*/ 3695178 w 12438345"/>
              <a:gd name="connsiteY9-416" fmla="*/ 2317315 h 4709786"/>
              <a:gd name="connsiteX10-417" fmla="*/ 3832964 w 12438345"/>
              <a:gd name="connsiteY10-418" fmla="*/ 2768252 h 4709786"/>
              <a:gd name="connsiteX11-419" fmla="*/ 4334005 w 12438345"/>
              <a:gd name="connsiteY11-420" fmla="*/ 1753644 h 4709786"/>
              <a:gd name="connsiteX12-421" fmla="*/ 5185775 w 12438345"/>
              <a:gd name="connsiteY12-422" fmla="*/ 4609578 h 4709786"/>
              <a:gd name="connsiteX13-423" fmla="*/ 6087649 w 12438345"/>
              <a:gd name="connsiteY13-424" fmla="*/ 1678487 h 4709786"/>
              <a:gd name="connsiteX14-425" fmla="*/ 7002049 w 12438345"/>
              <a:gd name="connsiteY14-426" fmla="*/ 3231715 h 4709786"/>
              <a:gd name="connsiteX15-427" fmla="*/ 7615825 w 12438345"/>
              <a:gd name="connsiteY15-428" fmla="*/ 926926 h 4709786"/>
              <a:gd name="connsiteX16-429" fmla="*/ 8229600 w 12438345"/>
              <a:gd name="connsiteY16-430" fmla="*/ 3081402 h 4709786"/>
              <a:gd name="connsiteX17-431" fmla="*/ 8517699 w 12438345"/>
              <a:gd name="connsiteY17-432" fmla="*/ 1853852 h 4709786"/>
              <a:gd name="connsiteX18-433" fmla="*/ 8893479 w 12438345"/>
              <a:gd name="connsiteY18-434" fmla="*/ 3106455 h 4709786"/>
              <a:gd name="connsiteX19-435" fmla="*/ 9068844 w 12438345"/>
              <a:gd name="connsiteY19-436" fmla="*/ 0 h 4709786"/>
              <a:gd name="connsiteX20-437" fmla="*/ 9469677 w 12438345"/>
              <a:gd name="connsiteY20-438" fmla="*/ 4709786 h 4709786"/>
              <a:gd name="connsiteX21-439" fmla="*/ 10308920 w 12438345"/>
              <a:gd name="connsiteY21-440" fmla="*/ 1265128 h 4709786"/>
              <a:gd name="connsiteX22-441" fmla="*/ 10571967 w 12438345"/>
              <a:gd name="connsiteY22-442" fmla="*/ 2855934 h 4709786"/>
              <a:gd name="connsiteX23-443" fmla="*/ 10809962 w 12438345"/>
              <a:gd name="connsiteY23-444" fmla="*/ 1778696 h 4709786"/>
              <a:gd name="connsiteX24-445" fmla="*/ 11273425 w 12438345"/>
              <a:gd name="connsiteY24-446" fmla="*/ 4634630 h 4709786"/>
              <a:gd name="connsiteX25-447" fmla="*/ 11599101 w 12438345"/>
              <a:gd name="connsiteY25-448" fmla="*/ 2605413 h 4709786"/>
              <a:gd name="connsiteX26-449" fmla="*/ 12438345 w 12438345"/>
              <a:gd name="connsiteY26-450" fmla="*/ 2605413 h 4709786"/>
              <a:gd name="connsiteX0-451" fmla="*/ 0 w 12438345"/>
              <a:gd name="connsiteY0-452" fmla="*/ 2605413 h 4709786"/>
              <a:gd name="connsiteX1-453" fmla="*/ 501041 w 12438345"/>
              <a:gd name="connsiteY1-454" fmla="*/ 2592887 h 4709786"/>
              <a:gd name="connsiteX2-455" fmla="*/ 977030 w 12438345"/>
              <a:gd name="connsiteY2-456" fmla="*/ 4108537 h 4709786"/>
              <a:gd name="connsiteX3-457" fmla="*/ 1678488 w 12438345"/>
              <a:gd name="connsiteY3-458" fmla="*/ 526093 h 4709786"/>
              <a:gd name="connsiteX4-459" fmla="*/ 1929008 w 12438345"/>
              <a:gd name="connsiteY4-460" fmla="*/ 2931090 h 4709786"/>
              <a:gd name="connsiteX5-461" fmla="*/ 2041742 w 12438345"/>
              <a:gd name="connsiteY5-462" fmla="*/ 1640909 h 4709786"/>
              <a:gd name="connsiteX6-463" fmla="*/ 2367419 w 12438345"/>
              <a:gd name="connsiteY6-464" fmla="*/ 3983276 h 4709786"/>
              <a:gd name="connsiteX7-465" fmla="*/ 2843408 w 12438345"/>
              <a:gd name="connsiteY7-466" fmla="*/ 1215024 h 4709786"/>
              <a:gd name="connsiteX8-467" fmla="*/ 3457184 w 12438345"/>
              <a:gd name="connsiteY8-468" fmla="*/ 3883068 h 4709786"/>
              <a:gd name="connsiteX9-469" fmla="*/ 3695178 w 12438345"/>
              <a:gd name="connsiteY9-470" fmla="*/ 2317315 h 4709786"/>
              <a:gd name="connsiteX10-471" fmla="*/ 3983277 w 12438345"/>
              <a:gd name="connsiteY10-472" fmla="*/ 2780778 h 4709786"/>
              <a:gd name="connsiteX11-473" fmla="*/ 4334005 w 12438345"/>
              <a:gd name="connsiteY11-474" fmla="*/ 1753644 h 4709786"/>
              <a:gd name="connsiteX12-475" fmla="*/ 5185775 w 12438345"/>
              <a:gd name="connsiteY12-476" fmla="*/ 4609578 h 4709786"/>
              <a:gd name="connsiteX13-477" fmla="*/ 6087649 w 12438345"/>
              <a:gd name="connsiteY13-478" fmla="*/ 1678487 h 4709786"/>
              <a:gd name="connsiteX14-479" fmla="*/ 7002049 w 12438345"/>
              <a:gd name="connsiteY14-480" fmla="*/ 3231715 h 4709786"/>
              <a:gd name="connsiteX15-481" fmla="*/ 7615825 w 12438345"/>
              <a:gd name="connsiteY15-482" fmla="*/ 926926 h 4709786"/>
              <a:gd name="connsiteX16-483" fmla="*/ 8229600 w 12438345"/>
              <a:gd name="connsiteY16-484" fmla="*/ 3081402 h 4709786"/>
              <a:gd name="connsiteX17-485" fmla="*/ 8517699 w 12438345"/>
              <a:gd name="connsiteY17-486" fmla="*/ 1853852 h 4709786"/>
              <a:gd name="connsiteX18-487" fmla="*/ 8893479 w 12438345"/>
              <a:gd name="connsiteY18-488" fmla="*/ 3106455 h 4709786"/>
              <a:gd name="connsiteX19-489" fmla="*/ 9068844 w 12438345"/>
              <a:gd name="connsiteY19-490" fmla="*/ 0 h 4709786"/>
              <a:gd name="connsiteX20-491" fmla="*/ 9469677 w 12438345"/>
              <a:gd name="connsiteY20-492" fmla="*/ 4709786 h 4709786"/>
              <a:gd name="connsiteX21-493" fmla="*/ 10308920 w 12438345"/>
              <a:gd name="connsiteY21-494" fmla="*/ 1265128 h 4709786"/>
              <a:gd name="connsiteX22-495" fmla="*/ 10571967 w 12438345"/>
              <a:gd name="connsiteY22-496" fmla="*/ 2855934 h 4709786"/>
              <a:gd name="connsiteX23-497" fmla="*/ 10809962 w 12438345"/>
              <a:gd name="connsiteY23-498" fmla="*/ 1778696 h 4709786"/>
              <a:gd name="connsiteX24-499" fmla="*/ 11273425 w 12438345"/>
              <a:gd name="connsiteY24-500" fmla="*/ 4634630 h 4709786"/>
              <a:gd name="connsiteX25-501" fmla="*/ 11599101 w 12438345"/>
              <a:gd name="connsiteY25-502" fmla="*/ 2605413 h 4709786"/>
              <a:gd name="connsiteX26-503" fmla="*/ 12438345 w 12438345"/>
              <a:gd name="connsiteY26-504" fmla="*/ 2605413 h 4709786"/>
              <a:gd name="connsiteX0-505" fmla="*/ 0 w 12438345"/>
              <a:gd name="connsiteY0-506" fmla="*/ 2605413 h 4709786"/>
              <a:gd name="connsiteX1-507" fmla="*/ 501041 w 12438345"/>
              <a:gd name="connsiteY1-508" fmla="*/ 2592887 h 4709786"/>
              <a:gd name="connsiteX2-509" fmla="*/ 977030 w 12438345"/>
              <a:gd name="connsiteY2-510" fmla="*/ 4108537 h 4709786"/>
              <a:gd name="connsiteX3-511" fmla="*/ 1678488 w 12438345"/>
              <a:gd name="connsiteY3-512" fmla="*/ 526093 h 4709786"/>
              <a:gd name="connsiteX4-513" fmla="*/ 1929008 w 12438345"/>
              <a:gd name="connsiteY4-514" fmla="*/ 2931090 h 4709786"/>
              <a:gd name="connsiteX5-515" fmla="*/ 2041742 w 12438345"/>
              <a:gd name="connsiteY5-516" fmla="*/ 1640909 h 4709786"/>
              <a:gd name="connsiteX6-517" fmla="*/ 2367419 w 12438345"/>
              <a:gd name="connsiteY6-518" fmla="*/ 3983276 h 4709786"/>
              <a:gd name="connsiteX7-519" fmla="*/ 2843408 w 12438345"/>
              <a:gd name="connsiteY7-520" fmla="*/ 1215024 h 4709786"/>
              <a:gd name="connsiteX8-521" fmla="*/ 3457184 w 12438345"/>
              <a:gd name="connsiteY8-522" fmla="*/ 3883068 h 4709786"/>
              <a:gd name="connsiteX9-523" fmla="*/ 3594970 w 12438345"/>
              <a:gd name="connsiteY9-524" fmla="*/ 2317315 h 4709786"/>
              <a:gd name="connsiteX10-525" fmla="*/ 3983277 w 12438345"/>
              <a:gd name="connsiteY10-526" fmla="*/ 2780778 h 4709786"/>
              <a:gd name="connsiteX11-527" fmla="*/ 4334005 w 12438345"/>
              <a:gd name="connsiteY11-528" fmla="*/ 1753644 h 4709786"/>
              <a:gd name="connsiteX12-529" fmla="*/ 5185775 w 12438345"/>
              <a:gd name="connsiteY12-530" fmla="*/ 4609578 h 4709786"/>
              <a:gd name="connsiteX13-531" fmla="*/ 6087649 w 12438345"/>
              <a:gd name="connsiteY13-532" fmla="*/ 1678487 h 4709786"/>
              <a:gd name="connsiteX14-533" fmla="*/ 7002049 w 12438345"/>
              <a:gd name="connsiteY14-534" fmla="*/ 3231715 h 4709786"/>
              <a:gd name="connsiteX15-535" fmla="*/ 7615825 w 12438345"/>
              <a:gd name="connsiteY15-536" fmla="*/ 926926 h 4709786"/>
              <a:gd name="connsiteX16-537" fmla="*/ 8229600 w 12438345"/>
              <a:gd name="connsiteY16-538" fmla="*/ 3081402 h 4709786"/>
              <a:gd name="connsiteX17-539" fmla="*/ 8517699 w 12438345"/>
              <a:gd name="connsiteY17-540" fmla="*/ 1853852 h 4709786"/>
              <a:gd name="connsiteX18-541" fmla="*/ 8893479 w 12438345"/>
              <a:gd name="connsiteY18-542" fmla="*/ 3106455 h 4709786"/>
              <a:gd name="connsiteX19-543" fmla="*/ 9068844 w 12438345"/>
              <a:gd name="connsiteY19-544" fmla="*/ 0 h 4709786"/>
              <a:gd name="connsiteX20-545" fmla="*/ 9469677 w 12438345"/>
              <a:gd name="connsiteY20-546" fmla="*/ 4709786 h 4709786"/>
              <a:gd name="connsiteX21-547" fmla="*/ 10308920 w 12438345"/>
              <a:gd name="connsiteY21-548" fmla="*/ 1265128 h 4709786"/>
              <a:gd name="connsiteX22-549" fmla="*/ 10571967 w 12438345"/>
              <a:gd name="connsiteY22-550" fmla="*/ 2855934 h 4709786"/>
              <a:gd name="connsiteX23-551" fmla="*/ 10809962 w 12438345"/>
              <a:gd name="connsiteY23-552" fmla="*/ 1778696 h 4709786"/>
              <a:gd name="connsiteX24-553" fmla="*/ 11273425 w 12438345"/>
              <a:gd name="connsiteY24-554" fmla="*/ 4634630 h 4709786"/>
              <a:gd name="connsiteX25-555" fmla="*/ 11599101 w 12438345"/>
              <a:gd name="connsiteY25-556" fmla="*/ 2605413 h 4709786"/>
              <a:gd name="connsiteX26-557" fmla="*/ 12438345 w 12438345"/>
              <a:gd name="connsiteY26-558" fmla="*/ 2605413 h 4709786"/>
              <a:gd name="connsiteX0-559" fmla="*/ 0 w 12438345"/>
              <a:gd name="connsiteY0-560" fmla="*/ 2605413 h 4709786"/>
              <a:gd name="connsiteX1-561" fmla="*/ 501041 w 12438345"/>
              <a:gd name="connsiteY1-562" fmla="*/ 2592887 h 4709786"/>
              <a:gd name="connsiteX2-563" fmla="*/ 977030 w 12438345"/>
              <a:gd name="connsiteY2-564" fmla="*/ 4108537 h 4709786"/>
              <a:gd name="connsiteX3-565" fmla="*/ 1678488 w 12438345"/>
              <a:gd name="connsiteY3-566" fmla="*/ 526093 h 4709786"/>
              <a:gd name="connsiteX4-567" fmla="*/ 1929008 w 12438345"/>
              <a:gd name="connsiteY4-568" fmla="*/ 2931090 h 4709786"/>
              <a:gd name="connsiteX5-569" fmla="*/ 2041742 w 12438345"/>
              <a:gd name="connsiteY5-570" fmla="*/ 1640909 h 4709786"/>
              <a:gd name="connsiteX6-571" fmla="*/ 2367419 w 12438345"/>
              <a:gd name="connsiteY6-572" fmla="*/ 3983276 h 4709786"/>
              <a:gd name="connsiteX7-573" fmla="*/ 2843408 w 12438345"/>
              <a:gd name="connsiteY7-574" fmla="*/ 1215024 h 4709786"/>
              <a:gd name="connsiteX8-575" fmla="*/ 3457184 w 12438345"/>
              <a:gd name="connsiteY8-576" fmla="*/ 3883068 h 4709786"/>
              <a:gd name="connsiteX9-577" fmla="*/ 3682652 w 12438345"/>
              <a:gd name="connsiteY9-578" fmla="*/ 2192054 h 4709786"/>
              <a:gd name="connsiteX10-579" fmla="*/ 3983277 w 12438345"/>
              <a:gd name="connsiteY10-580" fmla="*/ 2780778 h 4709786"/>
              <a:gd name="connsiteX11-581" fmla="*/ 4334005 w 12438345"/>
              <a:gd name="connsiteY11-582" fmla="*/ 1753644 h 4709786"/>
              <a:gd name="connsiteX12-583" fmla="*/ 5185775 w 12438345"/>
              <a:gd name="connsiteY12-584" fmla="*/ 4609578 h 4709786"/>
              <a:gd name="connsiteX13-585" fmla="*/ 6087649 w 12438345"/>
              <a:gd name="connsiteY13-586" fmla="*/ 1678487 h 4709786"/>
              <a:gd name="connsiteX14-587" fmla="*/ 7002049 w 12438345"/>
              <a:gd name="connsiteY14-588" fmla="*/ 3231715 h 4709786"/>
              <a:gd name="connsiteX15-589" fmla="*/ 7615825 w 12438345"/>
              <a:gd name="connsiteY15-590" fmla="*/ 926926 h 4709786"/>
              <a:gd name="connsiteX16-591" fmla="*/ 8229600 w 12438345"/>
              <a:gd name="connsiteY16-592" fmla="*/ 3081402 h 4709786"/>
              <a:gd name="connsiteX17-593" fmla="*/ 8517699 w 12438345"/>
              <a:gd name="connsiteY17-594" fmla="*/ 1853852 h 4709786"/>
              <a:gd name="connsiteX18-595" fmla="*/ 8893479 w 12438345"/>
              <a:gd name="connsiteY18-596" fmla="*/ 3106455 h 4709786"/>
              <a:gd name="connsiteX19-597" fmla="*/ 9068844 w 12438345"/>
              <a:gd name="connsiteY19-598" fmla="*/ 0 h 4709786"/>
              <a:gd name="connsiteX20-599" fmla="*/ 9469677 w 12438345"/>
              <a:gd name="connsiteY20-600" fmla="*/ 4709786 h 4709786"/>
              <a:gd name="connsiteX21-601" fmla="*/ 10308920 w 12438345"/>
              <a:gd name="connsiteY21-602" fmla="*/ 1265128 h 4709786"/>
              <a:gd name="connsiteX22-603" fmla="*/ 10571967 w 12438345"/>
              <a:gd name="connsiteY22-604" fmla="*/ 2855934 h 4709786"/>
              <a:gd name="connsiteX23-605" fmla="*/ 10809962 w 12438345"/>
              <a:gd name="connsiteY23-606" fmla="*/ 1778696 h 4709786"/>
              <a:gd name="connsiteX24-607" fmla="*/ 11273425 w 12438345"/>
              <a:gd name="connsiteY24-608" fmla="*/ 4634630 h 4709786"/>
              <a:gd name="connsiteX25-609" fmla="*/ 11599101 w 12438345"/>
              <a:gd name="connsiteY25-610" fmla="*/ 2605413 h 4709786"/>
              <a:gd name="connsiteX26-611" fmla="*/ 12438345 w 12438345"/>
              <a:gd name="connsiteY26-612" fmla="*/ 2605413 h 4709786"/>
              <a:gd name="connsiteX0-613" fmla="*/ 0 w 12438345"/>
              <a:gd name="connsiteY0-614" fmla="*/ 2605413 h 4709786"/>
              <a:gd name="connsiteX1-615" fmla="*/ 501041 w 12438345"/>
              <a:gd name="connsiteY1-616" fmla="*/ 2592887 h 4709786"/>
              <a:gd name="connsiteX2-617" fmla="*/ 977030 w 12438345"/>
              <a:gd name="connsiteY2-618" fmla="*/ 4108537 h 4709786"/>
              <a:gd name="connsiteX3-619" fmla="*/ 1678488 w 12438345"/>
              <a:gd name="connsiteY3-620" fmla="*/ 526093 h 4709786"/>
              <a:gd name="connsiteX4-621" fmla="*/ 1929008 w 12438345"/>
              <a:gd name="connsiteY4-622" fmla="*/ 2931090 h 4709786"/>
              <a:gd name="connsiteX5-623" fmla="*/ 2041742 w 12438345"/>
              <a:gd name="connsiteY5-624" fmla="*/ 1640909 h 4709786"/>
              <a:gd name="connsiteX6-625" fmla="*/ 2367419 w 12438345"/>
              <a:gd name="connsiteY6-626" fmla="*/ 3983276 h 4709786"/>
              <a:gd name="connsiteX7-627" fmla="*/ 2843408 w 12438345"/>
              <a:gd name="connsiteY7-628" fmla="*/ 1215024 h 4709786"/>
              <a:gd name="connsiteX8-629" fmla="*/ 3457184 w 12438345"/>
              <a:gd name="connsiteY8-630" fmla="*/ 3883068 h 4709786"/>
              <a:gd name="connsiteX9-631" fmla="*/ 3620022 w 12438345"/>
              <a:gd name="connsiteY9-632" fmla="*/ 2192054 h 4709786"/>
              <a:gd name="connsiteX10-633" fmla="*/ 3983277 w 12438345"/>
              <a:gd name="connsiteY10-634" fmla="*/ 2780778 h 4709786"/>
              <a:gd name="connsiteX11-635" fmla="*/ 4334005 w 12438345"/>
              <a:gd name="connsiteY11-636" fmla="*/ 1753644 h 4709786"/>
              <a:gd name="connsiteX12-637" fmla="*/ 5185775 w 12438345"/>
              <a:gd name="connsiteY12-638" fmla="*/ 4609578 h 4709786"/>
              <a:gd name="connsiteX13-639" fmla="*/ 6087649 w 12438345"/>
              <a:gd name="connsiteY13-640" fmla="*/ 1678487 h 4709786"/>
              <a:gd name="connsiteX14-641" fmla="*/ 7002049 w 12438345"/>
              <a:gd name="connsiteY14-642" fmla="*/ 3231715 h 4709786"/>
              <a:gd name="connsiteX15-643" fmla="*/ 7615825 w 12438345"/>
              <a:gd name="connsiteY15-644" fmla="*/ 926926 h 4709786"/>
              <a:gd name="connsiteX16-645" fmla="*/ 8229600 w 12438345"/>
              <a:gd name="connsiteY16-646" fmla="*/ 3081402 h 4709786"/>
              <a:gd name="connsiteX17-647" fmla="*/ 8517699 w 12438345"/>
              <a:gd name="connsiteY17-648" fmla="*/ 1853852 h 4709786"/>
              <a:gd name="connsiteX18-649" fmla="*/ 8893479 w 12438345"/>
              <a:gd name="connsiteY18-650" fmla="*/ 3106455 h 4709786"/>
              <a:gd name="connsiteX19-651" fmla="*/ 9068844 w 12438345"/>
              <a:gd name="connsiteY19-652" fmla="*/ 0 h 4709786"/>
              <a:gd name="connsiteX20-653" fmla="*/ 9469677 w 12438345"/>
              <a:gd name="connsiteY20-654" fmla="*/ 4709786 h 4709786"/>
              <a:gd name="connsiteX21-655" fmla="*/ 10308920 w 12438345"/>
              <a:gd name="connsiteY21-656" fmla="*/ 1265128 h 4709786"/>
              <a:gd name="connsiteX22-657" fmla="*/ 10571967 w 12438345"/>
              <a:gd name="connsiteY22-658" fmla="*/ 2855934 h 4709786"/>
              <a:gd name="connsiteX23-659" fmla="*/ 10809962 w 12438345"/>
              <a:gd name="connsiteY23-660" fmla="*/ 1778696 h 4709786"/>
              <a:gd name="connsiteX24-661" fmla="*/ 11273425 w 12438345"/>
              <a:gd name="connsiteY24-662" fmla="*/ 4634630 h 4709786"/>
              <a:gd name="connsiteX25-663" fmla="*/ 11599101 w 12438345"/>
              <a:gd name="connsiteY25-664" fmla="*/ 2605413 h 4709786"/>
              <a:gd name="connsiteX26-665" fmla="*/ 12438345 w 12438345"/>
              <a:gd name="connsiteY26-666" fmla="*/ 2605413 h 4709786"/>
              <a:gd name="connsiteX0-667" fmla="*/ 0 w 12438345"/>
              <a:gd name="connsiteY0-668" fmla="*/ 2605413 h 4709786"/>
              <a:gd name="connsiteX1-669" fmla="*/ 501041 w 12438345"/>
              <a:gd name="connsiteY1-670" fmla="*/ 2592887 h 4709786"/>
              <a:gd name="connsiteX2-671" fmla="*/ 977030 w 12438345"/>
              <a:gd name="connsiteY2-672" fmla="*/ 4108537 h 4709786"/>
              <a:gd name="connsiteX3-673" fmla="*/ 1678488 w 12438345"/>
              <a:gd name="connsiteY3-674" fmla="*/ 526093 h 4709786"/>
              <a:gd name="connsiteX4-675" fmla="*/ 1929008 w 12438345"/>
              <a:gd name="connsiteY4-676" fmla="*/ 2931090 h 4709786"/>
              <a:gd name="connsiteX5-677" fmla="*/ 2041742 w 12438345"/>
              <a:gd name="connsiteY5-678" fmla="*/ 1640909 h 4709786"/>
              <a:gd name="connsiteX6-679" fmla="*/ 2367419 w 12438345"/>
              <a:gd name="connsiteY6-680" fmla="*/ 3983276 h 4709786"/>
              <a:gd name="connsiteX7-681" fmla="*/ 2843408 w 12438345"/>
              <a:gd name="connsiteY7-682" fmla="*/ 1215024 h 4709786"/>
              <a:gd name="connsiteX8-683" fmla="*/ 3331923 w 12438345"/>
              <a:gd name="connsiteY8-684" fmla="*/ 3883068 h 4709786"/>
              <a:gd name="connsiteX9-685" fmla="*/ 3620022 w 12438345"/>
              <a:gd name="connsiteY9-686" fmla="*/ 2192054 h 4709786"/>
              <a:gd name="connsiteX10-687" fmla="*/ 3983277 w 12438345"/>
              <a:gd name="connsiteY10-688" fmla="*/ 2780778 h 4709786"/>
              <a:gd name="connsiteX11-689" fmla="*/ 4334005 w 12438345"/>
              <a:gd name="connsiteY11-690" fmla="*/ 1753644 h 4709786"/>
              <a:gd name="connsiteX12-691" fmla="*/ 5185775 w 12438345"/>
              <a:gd name="connsiteY12-692" fmla="*/ 4609578 h 4709786"/>
              <a:gd name="connsiteX13-693" fmla="*/ 6087649 w 12438345"/>
              <a:gd name="connsiteY13-694" fmla="*/ 1678487 h 4709786"/>
              <a:gd name="connsiteX14-695" fmla="*/ 7002049 w 12438345"/>
              <a:gd name="connsiteY14-696" fmla="*/ 3231715 h 4709786"/>
              <a:gd name="connsiteX15-697" fmla="*/ 7615825 w 12438345"/>
              <a:gd name="connsiteY15-698" fmla="*/ 926926 h 4709786"/>
              <a:gd name="connsiteX16-699" fmla="*/ 8229600 w 12438345"/>
              <a:gd name="connsiteY16-700" fmla="*/ 3081402 h 4709786"/>
              <a:gd name="connsiteX17-701" fmla="*/ 8517699 w 12438345"/>
              <a:gd name="connsiteY17-702" fmla="*/ 1853852 h 4709786"/>
              <a:gd name="connsiteX18-703" fmla="*/ 8893479 w 12438345"/>
              <a:gd name="connsiteY18-704" fmla="*/ 3106455 h 4709786"/>
              <a:gd name="connsiteX19-705" fmla="*/ 9068844 w 12438345"/>
              <a:gd name="connsiteY19-706" fmla="*/ 0 h 4709786"/>
              <a:gd name="connsiteX20-707" fmla="*/ 9469677 w 12438345"/>
              <a:gd name="connsiteY20-708" fmla="*/ 4709786 h 4709786"/>
              <a:gd name="connsiteX21-709" fmla="*/ 10308920 w 12438345"/>
              <a:gd name="connsiteY21-710" fmla="*/ 1265128 h 4709786"/>
              <a:gd name="connsiteX22-711" fmla="*/ 10571967 w 12438345"/>
              <a:gd name="connsiteY22-712" fmla="*/ 2855934 h 4709786"/>
              <a:gd name="connsiteX23-713" fmla="*/ 10809962 w 12438345"/>
              <a:gd name="connsiteY23-714" fmla="*/ 1778696 h 4709786"/>
              <a:gd name="connsiteX24-715" fmla="*/ 11273425 w 12438345"/>
              <a:gd name="connsiteY24-716" fmla="*/ 4634630 h 4709786"/>
              <a:gd name="connsiteX25-717" fmla="*/ 11599101 w 12438345"/>
              <a:gd name="connsiteY25-718" fmla="*/ 2605413 h 4709786"/>
              <a:gd name="connsiteX26-719" fmla="*/ 12438345 w 12438345"/>
              <a:gd name="connsiteY26-720" fmla="*/ 2605413 h 4709786"/>
              <a:gd name="connsiteX0-721" fmla="*/ 0 w 12438345"/>
              <a:gd name="connsiteY0-722" fmla="*/ 2605413 h 4709786"/>
              <a:gd name="connsiteX1-723" fmla="*/ 501041 w 12438345"/>
              <a:gd name="connsiteY1-724" fmla="*/ 2592887 h 4709786"/>
              <a:gd name="connsiteX2-725" fmla="*/ 977030 w 12438345"/>
              <a:gd name="connsiteY2-726" fmla="*/ 4108537 h 4709786"/>
              <a:gd name="connsiteX3-727" fmla="*/ 1678488 w 12438345"/>
              <a:gd name="connsiteY3-728" fmla="*/ 526093 h 4709786"/>
              <a:gd name="connsiteX4-729" fmla="*/ 1878904 w 12438345"/>
              <a:gd name="connsiteY4-730" fmla="*/ 2918564 h 4709786"/>
              <a:gd name="connsiteX5-731" fmla="*/ 2041742 w 12438345"/>
              <a:gd name="connsiteY5-732" fmla="*/ 1640909 h 4709786"/>
              <a:gd name="connsiteX6-733" fmla="*/ 2367419 w 12438345"/>
              <a:gd name="connsiteY6-734" fmla="*/ 3983276 h 4709786"/>
              <a:gd name="connsiteX7-735" fmla="*/ 2843408 w 12438345"/>
              <a:gd name="connsiteY7-736" fmla="*/ 1215024 h 4709786"/>
              <a:gd name="connsiteX8-737" fmla="*/ 3331923 w 12438345"/>
              <a:gd name="connsiteY8-738" fmla="*/ 3883068 h 4709786"/>
              <a:gd name="connsiteX9-739" fmla="*/ 3620022 w 12438345"/>
              <a:gd name="connsiteY9-740" fmla="*/ 2192054 h 4709786"/>
              <a:gd name="connsiteX10-741" fmla="*/ 3983277 w 12438345"/>
              <a:gd name="connsiteY10-742" fmla="*/ 2780778 h 4709786"/>
              <a:gd name="connsiteX11-743" fmla="*/ 4334005 w 12438345"/>
              <a:gd name="connsiteY11-744" fmla="*/ 1753644 h 4709786"/>
              <a:gd name="connsiteX12-745" fmla="*/ 5185775 w 12438345"/>
              <a:gd name="connsiteY12-746" fmla="*/ 4609578 h 4709786"/>
              <a:gd name="connsiteX13-747" fmla="*/ 6087649 w 12438345"/>
              <a:gd name="connsiteY13-748" fmla="*/ 1678487 h 4709786"/>
              <a:gd name="connsiteX14-749" fmla="*/ 7002049 w 12438345"/>
              <a:gd name="connsiteY14-750" fmla="*/ 3231715 h 4709786"/>
              <a:gd name="connsiteX15-751" fmla="*/ 7615825 w 12438345"/>
              <a:gd name="connsiteY15-752" fmla="*/ 926926 h 4709786"/>
              <a:gd name="connsiteX16-753" fmla="*/ 8229600 w 12438345"/>
              <a:gd name="connsiteY16-754" fmla="*/ 3081402 h 4709786"/>
              <a:gd name="connsiteX17-755" fmla="*/ 8517699 w 12438345"/>
              <a:gd name="connsiteY17-756" fmla="*/ 1853852 h 4709786"/>
              <a:gd name="connsiteX18-757" fmla="*/ 8893479 w 12438345"/>
              <a:gd name="connsiteY18-758" fmla="*/ 3106455 h 4709786"/>
              <a:gd name="connsiteX19-759" fmla="*/ 9068844 w 12438345"/>
              <a:gd name="connsiteY19-760" fmla="*/ 0 h 4709786"/>
              <a:gd name="connsiteX20-761" fmla="*/ 9469677 w 12438345"/>
              <a:gd name="connsiteY20-762" fmla="*/ 4709786 h 4709786"/>
              <a:gd name="connsiteX21-763" fmla="*/ 10308920 w 12438345"/>
              <a:gd name="connsiteY21-764" fmla="*/ 1265128 h 4709786"/>
              <a:gd name="connsiteX22-765" fmla="*/ 10571967 w 12438345"/>
              <a:gd name="connsiteY22-766" fmla="*/ 2855934 h 4709786"/>
              <a:gd name="connsiteX23-767" fmla="*/ 10809962 w 12438345"/>
              <a:gd name="connsiteY23-768" fmla="*/ 1778696 h 4709786"/>
              <a:gd name="connsiteX24-769" fmla="*/ 11273425 w 12438345"/>
              <a:gd name="connsiteY24-770" fmla="*/ 4634630 h 4709786"/>
              <a:gd name="connsiteX25-771" fmla="*/ 11599101 w 12438345"/>
              <a:gd name="connsiteY25-772" fmla="*/ 2605413 h 4709786"/>
              <a:gd name="connsiteX26-773" fmla="*/ 12438345 w 12438345"/>
              <a:gd name="connsiteY26-774" fmla="*/ 2605413 h 4709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12438345" h="4709786">
                <a:moveTo>
                  <a:pt x="0" y="2605413"/>
                </a:moveTo>
                <a:lnTo>
                  <a:pt x="501041" y="2592887"/>
                </a:lnTo>
                <a:lnTo>
                  <a:pt x="977030" y="4108537"/>
                </a:lnTo>
                <a:lnTo>
                  <a:pt x="1678488" y="526093"/>
                </a:lnTo>
                <a:lnTo>
                  <a:pt x="1878904" y="2918564"/>
                </a:lnTo>
                <a:lnTo>
                  <a:pt x="2041742" y="1640909"/>
                </a:lnTo>
                <a:lnTo>
                  <a:pt x="2367419" y="3983276"/>
                </a:lnTo>
                <a:lnTo>
                  <a:pt x="2843408" y="1215024"/>
                </a:lnTo>
                <a:lnTo>
                  <a:pt x="3331923" y="3883068"/>
                </a:lnTo>
                <a:lnTo>
                  <a:pt x="3620022" y="2192054"/>
                </a:lnTo>
                <a:lnTo>
                  <a:pt x="3983277" y="2780778"/>
                </a:lnTo>
                <a:lnTo>
                  <a:pt x="4334005" y="1753644"/>
                </a:lnTo>
                <a:lnTo>
                  <a:pt x="5185775" y="4609578"/>
                </a:lnTo>
                <a:lnTo>
                  <a:pt x="6087649" y="1678487"/>
                </a:lnTo>
                <a:lnTo>
                  <a:pt x="7002049" y="3231715"/>
                </a:lnTo>
                <a:lnTo>
                  <a:pt x="7615825" y="926926"/>
                </a:lnTo>
                <a:lnTo>
                  <a:pt x="8229600" y="3081402"/>
                </a:lnTo>
                <a:lnTo>
                  <a:pt x="8517699" y="1853852"/>
                </a:lnTo>
                <a:lnTo>
                  <a:pt x="8893479" y="3106455"/>
                </a:lnTo>
                <a:lnTo>
                  <a:pt x="9068844" y="0"/>
                </a:lnTo>
                <a:lnTo>
                  <a:pt x="9469677" y="4709786"/>
                </a:lnTo>
                <a:lnTo>
                  <a:pt x="10308920" y="1265128"/>
                </a:lnTo>
                <a:lnTo>
                  <a:pt x="10571967" y="2855934"/>
                </a:lnTo>
                <a:lnTo>
                  <a:pt x="10809962" y="1778696"/>
                </a:lnTo>
                <a:lnTo>
                  <a:pt x="11273425" y="4634630"/>
                </a:lnTo>
                <a:lnTo>
                  <a:pt x="11599101" y="2605413"/>
                </a:lnTo>
                <a:lnTo>
                  <a:pt x="12438345" y="2605413"/>
                </a:lnTo>
              </a:path>
            </a:pathLst>
          </a:custGeom>
          <a:noFill/>
          <a:ln w="1905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56" y="3074752"/>
            <a:ext cx="889593" cy="9112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74" y="5053864"/>
            <a:ext cx="889593" cy="9112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13" y="481864"/>
            <a:ext cx="889593" cy="9112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14" y="3087277"/>
            <a:ext cx="889593" cy="9112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99" y="2686445"/>
            <a:ext cx="889593" cy="91120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99367" y="4944438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5280" y="706974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24519" y="1665979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11842" r="10117" b="12345"/>
          <a:stretch>
            <a:fillRect/>
          </a:stretch>
        </p:blipFill>
        <p:spPr>
          <a:xfrm>
            <a:off x="4016192" y="1493607"/>
            <a:ext cx="4223036" cy="444373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170674" y="1399669"/>
            <a:ext cx="4168152" cy="4168152"/>
          </a:xfrm>
          <a:prstGeom prst="ellipse">
            <a:avLst/>
          </a:prstGeom>
          <a:solidFill>
            <a:schemeClr val="bg1">
              <a:alpha val="38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531845" y="729523"/>
            <a:ext cx="5445810" cy="5445810"/>
            <a:chOff x="3531845" y="729523"/>
            <a:chExt cx="5445810" cy="5445810"/>
          </a:xfrm>
        </p:grpSpPr>
        <p:sp>
          <p:nvSpPr>
            <p:cNvPr id="3" name="椭圆 2"/>
            <p:cNvSpPr/>
            <p:nvPr/>
          </p:nvSpPr>
          <p:spPr>
            <a:xfrm>
              <a:off x="3531845" y="729523"/>
              <a:ext cx="5445810" cy="5445810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109448" y="5805815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6109448" y="807930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>
              <a:off x="8614692" y="3267227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616807" y="3267227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951837" y="2539280"/>
            <a:ext cx="260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New year</a:t>
            </a:r>
          </a:p>
          <a:p>
            <a:pPr algn="ctr"/>
            <a:r>
              <a:rPr lang="zh-CN" altLang="en-US" sz="48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新年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rot="5400000">
            <a:off x="4873358" y="-4465872"/>
            <a:ext cx="1947407" cy="11694123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896" h="4606724">
                <a:moveTo>
                  <a:pt x="4710896" y="0"/>
                </a:moveTo>
                <a:lnTo>
                  <a:pt x="0" y="0"/>
                </a:lnTo>
                <a:lnTo>
                  <a:pt x="0" y="4606724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rot="16200000" flipV="1">
            <a:off x="4873358" y="-445017"/>
            <a:ext cx="1947407" cy="11694123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896" h="4606724">
                <a:moveTo>
                  <a:pt x="4710896" y="0"/>
                </a:moveTo>
                <a:lnTo>
                  <a:pt x="0" y="0"/>
                </a:lnTo>
                <a:lnTo>
                  <a:pt x="0" y="4606724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14" y="1114816"/>
            <a:ext cx="2131904" cy="34321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409" y="1114816"/>
            <a:ext cx="2218601" cy="34321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484" y="1114816"/>
            <a:ext cx="2220532" cy="343213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73153" y="4768850"/>
            <a:ext cx="928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Silent Night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Silent night Holy night 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All is calm all is bright 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Round you virgin Mother and Child 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Holy infant so tender and mild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Sleep in heavenly peace 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</a:rPr>
              <a:t>Sleep in heavenly peace 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Silent night, holy night, Shepherds quake at the sight. Glories stream from heaven afar, 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 err="1">
                <a:solidFill>
                  <a:schemeClr val="bg1"/>
                </a:solidFill>
              </a:rPr>
              <a:t>Heav'nly</a:t>
            </a:r>
            <a:r>
              <a:rPr lang="en-US" altLang="zh-CN" sz="1400" dirty="0">
                <a:solidFill>
                  <a:schemeClr val="bg1"/>
                </a:solidFill>
              </a:rPr>
              <a:t> hosts sing Alleluia; Christ the Savior is born; Christ the Savior is </a:t>
            </a:r>
            <a:r>
              <a:rPr lang="en-US" altLang="zh-CN" sz="1400" dirty="0" err="1">
                <a:solidFill>
                  <a:schemeClr val="bg1"/>
                </a:solidFill>
              </a:rPr>
              <a:t>born.Silent</a:t>
            </a:r>
            <a:r>
              <a:rPr lang="en-US" altLang="zh-CN" sz="1400" dirty="0">
                <a:solidFill>
                  <a:schemeClr val="bg1"/>
                </a:solidFill>
              </a:rPr>
              <a:t> night, holy night, Son of God, love's pure light. Radiant beams from Thy holy face, With the dawn of redeeming grace, Jesus, Lord, at Thy birth; Jesus, Lord, at Thy birth.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6200000" flipH="1">
            <a:off x="6096001" y="-5688515"/>
            <a:ext cx="0" cy="12192001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  <a:gd name="connsiteX0-1" fmla="*/ 0 w 0"/>
              <a:gd name="connsiteY0-2" fmla="*/ 0 h 4606724"/>
              <a:gd name="connsiteX1-3" fmla="*/ 0 w 0"/>
              <a:gd name="connsiteY1-4" fmla="*/ 4606724 h 4606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4606724">
                <a:moveTo>
                  <a:pt x="0" y="0"/>
                </a:move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 rot="5400000" flipH="1" flipV="1">
            <a:off x="6096001" y="279747"/>
            <a:ext cx="0" cy="12192001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  <a:gd name="connsiteX0-1" fmla="*/ 0 w 0"/>
              <a:gd name="connsiteY0-2" fmla="*/ 0 h 4606724"/>
              <a:gd name="connsiteX1-3" fmla="*/ 0 w 0"/>
              <a:gd name="connsiteY1-4" fmla="*/ 4606724 h 4606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4606724">
                <a:moveTo>
                  <a:pt x="0" y="0"/>
                </a:move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716351" y="2121397"/>
            <a:ext cx="1541112" cy="1541113"/>
            <a:chOff x="5183527" y="729523"/>
            <a:chExt cx="2142445" cy="2142445"/>
          </a:xfrm>
        </p:grpSpPr>
        <p:sp>
          <p:nvSpPr>
            <p:cNvPr id="4" name="椭圆 3"/>
            <p:cNvSpPr/>
            <p:nvPr/>
          </p:nvSpPr>
          <p:spPr>
            <a:xfrm>
              <a:off x="5183527" y="729523"/>
              <a:ext cx="2142445" cy="2142445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6109448" y="807930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6200000">
            <a:off x="4049591" y="3536011"/>
            <a:ext cx="1541113" cy="1541112"/>
            <a:chOff x="5183527" y="729523"/>
            <a:chExt cx="2142445" cy="2142445"/>
          </a:xfrm>
        </p:grpSpPr>
        <p:sp>
          <p:nvSpPr>
            <p:cNvPr id="8" name="椭圆 7"/>
            <p:cNvSpPr/>
            <p:nvPr/>
          </p:nvSpPr>
          <p:spPr>
            <a:xfrm>
              <a:off x="5183527" y="729523"/>
              <a:ext cx="2142445" cy="2142445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6109447" y="807931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>
            <a:off x="5590348" y="3418877"/>
            <a:ext cx="1541112" cy="1541113"/>
            <a:chOff x="5183527" y="729523"/>
            <a:chExt cx="2142445" cy="2142445"/>
          </a:xfrm>
        </p:grpSpPr>
        <p:sp>
          <p:nvSpPr>
            <p:cNvPr id="11" name="椭圆 10"/>
            <p:cNvSpPr/>
            <p:nvPr/>
          </p:nvSpPr>
          <p:spPr>
            <a:xfrm>
              <a:off x="5183527" y="729523"/>
              <a:ext cx="2142445" cy="2142445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6109448" y="807930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5400000">
            <a:off x="6275129" y="2031295"/>
            <a:ext cx="1541113" cy="1541112"/>
            <a:chOff x="5183527" y="729523"/>
            <a:chExt cx="2142445" cy="2142445"/>
          </a:xfrm>
        </p:grpSpPr>
        <p:sp>
          <p:nvSpPr>
            <p:cNvPr id="14" name="椭圆 13"/>
            <p:cNvSpPr/>
            <p:nvPr/>
          </p:nvSpPr>
          <p:spPr>
            <a:xfrm>
              <a:off x="5183527" y="729523"/>
              <a:ext cx="2142445" cy="2142445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6109449" y="807930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72" y="1959912"/>
            <a:ext cx="1513280" cy="14354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62" y="2766619"/>
            <a:ext cx="1513280" cy="14354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1" y="3187712"/>
            <a:ext cx="1220556" cy="143542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51835" y="877175"/>
            <a:ext cx="263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742" y="2404990"/>
            <a:ext cx="263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60617" y="5188746"/>
            <a:ext cx="263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704" y="3890157"/>
            <a:ext cx="263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8325" y="2592951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广告</a:t>
            </a:r>
            <a:endParaRPr lang="en-US" altLang="zh-CN" b="1" dirty="0">
              <a:solidFill>
                <a:srgbClr val="C44755"/>
              </a:solidFill>
            </a:endParaRPr>
          </a:p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集装箱</a:t>
            </a:r>
            <a:endParaRPr lang="en-US" altLang="zh-CN" b="1" dirty="0">
              <a:solidFill>
                <a:srgbClr val="C44755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05735" y="380238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广告</a:t>
            </a:r>
            <a:endParaRPr lang="en-US" altLang="zh-CN" b="1" dirty="0">
              <a:solidFill>
                <a:srgbClr val="C44755"/>
              </a:solidFill>
            </a:endParaRPr>
          </a:p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集装箱</a:t>
            </a:r>
            <a:endParaRPr lang="en-US" altLang="zh-CN" b="1" dirty="0">
              <a:solidFill>
                <a:srgbClr val="C44755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06550" y="3983402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广告</a:t>
            </a:r>
            <a:endParaRPr lang="en-US" altLang="zh-CN" b="1" dirty="0">
              <a:solidFill>
                <a:srgbClr val="C44755"/>
              </a:solidFill>
            </a:endParaRPr>
          </a:p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集装箱</a:t>
            </a:r>
            <a:endParaRPr lang="en-US" altLang="zh-CN" b="1" dirty="0">
              <a:solidFill>
                <a:srgbClr val="C44755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86079" y="2480278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广告</a:t>
            </a:r>
            <a:endParaRPr lang="en-US" altLang="zh-CN" b="1" dirty="0">
              <a:solidFill>
                <a:srgbClr val="C44755"/>
              </a:solidFill>
            </a:endParaRPr>
          </a:p>
          <a:p>
            <a:pPr algn="ctr"/>
            <a:r>
              <a:rPr lang="zh-CN" altLang="en-US" b="1" dirty="0">
                <a:solidFill>
                  <a:srgbClr val="C44755"/>
                </a:solidFill>
              </a:rPr>
              <a:t>集装箱</a:t>
            </a:r>
            <a:endParaRPr lang="en-US" altLang="zh-CN" b="1" dirty="0">
              <a:solidFill>
                <a:srgbClr val="C4475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2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2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2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2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94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4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4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4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46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56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6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06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98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>
            <a:off x="4693307" y="3894734"/>
            <a:ext cx="2622028" cy="45719"/>
          </a:xfrm>
          <a:custGeom>
            <a:avLst/>
            <a:gdLst>
              <a:gd name="connsiteX0" fmla="*/ 3770334 w 3770334"/>
              <a:gd name="connsiteY0" fmla="*/ 751562 h 751562"/>
              <a:gd name="connsiteX1" fmla="*/ 2430049 w 3770334"/>
              <a:gd name="connsiteY1" fmla="*/ 0 h 751562"/>
              <a:gd name="connsiteX2" fmla="*/ 0 w 3770334"/>
              <a:gd name="connsiteY2" fmla="*/ 0 h 751562"/>
              <a:gd name="connsiteX0-1" fmla="*/ 3770334 w 3770334"/>
              <a:gd name="connsiteY0-2" fmla="*/ 751562 h 751562"/>
              <a:gd name="connsiteX1-3" fmla="*/ 2956142 w 3770334"/>
              <a:gd name="connsiteY1-4" fmla="*/ 0 h 751562"/>
              <a:gd name="connsiteX2-5" fmla="*/ 0 w 3770334"/>
              <a:gd name="connsiteY2-6" fmla="*/ 0 h 751562"/>
              <a:gd name="connsiteX0-7" fmla="*/ 2956142 w 2956142"/>
              <a:gd name="connsiteY0-8" fmla="*/ 0 h 0"/>
              <a:gd name="connsiteX1-9" fmla="*/ 0 w 2956142"/>
              <a:gd name="connsiteY1-10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956142">
                <a:moveTo>
                  <a:pt x="2956142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/>
        </p:nvSpPr>
        <p:spPr>
          <a:xfrm rot="16200000" flipH="1">
            <a:off x="5371236" y="-4465872"/>
            <a:ext cx="1947407" cy="11694123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896" h="4606724">
                <a:moveTo>
                  <a:pt x="4710896" y="0"/>
                </a:moveTo>
                <a:lnTo>
                  <a:pt x="0" y="0"/>
                </a:ln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 rot="5400000" flipH="1" flipV="1">
            <a:off x="5371236" y="-445017"/>
            <a:ext cx="1947407" cy="11694123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896" h="4606724">
                <a:moveTo>
                  <a:pt x="4710896" y="0"/>
                </a:moveTo>
                <a:lnTo>
                  <a:pt x="0" y="0"/>
                </a:ln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空心弧 4"/>
          <p:cNvSpPr/>
          <p:nvPr/>
        </p:nvSpPr>
        <p:spPr>
          <a:xfrm rot="16200000">
            <a:off x="7189093" y="1556724"/>
            <a:ext cx="3532339" cy="3532339"/>
          </a:xfrm>
          <a:prstGeom prst="blockArc">
            <a:avLst>
              <a:gd name="adj1" fmla="val 10800000"/>
              <a:gd name="adj2" fmla="val 11007"/>
              <a:gd name="adj3" fmla="val 5076"/>
            </a:avLst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83" y="567803"/>
            <a:ext cx="3020816" cy="24663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49339" y="2792323"/>
            <a:ext cx="3126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Merry Christmas</a:t>
            </a:r>
          </a:p>
          <a:p>
            <a:pPr algn="ctr"/>
            <a:r>
              <a:rPr lang="en-US" altLang="zh-CN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Happy new year</a:t>
            </a:r>
          </a:p>
          <a:p>
            <a:pPr algn="ctr"/>
            <a:r>
              <a:rPr lang="zh-CN" altLang="en-US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广告集装箱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6" y="1842987"/>
            <a:ext cx="534219" cy="553417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4657965" y="1589596"/>
            <a:ext cx="2798238" cy="342908"/>
          </a:xfrm>
          <a:custGeom>
            <a:avLst/>
            <a:gdLst>
              <a:gd name="connsiteX0" fmla="*/ 3770334 w 3770334"/>
              <a:gd name="connsiteY0" fmla="*/ 751562 h 751562"/>
              <a:gd name="connsiteX1" fmla="*/ 2430049 w 3770334"/>
              <a:gd name="connsiteY1" fmla="*/ 0 h 751562"/>
              <a:gd name="connsiteX2" fmla="*/ 0 w 3770334"/>
              <a:gd name="connsiteY2" fmla="*/ 0 h 751562"/>
              <a:gd name="connsiteX0-1" fmla="*/ 3770334 w 3770334"/>
              <a:gd name="connsiteY0-2" fmla="*/ 751562 h 751562"/>
              <a:gd name="connsiteX1-3" fmla="*/ 2956142 w 3770334"/>
              <a:gd name="connsiteY1-4" fmla="*/ 0 h 751562"/>
              <a:gd name="connsiteX2-5" fmla="*/ 0 w 3770334"/>
              <a:gd name="connsiteY2-6" fmla="*/ 0 h 751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334" h="751562">
                <a:moveTo>
                  <a:pt x="3770334" y="751562"/>
                </a:moveTo>
                <a:lnTo>
                  <a:pt x="295614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187396" y="1314024"/>
            <a:ext cx="1460611" cy="551143"/>
            <a:chOff x="3187396" y="1314024"/>
            <a:chExt cx="1460611" cy="551143"/>
          </a:xfrm>
        </p:grpSpPr>
        <p:sp>
          <p:nvSpPr>
            <p:cNvPr id="9" name="矩形: 圆角 8"/>
            <p:cNvSpPr/>
            <p:nvPr/>
          </p:nvSpPr>
          <p:spPr>
            <a:xfrm>
              <a:off x="3187396" y="1314024"/>
              <a:ext cx="1460611" cy="551143"/>
            </a:xfrm>
            <a:prstGeom prst="roundRect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248286" y="138529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广告集装箱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87750" y="1200628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4693307" y="2905178"/>
            <a:ext cx="2622028" cy="45719"/>
          </a:xfrm>
          <a:custGeom>
            <a:avLst/>
            <a:gdLst>
              <a:gd name="connsiteX0" fmla="*/ 3770334 w 3770334"/>
              <a:gd name="connsiteY0" fmla="*/ 751562 h 751562"/>
              <a:gd name="connsiteX1" fmla="*/ 2430049 w 3770334"/>
              <a:gd name="connsiteY1" fmla="*/ 0 h 751562"/>
              <a:gd name="connsiteX2" fmla="*/ 0 w 3770334"/>
              <a:gd name="connsiteY2" fmla="*/ 0 h 751562"/>
              <a:gd name="connsiteX0-1" fmla="*/ 3770334 w 3770334"/>
              <a:gd name="connsiteY0-2" fmla="*/ 751562 h 751562"/>
              <a:gd name="connsiteX1-3" fmla="*/ 2956142 w 3770334"/>
              <a:gd name="connsiteY1-4" fmla="*/ 0 h 751562"/>
              <a:gd name="connsiteX2-5" fmla="*/ 0 w 3770334"/>
              <a:gd name="connsiteY2-6" fmla="*/ 0 h 751562"/>
              <a:gd name="connsiteX0-7" fmla="*/ 2956142 w 2956142"/>
              <a:gd name="connsiteY0-8" fmla="*/ 0 h 0"/>
              <a:gd name="connsiteX1-9" fmla="*/ 0 w 2956142"/>
              <a:gd name="connsiteY1-10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956142">
                <a:moveTo>
                  <a:pt x="2956142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0" y="2657553"/>
            <a:ext cx="534219" cy="5534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4" y="3595444"/>
            <a:ext cx="534219" cy="5534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91" y="4384584"/>
            <a:ext cx="534219" cy="553417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 flipV="1">
            <a:off x="4657965" y="4796285"/>
            <a:ext cx="3016426" cy="342908"/>
          </a:xfrm>
          <a:custGeom>
            <a:avLst/>
            <a:gdLst>
              <a:gd name="connsiteX0" fmla="*/ 3770334 w 3770334"/>
              <a:gd name="connsiteY0" fmla="*/ 751562 h 751562"/>
              <a:gd name="connsiteX1" fmla="*/ 2430049 w 3770334"/>
              <a:gd name="connsiteY1" fmla="*/ 0 h 751562"/>
              <a:gd name="connsiteX2" fmla="*/ 0 w 3770334"/>
              <a:gd name="connsiteY2" fmla="*/ 0 h 751562"/>
              <a:gd name="connsiteX0-1" fmla="*/ 3770334 w 3770334"/>
              <a:gd name="connsiteY0-2" fmla="*/ 751562 h 751562"/>
              <a:gd name="connsiteX1-3" fmla="*/ 2956142 w 3770334"/>
              <a:gd name="connsiteY1-4" fmla="*/ 0 h 751562"/>
              <a:gd name="connsiteX2-5" fmla="*/ 0 w 3770334"/>
              <a:gd name="connsiteY2-6" fmla="*/ 0 h 751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70334" h="751562">
                <a:moveTo>
                  <a:pt x="3770334" y="751562"/>
                </a:moveTo>
                <a:lnTo>
                  <a:pt x="295614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187396" y="2616731"/>
            <a:ext cx="1460611" cy="551143"/>
            <a:chOff x="3187396" y="2616731"/>
            <a:chExt cx="1460611" cy="551143"/>
          </a:xfrm>
        </p:grpSpPr>
        <p:sp>
          <p:nvSpPr>
            <p:cNvPr id="18" name="矩形: 圆角 17"/>
            <p:cNvSpPr/>
            <p:nvPr/>
          </p:nvSpPr>
          <p:spPr>
            <a:xfrm>
              <a:off x="3187396" y="2616731"/>
              <a:ext cx="1460611" cy="551143"/>
            </a:xfrm>
            <a:prstGeom prst="roundRect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248286" y="2688001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广告集装箱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87750" y="2503335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187396" y="3643866"/>
            <a:ext cx="1460611" cy="551143"/>
            <a:chOff x="3187396" y="3643866"/>
            <a:chExt cx="1460611" cy="551143"/>
          </a:xfrm>
        </p:grpSpPr>
        <p:sp>
          <p:nvSpPr>
            <p:cNvPr id="21" name="矩形: 圆角 20"/>
            <p:cNvSpPr/>
            <p:nvPr/>
          </p:nvSpPr>
          <p:spPr>
            <a:xfrm>
              <a:off x="3187396" y="3643866"/>
              <a:ext cx="1460611" cy="551143"/>
            </a:xfrm>
            <a:prstGeom prst="roundRect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248286" y="371513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广告集装箱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087750" y="3530470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87396" y="4846365"/>
            <a:ext cx="1460611" cy="551143"/>
            <a:chOff x="3187396" y="4846365"/>
            <a:chExt cx="1460611" cy="551143"/>
          </a:xfrm>
        </p:grpSpPr>
        <p:sp>
          <p:nvSpPr>
            <p:cNvPr id="24" name="矩形: 圆角 23"/>
            <p:cNvSpPr/>
            <p:nvPr/>
          </p:nvSpPr>
          <p:spPr>
            <a:xfrm>
              <a:off x="3187396" y="4846365"/>
              <a:ext cx="1460611" cy="551143"/>
            </a:xfrm>
            <a:prstGeom prst="roundRect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248286" y="491763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广告集装箱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087750" y="4732969"/>
            <a:ext cx="198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89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8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89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89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89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89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89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89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89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89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89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789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289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89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89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89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/>
      <p:bldP spid="8" grpId="0" animBg="1"/>
      <p:bldP spid="11" grpId="0"/>
      <p:bldP spid="12" grpId="0" animBg="1"/>
      <p:bldP spid="17" grpId="0" animBg="1"/>
      <p:bldP spid="20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/>
        </p:nvSpPr>
        <p:spPr>
          <a:xfrm>
            <a:off x="3774772" y="4895908"/>
            <a:ext cx="4959956" cy="1962092"/>
          </a:xfrm>
          <a:custGeom>
            <a:avLst/>
            <a:gdLst>
              <a:gd name="connsiteX0" fmla="*/ 2479978 w 4959956"/>
              <a:gd name="connsiteY0" fmla="*/ 0 h 1962092"/>
              <a:gd name="connsiteX1" fmla="*/ 4916335 w 4959956"/>
              <a:gd name="connsiteY1" fmla="*/ 1792444 h 1962092"/>
              <a:gd name="connsiteX2" fmla="*/ 4959956 w 4959956"/>
              <a:gd name="connsiteY2" fmla="*/ 1962092 h 1962092"/>
              <a:gd name="connsiteX3" fmla="*/ 0 w 4959956"/>
              <a:gd name="connsiteY3" fmla="*/ 1962092 h 1962092"/>
              <a:gd name="connsiteX4" fmla="*/ 43621 w 4959956"/>
              <a:gd name="connsiteY4" fmla="*/ 1792444 h 1962092"/>
              <a:gd name="connsiteX5" fmla="*/ 2479978 w 4959956"/>
              <a:gd name="connsiteY5" fmla="*/ 0 h 196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956" h="1962092">
                <a:moveTo>
                  <a:pt x="2479978" y="0"/>
                </a:moveTo>
                <a:cubicBezTo>
                  <a:pt x="3624713" y="0"/>
                  <a:pt x="4593343" y="753993"/>
                  <a:pt x="4916335" y="1792444"/>
                </a:cubicBezTo>
                <a:lnTo>
                  <a:pt x="4959956" y="1962092"/>
                </a:lnTo>
                <a:lnTo>
                  <a:pt x="0" y="1962092"/>
                </a:lnTo>
                <a:lnTo>
                  <a:pt x="43621" y="1792444"/>
                </a:lnTo>
                <a:cubicBezTo>
                  <a:pt x="366613" y="753993"/>
                  <a:pt x="1335244" y="0"/>
                  <a:pt x="2479978" y="0"/>
                </a:cubicBezTo>
                <a:close/>
              </a:path>
            </a:pathLst>
          </a:custGeom>
          <a:solidFill>
            <a:srgbClr val="C4475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06" y="5097608"/>
            <a:ext cx="1708653" cy="1760392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>
            <a:off x="5735549" y="1232535"/>
            <a:ext cx="1038401" cy="1040839"/>
          </a:xfrm>
          <a:prstGeom prst="triangle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5330462" y="1800766"/>
            <a:ext cx="1893160" cy="1376536"/>
          </a:xfrm>
          <a:prstGeom prst="triangle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4918913" y="2547789"/>
            <a:ext cx="2716258" cy="1376536"/>
          </a:xfrm>
          <a:prstGeom prst="triangle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4647824" y="3303694"/>
            <a:ext cx="3258436" cy="1376536"/>
          </a:xfrm>
          <a:prstGeom prst="triangle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35040" y="4680230"/>
            <a:ext cx="444137" cy="297608"/>
          </a:xfrm>
          <a:prstGeom prst="rect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932845" y="2245654"/>
            <a:ext cx="256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48676" y="2258408"/>
            <a:ext cx="256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32844" y="4100271"/>
            <a:ext cx="256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48676" y="4126397"/>
            <a:ext cx="256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44755"/>
                </a:solidFill>
              </a:rPr>
              <a:t>Silent Night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dirty="0">
                <a:solidFill>
                  <a:srgbClr val="C44755"/>
                </a:solidFill>
              </a:rPr>
            </a:br>
            <a:r>
              <a:rPr lang="en-US" altLang="zh-CN" dirty="0">
                <a:solidFill>
                  <a:srgbClr val="C44755"/>
                </a:solidFill>
              </a:rPr>
              <a:t>All is calm all is bright </a:t>
            </a:r>
            <a:endParaRPr lang="zh-CN" altLang="en-US" dirty="0">
              <a:solidFill>
                <a:srgbClr val="C44755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27848" r="31230" b="36227"/>
          <a:stretch>
            <a:fillRect/>
          </a:stretch>
        </p:blipFill>
        <p:spPr>
          <a:xfrm>
            <a:off x="11350748" y="287383"/>
            <a:ext cx="536452" cy="5076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25380" r="30599" b="34828"/>
          <a:stretch>
            <a:fillRect/>
          </a:stretch>
        </p:blipFill>
        <p:spPr>
          <a:xfrm>
            <a:off x="10176781" y="717465"/>
            <a:ext cx="753350" cy="7940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25380" r="30599" b="34828"/>
          <a:stretch>
            <a:fillRect/>
          </a:stretch>
        </p:blipFill>
        <p:spPr>
          <a:xfrm>
            <a:off x="6759899" y="672485"/>
            <a:ext cx="753350" cy="794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25380" r="30599" b="34828"/>
          <a:stretch>
            <a:fillRect/>
          </a:stretch>
        </p:blipFill>
        <p:spPr>
          <a:xfrm>
            <a:off x="3840479" y="65315"/>
            <a:ext cx="753350" cy="7940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25380" r="30599" b="34828"/>
          <a:stretch>
            <a:fillRect/>
          </a:stretch>
        </p:blipFill>
        <p:spPr>
          <a:xfrm>
            <a:off x="1029666" y="692332"/>
            <a:ext cx="520518" cy="5486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27848" r="31230" b="36227"/>
          <a:stretch>
            <a:fillRect/>
          </a:stretch>
        </p:blipFill>
        <p:spPr>
          <a:xfrm>
            <a:off x="7994582" y="679269"/>
            <a:ext cx="757532" cy="7168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27848" r="31230" b="36227"/>
          <a:stretch>
            <a:fillRect/>
          </a:stretch>
        </p:blipFill>
        <p:spPr>
          <a:xfrm>
            <a:off x="9094192" y="356896"/>
            <a:ext cx="409668" cy="38768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27848" r="31230" b="36227"/>
          <a:stretch>
            <a:fillRect/>
          </a:stretch>
        </p:blipFill>
        <p:spPr>
          <a:xfrm>
            <a:off x="2170038" y="294700"/>
            <a:ext cx="528721" cy="50035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27848" r="31230" b="36227"/>
          <a:stretch>
            <a:fillRect/>
          </a:stretch>
        </p:blipFill>
        <p:spPr>
          <a:xfrm>
            <a:off x="5383501" y="46505"/>
            <a:ext cx="757532" cy="716888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9184478" y="3453798"/>
            <a:ext cx="582314" cy="582314"/>
          </a:xfrm>
          <a:prstGeom prst="ellipse">
            <a:avLst/>
          </a:prstGeom>
          <a:solidFill>
            <a:srgbClr val="C4475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W</a:t>
            </a:r>
            <a:endParaRPr lang="zh-CN" altLang="en-US" sz="3200" dirty="0"/>
          </a:p>
        </p:txBody>
      </p:sp>
      <p:sp>
        <p:nvSpPr>
          <p:cNvPr id="38" name="椭圆 37"/>
          <p:cNvSpPr/>
          <p:nvPr/>
        </p:nvSpPr>
        <p:spPr>
          <a:xfrm>
            <a:off x="9184478" y="1585809"/>
            <a:ext cx="582314" cy="582314"/>
          </a:xfrm>
          <a:prstGeom prst="ellipse">
            <a:avLst/>
          </a:prstGeom>
          <a:solidFill>
            <a:srgbClr val="C4475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T</a:t>
            </a:r>
            <a:endParaRPr lang="zh-CN" altLang="en-US" sz="3200" dirty="0"/>
          </a:p>
        </p:txBody>
      </p:sp>
      <p:sp>
        <p:nvSpPr>
          <p:cNvPr id="39" name="椭圆 38"/>
          <p:cNvSpPr/>
          <p:nvPr/>
        </p:nvSpPr>
        <p:spPr>
          <a:xfrm>
            <a:off x="2890276" y="1586118"/>
            <a:ext cx="582314" cy="582314"/>
          </a:xfrm>
          <a:prstGeom prst="ellipse">
            <a:avLst/>
          </a:prstGeom>
          <a:solidFill>
            <a:srgbClr val="C4475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S</a:t>
            </a:r>
            <a:endParaRPr lang="zh-CN" altLang="en-US" sz="3200" dirty="0"/>
          </a:p>
        </p:txBody>
      </p:sp>
      <p:sp>
        <p:nvSpPr>
          <p:cNvPr id="40" name="椭圆 39"/>
          <p:cNvSpPr/>
          <p:nvPr/>
        </p:nvSpPr>
        <p:spPr>
          <a:xfrm>
            <a:off x="2890276" y="3453798"/>
            <a:ext cx="582314" cy="582314"/>
          </a:xfrm>
          <a:prstGeom prst="ellipse">
            <a:avLst/>
          </a:prstGeom>
          <a:solidFill>
            <a:srgbClr val="C4475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O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0"/>
          <a:srcRect t="5728" b="-1923"/>
          <a:stretch>
            <a:fillRect/>
          </a:stretch>
        </p:blipFill>
        <p:spPr>
          <a:xfrm>
            <a:off x="3909071" y="5142028"/>
            <a:ext cx="4682134" cy="459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0.03195 C 0.075 -0.14931 0.1181 -0.27431 0.25833 -0.27662 C 0.39101 -0.27292 0.44323 -0.12824 0.4983 0.02361 C 0.50521 0.02361 0.52239 0.02245 0.52942 0.02361 C 0.54713 0.02245 0.53893 0.02546 0.55677 0.02546 " pathEditMode="relative" rAng="0" ptsTypes="AAAAA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39" y="-9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7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7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2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8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729"/>
                                </p:stCondLst>
                                <p:childTnLst>
                                  <p:par>
                                    <p:cTn id="8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729"/>
                                </p:stCondLst>
                                <p:childTnLst>
                                  <p:par>
                                    <p:cTn id="9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2860"/>
                                </p:stCondLst>
                                <p:childTnLst>
                                  <p:par>
                                    <p:cTn id="9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860"/>
                                </p:stCondLst>
                                <p:childTnLst>
                                  <p:par>
                                    <p:cTn id="10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598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6989"/>
                                </p:stCondLst>
                                <p:childTnLst>
                                  <p:par>
                                    <p:cTn id="1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18" grpId="0" animBg="1"/>
          <p:bldP spid="19" grpId="0" animBg="1"/>
          <p:bldP spid="20" grpId="0" animBg="1"/>
          <p:bldP spid="21" grpId="0" animBg="1"/>
          <p:bldP spid="23" grpId="0" animBg="1"/>
          <p:bldP spid="24" grpId="0"/>
          <p:bldP spid="25" grpId="0"/>
          <p:bldP spid="26" grpId="0"/>
          <p:bldP spid="27" grpId="0"/>
          <p:bldP spid="37" grpId="0" animBg="1"/>
          <p:bldP spid="38" grpId="0" animBg="1"/>
          <p:bldP spid="39" grpId="0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0.03195 C 0.075 -0.14931 0.1181 -0.27431 0.25833 -0.27662 C 0.39101 -0.27292 0.44323 -0.12824 0.4983 0.02361 C 0.50521 0.02361 0.52239 0.02245 0.52942 0.02361 C 0.54713 0.02245 0.53893 0.02546 0.55677 0.02546 " pathEditMode="relative" rAng="0" ptsTypes="AAAAA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39" y="-9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7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7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2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8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729"/>
                                </p:stCondLst>
                                <p:childTnLst>
                                  <p:par>
                                    <p:cTn id="8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729"/>
                                </p:stCondLst>
                                <p:childTnLst>
                                  <p:par>
                                    <p:cTn id="9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2860"/>
                                </p:stCondLst>
                                <p:childTnLst>
                                  <p:par>
                                    <p:cTn id="9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860"/>
                                </p:stCondLst>
                                <p:childTnLst>
                                  <p:par>
                                    <p:cTn id="10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598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6989"/>
                                </p:stCondLst>
                                <p:childTnLst>
                                  <p:par>
                                    <p:cTn id="1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18" grpId="0" animBg="1"/>
          <p:bldP spid="19" grpId="0" animBg="1"/>
          <p:bldP spid="20" grpId="0" animBg="1"/>
          <p:bldP spid="21" grpId="0" animBg="1"/>
          <p:bldP spid="23" grpId="0" animBg="1"/>
          <p:bldP spid="24" grpId="0"/>
          <p:bldP spid="25" grpId="0"/>
          <p:bldP spid="26" grpId="0"/>
          <p:bldP spid="27" grpId="0"/>
          <p:bldP spid="37" grpId="0" animBg="1"/>
          <p:bldP spid="38" grpId="0" animBg="1"/>
          <p:bldP spid="39" grpId="0" animBg="1"/>
          <p:bldP spid="4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71" y="0"/>
            <a:ext cx="586210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t="4758" r="34760" b="4075"/>
          <a:stretch>
            <a:fillRect/>
          </a:stretch>
        </p:blipFill>
        <p:spPr>
          <a:xfrm>
            <a:off x="4392848" y="1293648"/>
            <a:ext cx="4573872" cy="4573872"/>
          </a:xfrm>
          <a:custGeom>
            <a:avLst/>
            <a:gdLst>
              <a:gd name="connsiteX0" fmla="*/ 3147646 w 6295292"/>
              <a:gd name="connsiteY0" fmla="*/ 0 h 6295292"/>
              <a:gd name="connsiteX1" fmla="*/ 6295292 w 6295292"/>
              <a:gd name="connsiteY1" fmla="*/ 3147646 h 6295292"/>
              <a:gd name="connsiteX2" fmla="*/ 3147646 w 6295292"/>
              <a:gd name="connsiteY2" fmla="*/ 6295292 h 6295292"/>
              <a:gd name="connsiteX3" fmla="*/ 0 w 6295292"/>
              <a:gd name="connsiteY3" fmla="*/ 3147646 h 6295292"/>
              <a:gd name="connsiteX4" fmla="*/ 3147646 w 6295292"/>
              <a:gd name="connsiteY4" fmla="*/ 0 h 629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5292" h="6295292">
                <a:moveTo>
                  <a:pt x="3147646" y="0"/>
                </a:moveTo>
                <a:cubicBezTo>
                  <a:pt x="4886043" y="0"/>
                  <a:pt x="6295292" y="1409249"/>
                  <a:pt x="6295292" y="3147646"/>
                </a:cubicBezTo>
                <a:cubicBezTo>
                  <a:pt x="6295292" y="4886043"/>
                  <a:pt x="4886043" y="6295292"/>
                  <a:pt x="3147646" y="6295292"/>
                </a:cubicBezTo>
                <a:cubicBezTo>
                  <a:pt x="1409249" y="6295292"/>
                  <a:pt x="0" y="4886043"/>
                  <a:pt x="0" y="3147646"/>
                </a:cubicBezTo>
                <a:cubicBezTo>
                  <a:pt x="0" y="1409249"/>
                  <a:pt x="1409249" y="0"/>
                  <a:pt x="3147646" y="0"/>
                </a:cubicBezTo>
                <a:close/>
              </a:path>
            </a:pathLst>
          </a:custGeom>
          <a:effectLst>
            <a:outerShdw blurRad="317500" dist="279400" dir="7800000" sx="97000" sy="97000" algn="ctr" rotWithShape="0">
              <a:srgbClr val="C1979D"/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75" y="2483435"/>
            <a:ext cx="3682618" cy="2194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091" y="3194005"/>
            <a:ext cx="1936873" cy="19955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7" y="353023"/>
            <a:ext cx="3547596" cy="1444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466" y="2402190"/>
            <a:ext cx="1340119" cy="1416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691" y="3346405"/>
            <a:ext cx="1936873" cy="19955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291" y="3498805"/>
            <a:ext cx="1936873" cy="19955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233" y="1962457"/>
            <a:ext cx="1340119" cy="14163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48" y="2638224"/>
            <a:ext cx="1340119" cy="141636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-120316" y="2610227"/>
            <a:ext cx="10527632" cy="608719"/>
          </a:xfrm>
          <a:custGeom>
            <a:avLst/>
            <a:gdLst>
              <a:gd name="connsiteX0" fmla="*/ 0 w 5787190"/>
              <a:gd name="connsiteY0" fmla="*/ 896809 h 896809"/>
              <a:gd name="connsiteX1" fmla="*/ 2719137 w 5787190"/>
              <a:gd name="connsiteY1" fmla="*/ 162883 h 896809"/>
              <a:gd name="connsiteX2" fmla="*/ 5787190 w 5787190"/>
              <a:gd name="connsiteY2" fmla="*/ 6472 h 896809"/>
              <a:gd name="connsiteX0-1" fmla="*/ 0 w 5787190"/>
              <a:gd name="connsiteY0-2" fmla="*/ 896809 h 896809"/>
              <a:gd name="connsiteX1-3" fmla="*/ 445169 w 5787190"/>
              <a:gd name="connsiteY1-4" fmla="*/ 740398 h 896809"/>
              <a:gd name="connsiteX2-5" fmla="*/ 2719137 w 5787190"/>
              <a:gd name="connsiteY2-6" fmla="*/ 162883 h 896809"/>
              <a:gd name="connsiteX3" fmla="*/ 5787190 w 5787190"/>
              <a:gd name="connsiteY3" fmla="*/ 6472 h 896809"/>
              <a:gd name="connsiteX0-7" fmla="*/ 0 w 9276348"/>
              <a:gd name="connsiteY0-8" fmla="*/ 162883 h 754298"/>
              <a:gd name="connsiteX1-9" fmla="*/ 3934327 w 9276348"/>
              <a:gd name="connsiteY1-10" fmla="*/ 740398 h 754298"/>
              <a:gd name="connsiteX2-11" fmla="*/ 6208295 w 9276348"/>
              <a:gd name="connsiteY2-12" fmla="*/ 162883 h 754298"/>
              <a:gd name="connsiteX3-13" fmla="*/ 9276348 w 9276348"/>
              <a:gd name="connsiteY3-14" fmla="*/ 6472 h 754298"/>
              <a:gd name="connsiteX0-15" fmla="*/ 0 w 9276348"/>
              <a:gd name="connsiteY0-16" fmla="*/ 162883 h 784178"/>
              <a:gd name="connsiteX1-17" fmla="*/ 3934327 w 9276348"/>
              <a:gd name="connsiteY1-18" fmla="*/ 740398 h 784178"/>
              <a:gd name="connsiteX2-19" fmla="*/ 6208295 w 9276348"/>
              <a:gd name="connsiteY2-20" fmla="*/ 162883 h 784178"/>
              <a:gd name="connsiteX3-21" fmla="*/ 9276348 w 9276348"/>
              <a:gd name="connsiteY3-22" fmla="*/ 6472 h 784178"/>
              <a:gd name="connsiteX0-23" fmla="*/ 0 w 9276348"/>
              <a:gd name="connsiteY0-24" fmla="*/ 162883 h 784178"/>
              <a:gd name="connsiteX1-25" fmla="*/ 3934327 w 9276348"/>
              <a:gd name="connsiteY1-26" fmla="*/ 740398 h 784178"/>
              <a:gd name="connsiteX2-27" fmla="*/ 6208295 w 9276348"/>
              <a:gd name="connsiteY2-28" fmla="*/ 162883 h 784178"/>
              <a:gd name="connsiteX3-29" fmla="*/ 9276348 w 9276348"/>
              <a:gd name="connsiteY3-30" fmla="*/ 6472 h 784178"/>
              <a:gd name="connsiteX0-31" fmla="*/ 0 w 9276348"/>
              <a:gd name="connsiteY0-32" fmla="*/ 160092 h 781387"/>
              <a:gd name="connsiteX1-33" fmla="*/ 3934327 w 9276348"/>
              <a:gd name="connsiteY1-34" fmla="*/ 737607 h 781387"/>
              <a:gd name="connsiteX2-35" fmla="*/ 6292516 w 9276348"/>
              <a:gd name="connsiteY2-36" fmla="*/ 208218 h 781387"/>
              <a:gd name="connsiteX3-37" fmla="*/ 9276348 w 9276348"/>
              <a:gd name="connsiteY3-38" fmla="*/ 3681 h 781387"/>
              <a:gd name="connsiteX0-39" fmla="*/ 0 w 9276348"/>
              <a:gd name="connsiteY0-40" fmla="*/ 160092 h 749196"/>
              <a:gd name="connsiteX1-41" fmla="*/ 3934327 w 9276348"/>
              <a:gd name="connsiteY1-42" fmla="*/ 737607 h 749196"/>
              <a:gd name="connsiteX2-43" fmla="*/ 6292516 w 9276348"/>
              <a:gd name="connsiteY2-44" fmla="*/ 208218 h 749196"/>
              <a:gd name="connsiteX3-45" fmla="*/ 9276348 w 9276348"/>
              <a:gd name="connsiteY3-46" fmla="*/ 3681 h 749196"/>
              <a:gd name="connsiteX0-47" fmla="*/ 0 w 9276348"/>
              <a:gd name="connsiteY0-48" fmla="*/ 160092 h 768185"/>
              <a:gd name="connsiteX1-49" fmla="*/ 3934327 w 9276348"/>
              <a:gd name="connsiteY1-50" fmla="*/ 737607 h 768185"/>
              <a:gd name="connsiteX2-51" fmla="*/ 6292516 w 9276348"/>
              <a:gd name="connsiteY2-52" fmla="*/ 208218 h 768185"/>
              <a:gd name="connsiteX3-53" fmla="*/ 9276348 w 9276348"/>
              <a:gd name="connsiteY3-54" fmla="*/ 3681 h 768185"/>
              <a:gd name="connsiteX0-55" fmla="*/ 0 w 10527632"/>
              <a:gd name="connsiteY0-56" fmla="*/ 626 h 608719"/>
              <a:gd name="connsiteX1-57" fmla="*/ 3934327 w 10527632"/>
              <a:gd name="connsiteY1-58" fmla="*/ 578141 h 608719"/>
              <a:gd name="connsiteX2-59" fmla="*/ 6292516 w 10527632"/>
              <a:gd name="connsiteY2-60" fmla="*/ 48752 h 608719"/>
              <a:gd name="connsiteX3-61" fmla="*/ 10527632 w 10527632"/>
              <a:gd name="connsiteY3-62" fmla="*/ 361573 h 608719"/>
              <a:gd name="connsiteX0-63" fmla="*/ 0 w 10527632"/>
              <a:gd name="connsiteY0-64" fmla="*/ 626 h 608719"/>
              <a:gd name="connsiteX1-65" fmla="*/ 3934327 w 10527632"/>
              <a:gd name="connsiteY1-66" fmla="*/ 578141 h 608719"/>
              <a:gd name="connsiteX2-67" fmla="*/ 6292516 w 10527632"/>
              <a:gd name="connsiteY2-68" fmla="*/ 48752 h 608719"/>
              <a:gd name="connsiteX3-69" fmla="*/ 10527632 w 10527632"/>
              <a:gd name="connsiteY3-70" fmla="*/ 361573 h 608719"/>
              <a:gd name="connsiteX0-71" fmla="*/ 0 w 10527632"/>
              <a:gd name="connsiteY0-72" fmla="*/ 626 h 608719"/>
              <a:gd name="connsiteX1-73" fmla="*/ 3934327 w 10527632"/>
              <a:gd name="connsiteY1-74" fmla="*/ 578141 h 608719"/>
              <a:gd name="connsiteX2-75" fmla="*/ 6292516 w 10527632"/>
              <a:gd name="connsiteY2-76" fmla="*/ 48752 h 608719"/>
              <a:gd name="connsiteX3-77" fmla="*/ 10527632 w 10527632"/>
              <a:gd name="connsiteY3-78" fmla="*/ 361573 h 608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10527632" h="608719">
                <a:moveTo>
                  <a:pt x="0" y="626"/>
                </a:moveTo>
                <a:cubicBezTo>
                  <a:pt x="74195" y="-25442"/>
                  <a:pt x="2891591" y="772652"/>
                  <a:pt x="3934327" y="578141"/>
                </a:cubicBezTo>
                <a:cubicBezTo>
                  <a:pt x="4977063" y="383630"/>
                  <a:pt x="5193632" y="84847"/>
                  <a:pt x="6292516" y="48752"/>
                </a:cubicBezTo>
                <a:cubicBezTo>
                  <a:pt x="7391400" y="12657"/>
                  <a:pt x="9916026" y="219199"/>
                  <a:pt x="10527632" y="361573"/>
                </a:cubicBezTo>
              </a:path>
            </a:pathLst>
          </a:custGeom>
          <a:noFill/>
          <a:ln w="2540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任意多边形: 形状 13"/>
          <p:cNvSpPr/>
          <p:nvPr/>
        </p:nvSpPr>
        <p:spPr>
          <a:xfrm>
            <a:off x="-60158" y="2706179"/>
            <a:ext cx="10443411" cy="404192"/>
          </a:xfrm>
          <a:custGeom>
            <a:avLst/>
            <a:gdLst>
              <a:gd name="connsiteX0" fmla="*/ 0 w 5787190"/>
              <a:gd name="connsiteY0" fmla="*/ 896809 h 896809"/>
              <a:gd name="connsiteX1" fmla="*/ 2719137 w 5787190"/>
              <a:gd name="connsiteY1" fmla="*/ 162883 h 896809"/>
              <a:gd name="connsiteX2" fmla="*/ 5787190 w 5787190"/>
              <a:gd name="connsiteY2" fmla="*/ 6472 h 896809"/>
              <a:gd name="connsiteX0-1" fmla="*/ 0 w 5787190"/>
              <a:gd name="connsiteY0-2" fmla="*/ 896809 h 896809"/>
              <a:gd name="connsiteX1-3" fmla="*/ 445169 w 5787190"/>
              <a:gd name="connsiteY1-4" fmla="*/ 740398 h 896809"/>
              <a:gd name="connsiteX2-5" fmla="*/ 2719137 w 5787190"/>
              <a:gd name="connsiteY2-6" fmla="*/ 162883 h 896809"/>
              <a:gd name="connsiteX3" fmla="*/ 5787190 w 5787190"/>
              <a:gd name="connsiteY3" fmla="*/ 6472 h 896809"/>
              <a:gd name="connsiteX0-7" fmla="*/ 0 w 9276348"/>
              <a:gd name="connsiteY0-8" fmla="*/ 162883 h 754298"/>
              <a:gd name="connsiteX1-9" fmla="*/ 3934327 w 9276348"/>
              <a:gd name="connsiteY1-10" fmla="*/ 740398 h 754298"/>
              <a:gd name="connsiteX2-11" fmla="*/ 6208295 w 9276348"/>
              <a:gd name="connsiteY2-12" fmla="*/ 162883 h 754298"/>
              <a:gd name="connsiteX3-13" fmla="*/ 9276348 w 9276348"/>
              <a:gd name="connsiteY3-14" fmla="*/ 6472 h 754298"/>
              <a:gd name="connsiteX0-15" fmla="*/ 0 w 9276348"/>
              <a:gd name="connsiteY0-16" fmla="*/ 162883 h 784178"/>
              <a:gd name="connsiteX1-17" fmla="*/ 3934327 w 9276348"/>
              <a:gd name="connsiteY1-18" fmla="*/ 740398 h 784178"/>
              <a:gd name="connsiteX2-19" fmla="*/ 6208295 w 9276348"/>
              <a:gd name="connsiteY2-20" fmla="*/ 162883 h 784178"/>
              <a:gd name="connsiteX3-21" fmla="*/ 9276348 w 9276348"/>
              <a:gd name="connsiteY3-22" fmla="*/ 6472 h 784178"/>
              <a:gd name="connsiteX0-23" fmla="*/ 0 w 9276348"/>
              <a:gd name="connsiteY0-24" fmla="*/ 162883 h 784178"/>
              <a:gd name="connsiteX1-25" fmla="*/ 3934327 w 9276348"/>
              <a:gd name="connsiteY1-26" fmla="*/ 740398 h 784178"/>
              <a:gd name="connsiteX2-27" fmla="*/ 6208295 w 9276348"/>
              <a:gd name="connsiteY2-28" fmla="*/ 162883 h 784178"/>
              <a:gd name="connsiteX3-29" fmla="*/ 9276348 w 9276348"/>
              <a:gd name="connsiteY3-30" fmla="*/ 6472 h 784178"/>
              <a:gd name="connsiteX0-31" fmla="*/ 0 w 9276348"/>
              <a:gd name="connsiteY0-32" fmla="*/ 160092 h 781387"/>
              <a:gd name="connsiteX1-33" fmla="*/ 3934327 w 9276348"/>
              <a:gd name="connsiteY1-34" fmla="*/ 737607 h 781387"/>
              <a:gd name="connsiteX2-35" fmla="*/ 6292516 w 9276348"/>
              <a:gd name="connsiteY2-36" fmla="*/ 208218 h 781387"/>
              <a:gd name="connsiteX3-37" fmla="*/ 9276348 w 9276348"/>
              <a:gd name="connsiteY3-38" fmla="*/ 3681 h 781387"/>
              <a:gd name="connsiteX0-39" fmla="*/ 0 w 9276348"/>
              <a:gd name="connsiteY0-40" fmla="*/ 156411 h 777706"/>
              <a:gd name="connsiteX1-41" fmla="*/ 3934327 w 9276348"/>
              <a:gd name="connsiteY1-42" fmla="*/ 733926 h 777706"/>
              <a:gd name="connsiteX2-43" fmla="*/ 6292516 w 9276348"/>
              <a:gd name="connsiteY2-44" fmla="*/ 204537 h 777706"/>
              <a:gd name="connsiteX3-45" fmla="*/ 9276348 w 9276348"/>
              <a:gd name="connsiteY3-46" fmla="*/ 0 h 777706"/>
              <a:gd name="connsiteX0-47" fmla="*/ 0 w 9276348"/>
              <a:gd name="connsiteY0-48" fmla="*/ 156411 h 720323"/>
              <a:gd name="connsiteX1-49" fmla="*/ 3934327 w 9276348"/>
              <a:gd name="connsiteY1-50" fmla="*/ 673768 h 720323"/>
              <a:gd name="connsiteX2-51" fmla="*/ 6292516 w 9276348"/>
              <a:gd name="connsiteY2-52" fmla="*/ 204537 h 720323"/>
              <a:gd name="connsiteX3-53" fmla="*/ 9276348 w 9276348"/>
              <a:gd name="connsiteY3-54" fmla="*/ 0 h 720323"/>
              <a:gd name="connsiteX0-55" fmla="*/ 0 w 9396663"/>
              <a:gd name="connsiteY0-56" fmla="*/ 216569 h 780481"/>
              <a:gd name="connsiteX1-57" fmla="*/ 3934327 w 9396663"/>
              <a:gd name="connsiteY1-58" fmla="*/ 733926 h 780481"/>
              <a:gd name="connsiteX2-59" fmla="*/ 6292516 w 9396663"/>
              <a:gd name="connsiteY2-60" fmla="*/ 264695 h 780481"/>
              <a:gd name="connsiteX3-61" fmla="*/ 9396663 w 9396663"/>
              <a:gd name="connsiteY3-62" fmla="*/ 0 h 780481"/>
              <a:gd name="connsiteX0-63" fmla="*/ 0 w 9396663"/>
              <a:gd name="connsiteY0-64" fmla="*/ 216569 h 588731"/>
              <a:gd name="connsiteX1-65" fmla="*/ 3862137 w 9396663"/>
              <a:gd name="connsiteY1-66" fmla="*/ 529389 h 588731"/>
              <a:gd name="connsiteX2-67" fmla="*/ 6292516 w 9396663"/>
              <a:gd name="connsiteY2-68" fmla="*/ 264695 h 588731"/>
              <a:gd name="connsiteX3-69" fmla="*/ 9396663 w 9396663"/>
              <a:gd name="connsiteY3-70" fmla="*/ 0 h 588731"/>
              <a:gd name="connsiteX0-71" fmla="*/ 0 w 9396663"/>
              <a:gd name="connsiteY0-72" fmla="*/ 216569 h 644454"/>
              <a:gd name="connsiteX1-73" fmla="*/ 3826042 w 9396663"/>
              <a:gd name="connsiteY1-74" fmla="*/ 589547 h 644454"/>
              <a:gd name="connsiteX2-75" fmla="*/ 6292516 w 9396663"/>
              <a:gd name="connsiteY2-76" fmla="*/ 264695 h 644454"/>
              <a:gd name="connsiteX3-77" fmla="*/ 9396663 w 9396663"/>
              <a:gd name="connsiteY3-78" fmla="*/ 0 h 644454"/>
              <a:gd name="connsiteX0-79" fmla="*/ 0 w 9396663"/>
              <a:gd name="connsiteY0-80" fmla="*/ 216569 h 644454"/>
              <a:gd name="connsiteX1-81" fmla="*/ 3826042 w 9396663"/>
              <a:gd name="connsiteY1-82" fmla="*/ 589547 h 644454"/>
              <a:gd name="connsiteX2-83" fmla="*/ 6292516 w 9396663"/>
              <a:gd name="connsiteY2-84" fmla="*/ 264695 h 644454"/>
              <a:gd name="connsiteX3-85" fmla="*/ 9396663 w 9396663"/>
              <a:gd name="connsiteY3-86" fmla="*/ 0 h 644454"/>
              <a:gd name="connsiteX0-87" fmla="*/ 0 w 9396663"/>
              <a:gd name="connsiteY0-88" fmla="*/ 216569 h 669881"/>
              <a:gd name="connsiteX1-89" fmla="*/ 3826042 w 9396663"/>
              <a:gd name="connsiteY1-90" fmla="*/ 589547 h 669881"/>
              <a:gd name="connsiteX2-91" fmla="*/ 6292516 w 9396663"/>
              <a:gd name="connsiteY2-92" fmla="*/ 264695 h 669881"/>
              <a:gd name="connsiteX3-93" fmla="*/ 9396663 w 9396663"/>
              <a:gd name="connsiteY3-94" fmla="*/ 0 h 669881"/>
              <a:gd name="connsiteX0-95" fmla="*/ 0 w 9396663"/>
              <a:gd name="connsiteY0-96" fmla="*/ 216569 h 617934"/>
              <a:gd name="connsiteX1-97" fmla="*/ 3826042 w 9396663"/>
              <a:gd name="connsiteY1-98" fmla="*/ 589547 h 617934"/>
              <a:gd name="connsiteX2-99" fmla="*/ 6292516 w 9396663"/>
              <a:gd name="connsiteY2-100" fmla="*/ 264695 h 617934"/>
              <a:gd name="connsiteX3-101" fmla="*/ 9396663 w 9396663"/>
              <a:gd name="connsiteY3-102" fmla="*/ 0 h 617934"/>
              <a:gd name="connsiteX0-103" fmla="*/ 0 w 9396663"/>
              <a:gd name="connsiteY0-104" fmla="*/ 216569 h 608167"/>
              <a:gd name="connsiteX1-105" fmla="*/ 3826042 w 9396663"/>
              <a:gd name="connsiteY1-106" fmla="*/ 589547 h 608167"/>
              <a:gd name="connsiteX2-107" fmla="*/ 6292516 w 9396663"/>
              <a:gd name="connsiteY2-108" fmla="*/ 264695 h 608167"/>
              <a:gd name="connsiteX3-109" fmla="*/ 9396663 w 9396663"/>
              <a:gd name="connsiteY3-110" fmla="*/ 0 h 608167"/>
              <a:gd name="connsiteX0-111" fmla="*/ 0 w 9396663"/>
              <a:gd name="connsiteY0-112" fmla="*/ 216569 h 619834"/>
              <a:gd name="connsiteX1-113" fmla="*/ 3753853 w 9396663"/>
              <a:gd name="connsiteY1-114" fmla="*/ 601579 h 619834"/>
              <a:gd name="connsiteX2-115" fmla="*/ 6292516 w 9396663"/>
              <a:gd name="connsiteY2-116" fmla="*/ 264695 h 619834"/>
              <a:gd name="connsiteX3-117" fmla="*/ 9396663 w 9396663"/>
              <a:gd name="connsiteY3-118" fmla="*/ 0 h 619834"/>
              <a:gd name="connsiteX0-119" fmla="*/ 0 w 10443411"/>
              <a:gd name="connsiteY0-120" fmla="*/ 927 h 404192"/>
              <a:gd name="connsiteX1-121" fmla="*/ 3753853 w 10443411"/>
              <a:gd name="connsiteY1-122" fmla="*/ 385937 h 404192"/>
              <a:gd name="connsiteX2-123" fmla="*/ 6292516 w 10443411"/>
              <a:gd name="connsiteY2-124" fmla="*/ 49053 h 404192"/>
              <a:gd name="connsiteX3-125" fmla="*/ 10443411 w 10443411"/>
              <a:gd name="connsiteY3-126" fmla="*/ 301716 h 4041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10443411" h="404192">
                <a:moveTo>
                  <a:pt x="0" y="927"/>
                </a:moveTo>
                <a:cubicBezTo>
                  <a:pt x="74195" y="-25141"/>
                  <a:pt x="2602833" y="508258"/>
                  <a:pt x="3753853" y="385937"/>
                </a:cubicBezTo>
                <a:cubicBezTo>
                  <a:pt x="4904873" y="263616"/>
                  <a:pt x="5177590" y="63090"/>
                  <a:pt x="6292516" y="49053"/>
                </a:cubicBezTo>
                <a:cubicBezTo>
                  <a:pt x="7407442" y="35016"/>
                  <a:pt x="9783680" y="544352"/>
                  <a:pt x="10443411" y="301716"/>
                </a:cubicBezTo>
              </a:path>
            </a:pathLst>
          </a:custGeom>
          <a:noFill/>
          <a:ln w="2540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537125" y="4455355"/>
            <a:ext cx="284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Silent Night</a:t>
            </a:r>
          </a:p>
          <a:p>
            <a:pPr algn="ctr"/>
            <a:r>
              <a:rPr lang="zh-CN" altLang="en-US" sz="32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平安夜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18222" y="4455355"/>
            <a:ext cx="2555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Christmas</a:t>
            </a:r>
          </a:p>
          <a:p>
            <a:pPr algn="ctr"/>
            <a:r>
              <a:rPr lang="zh-CN" altLang="en-US" sz="32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圣诞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00732" y="4455355"/>
            <a:ext cx="2464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New year</a:t>
            </a:r>
          </a:p>
          <a:p>
            <a:pPr algn="ctr"/>
            <a:r>
              <a:rPr lang="zh-CN" altLang="en-US" sz="32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新年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90469 -0.17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34" y="-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58333E-6 -3.33333E-6 L 0.61237 -0.222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12" y="-11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-1.11111E-6 L 0.32331 -0.1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50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11842" r="10117" b="12345"/>
          <a:stretch>
            <a:fillRect/>
          </a:stretch>
        </p:blipFill>
        <p:spPr>
          <a:xfrm>
            <a:off x="4016192" y="1493607"/>
            <a:ext cx="4223036" cy="444373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170674" y="1308411"/>
            <a:ext cx="4168152" cy="4168152"/>
          </a:xfrm>
          <a:prstGeom prst="ellipse">
            <a:avLst/>
          </a:prstGeom>
          <a:solidFill>
            <a:schemeClr val="bg1">
              <a:alpha val="38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4000" y="2767805"/>
            <a:ext cx="374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Silent Night</a:t>
            </a:r>
          </a:p>
          <a:p>
            <a:pPr algn="ctr"/>
            <a:r>
              <a:rPr lang="zh-CN" altLang="en-US" sz="48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平安夜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31845" y="729523"/>
            <a:ext cx="5445810" cy="5445810"/>
            <a:chOff x="3531845" y="729523"/>
            <a:chExt cx="5445810" cy="5445810"/>
          </a:xfrm>
        </p:grpSpPr>
        <p:sp>
          <p:nvSpPr>
            <p:cNvPr id="3" name="椭圆 2"/>
            <p:cNvSpPr/>
            <p:nvPr/>
          </p:nvSpPr>
          <p:spPr>
            <a:xfrm>
              <a:off x="3531845" y="729523"/>
              <a:ext cx="5445810" cy="5445810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109448" y="5805815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6109448" y="807930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>
              <a:off x="8614692" y="3267227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616807" y="3267227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7160" y="546904"/>
            <a:ext cx="11057680" cy="6311096"/>
            <a:chOff x="567160" y="546904"/>
            <a:chExt cx="11057680" cy="6311096"/>
          </a:xfrm>
        </p:grpSpPr>
        <p:sp>
          <p:nvSpPr>
            <p:cNvPr id="3" name="任意多边形: 形状 2"/>
            <p:cNvSpPr/>
            <p:nvPr/>
          </p:nvSpPr>
          <p:spPr>
            <a:xfrm>
              <a:off x="567160" y="546904"/>
              <a:ext cx="3970116" cy="6311096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896" h="4606724">
                  <a:moveTo>
                    <a:pt x="4710896" y="0"/>
                  </a:moveTo>
                  <a:lnTo>
                    <a:pt x="0" y="0"/>
                  </a:ln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3"/>
            <p:cNvSpPr/>
            <p:nvPr/>
          </p:nvSpPr>
          <p:spPr>
            <a:xfrm flipH="1">
              <a:off x="7654724" y="546904"/>
              <a:ext cx="3970116" cy="6311096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896" h="4606724">
                  <a:moveTo>
                    <a:pt x="4710896" y="0"/>
                  </a:moveTo>
                  <a:lnTo>
                    <a:pt x="0" y="0"/>
                  </a:ln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588227" y="562453"/>
            <a:ext cx="3126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Merry Christmas</a:t>
            </a:r>
          </a:p>
          <a:p>
            <a:pPr algn="ctr"/>
            <a:r>
              <a:rPr lang="zh-CN" altLang="en-US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广告集装箱</a:t>
            </a:r>
          </a:p>
        </p:txBody>
      </p:sp>
      <p:sp>
        <p:nvSpPr>
          <p:cNvPr id="9" name="泪滴形 8"/>
          <p:cNvSpPr/>
          <p:nvPr/>
        </p:nvSpPr>
        <p:spPr>
          <a:xfrm rot="5400000">
            <a:off x="4537276" y="2429076"/>
            <a:ext cx="1558724" cy="1558724"/>
          </a:xfrm>
          <a:prstGeom prst="teardrop">
            <a:avLst/>
          </a:prstGeom>
          <a:noFill/>
          <a:ln w="3175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泪滴形 9"/>
          <p:cNvSpPr/>
          <p:nvPr/>
        </p:nvSpPr>
        <p:spPr>
          <a:xfrm rot="10800000">
            <a:off x="6096000" y="2429076"/>
            <a:ext cx="1558724" cy="1558724"/>
          </a:xfrm>
          <a:prstGeom prst="teardrop">
            <a:avLst/>
          </a:prstGeom>
          <a:noFill/>
          <a:ln w="50800" cmpd="dbl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>
            <a:off x="4537276" y="3987800"/>
            <a:ext cx="1558724" cy="1558724"/>
          </a:xfrm>
          <a:prstGeom prst="teardrop">
            <a:avLst/>
          </a:prstGeom>
          <a:noFill/>
          <a:ln w="50800" cmpd="dbl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16200000">
            <a:off x="6096000" y="3987800"/>
            <a:ext cx="1558724" cy="1558724"/>
          </a:xfrm>
          <a:prstGeom prst="teardrop">
            <a:avLst/>
          </a:prstGeom>
          <a:noFill/>
          <a:ln w="3175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55884" y="1252488"/>
            <a:ext cx="3792316" cy="1677836"/>
            <a:chOff x="855884" y="1252488"/>
            <a:chExt cx="3792316" cy="16778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5" t="11167" r="26198" b="24919"/>
            <a:stretch>
              <a:fillRect/>
            </a:stretch>
          </p:blipFill>
          <p:spPr>
            <a:xfrm>
              <a:off x="855884" y="1252488"/>
              <a:ext cx="774700" cy="99742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630584" y="1760773"/>
              <a:ext cx="30176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44755"/>
                  </a:solidFill>
                </a:rPr>
                <a:t>Silent Night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Silent night Holy night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All is calm all is bright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Round you virgin Mother and Child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Holy infant so tender and mild</a:t>
              </a:r>
              <a:endParaRPr lang="zh-CN" altLang="en-US" sz="1400" dirty="0">
                <a:solidFill>
                  <a:srgbClr val="C44755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5884" y="4376973"/>
            <a:ext cx="3792316" cy="1958955"/>
            <a:chOff x="855884" y="4376973"/>
            <a:chExt cx="3792316" cy="19589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5" t="11167" r="26198" b="24919"/>
            <a:stretch>
              <a:fillRect/>
            </a:stretch>
          </p:blipFill>
          <p:spPr>
            <a:xfrm rot="10800000" flipH="1">
              <a:off x="855884" y="5338504"/>
              <a:ext cx="774700" cy="99742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30584" y="4376973"/>
              <a:ext cx="30176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44755"/>
                  </a:solidFill>
                </a:rPr>
                <a:t>Silent Night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Silent night Holy night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All is calm all is bright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Round you virgin Mother and Child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Holy infant so tender and mild</a:t>
              </a:r>
              <a:endParaRPr lang="zh-CN" altLang="en-US" sz="1400" dirty="0">
                <a:solidFill>
                  <a:srgbClr val="C44755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78984" y="1252488"/>
            <a:ext cx="3404966" cy="1677836"/>
            <a:chOff x="7878984" y="1252488"/>
            <a:chExt cx="3404966" cy="167783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5" t="11167" r="26198" b="24919"/>
            <a:stretch>
              <a:fillRect/>
            </a:stretch>
          </p:blipFill>
          <p:spPr>
            <a:xfrm flipH="1">
              <a:off x="10509250" y="1252488"/>
              <a:ext cx="774700" cy="99742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7878984" y="1760773"/>
              <a:ext cx="30176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44755"/>
                  </a:solidFill>
                </a:rPr>
                <a:t>Silent Night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Silent night Holy night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All is calm all is bright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Round you virgin Mother and Child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Holy infant so tender and mild</a:t>
              </a:r>
              <a:endParaRPr lang="zh-CN" altLang="en-US" sz="1400" dirty="0">
                <a:solidFill>
                  <a:srgbClr val="C44755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78984" y="4376973"/>
            <a:ext cx="3404966" cy="1958955"/>
            <a:chOff x="7878984" y="4376973"/>
            <a:chExt cx="3404966" cy="195895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5" t="11167" r="26198" b="24919"/>
            <a:stretch>
              <a:fillRect/>
            </a:stretch>
          </p:blipFill>
          <p:spPr>
            <a:xfrm rot="10800000">
              <a:off x="10509250" y="5338504"/>
              <a:ext cx="774700" cy="99742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7878984" y="4376973"/>
              <a:ext cx="30176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44755"/>
                  </a:solidFill>
                </a:rPr>
                <a:t>Silent Night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Silent night Holy night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All is calm all is bright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Round you virgin Mother and Child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Holy infant so tender and mild</a:t>
              </a:r>
              <a:endParaRPr lang="zh-CN" altLang="en-US" sz="1400" dirty="0">
                <a:solidFill>
                  <a:srgbClr val="C44755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17868" r="21206" b="17748"/>
          <a:stretch>
            <a:fillRect/>
          </a:stretch>
        </p:blipFill>
        <p:spPr>
          <a:xfrm rot="900000">
            <a:off x="5522406" y="3410547"/>
            <a:ext cx="1111170" cy="128479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964977" y="4417719"/>
            <a:ext cx="667707" cy="663410"/>
            <a:chOff x="6156176" y="531007"/>
            <a:chExt cx="432048" cy="429269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156176" y="843584"/>
              <a:ext cx="432048" cy="0"/>
            </a:xfrm>
            <a:prstGeom prst="line">
              <a:avLst/>
            </a:prstGeom>
            <a:ln w="44450" cap="rnd">
              <a:solidFill>
                <a:srgbClr val="C447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任意多边形 376"/>
            <p:cNvSpPr/>
            <p:nvPr/>
          </p:nvSpPr>
          <p:spPr>
            <a:xfrm>
              <a:off x="6203156" y="531007"/>
              <a:ext cx="316706" cy="311955"/>
            </a:xfrm>
            <a:custGeom>
              <a:avLst/>
              <a:gdLst>
                <a:gd name="connsiteX0" fmla="*/ 0 w 333375"/>
                <a:gd name="connsiteY0" fmla="*/ 311944 h 311944"/>
                <a:gd name="connsiteX1" fmla="*/ 166688 w 333375"/>
                <a:gd name="connsiteY1" fmla="*/ 0 h 311944"/>
                <a:gd name="connsiteX2" fmla="*/ 333375 w 333375"/>
                <a:gd name="connsiteY2" fmla="*/ 309562 h 311944"/>
                <a:gd name="connsiteX0-1" fmla="*/ 0 w 333375"/>
                <a:gd name="connsiteY0-2" fmla="*/ 311979 h 311979"/>
                <a:gd name="connsiteX1-3" fmla="*/ 166688 w 333375"/>
                <a:gd name="connsiteY1-4" fmla="*/ 35 h 311979"/>
                <a:gd name="connsiteX2-5" fmla="*/ 333375 w 333375"/>
                <a:gd name="connsiteY2-6" fmla="*/ 309597 h 311979"/>
                <a:gd name="connsiteX0-7" fmla="*/ 0 w 333375"/>
                <a:gd name="connsiteY0-8" fmla="*/ 311944 h 311944"/>
                <a:gd name="connsiteX1-9" fmla="*/ 166688 w 333375"/>
                <a:gd name="connsiteY1-10" fmla="*/ 0 h 311944"/>
                <a:gd name="connsiteX2-11" fmla="*/ 333375 w 333375"/>
                <a:gd name="connsiteY2-12" fmla="*/ 309562 h 311944"/>
                <a:gd name="connsiteX0-13" fmla="*/ 0 w 333375"/>
                <a:gd name="connsiteY0-14" fmla="*/ 311953 h 311953"/>
                <a:gd name="connsiteX1-15" fmla="*/ 166688 w 333375"/>
                <a:gd name="connsiteY1-16" fmla="*/ 9 h 311953"/>
                <a:gd name="connsiteX2-17" fmla="*/ 333375 w 333375"/>
                <a:gd name="connsiteY2-18" fmla="*/ 309571 h 311953"/>
                <a:gd name="connsiteX0-19" fmla="*/ 0 w 316706"/>
                <a:gd name="connsiteY0-20" fmla="*/ 311955 h 311955"/>
                <a:gd name="connsiteX1-21" fmla="*/ 166688 w 316706"/>
                <a:gd name="connsiteY1-22" fmla="*/ 11 h 311955"/>
                <a:gd name="connsiteX2-23" fmla="*/ 316706 w 316706"/>
                <a:gd name="connsiteY2-24" fmla="*/ 259566 h 311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16706" h="311955">
                  <a:moveTo>
                    <a:pt x="0" y="311955"/>
                  </a:moveTo>
                  <a:cubicBezTo>
                    <a:pt x="55563" y="207974"/>
                    <a:pt x="20637" y="1598"/>
                    <a:pt x="166688" y="11"/>
                  </a:cubicBezTo>
                  <a:cubicBezTo>
                    <a:pt x="286544" y="-1577"/>
                    <a:pt x="261144" y="156379"/>
                    <a:pt x="316706" y="259566"/>
                  </a:cubicBezTo>
                </a:path>
              </a:pathLst>
            </a:custGeom>
            <a:noFill/>
            <a:ln w="44450" cap="rnd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/>
            <p:cNvSpPr/>
            <p:nvPr/>
          </p:nvSpPr>
          <p:spPr>
            <a:xfrm rot="8100000">
              <a:off x="6300192" y="816260"/>
              <a:ext cx="144016" cy="144016"/>
            </a:xfrm>
            <a:prstGeom prst="arc">
              <a:avLst>
                <a:gd name="adj1" fmla="val 15028596"/>
                <a:gd name="adj2" fmla="val 1240053"/>
              </a:avLst>
            </a:prstGeom>
            <a:noFill/>
            <a:ln w="44450" cap="rnd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21606" y="3157701"/>
            <a:ext cx="994513" cy="254670"/>
            <a:chOff x="3980229" y="1432810"/>
            <a:chExt cx="469880" cy="120324"/>
          </a:xfrm>
        </p:grpSpPr>
        <p:sp>
          <p:nvSpPr>
            <p:cNvPr id="27" name="椭圆 26"/>
            <p:cNvSpPr/>
            <p:nvPr/>
          </p:nvSpPr>
          <p:spPr>
            <a:xfrm>
              <a:off x="4155004" y="1432810"/>
              <a:ext cx="120324" cy="120324"/>
            </a:xfrm>
            <a:prstGeom prst="ellipse">
              <a:avLst/>
            </a:pr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980229" y="1432810"/>
              <a:ext cx="120324" cy="120324"/>
            </a:xfrm>
            <a:prstGeom prst="ellipse">
              <a:avLst/>
            </a:pr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>
              <a:off x="4329785" y="1432810"/>
              <a:ext cx="120324" cy="120324"/>
            </a:xfrm>
            <a:prstGeom prst="arc">
              <a:avLst>
                <a:gd name="adj1" fmla="val 4869916"/>
                <a:gd name="adj2" fmla="val 0"/>
              </a:avLst>
            </a:pr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79902" y="2956078"/>
            <a:ext cx="685942" cy="601939"/>
            <a:chOff x="5472048" y="2079177"/>
            <a:chExt cx="324088" cy="284398"/>
          </a:xfrm>
        </p:grpSpPr>
        <p:sp>
          <p:nvSpPr>
            <p:cNvPr id="31" name="椭圆 30"/>
            <p:cNvSpPr/>
            <p:nvPr/>
          </p:nvSpPr>
          <p:spPr>
            <a:xfrm>
              <a:off x="5472048" y="2299282"/>
              <a:ext cx="81269" cy="64293"/>
            </a:xfrm>
            <a:prstGeom prst="ellipse">
              <a:avLst/>
            </a:pr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>
              <a:off x="5697052" y="2299282"/>
              <a:ext cx="81269" cy="64293"/>
            </a:xfrm>
            <a:prstGeom prst="arc">
              <a:avLst>
                <a:gd name="adj1" fmla="val 21422916"/>
                <a:gd name="adj2" fmla="val 16645413"/>
              </a:avLst>
            </a:pr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5778321" y="2105277"/>
              <a:ext cx="16019" cy="226151"/>
            </a:xfrm>
            <a:prstGeom prst="line">
              <a:avLst/>
            </a:prstGeom>
            <a:ln w="44450" cap="rnd">
              <a:solidFill>
                <a:srgbClr val="C447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5553317" y="2105277"/>
              <a:ext cx="16019" cy="226151"/>
            </a:xfrm>
            <a:prstGeom prst="line">
              <a:avLst/>
            </a:prstGeom>
            <a:ln w="44450" cap="rnd">
              <a:solidFill>
                <a:srgbClr val="C447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圆角矩形 224"/>
            <p:cNvSpPr/>
            <p:nvPr/>
          </p:nvSpPr>
          <p:spPr>
            <a:xfrm flipV="1">
              <a:off x="5569336" y="2079177"/>
              <a:ext cx="226800" cy="26565"/>
            </a:xfrm>
            <a:custGeom>
              <a:avLst/>
              <a:gdLst>
                <a:gd name="connsiteX0" fmla="*/ 0 w 297556"/>
                <a:gd name="connsiteY0" fmla="*/ 26565 h 73661"/>
                <a:gd name="connsiteX1" fmla="*/ 26565 w 297556"/>
                <a:gd name="connsiteY1" fmla="*/ 0 h 73661"/>
                <a:gd name="connsiteX2" fmla="*/ 270991 w 297556"/>
                <a:gd name="connsiteY2" fmla="*/ 0 h 73661"/>
                <a:gd name="connsiteX3" fmla="*/ 297556 w 297556"/>
                <a:gd name="connsiteY3" fmla="*/ 26565 h 73661"/>
                <a:gd name="connsiteX4" fmla="*/ 297556 w 297556"/>
                <a:gd name="connsiteY4" fmla="*/ 47096 h 73661"/>
                <a:gd name="connsiteX5" fmla="*/ 270991 w 297556"/>
                <a:gd name="connsiteY5" fmla="*/ 73661 h 73661"/>
                <a:gd name="connsiteX6" fmla="*/ 26565 w 297556"/>
                <a:gd name="connsiteY6" fmla="*/ 73661 h 73661"/>
                <a:gd name="connsiteX7" fmla="*/ 0 w 297556"/>
                <a:gd name="connsiteY7" fmla="*/ 47096 h 73661"/>
                <a:gd name="connsiteX8" fmla="*/ 0 w 297556"/>
                <a:gd name="connsiteY8" fmla="*/ 26565 h 73661"/>
                <a:gd name="connsiteX0-1" fmla="*/ 26565 w 297556"/>
                <a:gd name="connsiteY0-2" fmla="*/ 0 h 91440"/>
                <a:gd name="connsiteX1-3" fmla="*/ 270991 w 297556"/>
                <a:gd name="connsiteY1-4" fmla="*/ 0 h 91440"/>
                <a:gd name="connsiteX2-5" fmla="*/ 297556 w 297556"/>
                <a:gd name="connsiteY2-6" fmla="*/ 26565 h 91440"/>
                <a:gd name="connsiteX3-7" fmla="*/ 297556 w 297556"/>
                <a:gd name="connsiteY3-8" fmla="*/ 47096 h 91440"/>
                <a:gd name="connsiteX4-9" fmla="*/ 270991 w 297556"/>
                <a:gd name="connsiteY4-10" fmla="*/ 73661 h 91440"/>
                <a:gd name="connsiteX5-11" fmla="*/ 26565 w 297556"/>
                <a:gd name="connsiteY5-12" fmla="*/ 73661 h 91440"/>
                <a:gd name="connsiteX6-13" fmla="*/ 0 w 297556"/>
                <a:gd name="connsiteY6-14" fmla="*/ 47096 h 91440"/>
                <a:gd name="connsiteX7-15" fmla="*/ 0 w 297556"/>
                <a:gd name="connsiteY7-16" fmla="*/ 26565 h 91440"/>
                <a:gd name="connsiteX8-17" fmla="*/ 118005 w 297556"/>
                <a:gd name="connsiteY8-18" fmla="*/ 91440 h 91440"/>
                <a:gd name="connsiteX0-19" fmla="*/ 26565 w 297556"/>
                <a:gd name="connsiteY0-20" fmla="*/ 0 h 73661"/>
                <a:gd name="connsiteX1-21" fmla="*/ 270991 w 297556"/>
                <a:gd name="connsiteY1-22" fmla="*/ 0 h 73661"/>
                <a:gd name="connsiteX2-23" fmla="*/ 297556 w 297556"/>
                <a:gd name="connsiteY2-24" fmla="*/ 26565 h 73661"/>
                <a:gd name="connsiteX3-25" fmla="*/ 297556 w 297556"/>
                <a:gd name="connsiteY3-26" fmla="*/ 47096 h 73661"/>
                <a:gd name="connsiteX4-27" fmla="*/ 270991 w 297556"/>
                <a:gd name="connsiteY4-28" fmla="*/ 73661 h 73661"/>
                <a:gd name="connsiteX5-29" fmla="*/ 26565 w 297556"/>
                <a:gd name="connsiteY5-30" fmla="*/ 73661 h 73661"/>
                <a:gd name="connsiteX6-31" fmla="*/ 0 w 297556"/>
                <a:gd name="connsiteY6-32" fmla="*/ 47096 h 73661"/>
                <a:gd name="connsiteX7-33" fmla="*/ 0 w 297556"/>
                <a:gd name="connsiteY7-34" fmla="*/ 26565 h 73661"/>
                <a:gd name="connsiteX0-35" fmla="*/ 270991 w 297556"/>
                <a:gd name="connsiteY0-36" fmla="*/ 0 h 73661"/>
                <a:gd name="connsiteX1-37" fmla="*/ 297556 w 297556"/>
                <a:gd name="connsiteY1-38" fmla="*/ 26565 h 73661"/>
                <a:gd name="connsiteX2-39" fmla="*/ 297556 w 297556"/>
                <a:gd name="connsiteY2-40" fmla="*/ 47096 h 73661"/>
                <a:gd name="connsiteX3-41" fmla="*/ 270991 w 297556"/>
                <a:gd name="connsiteY3-42" fmla="*/ 73661 h 73661"/>
                <a:gd name="connsiteX4-43" fmla="*/ 26565 w 297556"/>
                <a:gd name="connsiteY4-44" fmla="*/ 73661 h 73661"/>
                <a:gd name="connsiteX5-45" fmla="*/ 0 w 297556"/>
                <a:gd name="connsiteY5-46" fmla="*/ 47096 h 73661"/>
                <a:gd name="connsiteX6-47" fmla="*/ 0 w 297556"/>
                <a:gd name="connsiteY6-48" fmla="*/ 26565 h 73661"/>
                <a:gd name="connsiteX0-49" fmla="*/ 297556 w 297556"/>
                <a:gd name="connsiteY0-50" fmla="*/ 0 h 47096"/>
                <a:gd name="connsiteX1-51" fmla="*/ 297556 w 297556"/>
                <a:gd name="connsiteY1-52" fmla="*/ 20531 h 47096"/>
                <a:gd name="connsiteX2-53" fmla="*/ 270991 w 297556"/>
                <a:gd name="connsiteY2-54" fmla="*/ 47096 h 47096"/>
                <a:gd name="connsiteX3-55" fmla="*/ 26565 w 297556"/>
                <a:gd name="connsiteY3-56" fmla="*/ 47096 h 47096"/>
                <a:gd name="connsiteX4-57" fmla="*/ 0 w 297556"/>
                <a:gd name="connsiteY4-58" fmla="*/ 20531 h 47096"/>
                <a:gd name="connsiteX5-59" fmla="*/ 0 w 297556"/>
                <a:gd name="connsiteY5-60" fmla="*/ 0 h 47096"/>
                <a:gd name="connsiteX0-61" fmla="*/ 297556 w 297556"/>
                <a:gd name="connsiteY0-62" fmla="*/ 0 h 47096"/>
                <a:gd name="connsiteX1-63" fmla="*/ 297556 w 297556"/>
                <a:gd name="connsiteY1-64" fmla="*/ 20531 h 47096"/>
                <a:gd name="connsiteX2-65" fmla="*/ 270991 w 297556"/>
                <a:gd name="connsiteY2-66" fmla="*/ 47096 h 47096"/>
                <a:gd name="connsiteX3-67" fmla="*/ 26565 w 297556"/>
                <a:gd name="connsiteY3-68" fmla="*/ 47096 h 47096"/>
                <a:gd name="connsiteX4-69" fmla="*/ 0 w 297556"/>
                <a:gd name="connsiteY4-70" fmla="*/ 20531 h 47096"/>
                <a:gd name="connsiteX0-71" fmla="*/ 297556 w 297556"/>
                <a:gd name="connsiteY0-72" fmla="*/ 0 h 26565"/>
                <a:gd name="connsiteX1-73" fmla="*/ 270991 w 297556"/>
                <a:gd name="connsiteY1-74" fmla="*/ 26565 h 26565"/>
                <a:gd name="connsiteX2-75" fmla="*/ 26565 w 297556"/>
                <a:gd name="connsiteY2-76" fmla="*/ 26565 h 26565"/>
                <a:gd name="connsiteX3-77" fmla="*/ 0 w 297556"/>
                <a:gd name="connsiteY3-78" fmla="*/ 0 h 265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7556" h="26565">
                  <a:moveTo>
                    <a:pt x="297556" y="0"/>
                  </a:moveTo>
                  <a:cubicBezTo>
                    <a:pt x="297556" y="14671"/>
                    <a:pt x="285662" y="26565"/>
                    <a:pt x="270991" y="26565"/>
                  </a:cubicBezTo>
                  <a:lnTo>
                    <a:pt x="26565" y="26565"/>
                  </a:lnTo>
                  <a:cubicBezTo>
                    <a:pt x="11894" y="26565"/>
                    <a:pt x="0" y="14671"/>
                    <a:pt x="0" y="0"/>
                  </a:cubicBezTo>
                </a:path>
              </a:pathLst>
            </a:cu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5619120" y="2143820"/>
              <a:ext cx="168799" cy="0"/>
            </a:xfrm>
            <a:prstGeom prst="line">
              <a:avLst/>
            </a:prstGeom>
            <a:ln w="44450" cap="rnd">
              <a:solidFill>
                <a:srgbClr val="C447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488931" y="4392422"/>
            <a:ext cx="714933" cy="720373"/>
            <a:chOff x="5464529" y="3476789"/>
            <a:chExt cx="337784" cy="340355"/>
          </a:xfrm>
        </p:grpSpPr>
        <p:sp>
          <p:nvSpPr>
            <p:cNvPr id="38" name="五角星 505"/>
            <p:cNvSpPr/>
            <p:nvPr/>
          </p:nvSpPr>
          <p:spPr>
            <a:xfrm rot="18900000">
              <a:off x="5464529" y="3476789"/>
              <a:ext cx="301372" cy="301372"/>
            </a:xfrm>
            <a:prstGeom prst="star5">
              <a:avLst>
                <a:gd name="adj" fmla="val 25592"/>
                <a:gd name="hf" fmla="val 105146"/>
                <a:gd name="vf" fmla="val 110557"/>
              </a:avLst>
            </a:prstGeom>
            <a:noFill/>
            <a:ln w="444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727844" y="3745773"/>
              <a:ext cx="74469" cy="71371"/>
            </a:xfrm>
            <a:prstGeom prst="line">
              <a:avLst/>
            </a:prstGeom>
            <a:ln w="44450" cap="rnd">
              <a:solidFill>
                <a:srgbClr val="C447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9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9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9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9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2555" y="0"/>
            <a:ext cx="11146889" cy="6858000"/>
            <a:chOff x="522555" y="0"/>
            <a:chExt cx="11146889" cy="6858000"/>
          </a:xfrm>
        </p:grpSpPr>
        <p:sp>
          <p:nvSpPr>
            <p:cNvPr id="2" name="任意多边形: 形状 1"/>
            <p:cNvSpPr/>
            <p:nvPr/>
          </p:nvSpPr>
          <p:spPr>
            <a:xfrm flipH="1">
              <a:off x="522555" y="0"/>
              <a:ext cx="45719" cy="6858000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  <a:gd name="connsiteX0-1" fmla="*/ 0 w 0"/>
                <a:gd name="connsiteY0-2" fmla="*/ 0 h 4606724"/>
                <a:gd name="connsiteX1-3" fmla="*/ 0 w 0"/>
                <a:gd name="connsiteY1-4" fmla="*/ 4606724 h 4606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4606724">
                  <a:moveTo>
                    <a:pt x="0" y="0"/>
                  </a:move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11623725" y="0"/>
              <a:ext cx="45719" cy="6858000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  <a:gd name="connsiteX0-1" fmla="*/ 0 w 0"/>
                <a:gd name="connsiteY0-2" fmla="*/ 0 h 4606724"/>
                <a:gd name="connsiteX1-3" fmla="*/ 0 w 0"/>
                <a:gd name="connsiteY1-4" fmla="*/ 4606724 h 4606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4606724">
                  <a:moveTo>
                    <a:pt x="0" y="0"/>
                  </a:move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014171" y="1342314"/>
            <a:ext cx="8172873" cy="0"/>
          </a:xfrm>
          <a:prstGeom prst="line">
            <a:avLst/>
          </a:prstGeom>
          <a:ln w="25400" cap="rnd">
            <a:solidFill>
              <a:srgbClr val="C44755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弧形 7"/>
          <p:cNvSpPr/>
          <p:nvPr/>
        </p:nvSpPr>
        <p:spPr>
          <a:xfrm>
            <a:off x="9380374" y="1342314"/>
            <a:ext cx="1613339" cy="2496970"/>
          </a:xfrm>
          <a:prstGeom prst="arc">
            <a:avLst>
              <a:gd name="adj1" fmla="val 16200000"/>
              <a:gd name="adj2" fmla="val 5391287"/>
            </a:avLst>
          </a:prstGeom>
          <a:ln w="25400" cap="rnd">
            <a:solidFill>
              <a:srgbClr val="C44755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996494" y="3839284"/>
            <a:ext cx="8190551" cy="0"/>
          </a:xfrm>
          <a:prstGeom prst="line">
            <a:avLst/>
          </a:prstGeom>
          <a:ln w="25400" cap="rnd">
            <a:solidFill>
              <a:srgbClr val="C44755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10800000">
            <a:off x="1189825" y="3839284"/>
            <a:ext cx="1613339" cy="2496970"/>
          </a:xfrm>
          <a:prstGeom prst="arc">
            <a:avLst>
              <a:gd name="adj1" fmla="val 16200000"/>
              <a:gd name="adj2" fmla="val 5391287"/>
            </a:avLst>
          </a:prstGeom>
          <a:ln w="25400" cap="rnd">
            <a:solidFill>
              <a:srgbClr val="C44755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3" idx="0"/>
          </p:cNvCxnSpPr>
          <p:nvPr/>
        </p:nvCxnSpPr>
        <p:spPr>
          <a:xfrm flipV="1">
            <a:off x="1996495" y="6331022"/>
            <a:ext cx="8190549" cy="5232"/>
          </a:xfrm>
          <a:prstGeom prst="line">
            <a:avLst/>
          </a:prstGeom>
          <a:ln w="25400" cap="rnd">
            <a:solidFill>
              <a:srgbClr val="C44755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952044" y="1925647"/>
            <a:ext cx="4063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213642" y="892350"/>
            <a:ext cx="1477504" cy="899928"/>
            <a:chOff x="4566793" y="1726254"/>
            <a:chExt cx="1097164" cy="6682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832" y="1726254"/>
              <a:ext cx="645086" cy="668268"/>
            </a:xfrm>
            <a:prstGeom prst="rect">
              <a:avLst/>
            </a:prstGeom>
          </p:spPr>
        </p:pic>
        <p:sp>
          <p:nvSpPr>
            <p:cNvPr id="20" name="椭圆 19"/>
            <p:cNvSpPr/>
            <p:nvPr/>
          </p:nvSpPr>
          <p:spPr>
            <a:xfrm>
              <a:off x="4566793" y="1995598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534378" y="1995598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991931" y="1862676"/>
              <a:ext cx="2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02658" y="1939419"/>
            <a:ext cx="4063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064256" y="891824"/>
            <a:ext cx="1477504" cy="899928"/>
            <a:chOff x="7814413" y="1726254"/>
            <a:chExt cx="1097164" cy="6682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452" y="1726254"/>
              <a:ext cx="645086" cy="668268"/>
            </a:xfrm>
            <a:prstGeom prst="rect">
              <a:avLst/>
            </a:prstGeom>
          </p:spPr>
        </p:pic>
        <p:sp>
          <p:nvSpPr>
            <p:cNvPr id="29" name="椭圆 28"/>
            <p:cNvSpPr/>
            <p:nvPr/>
          </p:nvSpPr>
          <p:spPr>
            <a:xfrm>
              <a:off x="7814413" y="1995598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781998" y="1995598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239551" y="1862676"/>
              <a:ext cx="2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452959" y="4415435"/>
            <a:ext cx="4063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939637" y="3396193"/>
            <a:ext cx="1477504" cy="899928"/>
            <a:chOff x="3780295" y="3587327"/>
            <a:chExt cx="1097164" cy="66826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334" y="3587327"/>
              <a:ext cx="645086" cy="668268"/>
            </a:xfrm>
            <a:prstGeom prst="rect">
              <a:avLst/>
            </a:prstGeom>
          </p:spPr>
        </p:pic>
        <p:sp>
          <p:nvSpPr>
            <p:cNvPr id="34" name="椭圆 33"/>
            <p:cNvSpPr/>
            <p:nvPr/>
          </p:nvSpPr>
          <p:spPr>
            <a:xfrm>
              <a:off x="3780295" y="3856671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4747880" y="3856671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221994" y="3740310"/>
              <a:ext cx="2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646545" y="4415435"/>
            <a:ext cx="4063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746051" y="3396193"/>
            <a:ext cx="1477504" cy="899928"/>
            <a:chOff x="7039862" y="3587327"/>
            <a:chExt cx="1097164" cy="66826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901" y="3587327"/>
              <a:ext cx="645086" cy="668268"/>
            </a:xfrm>
            <a:prstGeom prst="rect">
              <a:avLst/>
            </a:prstGeom>
          </p:spPr>
        </p:pic>
        <p:sp>
          <p:nvSpPr>
            <p:cNvPr id="39" name="椭圆 38"/>
            <p:cNvSpPr/>
            <p:nvPr/>
          </p:nvSpPr>
          <p:spPr>
            <a:xfrm>
              <a:off x="7039862" y="3856671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007447" y="3856671"/>
              <a:ext cx="129579" cy="129579"/>
            </a:xfrm>
            <a:prstGeom prst="ellips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473280" y="3740310"/>
              <a:ext cx="28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2" grpId="0"/>
      <p:bldP spid="31" grpId="0"/>
      <p:bldP spid="36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4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567160" y="0"/>
            <a:ext cx="11057680" cy="6311096"/>
            <a:chOff x="567160" y="546904"/>
            <a:chExt cx="11057680" cy="6311096"/>
          </a:xfrm>
        </p:grpSpPr>
        <p:sp>
          <p:nvSpPr>
            <p:cNvPr id="8" name="任意多边形: 形状 7"/>
            <p:cNvSpPr/>
            <p:nvPr/>
          </p:nvSpPr>
          <p:spPr>
            <a:xfrm>
              <a:off x="567160" y="546904"/>
              <a:ext cx="3970116" cy="6311096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896" h="4606724">
                  <a:moveTo>
                    <a:pt x="4710896" y="0"/>
                  </a:moveTo>
                  <a:lnTo>
                    <a:pt x="0" y="0"/>
                  </a:ln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7654724" y="546904"/>
              <a:ext cx="3970116" cy="6311096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896" h="4606724">
                  <a:moveTo>
                    <a:pt x="4710896" y="0"/>
                  </a:moveTo>
                  <a:lnTo>
                    <a:pt x="0" y="0"/>
                  </a:ln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81939" y="1827756"/>
            <a:ext cx="1229111" cy="1439471"/>
            <a:chOff x="1481939" y="1827756"/>
            <a:chExt cx="1229111" cy="14394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1939" y="1827756"/>
              <a:ext cx="1229111" cy="1439471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884021" y="2454457"/>
              <a:ext cx="575484" cy="433864"/>
              <a:chOff x="4764815" y="1367790"/>
              <a:chExt cx="328679" cy="247795"/>
            </a:xfrm>
          </p:grpSpPr>
          <p:sp>
            <p:nvSpPr>
              <p:cNvPr id="17" name="圆角矩形 116"/>
              <p:cNvSpPr/>
              <p:nvPr/>
            </p:nvSpPr>
            <p:spPr>
              <a:xfrm>
                <a:off x="4764815" y="1367790"/>
                <a:ext cx="328679" cy="247795"/>
              </a:xfrm>
              <a:custGeom>
                <a:avLst/>
                <a:gdLst>
                  <a:gd name="connsiteX0" fmla="*/ 0 w 328067"/>
                  <a:gd name="connsiteY0" fmla="*/ 41062 h 246366"/>
                  <a:gd name="connsiteX1" fmla="*/ 41062 w 328067"/>
                  <a:gd name="connsiteY1" fmla="*/ 0 h 246366"/>
                  <a:gd name="connsiteX2" fmla="*/ 287005 w 328067"/>
                  <a:gd name="connsiteY2" fmla="*/ 0 h 246366"/>
                  <a:gd name="connsiteX3" fmla="*/ 328067 w 328067"/>
                  <a:gd name="connsiteY3" fmla="*/ 41062 h 246366"/>
                  <a:gd name="connsiteX4" fmla="*/ 328067 w 328067"/>
                  <a:gd name="connsiteY4" fmla="*/ 205304 h 246366"/>
                  <a:gd name="connsiteX5" fmla="*/ 287005 w 328067"/>
                  <a:gd name="connsiteY5" fmla="*/ 246366 h 246366"/>
                  <a:gd name="connsiteX6" fmla="*/ 41062 w 328067"/>
                  <a:gd name="connsiteY6" fmla="*/ 246366 h 246366"/>
                  <a:gd name="connsiteX7" fmla="*/ 0 w 328067"/>
                  <a:gd name="connsiteY7" fmla="*/ 205304 h 246366"/>
                  <a:gd name="connsiteX8" fmla="*/ 0 w 328067"/>
                  <a:gd name="connsiteY8" fmla="*/ 41062 h 246366"/>
                  <a:gd name="connsiteX0-1" fmla="*/ 0 w 328067"/>
                  <a:gd name="connsiteY0-2" fmla="*/ 43443 h 248747"/>
                  <a:gd name="connsiteX1-3" fmla="*/ 41062 w 328067"/>
                  <a:gd name="connsiteY1-4" fmla="*/ 2381 h 248747"/>
                  <a:gd name="connsiteX2-5" fmla="*/ 140560 w 328067"/>
                  <a:gd name="connsiteY2-6" fmla="*/ 0 h 248747"/>
                  <a:gd name="connsiteX3-7" fmla="*/ 287005 w 328067"/>
                  <a:gd name="connsiteY3-8" fmla="*/ 2381 h 248747"/>
                  <a:gd name="connsiteX4-9" fmla="*/ 328067 w 328067"/>
                  <a:gd name="connsiteY4-10" fmla="*/ 43443 h 248747"/>
                  <a:gd name="connsiteX5-11" fmla="*/ 328067 w 328067"/>
                  <a:gd name="connsiteY5-12" fmla="*/ 207685 h 248747"/>
                  <a:gd name="connsiteX6-13" fmla="*/ 287005 w 328067"/>
                  <a:gd name="connsiteY6-14" fmla="*/ 248747 h 248747"/>
                  <a:gd name="connsiteX7-15" fmla="*/ 41062 w 328067"/>
                  <a:gd name="connsiteY7-16" fmla="*/ 248747 h 248747"/>
                  <a:gd name="connsiteX8-17" fmla="*/ 0 w 328067"/>
                  <a:gd name="connsiteY8-18" fmla="*/ 207685 h 248747"/>
                  <a:gd name="connsiteX9" fmla="*/ 0 w 328067"/>
                  <a:gd name="connsiteY9" fmla="*/ 43443 h 248747"/>
                  <a:gd name="connsiteX0-19" fmla="*/ 0 w 328067"/>
                  <a:gd name="connsiteY0-20" fmla="*/ 43443 h 248747"/>
                  <a:gd name="connsiteX1-21" fmla="*/ 41062 w 328067"/>
                  <a:gd name="connsiteY1-22" fmla="*/ 2381 h 248747"/>
                  <a:gd name="connsiteX2-23" fmla="*/ 140560 w 328067"/>
                  <a:gd name="connsiteY2-24" fmla="*/ 0 h 248747"/>
                  <a:gd name="connsiteX3-25" fmla="*/ 287005 w 328067"/>
                  <a:gd name="connsiteY3-26" fmla="*/ 2381 h 248747"/>
                  <a:gd name="connsiteX4-27" fmla="*/ 328067 w 328067"/>
                  <a:gd name="connsiteY4-28" fmla="*/ 43443 h 248747"/>
                  <a:gd name="connsiteX5-29" fmla="*/ 328067 w 328067"/>
                  <a:gd name="connsiteY5-30" fmla="*/ 207685 h 248747"/>
                  <a:gd name="connsiteX6-31" fmla="*/ 287005 w 328067"/>
                  <a:gd name="connsiteY6-32" fmla="*/ 248747 h 248747"/>
                  <a:gd name="connsiteX7-33" fmla="*/ 41062 w 328067"/>
                  <a:gd name="connsiteY7-34" fmla="*/ 248747 h 248747"/>
                  <a:gd name="connsiteX8-35" fmla="*/ 0 w 328067"/>
                  <a:gd name="connsiteY8-36" fmla="*/ 207685 h 248747"/>
                  <a:gd name="connsiteX9-37" fmla="*/ 0 w 328067"/>
                  <a:gd name="connsiteY9-38" fmla="*/ 43443 h 248747"/>
                  <a:gd name="connsiteX0-39" fmla="*/ 0 w 328067"/>
                  <a:gd name="connsiteY0-40" fmla="*/ 43443 h 248747"/>
                  <a:gd name="connsiteX1-41" fmla="*/ 41062 w 328067"/>
                  <a:gd name="connsiteY1-42" fmla="*/ 2381 h 248747"/>
                  <a:gd name="connsiteX2-43" fmla="*/ 140560 w 328067"/>
                  <a:gd name="connsiteY2-44" fmla="*/ 0 h 248747"/>
                  <a:gd name="connsiteX3-45" fmla="*/ 190566 w 328067"/>
                  <a:gd name="connsiteY3-46" fmla="*/ 1 h 248747"/>
                  <a:gd name="connsiteX4-47" fmla="*/ 287005 w 328067"/>
                  <a:gd name="connsiteY4-48" fmla="*/ 2381 h 248747"/>
                  <a:gd name="connsiteX5-49" fmla="*/ 328067 w 328067"/>
                  <a:gd name="connsiteY5-50" fmla="*/ 43443 h 248747"/>
                  <a:gd name="connsiteX6-51" fmla="*/ 328067 w 328067"/>
                  <a:gd name="connsiteY6-52" fmla="*/ 207685 h 248747"/>
                  <a:gd name="connsiteX7-53" fmla="*/ 287005 w 328067"/>
                  <a:gd name="connsiteY7-54" fmla="*/ 248747 h 248747"/>
                  <a:gd name="connsiteX8-55" fmla="*/ 41062 w 328067"/>
                  <a:gd name="connsiteY8-56" fmla="*/ 248747 h 248747"/>
                  <a:gd name="connsiteX9-57" fmla="*/ 0 w 328067"/>
                  <a:gd name="connsiteY9-58" fmla="*/ 207685 h 248747"/>
                  <a:gd name="connsiteX10" fmla="*/ 0 w 328067"/>
                  <a:gd name="connsiteY10" fmla="*/ 43443 h 248747"/>
                  <a:gd name="connsiteX0-59" fmla="*/ 0 w 328679"/>
                  <a:gd name="connsiteY0-60" fmla="*/ 43443 h 248747"/>
                  <a:gd name="connsiteX1-61" fmla="*/ 41062 w 328679"/>
                  <a:gd name="connsiteY1-62" fmla="*/ 2381 h 248747"/>
                  <a:gd name="connsiteX2-63" fmla="*/ 140560 w 328679"/>
                  <a:gd name="connsiteY2-64" fmla="*/ 0 h 248747"/>
                  <a:gd name="connsiteX3-65" fmla="*/ 190566 w 328679"/>
                  <a:gd name="connsiteY3-66" fmla="*/ 1 h 248747"/>
                  <a:gd name="connsiteX4-67" fmla="*/ 287005 w 328679"/>
                  <a:gd name="connsiteY4-68" fmla="*/ 2381 h 248747"/>
                  <a:gd name="connsiteX5-69" fmla="*/ 328067 w 328679"/>
                  <a:gd name="connsiteY5-70" fmla="*/ 43443 h 248747"/>
                  <a:gd name="connsiteX6-71" fmla="*/ 328679 w 328679"/>
                  <a:gd name="connsiteY6-72" fmla="*/ 150019 h 248747"/>
                  <a:gd name="connsiteX7-73" fmla="*/ 328067 w 328679"/>
                  <a:gd name="connsiteY7-74" fmla="*/ 207685 h 248747"/>
                  <a:gd name="connsiteX8-75" fmla="*/ 287005 w 328679"/>
                  <a:gd name="connsiteY8-76" fmla="*/ 248747 h 248747"/>
                  <a:gd name="connsiteX9-77" fmla="*/ 41062 w 328679"/>
                  <a:gd name="connsiteY9-78" fmla="*/ 248747 h 248747"/>
                  <a:gd name="connsiteX10-79" fmla="*/ 0 w 328679"/>
                  <a:gd name="connsiteY10-80" fmla="*/ 207685 h 248747"/>
                  <a:gd name="connsiteX11" fmla="*/ 0 w 328679"/>
                  <a:gd name="connsiteY11" fmla="*/ 43443 h 248747"/>
                  <a:gd name="connsiteX0-81" fmla="*/ 0 w 328679"/>
                  <a:gd name="connsiteY0-82" fmla="*/ 43443 h 248747"/>
                  <a:gd name="connsiteX1-83" fmla="*/ 41062 w 328679"/>
                  <a:gd name="connsiteY1-84" fmla="*/ 2381 h 248747"/>
                  <a:gd name="connsiteX2-85" fmla="*/ 140560 w 328679"/>
                  <a:gd name="connsiteY2-86" fmla="*/ 0 h 248747"/>
                  <a:gd name="connsiteX3-87" fmla="*/ 190566 w 328679"/>
                  <a:gd name="connsiteY3-88" fmla="*/ 1 h 248747"/>
                  <a:gd name="connsiteX4-89" fmla="*/ 287005 w 328679"/>
                  <a:gd name="connsiteY4-90" fmla="*/ 2381 h 248747"/>
                  <a:gd name="connsiteX5-91" fmla="*/ 328067 w 328679"/>
                  <a:gd name="connsiteY5-92" fmla="*/ 43443 h 248747"/>
                  <a:gd name="connsiteX6-93" fmla="*/ 328679 w 328679"/>
                  <a:gd name="connsiteY6-94" fmla="*/ 150019 h 248747"/>
                  <a:gd name="connsiteX7-95" fmla="*/ 328067 w 328679"/>
                  <a:gd name="connsiteY7-96" fmla="*/ 207685 h 248747"/>
                  <a:gd name="connsiteX8-97" fmla="*/ 287005 w 328679"/>
                  <a:gd name="connsiteY8-98" fmla="*/ 248747 h 248747"/>
                  <a:gd name="connsiteX9-99" fmla="*/ 41062 w 328679"/>
                  <a:gd name="connsiteY9-100" fmla="*/ 248747 h 248747"/>
                  <a:gd name="connsiteX10-101" fmla="*/ 0 w 328679"/>
                  <a:gd name="connsiteY10-102" fmla="*/ 207685 h 248747"/>
                  <a:gd name="connsiteX11-103" fmla="*/ 0 w 328679"/>
                  <a:gd name="connsiteY11-104" fmla="*/ 43443 h 248747"/>
                  <a:gd name="connsiteX0-105" fmla="*/ 140560 w 328679"/>
                  <a:gd name="connsiteY0-106" fmla="*/ 0 h 248747"/>
                  <a:gd name="connsiteX1-107" fmla="*/ 190566 w 328679"/>
                  <a:gd name="connsiteY1-108" fmla="*/ 1 h 248747"/>
                  <a:gd name="connsiteX2-109" fmla="*/ 287005 w 328679"/>
                  <a:gd name="connsiteY2-110" fmla="*/ 2381 h 248747"/>
                  <a:gd name="connsiteX3-111" fmla="*/ 328067 w 328679"/>
                  <a:gd name="connsiteY3-112" fmla="*/ 43443 h 248747"/>
                  <a:gd name="connsiteX4-113" fmla="*/ 328679 w 328679"/>
                  <a:gd name="connsiteY4-114" fmla="*/ 150019 h 248747"/>
                  <a:gd name="connsiteX5-115" fmla="*/ 328067 w 328679"/>
                  <a:gd name="connsiteY5-116" fmla="*/ 207685 h 248747"/>
                  <a:gd name="connsiteX6-117" fmla="*/ 287005 w 328679"/>
                  <a:gd name="connsiteY6-118" fmla="*/ 248747 h 248747"/>
                  <a:gd name="connsiteX7-119" fmla="*/ 41062 w 328679"/>
                  <a:gd name="connsiteY7-120" fmla="*/ 248747 h 248747"/>
                  <a:gd name="connsiteX8-121" fmla="*/ 0 w 328679"/>
                  <a:gd name="connsiteY8-122" fmla="*/ 207685 h 248747"/>
                  <a:gd name="connsiteX9-123" fmla="*/ 0 w 328679"/>
                  <a:gd name="connsiteY9-124" fmla="*/ 43443 h 248747"/>
                  <a:gd name="connsiteX10-125" fmla="*/ 41062 w 328679"/>
                  <a:gd name="connsiteY10-126" fmla="*/ 2381 h 248747"/>
                  <a:gd name="connsiteX11-127" fmla="*/ 232000 w 328679"/>
                  <a:gd name="connsiteY11-128" fmla="*/ 91440 h 248747"/>
                  <a:gd name="connsiteX0-129" fmla="*/ 190566 w 328679"/>
                  <a:gd name="connsiteY0-130" fmla="*/ 0 h 248746"/>
                  <a:gd name="connsiteX1-131" fmla="*/ 287005 w 328679"/>
                  <a:gd name="connsiteY1-132" fmla="*/ 2380 h 248746"/>
                  <a:gd name="connsiteX2-133" fmla="*/ 328067 w 328679"/>
                  <a:gd name="connsiteY2-134" fmla="*/ 43442 h 248746"/>
                  <a:gd name="connsiteX3-135" fmla="*/ 328679 w 328679"/>
                  <a:gd name="connsiteY3-136" fmla="*/ 150018 h 248746"/>
                  <a:gd name="connsiteX4-137" fmla="*/ 328067 w 328679"/>
                  <a:gd name="connsiteY4-138" fmla="*/ 207684 h 248746"/>
                  <a:gd name="connsiteX5-139" fmla="*/ 287005 w 328679"/>
                  <a:gd name="connsiteY5-140" fmla="*/ 248746 h 248746"/>
                  <a:gd name="connsiteX6-141" fmla="*/ 41062 w 328679"/>
                  <a:gd name="connsiteY6-142" fmla="*/ 248746 h 248746"/>
                  <a:gd name="connsiteX7-143" fmla="*/ 0 w 328679"/>
                  <a:gd name="connsiteY7-144" fmla="*/ 207684 h 248746"/>
                  <a:gd name="connsiteX8-145" fmla="*/ 0 w 328679"/>
                  <a:gd name="connsiteY8-146" fmla="*/ 43442 h 248746"/>
                  <a:gd name="connsiteX9-147" fmla="*/ 41062 w 328679"/>
                  <a:gd name="connsiteY9-148" fmla="*/ 2380 h 248746"/>
                  <a:gd name="connsiteX10-149" fmla="*/ 232000 w 328679"/>
                  <a:gd name="connsiteY10-150" fmla="*/ 91439 h 248746"/>
                  <a:gd name="connsiteX0-151" fmla="*/ 190566 w 328679"/>
                  <a:gd name="connsiteY0-152" fmla="*/ 0 h 248746"/>
                  <a:gd name="connsiteX1-153" fmla="*/ 287005 w 328679"/>
                  <a:gd name="connsiteY1-154" fmla="*/ 2380 h 248746"/>
                  <a:gd name="connsiteX2-155" fmla="*/ 328067 w 328679"/>
                  <a:gd name="connsiteY2-156" fmla="*/ 43442 h 248746"/>
                  <a:gd name="connsiteX3-157" fmla="*/ 328679 w 328679"/>
                  <a:gd name="connsiteY3-158" fmla="*/ 150018 h 248746"/>
                  <a:gd name="connsiteX4-159" fmla="*/ 328067 w 328679"/>
                  <a:gd name="connsiteY4-160" fmla="*/ 207684 h 248746"/>
                  <a:gd name="connsiteX5-161" fmla="*/ 287005 w 328679"/>
                  <a:gd name="connsiteY5-162" fmla="*/ 248746 h 248746"/>
                  <a:gd name="connsiteX6-163" fmla="*/ 41062 w 328679"/>
                  <a:gd name="connsiteY6-164" fmla="*/ 248746 h 248746"/>
                  <a:gd name="connsiteX7-165" fmla="*/ 0 w 328679"/>
                  <a:gd name="connsiteY7-166" fmla="*/ 207684 h 248746"/>
                  <a:gd name="connsiteX8-167" fmla="*/ 0 w 328679"/>
                  <a:gd name="connsiteY8-168" fmla="*/ 43442 h 248746"/>
                  <a:gd name="connsiteX9-169" fmla="*/ 41062 w 328679"/>
                  <a:gd name="connsiteY9-170" fmla="*/ 2380 h 248746"/>
                  <a:gd name="connsiteX10-171" fmla="*/ 151038 w 328679"/>
                  <a:gd name="connsiteY10-172" fmla="*/ 3332 h 248746"/>
                  <a:gd name="connsiteX0-173" fmla="*/ 190566 w 328679"/>
                  <a:gd name="connsiteY0-174" fmla="*/ 1431 h 250177"/>
                  <a:gd name="connsiteX1-175" fmla="*/ 287005 w 328679"/>
                  <a:gd name="connsiteY1-176" fmla="*/ 3811 h 250177"/>
                  <a:gd name="connsiteX2-177" fmla="*/ 328067 w 328679"/>
                  <a:gd name="connsiteY2-178" fmla="*/ 44873 h 250177"/>
                  <a:gd name="connsiteX3-179" fmla="*/ 328679 w 328679"/>
                  <a:gd name="connsiteY3-180" fmla="*/ 151449 h 250177"/>
                  <a:gd name="connsiteX4-181" fmla="*/ 328067 w 328679"/>
                  <a:gd name="connsiteY4-182" fmla="*/ 209115 h 250177"/>
                  <a:gd name="connsiteX5-183" fmla="*/ 287005 w 328679"/>
                  <a:gd name="connsiteY5-184" fmla="*/ 250177 h 250177"/>
                  <a:gd name="connsiteX6-185" fmla="*/ 41062 w 328679"/>
                  <a:gd name="connsiteY6-186" fmla="*/ 250177 h 250177"/>
                  <a:gd name="connsiteX7-187" fmla="*/ 0 w 328679"/>
                  <a:gd name="connsiteY7-188" fmla="*/ 209115 h 250177"/>
                  <a:gd name="connsiteX8-189" fmla="*/ 0 w 328679"/>
                  <a:gd name="connsiteY8-190" fmla="*/ 44873 h 250177"/>
                  <a:gd name="connsiteX9-191" fmla="*/ 41062 w 328679"/>
                  <a:gd name="connsiteY9-192" fmla="*/ 3811 h 250177"/>
                  <a:gd name="connsiteX10-193" fmla="*/ 141513 w 328679"/>
                  <a:gd name="connsiteY10-194" fmla="*/ 0 h 250177"/>
                  <a:gd name="connsiteX0-195" fmla="*/ 190566 w 328679"/>
                  <a:gd name="connsiteY0-196" fmla="*/ 0 h 248746"/>
                  <a:gd name="connsiteX1-197" fmla="*/ 287005 w 328679"/>
                  <a:gd name="connsiteY1-198" fmla="*/ 2380 h 248746"/>
                  <a:gd name="connsiteX2-199" fmla="*/ 328067 w 328679"/>
                  <a:gd name="connsiteY2-200" fmla="*/ 43442 h 248746"/>
                  <a:gd name="connsiteX3-201" fmla="*/ 328679 w 328679"/>
                  <a:gd name="connsiteY3-202" fmla="*/ 150018 h 248746"/>
                  <a:gd name="connsiteX4-203" fmla="*/ 328067 w 328679"/>
                  <a:gd name="connsiteY4-204" fmla="*/ 207684 h 248746"/>
                  <a:gd name="connsiteX5-205" fmla="*/ 287005 w 328679"/>
                  <a:gd name="connsiteY5-206" fmla="*/ 248746 h 248746"/>
                  <a:gd name="connsiteX6-207" fmla="*/ 41062 w 328679"/>
                  <a:gd name="connsiteY6-208" fmla="*/ 248746 h 248746"/>
                  <a:gd name="connsiteX7-209" fmla="*/ 0 w 328679"/>
                  <a:gd name="connsiteY7-210" fmla="*/ 207684 h 248746"/>
                  <a:gd name="connsiteX8-211" fmla="*/ 0 w 328679"/>
                  <a:gd name="connsiteY8-212" fmla="*/ 43442 h 248746"/>
                  <a:gd name="connsiteX9-213" fmla="*/ 41062 w 328679"/>
                  <a:gd name="connsiteY9-214" fmla="*/ 2380 h 248746"/>
                  <a:gd name="connsiteX10-215" fmla="*/ 143894 w 328679"/>
                  <a:gd name="connsiteY10-216" fmla="*/ 951 h 248746"/>
                  <a:gd name="connsiteX0-217" fmla="*/ 287005 w 328679"/>
                  <a:gd name="connsiteY0-218" fmla="*/ 1429 h 247795"/>
                  <a:gd name="connsiteX1-219" fmla="*/ 328067 w 328679"/>
                  <a:gd name="connsiteY1-220" fmla="*/ 42491 h 247795"/>
                  <a:gd name="connsiteX2-221" fmla="*/ 328679 w 328679"/>
                  <a:gd name="connsiteY2-222" fmla="*/ 149067 h 247795"/>
                  <a:gd name="connsiteX3-223" fmla="*/ 328067 w 328679"/>
                  <a:gd name="connsiteY3-224" fmla="*/ 206733 h 247795"/>
                  <a:gd name="connsiteX4-225" fmla="*/ 287005 w 328679"/>
                  <a:gd name="connsiteY4-226" fmla="*/ 247795 h 247795"/>
                  <a:gd name="connsiteX5-227" fmla="*/ 41062 w 328679"/>
                  <a:gd name="connsiteY5-228" fmla="*/ 247795 h 247795"/>
                  <a:gd name="connsiteX6-229" fmla="*/ 0 w 328679"/>
                  <a:gd name="connsiteY6-230" fmla="*/ 206733 h 247795"/>
                  <a:gd name="connsiteX7-231" fmla="*/ 0 w 328679"/>
                  <a:gd name="connsiteY7-232" fmla="*/ 42491 h 247795"/>
                  <a:gd name="connsiteX8-233" fmla="*/ 41062 w 328679"/>
                  <a:gd name="connsiteY8-234" fmla="*/ 1429 h 247795"/>
                  <a:gd name="connsiteX9-235" fmla="*/ 143894 w 328679"/>
                  <a:gd name="connsiteY9-236" fmla="*/ 0 h 247795"/>
                  <a:gd name="connsiteX0-237" fmla="*/ 328067 w 328679"/>
                  <a:gd name="connsiteY0-238" fmla="*/ 42491 h 247795"/>
                  <a:gd name="connsiteX1-239" fmla="*/ 328679 w 328679"/>
                  <a:gd name="connsiteY1-240" fmla="*/ 149067 h 247795"/>
                  <a:gd name="connsiteX2-241" fmla="*/ 328067 w 328679"/>
                  <a:gd name="connsiteY2-242" fmla="*/ 206733 h 247795"/>
                  <a:gd name="connsiteX3-243" fmla="*/ 287005 w 328679"/>
                  <a:gd name="connsiteY3-244" fmla="*/ 247795 h 247795"/>
                  <a:gd name="connsiteX4-245" fmla="*/ 41062 w 328679"/>
                  <a:gd name="connsiteY4-246" fmla="*/ 247795 h 247795"/>
                  <a:gd name="connsiteX5-247" fmla="*/ 0 w 328679"/>
                  <a:gd name="connsiteY5-248" fmla="*/ 206733 h 247795"/>
                  <a:gd name="connsiteX6-249" fmla="*/ 0 w 328679"/>
                  <a:gd name="connsiteY6-250" fmla="*/ 42491 h 247795"/>
                  <a:gd name="connsiteX7-251" fmla="*/ 41062 w 328679"/>
                  <a:gd name="connsiteY7-252" fmla="*/ 1429 h 247795"/>
                  <a:gd name="connsiteX8-253" fmla="*/ 143894 w 328679"/>
                  <a:gd name="connsiteY8-254" fmla="*/ 0 h 247795"/>
                  <a:gd name="connsiteX0-255" fmla="*/ 328679 w 328679"/>
                  <a:gd name="connsiteY0-256" fmla="*/ 149067 h 247795"/>
                  <a:gd name="connsiteX1-257" fmla="*/ 328067 w 328679"/>
                  <a:gd name="connsiteY1-258" fmla="*/ 206733 h 247795"/>
                  <a:gd name="connsiteX2-259" fmla="*/ 287005 w 328679"/>
                  <a:gd name="connsiteY2-260" fmla="*/ 247795 h 247795"/>
                  <a:gd name="connsiteX3-261" fmla="*/ 41062 w 328679"/>
                  <a:gd name="connsiteY3-262" fmla="*/ 247795 h 247795"/>
                  <a:gd name="connsiteX4-263" fmla="*/ 0 w 328679"/>
                  <a:gd name="connsiteY4-264" fmla="*/ 206733 h 247795"/>
                  <a:gd name="connsiteX5-265" fmla="*/ 0 w 328679"/>
                  <a:gd name="connsiteY5-266" fmla="*/ 42491 h 247795"/>
                  <a:gd name="connsiteX6-267" fmla="*/ 41062 w 328679"/>
                  <a:gd name="connsiteY6-268" fmla="*/ 1429 h 247795"/>
                  <a:gd name="connsiteX7-269" fmla="*/ 143894 w 328679"/>
                  <a:gd name="connsiteY7-270" fmla="*/ 0 h 247795"/>
                  <a:gd name="connsiteX0-271" fmla="*/ 328679 w 328679"/>
                  <a:gd name="connsiteY0-272" fmla="*/ 165736 h 247795"/>
                  <a:gd name="connsiteX1-273" fmla="*/ 328067 w 328679"/>
                  <a:gd name="connsiteY1-274" fmla="*/ 206733 h 247795"/>
                  <a:gd name="connsiteX2-275" fmla="*/ 287005 w 328679"/>
                  <a:gd name="connsiteY2-276" fmla="*/ 247795 h 247795"/>
                  <a:gd name="connsiteX3-277" fmla="*/ 41062 w 328679"/>
                  <a:gd name="connsiteY3-278" fmla="*/ 247795 h 247795"/>
                  <a:gd name="connsiteX4-279" fmla="*/ 0 w 328679"/>
                  <a:gd name="connsiteY4-280" fmla="*/ 206733 h 247795"/>
                  <a:gd name="connsiteX5-281" fmla="*/ 0 w 328679"/>
                  <a:gd name="connsiteY5-282" fmla="*/ 42491 h 247795"/>
                  <a:gd name="connsiteX6-283" fmla="*/ 41062 w 328679"/>
                  <a:gd name="connsiteY6-284" fmla="*/ 1429 h 247795"/>
                  <a:gd name="connsiteX7-285" fmla="*/ 143894 w 328679"/>
                  <a:gd name="connsiteY7-286" fmla="*/ 0 h 247795"/>
                  <a:gd name="connsiteX0-287" fmla="*/ 328679 w 328679"/>
                  <a:gd name="connsiteY0-288" fmla="*/ 165736 h 247795"/>
                  <a:gd name="connsiteX1-289" fmla="*/ 328067 w 328679"/>
                  <a:gd name="connsiteY1-290" fmla="*/ 206733 h 247795"/>
                  <a:gd name="connsiteX2-291" fmla="*/ 287005 w 328679"/>
                  <a:gd name="connsiteY2-292" fmla="*/ 247795 h 247795"/>
                  <a:gd name="connsiteX3-293" fmla="*/ 41062 w 328679"/>
                  <a:gd name="connsiteY3-294" fmla="*/ 247795 h 247795"/>
                  <a:gd name="connsiteX4-295" fmla="*/ 0 w 328679"/>
                  <a:gd name="connsiteY4-296" fmla="*/ 206733 h 247795"/>
                  <a:gd name="connsiteX5-297" fmla="*/ 0 w 328679"/>
                  <a:gd name="connsiteY5-298" fmla="*/ 42491 h 247795"/>
                  <a:gd name="connsiteX6-299" fmla="*/ 41062 w 328679"/>
                  <a:gd name="connsiteY6-300" fmla="*/ 1429 h 247795"/>
                  <a:gd name="connsiteX7-301" fmla="*/ 143894 w 328679"/>
                  <a:gd name="connsiteY7-302" fmla="*/ 0 h 2477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28679" h="247795">
                    <a:moveTo>
                      <a:pt x="328679" y="165736"/>
                    </a:moveTo>
                    <a:lnTo>
                      <a:pt x="328067" y="206733"/>
                    </a:lnTo>
                    <a:cubicBezTo>
                      <a:pt x="328067" y="229411"/>
                      <a:pt x="309683" y="247795"/>
                      <a:pt x="287005" y="247795"/>
                    </a:cubicBezTo>
                    <a:lnTo>
                      <a:pt x="41062" y="247795"/>
                    </a:lnTo>
                    <a:cubicBezTo>
                      <a:pt x="18384" y="247795"/>
                      <a:pt x="0" y="229411"/>
                      <a:pt x="0" y="206733"/>
                    </a:cubicBezTo>
                    <a:lnTo>
                      <a:pt x="0" y="42491"/>
                    </a:lnTo>
                    <a:cubicBezTo>
                      <a:pt x="0" y="19813"/>
                      <a:pt x="18384" y="1429"/>
                      <a:pt x="41062" y="1429"/>
                    </a:cubicBezTo>
                    <a:cubicBezTo>
                      <a:pt x="74228" y="635"/>
                      <a:pt x="143894" y="0"/>
                      <a:pt x="143894" y="0"/>
                    </a:cubicBezTo>
                  </a:path>
                </a:pathLst>
              </a:custGeom>
              <a:noFill/>
              <a:ln w="19050" cap="rnd">
                <a:solidFill>
                  <a:srgbClr val="C44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 flipV="1">
                <a:off x="4852889" y="1376362"/>
                <a:ext cx="233156" cy="178595"/>
              </a:xfrm>
              <a:prstGeom prst="straightConnector1">
                <a:avLst/>
              </a:prstGeom>
              <a:ln w="19050" cap="rnd">
                <a:solidFill>
                  <a:srgbClr val="C447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V="1">
                <a:off x="4947097" y="1369218"/>
                <a:ext cx="144016" cy="1"/>
              </a:xfrm>
              <a:prstGeom prst="straightConnector1">
                <a:avLst/>
              </a:prstGeom>
              <a:ln w="19050" cap="rnd">
                <a:solidFill>
                  <a:srgbClr val="C447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rot="5400000" flipV="1">
                <a:off x="5020610" y="1442179"/>
                <a:ext cx="144016" cy="1"/>
              </a:xfrm>
              <a:prstGeom prst="straightConnector1">
                <a:avLst/>
              </a:prstGeom>
              <a:ln w="19050" cap="rnd">
                <a:solidFill>
                  <a:srgbClr val="C447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4241081" y="1827756"/>
            <a:ext cx="1229111" cy="1439471"/>
            <a:chOff x="4241081" y="1827756"/>
            <a:chExt cx="1229111" cy="143947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22928">
              <a:off x="4241081" y="1827756"/>
              <a:ext cx="1229111" cy="1439471"/>
            </a:xfrm>
            <a:prstGeom prst="rect">
              <a:avLst/>
            </a:prstGeom>
          </p:spPr>
        </p:pic>
        <p:sp>
          <p:nvSpPr>
            <p:cNvPr id="21" name="椭圆 200"/>
            <p:cNvSpPr/>
            <p:nvPr/>
          </p:nvSpPr>
          <p:spPr>
            <a:xfrm>
              <a:off x="4516637" y="2416880"/>
              <a:ext cx="746394" cy="509018"/>
            </a:xfrm>
            <a:custGeom>
              <a:avLst/>
              <a:gdLst>
                <a:gd name="connsiteX0" fmla="*/ 410002 w 690052"/>
                <a:gd name="connsiteY0" fmla="*/ 315260 h 470597"/>
                <a:gd name="connsiteX1" fmla="*/ 344493 w 690052"/>
                <a:gd name="connsiteY1" fmla="*/ 329168 h 470597"/>
                <a:gd name="connsiteX2" fmla="*/ 280218 w 690052"/>
                <a:gd name="connsiteY2" fmla="*/ 316092 h 470597"/>
                <a:gd name="connsiteX3" fmla="*/ 282858 w 690052"/>
                <a:gd name="connsiteY3" fmla="*/ 329168 h 470597"/>
                <a:gd name="connsiteX4" fmla="*/ 344493 w 690052"/>
                <a:gd name="connsiteY4" fmla="*/ 329168 h 470597"/>
                <a:gd name="connsiteX5" fmla="*/ 410002 w 690052"/>
                <a:gd name="connsiteY5" fmla="*/ 315260 h 470597"/>
                <a:gd name="connsiteX6" fmla="*/ 344493 w 690052"/>
                <a:gd name="connsiteY6" fmla="*/ 0 h 470597"/>
                <a:gd name="connsiteX7" fmla="*/ 509077 w 690052"/>
                <a:gd name="connsiteY7" fmla="*/ 164584 h 470597"/>
                <a:gd name="connsiteX8" fmla="*/ 502523 w 690052"/>
                <a:gd name="connsiteY8" fmla="*/ 197046 h 470597"/>
                <a:gd name="connsiteX9" fmla="*/ 548623 w 690052"/>
                <a:gd name="connsiteY9" fmla="*/ 187739 h 470597"/>
                <a:gd name="connsiteX10" fmla="*/ 690052 w 690052"/>
                <a:gd name="connsiteY10" fmla="*/ 329168 h 470597"/>
                <a:gd name="connsiteX11" fmla="*/ 548623 w 690052"/>
                <a:gd name="connsiteY11" fmla="*/ 470597 h 470597"/>
                <a:gd name="connsiteX12" fmla="*/ 548622 w 690052"/>
                <a:gd name="connsiteY12" fmla="*/ 470597 h 470597"/>
                <a:gd name="connsiteX13" fmla="*/ 548622 w 690052"/>
                <a:gd name="connsiteY13" fmla="*/ 470597 h 470597"/>
                <a:gd name="connsiteX14" fmla="*/ 151155 w 690052"/>
                <a:gd name="connsiteY14" fmla="*/ 470597 h 470597"/>
                <a:gd name="connsiteX15" fmla="*/ 151155 w 690052"/>
                <a:gd name="connsiteY15" fmla="*/ 468634 h 470597"/>
                <a:gd name="connsiteX16" fmla="*/ 141429 w 690052"/>
                <a:gd name="connsiteY16" fmla="*/ 470597 h 470597"/>
                <a:gd name="connsiteX17" fmla="*/ 0 w 690052"/>
                <a:gd name="connsiteY17" fmla="*/ 329168 h 470597"/>
                <a:gd name="connsiteX18" fmla="*/ 141429 w 690052"/>
                <a:gd name="connsiteY18" fmla="*/ 187739 h 470597"/>
                <a:gd name="connsiteX19" fmla="*/ 186418 w 690052"/>
                <a:gd name="connsiteY19" fmla="*/ 196822 h 470597"/>
                <a:gd name="connsiteX20" fmla="*/ 179909 w 690052"/>
                <a:gd name="connsiteY20" fmla="*/ 164584 h 470597"/>
                <a:gd name="connsiteX21" fmla="*/ 344493 w 690052"/>
                <a:gd name="connsiteY21" fmla="*/ 0 h 470597"/>
                <a:gd name="connsiteX0-1" fmla="*/ 410002 w 690052"/>
                <a:gd name="connsiteY0-2" fmla="*/ 315260 h 470597"/>
                <a:gd name="connsiteX1-3" fmla="*/ 344493 w 690052"/>
                <a:gd name="connsiteY1-4" fmla="*/ 329168 h 470597"/>
                <a:gd name="connsiteX2-5" fmla="*/ 280218 w 690052"/>
                <a:gd name="connsiteY2-6" fmla="*/ 316092 h 470597"/>
                <a:gd name="connsiteX3-7" fmla="*/ 282858 w 690052"/>
                <a:gd name="connsiteY3-8" fmla="*/ 329168 h 470597"/>
                <a:gd name="connsiteX4-9" fmla="*/ 410002 w 690052"/>
                <a:gd name="connsiteY4-10" fmla="*/ 315260 h 470597"/>
                <a:gd name="connsiteX5-11" fmla="*/ 344493 w 690052"/>
                <a:gd name="connsiteY5-12" fmla="*/ 0 h 470597"/>
                <a:gd name="connsiteX6-13" fmla="*/ 509077 w 690052"/>
                <a:gd name="connsiteY6-14" fmla="*/ 164584 h 470597"/>
                <a:gd name="connsiteX7-15" fmla="*/ 502523 w 690052"/>
                <a:gd name="connsiteY7-16" fmla="*/ 197046 h 470597"/>
                <a:gd name="connsiteX8-17" fmla="*/ 548623 w 690052"/>
                <a:gd name="connsiteY8-18" fmla="*/ 187739 h 470597"/>
                <a:gd name="connsiteX9-19" fmla="*/ 690052 w 690052"/>
                <a:gd name="connsiteY9-20" fmla="*/ 329168 h 470597"/>
                <a:gd name="connsiteX10-21" fmla="*/ 548623 w 690052"/>
                <a:gd name="connsiteY10-22" fmla="*/ 470597 h 470597"/>
                <a:gd name="connsiteX11-23" fmla="*/ 548622 w 690052"/>
                <a:gd name="connsiteY11-24" fmla="*/ 470597 h 470597"/>
                <a:gd name="connsiteX12-25" fmla="*/ 548622 w 690052"/>
                <a:gd name="connsiteY12-26" fmla="*/ 470597 h 470597"/>
                <a:gd name="connsiteX13-27" fmla="*/ 151155 w 690052"/>
                <a:gd name="connsiteY13-28" fmla="*/ 470597 h 470597"/>
                <a:gd name="connsiteX14-29" fmla="*/ 151155 w 690052"/>
                <a:gd name="connsiteY14-30" fmla="*/ 468634 h 470597"/>
                <a:gd name="connsiteX15-31" fmla="*/ 141429 w 690052"/>
                <a:gd name="connsiteY15-32" fmla="*/ 470597 h 470597"/>
                <a:gd name="connsiteX16-33" fmla="*/ 0 w 690052"/>
                <a:gd name="connsiteY16-34" fmla="*/ 329168 h 470597"/>
                <a:gd name="connsiteX17-35" fmla="*/ 141429 w 690052"/>
                <a:gd name="connsiteY17-36" fmla="*/ 187739 h 470597"/>
                <a:gd name="connsiteX18-37" fmla="*/ 186418 w 690052"/>
                <a:gd name="connsiteY18-38" fmla="*/ 196822 h 470597"/>
                <a:gd name="connsiteX19-39" fmla="*/ 179909 w 690052"/>
                <a:gd name="connsiteY19-40" fmla="*/ 164584 h 470597"/>
                <a:gd name="connsiteX20-41" fmla="*/ 344493 w 690052"/>
                <a:gd name="connsiteY20-42" fmla="*/ 0 h 470597"/>
                <a:gd name="connsiteX0-43" fmla="*/ 410002 w 690052"/>
                <a:gd name="connsiteY0-44" fmla="*/ 315260 h 470597"/>
                <a:gd name="connsiteX1-45" fmla="*/ 344493 w 690052"/>
                <a:gd name="connsiteY1-46" fmla="*/ 329168 h 470597"/>
                <a:gd name="connsiteX2-47" fmla="*/ 280218 w 690052"/>
                <a:gd name="connsiteY2-48" fmla="*/ 316092 h 470597"/>
                <a:gd name="connsiteX3-49" fmla="*/ 410002 w 690052"/>
                <a:gd name="connsiteY3-50" fmla="*/ 315260 h 470597"/>
                <a:gd name="connsiteX4-51" fmla="*/ 344493 w 690052"/>
                <a:gd name="connsiteY4-52" fmla="*/ 0 h 470597"/>
                <a:gd name="connsiteX5-53" fmla="*/ 509077 w 690052"/>
                <a:gd name="connsiteY5-54" fmla="*/ 164584 h 470597"/>
                <a:gd name="connsiteX6-55" fmla="*/ 502523 w 690052"/>
                <a:gd name="connsiteY6-56" fmla="*/ 197046 h 470597"/>
                <a:gd name="connsiteX7-57" fmla="*/ 548623 w 690052"/>
                <a:gd name="connsiteY7-58" fmla="*/ 187739 h 470597"/>
                <a:gd name="connsiteX8-59" fmla="*/ 690052 w 690052"/>
                <a:gd name="connsiteY8-60" fmla="*/ 329168 h 470597"/>
                <a:gd name="connsiteX9-61" fmla="*/ 548623 w 690052"/>
                <a:gd name="connsiteY9-62" fmla="*/ 470597 h 470597"/>
                <a:gd name="connsiteX10-63" fmla="*/ 548622 w 690052"/>
                <a:gd name="connsiteY10-64" fmla="*/ 470597 h 470597"/>
                <a:gd name="connsiteX11-65" fmla="*/ 548622 w 690052"/>
                <a:gd name="connsiteY11-66" fmla="*/ 470597 h 470597"/>
                <a:gd name="connsiteX12-67" fmla="*/ 151155 w 690052"/>
                <a:gd name="connsiteY12-68" fmla="*/ 470597 h 470597"/>
                <a:gd name="connsiteX13-69" fmla="*/ 151155 w 690052"/>
                <a:gd name="connsiteY13-70" fmla="*/ 468634 h 470597"/>
                <a:gd name="connsiteX14-71" fmla="*/ 141429 w 690052"/>
                <a:gd name="connsiteY14-72" fmla="*/ 470597 h 470597"/>
                <a:gd name="connsiteX15-73" fmla="*/ 0 w 690052"/>
                <a:gd name="connsiteY15-74" fmla="*/ 329168 h 470597"/>
                <a:gd name="connsiteX16-75" fmla="*/ 141429 w 690052"/>
                <a:gd name="connsiteY16-76" fmla="*/ 187739 h 470597"/>
                <a:gd name="connsiteX17-77" fmla="*/ 186418 w 690052"/>
                <a:gd name="connsiteY17-78" fmla="*/ 196822 h 470597"/>
                <a:gd name="connsiteX18-79" fmla="*/ 179909 w 690052"/>
                <a:gd name="connsiteY18-80" fmla="*/ 164584 h 470597"/>
                <a:gd name="connsiteX19-81" fmla="*/ 344493 w 690052"/>
                <a:gd name="connsiteY19-82" fmla="*/ 0 h 470597"/>
                <a:gd name="connsiteX0-83" fmla="*/ 344493 w 690052"/>
                <a:gd name="connsiteY0-84" fmla="*/ 0 h 470597"/>
                <a:gd name="connsiteX1-85" fmla="*/ 509077 w 690052"/>
                <a:gd name="connsiteY1-86" fmla="*/ 164584 h 470597"/>
                <a:gd name="connsiteX2-87" fmla="*/ 502523 w 690052"/>
                <a:gd name="connsiteY2-88" fmla="*/ 197046 h 470597"/>
                <a:gd name="connsiteX3-89" fmla="*/ 548623 w 690052"/>
                <a:gd name="connsiteY3-90" fmla="*/ 187739 h 470597"/>
                <a:gd name="connsiteX4-91" fmla="*/ 690052 w 690052"/>
                <a:gd name="connsiteY4-92" fmla="*/ 329168 h 470597"/>
                <a:gd name="connsiteX5-93" fmla="*/ 548623 w 690052"/>
                <a:gd name="connsiteY5-94" fmla="*/ 470597 h 470597"/>
                <a:gd name="connsiteX6-95" fmla="*/ 548622 w 690052"/>
                <a:gd name="connsiteY6-96" fmla="*/ 470597 h 470597"/>
                <a:gd name="connsiteX7-97" fmla="*/ 548622 w 690052"/>
                <a:gd name="connsiteY7-98" fmla="*/ 470597 h 470597"/>
                <a:gd name="connsiteX8-99" fmla="*/ 151155 w 690052"/>
                <a:gd name="connsiteY8-100" fmla="*/ 470597 h 470597"/>
                <a:gd name="connsiteX9-101" fmla="*/ 151155 w 690052"/>
                <a:gd name="connsiteY9-102" fmla="*/ 468634 h 470597"/>
                <a:gd name="connsiteX10-103" fmla="*/ 141429 w 690052"/>
                <a:gd name="connsiteY10-104" fmla="*/ 470597 h 470597"/>
                <a:gd name="connsiteX11-105" fmla="*/ 0 w 690052"/>
                <a:gd name="connsiteY11-106" fmla="*/ 329168 h 470597"/>
                <a:gd name="connsiteX12-107" fmla="*/ 141429 w 690052"/>
                <a:gd name="connsiteY12-108" fmla="*/ 187739 h 470597"/>
                <a:gd name="connsiteX13-109" fmla="*/ 186418 w 690052"/>
                <a:gd name="connsiteY13-110" fmla="*/ 196822 h 470597"/>
                <a:gd name="connsiteX14-111" fmla="*/ 179909 w 690052"/>
                <a:gd name="connsiteY14-112" fmla="*/ 164584 h 470597"/>
                <a:gd name="connsiteX15-113" fmla="*/ 344493 w 690052"/>
                <a:gd name="connsiteY15-114" fmla="*/ 0 h 470597"/>
                <a:gd name="connsiteX16-115" fmla="*/ 435933 w 690052"/>
                <a:gd name="connsiteY16-116" fmla="*/ 420608 h 470597"/>
                <a:gd name="connsiteX0-117" fmla="*/ 344493 w 690052"/>
                <a:gd name="connsiteY0-118" fmla="*/ 0 h 470597"/>
                <a:gd name="connsiteX1-119" fmla="*/ 509077 w 690052"/>
                <a:gd name="connsiteY1-120" fmla="*/ 164584 h 470597"/>
                <a:gd name="connsiteX2-121" fmla="*/ 502523 w 690052"/>
                <a:gd name="connsiteY2-122" fmla="*/ 197046 h 470597"/>
                <a:gd name="connsiteX3-123" fmla="*/ 548623 w 690052"/>
                <a:gd name="connsiteY3-124" fmla="*/ 187739 h 470597"/>
                <a:gd name="connsiteX4-125" fmla="*/ 690052 w 690052"/>
                <a:gd name="connsiteY4-126" fmla="*/ 329168 h 470597"/>
                <a:gd name="connsiteX5-127" fmla="*/ 548623 w 690052"/>
                <a:gd name="connsiteY5-128" fmla="*/ 470597 h 470597"/>
                <a:gd name="connsiteX6-129" fmla="*/ 548622 w 690052"/>
                <a:gd name="connsiteY6-130" fmla="*/ 470597 h 470597"/>
                <a:gd name="connsiteX7-131" fmla="*/ 548622 w 690052"/>
                <a:gd name="connsiteY7-132" fmla="*/ 470597 h 470597"/>
                <a:gd name="connsiteX8-133" fmla="*/ 151155 w 690052"/>
                <a:gd name="connsiteY8-134" fmla="*/ 470597 h 470597"/>
                <a:gd name="connsiteX9-135" fmla="*/ 151155 w 690052"/>
                <a:gd name="connsiteY9-136" fmla="*/ 468634 h 470597"/>
                <a:gd name="connsiteX10-137" fmla="*/ 141429 w 690052"/>
                <a:gd name="connsiteY10-138" fmla="*/ 470597 h 470597"/>
                <a:gd name="connsiteX11-139" fmla="*/ 0 w 690052"/>
                <a:gd name="connsiteY11-140" fmla="*/ 329168 h 470597"/>
                <a:gd name="connsiteX12-141" fmla="*/ 141429 w 690052"/>
                <a:gd name="connsiteY12-142" fmla="*/ 187739 h 470597"/>
                <a:gd name="connsiteX13-143" fmla="*/ 186418 w 690052"/>
                <a:gd name="connsiteY13-144" fmla="*/ 196822 h 470597"/>
                <a:gd name="connsiteX14-145" fmla="*/ 179909 w 690052"/>
                <a:gd name="connsiteY14-146" fmla="*/ 164584 h 470597"/>
                <a:gd name="connsiteX15-147" fmla="*/ 344493 w 690052"/>
                <a:gd name="connsiteY15-148" fmla="*/ 0 h 47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690052" h="470597">
                  <a:close/>
                  <a:moveTo>
                    <a:pt x="344493" y="0"/>
                  </a:moveTo>
                  <a:cubicBezTo>
                    <a:pt x="435390" y="0"/>
                    <a:pt x="509077" y="73687"/>
                    <a:pt x="509077" y="164584"/>
                  </a:cubicBezTo>
                  <a:lnTo>
                    <a:pt x="502523" y="197046"/>
                  </a:lnTo>
                  <a:cubicBezTo>
                    <a:pt x="516611" y="190506"/>
                    <a:pt x="532294" y="187739"/>
                    <a:pt x="548623" y="187739"/>
                  </a:cubicBezTo>
                  <a:cubicBezTo>
                    <a:pt x="626732" y="187739"/>
                    <a:pt x="690052" y="251059"/>
                    <a:pt x="690052" y="329168"/>
                  </a:cubicBezTo>
                  <a:cubicBezTo>
                    <a:pt x="690052" y="407277"/>
                    <a:pt x="626732" y="470597"/>
                    <a:pt x="548623" y="470597"/>
                  </a:cubicBezTo>
                  <a:lnTo>
                    <a:pt x="548622" y="470597"/>
                  </a:lnTo>
                  <a:lnTo>
                    <a:pt x="548622" y="470597"/>
                  </a:lnTo>
                  <a:lnTo>
                    <a:pt x="151155" y="470597"/>
                  </a:lnTo>
                  <a:lnTo>
                    <a:pt x="151155" y="468634"/>
                  </a:lnTo>
                  <a:cubicBezTo>
                    <a:pt x="148017" y="470484"/>
                    <a:pt x="144736" y="470597"/>
                    <a:pt x="141429" y="470597"/>
                  </a:cubicBezTo>
                  <a:cubicBezTo>
                    <a:pt x="63320" y="470597"/>
                    <a:pt x="0" y="407277"/>
                    <a:pt x="0" y="329168"/>
                  </a:cubicBezTo>
                  <a:cubicBezTo>
                    <a:pt x="0" y="251059"/>
                    <a:pt x="63320" y="187739"/>
                    <a:pt x="141429" y="187739"/>
                  </a:cubicBezTo>
                  <a:lnTo>
                    <a:pt x="186418" y="196822"/>
                  </a:lnTo>
                  <a:cubicBezTo>
                    <a:pt x="181041" y="186847"/>
                    <a:pt x="179909" y="175848"/>
                    <a:pt x="179909" y="164584"/>
                  </a:cubicBezTo>
                  <a:cubicBezTo>
                    <a:pt x="179909" y="73687"/>
                    <a:pt x="253596" y="0"/>
                    <a:pt x="344493" y="0"/>
                  </a:cubicBezTo>
                </a:path>
              </a:pathLst>
            </a:custGeom>
            <a:noFill/>
            <a:ln w="1905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02053" y="1827756"/>
            <a:ext cx="1229111" cy="1439471"/>
            <a:chOff x="7102053" y="1827756"/>
            <a:chExt cx="1229111" cy="143947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77072" flipH="1">
              <a:off x="7102053" y="1827756"/>
              <a:ext cx="1229111" cy="1439471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7338650" y="2459888"/>
              <a:ext cx="756384" cy="756384"/>
              <a:chOff x="6156226" y="1275688"/>
              <a:chExt cx="431998" cy="431998"/>
            </a:xfrm>
          </p:grpSpPr>
          <p:sp>
            <p:nvSpPr>
              <p:cNvPr id="23" name="弧形 22"/>
              <p:cNvSpPr/>
              <p:nvPr/>
            </p:nvSpPr>
            <p:spPr>
              <a:xfrm rot="18900000">
                <a:off x="6156226" y="1275688"/>
                <a:ext cx="431998" cy="431998"/>
              </a:xfrm>
              <a:prstGeom prst="arc">
                <a:avLst/>
              </a:prstGeom>
              <a:noFill/>
              <a:ln w="19050" cap="rnd">
                <a:solidFill>
                  <a:srgbClr val="C44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弧形 23"/>
              <p:cNvSpPr/>
              <p:nvPr/>
            </p:nvSpPr>
            <p:spPr>
              <a:xfrm rot="18900000">
                <a:off x="6267365" y="1386897"/>
                <a:ext cx="209650" cy="209650"/>
              </a:xfrm>
              <a:prstGeom prst="arc">
                <a:avLst/>
              </a:prstGeom>
              <a:noFill/>
              <a:ln w="19050" cap="rnd">
                <a:solidFill>
                  <a:srgbClr val="C44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6354092" y="1472420"/>
                <a:ext cx="36000" cy="36000"/>
              </a:xfrm>
              <a:prstGeom prst="ellipse">
                <a:avLst/>
              </a:prstGeom>
              <a:solidFill>
                <a:srgbClr val="C4475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486734" y="1932936"/>
            <a:ext cx="1439471" cy="1229111"/>
            <a:chOff x="9486734" y="1932936"/>
            <a:chExt cx="1439471" cy="12291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28135">
              <a:off x="9591914" y="1827756"/>
              <a:ext cx="1229111" cy="1439471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9868623" y="2473810"/>
              <a:ext cx="575484" cy="594562"/>
              <a:chOff x="6928610" y="1367790"/>
              <a:chExt cx="328679" cy="339575"/>
            </a:xfrm>
          </p:grpSpPr>
          <p:sp>
            <p:nvSpPr>
              <p:cNvPr id="27" name="圆角矩形 116"/>
              <p:cNvSpPr/>
              <p:nvPr/>
            </p:nvSpPr>
            <p:spPr>
              <a:xfrm>
                <a:off x="6928610" y="1367790"/>
                <a:ext cx="328679" cy="209185"/>
              </a:xfrm>
              <a:custGeom>
                <a:avLst/>
                <a:gdLst>
                  <a:gd name="connsiteX0" fmla="*/ 41297 w 328679"/>
                  <a:gd name="connsiteY0" fmla="*/ 247794 h 247795"/>
                  <a:gd name="connsiteX1" fmla="*/ 106103 w 328679"/>
                  <a:gd name="connsiteY1" fmla="*/ 247794 h 247795"/>
                  <a:gd name="connsiteX2" fmla="*/ 41300 w 328679"/>
                  <a:gd name="connsiteY2" fmla="*/ 247795 h 247795"/>
                  <a:gd name="connsiteX3" fmla="*/ 41297 w 328679"/>
                  <a:gd name="connsiteY3" fmla="*/ 247794 h 247795"/>
                  <a:gd name="connsiteX4" fmla="*/ 41300 w 328679"/>
                  <a:gd name="connsiteY4" fmla="*/ 0 h 247795"/>
                  <a:gd name="connsiteX5" fmla="*/ 287379 w 328679"/>
                  <a:gd name="connsiteY5" fmla="*/ 0 h 247795"/>
                  <a:gd name="connsiteX6" fmla="*/ 328679 w 328679"/>
                  <a:gd name="connsiteY6" fmla="*/ 41300 h 247795"/>
                  <a:gd name="connsiteX7" fmla="*/ 328679 w 328679"/>
                  <a:gd name="connsiteY7" fmla="*/ 206495 h 247795"/>
                  <a:gd name="connsiteX8" fmla="*/ 327565 w 328679"/>
                  <a:gd name="connsiteY8" fmla="*/ 209185 h 247795"/>
                  <a:gd name="connsiteX9" fmla="*/ 236138 w 328679"/>
                  <a:gd name="connsiteY9" fmla="*/ 117758 h 247795"/>
                  <a:gd name="connsiteX10" fmla="*/ 175644 w 328679"/>
                  <a:gd name="connsiteY10" fmla="*/ 178252 h 247795"/>
                  <a:gd name="connsiteX11" fmla="*/ 68786 w 328679"/>
                  <a:gd name="connsiteY11" fmla="*/ 71394 h 247795"/>
                  <a:gd name="connsiteX12" fmla="*/ 0 w 328679"/>
                  <a:gd name="connsiteY12" fmla="*/ 140179 h 247795"/>
                  <a:gd name="connsiteX13" fmla="*/ 0 w 328679"/>
                  <a:gd name="connsiteY13" fmla="*/ 41300 h 247795"/>
                  <a:gd name="connsiteX14" fmla="*/ 41300 w 328679"/>
                  <a:gd name="connsiteY14" fmla="*/ 0 h 247795"/>
                  <a:gd name="connsiteX0-1" fmla="*/ 41297 w 328679"/>
                  <a:gd name="connsiteY0-2" fmla="*/ 247794 h 247795"/>
                  <a:gd name="connsiteX1-3" fmla="*/ 41300 w 328679"/>
                  <a:gd name="connsiteY1-4" fmla="*/ 247795 h 247795"/>
                  <a:gd name="connsiteX2-5" fmla="*/ 41297 w 328679"/>
                  <a:gd name="connsiteY2-6" fmla="*/ 247794 h 247795"/>
                  <a:gd name="connsiteX3-7" fmla="*/ 41300 w 328679"/>
                  <a:gd name="connsiteY3-8" fmla="*/ 0 h 247795"/>
                  <a:gd name="connsiteX4-9" fmla="*/ 287379 w 328679"/>
                  <a:gd name="connsiteY4-10" fmla="*/ 0 h 247795"/>
                  <a:gd name="connsiteX5-11" fmla="*/ 328679 w 328679"/>
                  <a:gd name="connsiteY5-12" fmla="*/ 41300 h 247795"/>
                  <a:gd name="connsiteX6-13" fmla="*/ 328679 w 328679"/>
                  <a:gd name="connsiteY6-14" fmla="*/ 206495 h 247795"/>
                  <a:gd name="connsiteX7-15" fmla="*/ 327565 w 328679"/>
                  <a:gd name="connsiteY7-16" fmla="*/ 209185 h 247795"/>
                  <a:gd name="connsiteX8-17" fmla="*/ 236138 w 328679"/>
                  <a:gd name="connsiteY8-18" fmla="*/ 117758 h 247795"/>
                  <a:gd name="connsiteX9-19" fmla="*/ 175644 w 328679"/>
                  <a:gd name="connsiteY9-20" fmla="*/ 178252 h 247795"/>
                  <a:gd name="connsiteX10-21" fmla="*/ 68786 w 328679"/>
                  <a:gd name="connsiteY10-22" fmla="*/ 71394 h 247795"/>
                  <a:gd name="connsiteX11-23" fmla="*/ 0 w 328679"/>
                  <a:gd name="connsiteY11-24" fmla="*/ 140179 h 247795"/>
                  <a:gd name="connsiteX12-25" fmla="*/ 0 w 328679"/>
                  <a:gd name="connsiteY12-26" fmla="*/ 41300 h 247795"/>
                  <a:gd name="connsiteX13-27" fmla="*/ 41300 w 328679"/>
                  <a:gd name="connsiteY13-28" fmla="*/ 0 h 247795"/>
                  <a:gd name="connsiteX0-29" fmla="*/ 41300 w 328679"/>
                  <a:gd name="connsiteY0-30" fmla="*/ 0 h 209185"/>
                  <a:gd name="connsiteX1-31" fmla="*/ 287379 w 328679"/>
                  <a:gd name="connsiteY1-32" fmla="*/ 0 h 209185"/>
                  <a:gd name="connsiteX2-33" fmla="*/ 328679 w 328679"/>
                  <a:gd name="connsiteY2-34" fmla="*/ 41300 h 209185"/>
                  <a:gd name="connsiteX3-35" fmla="*/ 328679 w 328679"/>
                  <a:gd name="connsiteY3-36" fmla="*/ 206495 h 209185"/>
                  <a:gd name="connsiteX4-37" fmla="*/ 327565 w 328679"/>
                  <a:gd name="connsiteY4-38" fmla="*/ 209185 h 209185"/>
                  <a:gd name="connsiteX5-39" fmla="*/ 236138 w 328679"/>
                  <a:gd name="connsiteY5-40" fmla="*/ 117758 h 209185"/>
                  <a:gd name="connsiteX6-41" fmla="*/ 175644 w 328679"/>
                  <a:gd name="connsiteY6-42" fmla="*/ 178252 h 209185"/>
                  <a:gd name="connsiteX7-43" fmla="*/ 68786 w 328679"/>
                  <a:gd name="connsiteY7-44" fmla="*/ 71394 h 209185"/>
                  <a:gd name="connsiteX8-45" fmla="*/ 0 w 328679"/>
                  <a:gd name="connsiteY8-46" fmla="*/ 140179 h 209185"/>
                  <a:gd name="connsiteX9-47" fmla="*/ 0 w 328679"/>
                  <a:gd name="connsiteY9-48" fmla="*/ 41300 h 209185"/>
                  <a:gd name="connsiteX10-49" fmla="*/ 41300 w 328679"/>
                  <a:gd name="connsiteY10-50" fmla="*/ 0 h 2091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28679" h="209185">
                    <a:moveTo>
                      <a:pt x="41300" y="0"/>
                    </a:moveTo>
                    <a:lnTo>
                      <a:pt x="287379" y="0"/>
                    </a:lnTo>
                    <a:cubicBezTo>
                      <a:pt x="310188" y="0"/>
                      <a:pt x="328679" y="18491"/>
                      <a:pt x="328679" y="41300"/>
                    </a:cubicBezTo>
                    <a:lnTo>
                      <a:pt x="328679" y="206495"/>
                    </a:lnTo>
                    <a:lnTo>
                      <a:pt x="327565" y="209185"/>
                    </a:lnTo>
                    <a:lnTo>
                      <a:pt x="236138" y="117758"/>
                    </a:lnTo>
                    <a:lnTo>
                      <a:pt x="175644" y="178252"/>
                    </a:lnTo>
                    <a:lnTo>
                      <a:pt x="68786" y="71394"/>
                    </a:lnTo>
                    <a:lnTo>
                      <a:pt x="0" y="140179"/>
                    </a:lnTo>
                    <a:lnTo>
                      <a:pt x="0" y="41300"/>
                    </a:lnTo>
                    <a:cubicBezTo>
                      <a:pt x="0" y="18491"/>
                      <a:pt x="18491" y="0"/>
                      <a:pt x="41300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C44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直角三角形 214"/>
              <p:cNvSpPr/>
              <p:nvPr/>
            </p:nvSpPr>
            <p:spPr>
              <a:xfrm rot="8100000">
                <a:off x="6953476" y="1457898"/>
                <a:ext cx="156265" cy="249467"/>
              </a:xfrm>
              <a:custGeom>
                <a:avLst/>
                <a:gdLst/>
                <a:ahLst/>
                <a:cxnLst/>
                <a:rect l="l" t="t" r="r" b="b"/>
                <a:pathLst>
                  <a:path w="156265" h="249467">
                    <a:moveTo>
                      <a:pt x="0" y="249467"/>
                    </a:moveTo>
                    <a:lnTo>
                      <a:pt x="0" y="0"/>
                    </a:lnTo>
                    <a:lnTo>
                      <a:pt x="144171" y="144171"/>
                    </a:lnTo>
                    <a:cubicBezTo>
                      <a:pt x="160298" y="160299"/>
                      <a:pt x="160297" y="186447"/>
                      <a:pt x="144170" y="202575"/>
                    </a:cubicBezTo>
                    <a:lnTo>
                      <a:pt x="97278" y="249467"/>
                    </a:lnTo>
                    <a:close/>
                  </a:path>
                </a:pathLst>
              </a:custGeom>
              <a:noFill/>
              <a:ln w="19050">
                <a:solidFill>
                  <a:srgbClr val="C44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6661267" y="3848200"/>
            <a:ext cx="19869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广告集装箱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Silent Night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Silent night Holy night 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All is calm all is bright 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85999" y="3848200"/>
            <a:ext cx="19869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广告集装箱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Silent Night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Silent night Holy night 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All is calm all is bright 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79095" y="3848200"/>
            <a:ext cx="19869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广告集装箱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Silent Night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Silent night Holy night 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All is calm all is bright 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13012" y="3848200"/>
            <a:ext cx="19869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广告集装箱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Silent Night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Silent night Holy night </a:t>
            </a:r>
            <a:br>
              <a:rPr lang="en-US" altLang="zh-CN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All is calm all is bright 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8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6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4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11842" r="10117" b="12345"/>
          <a:stretch>
            <a:fillRect/>
          </a:stretch>
        </p:blipFill>
        <p:spPr>
          <a:xfrm>
            <a:off x="4016192" y="1493607"/>
            <a:ext cx="4223036" cy="444373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170674" y="1399669"/>
            <a:ext cx="4168152" cy="4168152"/>
          </a:xfrm>
          <a:prstGeom prst="ellipse">
            <a:avLst/>
          </a:prstGeom>
          <a:solidFill>
            <a:schemeClr val="bg1">
              <a:alpha val="38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531845" y="729523"/>
            <a:ext cx="5445810" cy="5445810"/>
            <a:chOff x="3531845" y="729523"/>
            <a:chExt cx="5445810" cy="5445810"/>
          </a:xfrm>
        </p:grpSpPr>
        <p:sp>
          <p:nvSpPr>
            <p:cNvPr id="3" name="椭圆 2"/>
            <p:cNvSpPr/>
            <p:nvPr/>
          </p:nvSpPr>
          <p:spPr>
            <a:xfrm>
              <a:off x="3531845" y="729523"/>
              <a:ext cx="5445810" cy="5445810"/>
            </a:xfrm>
            <a:prstGeom prst="ellipse">
              <a:avLst/>
            </a:prstGeom>
            <a:noFill/>
            <a:ln w="34925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109448" y="5805815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6109448" y="807930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>
              <a:off x="8614692" y="3267227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616807" y="3267227"/>
              <a:ext cx="290604" cy="250521"/>
            </a:xfrm>
            <a:prstGeom prst="triangle">
              <a:avLst/>
            </a:prstGeom>
            <a:solidFill>
              <a:srgbClr val="C44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85011" y="2607657"/>
            <a:ext cx="2939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Christmas</a:t>
            </a:r>
          </a:p>
          <a:p>
            <a:pPr algn="ctr"/>
            <a:r>
              <a:rPr lang="zh-CN" altLang="en-US" sz="4800" dirty="0">
                <a:solidFill>
                  <a:srgbClr val="C44755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圣诞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 rot="5400000" flipH="1" flipV="1">
            <a:off x="6096002" y="-2703512"/>
            <a:ext cx="0" cy="12192001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  <a:gd name="connsiteX0-1" fmla="*/ 0 w 0"/>
              <a:gd name="connsiteY0-2" fmla="*/ 0 h 4606724"/>
              <a:gd name="connsiteX1-3" fmla="*/ 0 w 0"/>
              <a:gd name="connsiteY1-4" fmla="*/ 4606724 h 4606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4606724">
                <a:moveTo>
                  <a:pt x="0" y="0"/>
                </a:move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97878" y="407486"/>
            <a:ext cx="11694123" cy="5968262"/>
            <a:chOff x="497878" y="407486"/>
            <a:chExt cx="11694123" cy="5968262"/>
          </a:xfrm>
        </p:grpSpPr>
        <p:sp>
          <p:nvSpPr>
            <p:cNvPr id="7" name="任意多边形: 形状 6"/>
            <p:cNvSpPr/>
            <p:nvPr/>
          </p:nvSpPr>
          <p:spPr>
            <a:xfrm rot="16200000" flipH="1">
              <a:off x="5371236" y="-4465872"/>
              <a:ext cx="1947407" cy="11694123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896" h="4606724">
                  <a:moveTo>
                    <a:pt x="4710896" y="0"/>
                  </a:moveTo>
                  <a:lnTo>
                    <a:pt x="0" y="0"/>
                  </a:ln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 rot="5400000" flipH="1" flipV="1">
              <a:off x="5371236" y="-445017"/>
              <a:ext cx="1947407" cy="11694123"/>
            </a:xfrm>
            <a:custGeom>
              <a:avLst/>
              <a:gdLst>
                <a:gd name="connsiteX0" fmla="*/ 4710896 w 4710896"/>
                <a:gd name="connsiteY0" fmla="*/ 0 h 4606724"/>
                <a:gd name="connsiteX1" fmla="*/ 0 w 4710896"/>
                <a:gd name="connsiteY1" fmla="*/ 0 h 4606724"/>
                <a:gd name="connsiteX2" fmla="*/ 0 w 4710896"/>
                <a:gd name="connsiteY2" fmla="*/ 4606724 h 46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896" h="4606724">
                  <a:moveTo>
                    <a:pt x="4710896" y="0"/>
                  </a:moveTo>
                  <a:lnTo>
                    <a:pt x="0" y="0"/>
                  </a:lnTo>
                  <a:lnTo>
                    <a:pt x="0" y="4606724"/>
                  </a:lnTo>
                </a:path>
              </a:pathLst>
            </a:custGeom>
            <a:noFill/>
            <a:ln w="38100">
              <a:solidFill>
                <a:srgbClr val="C44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箭头: 五边形 1"/>
          <p:cNvSpPr/>
          <p:nvPr/>
        </p:nvSpPr>
        <p:spPr>
          <a:xfrm>
            <a:off x="2377676" y="2897710"/>
            <a:ext cx="1997783" cy="989556"/>
          </a:xfrm>
          <a:prstGeom prst="homePlate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V 形 8"/>
          <p:cNvSpPr/>
          <p:nvPr/>
        </p:nvSpPr>
        <p:spPr>
          <a:xfrm>
            <a:off x="3186479" y="2962995"/>
            <a:ext cx="977030" cy="873143"/>
          </a:xfrm>
          <a:prstGeom prst="chevron">
            <a:avLst>
              <a:gd name="adj" fmla="val 50000"/>
            </a:avLst>
          </a:prstGeom>
          <a:noFill/>
          <a:ln w="41275" cmpd="dbl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五边形 10"/>
          <p:cNvSpPr/>
          <p:nvPr/>
        </p:nvSpPr>
        <p:spPr>
          <a:xfrm>
            <a:off x="2377676" y="2897710"/>
            <a:ext cx="1997783" cy="989556"/>
          </a:xfrm>
          <a:prstGeom prst="homePlate">
            <a:avLst/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7878" y="1868994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Merry Christmas</a:t>
            </a:r>
          </a:p>
          <a:p>
            <a:pPr algn="ctr"/>
            <a:r>
              <a:rPr lang="zh-CN" altLang="en-US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广告集装箱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7657" y="1381189"/>
            <a:ext cx="2997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42110" y="1381189"/>
            <a:ext cx="29425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77657" y="4312279"/>
            <a:ext cx="2997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42110" y="4312279"/>
            <a:ext cx="29425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44755"/>
                </a:solidFill>
              </a:rPr>
              <a:t>Silent Night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Silent night Holy night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All is calm all is bright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Round you virgin Mother and Child </a:t>
            </a:r>
            <a:br>
              <a:rPr lang="en-US" altLang="zh-CN" sz="1400" dirty="0">
                <a:solidFill>
                  <a:srgbClr val="C44755"/>
                </a:solidFill>
              </a:rPr>
            </a:br>
            <a:r>
              <a:rPr lang="en-US" altLang="zh-CN" sz="1400" dirty="0">
                <a:solidFill>
                  <a:srgbClr val="C44755"/>
                </a:solidFill>
              </a:rPr>
              <a:t>Holy infant so tender and mild</a:t>
            </a:r>
            <a:endParaRPr lang="zh-CN" altLang="en-US" sz="1400" dirty="0">
              <a:solidFill>
                <a:srgbClr val="C44755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39960" y="315365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广告集装箱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0031" y="315365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广告集装箱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2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2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2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2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159 -0.00116 " pathEditMode="relative" rAng="0" ptsTypes="AA">
                                      <p:cBhvr>
                                        <p:cTn id="51" dur="12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2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2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49688 -0.000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2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6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6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9" grpId="0" animBg="1"/>
      <p:bldP spid="9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6200000" flipH="1">
            <a:off x="6096001" y="-5688515"/>
            <a:ext cx="0" cy="12192001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  <a:gd name="connsiteX0-1" fmla="*/ 0 w 0"/>
              <a:gd name="connsiteY0-2" fmla="*/ 0 h 4606724"/>
              <a:gd name="connsiteX1-3" fmla="*/ 0 w 0"/>
              <a:gd name="connsiteY1-4" fmla="*/ 4606724 h 4606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4606724">
                <a:moveTo>
                  <a:pt x="0" y="0"/>
                </a:move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 rot="5400000" flipH="1" flipV="1">
            <a:off x="6096001" y="279747"/>
            <a:ext cx="0" cy="12192001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  <a:gd name="connsiteX0-1" fmla="*/ 0 w 0"/>
              <a:gd name="connsiteY0-2" fmla="*/ 0 h 4606724"/>
              <a:gd name="connsiteX1-3" fmla="*/ 0 w 0"/>
              <a:gd name="connsiteY1-4" fmla="*/ 4606724 h 4606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4606724">
                <a:moveTo>
                  <a:pt x="0" y="0"/>
                </a:move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空心弧 3"/>
          <p:cNvSpPr/>
          <p:nvPr/>
        </p:nvSpPr>
        <p:spPr>
          <a:xfrm>
            <a:off x="1100308" y="1963488"/>
            <a:ext cx="2858000" cy="2858000"/>
          </a:xfrm>
          <a:prstGeom prst="blockArc">
            <a:avLst>
              <a:gd name="adj1" fmla="val 10800000"/>
              <a:gd name="adj2" fmla="val 11454"/>
              <a:gd name="adj3" fmla="val 6829"/>
            </a:avLst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3298608" y="1595004"/>
            <a:ext cx="3594968" cy="3594968"/>
          </a:xfrm>
          <a:prstGeom prst="blockArc">
            <a:avLst>
              <a:gd name="adj1" fmla="val 10800000"/>
              <a:gd name="adj2" fmla="val 21598085"/>
              <a:gd name="adj3" fmla="val 5256"/>
            </a:avLst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254750" y="1087699"/>
            <a:ext cx="4609577" cy="4609577"/>
          </a:xfrm>
          <a:prstGeom prst="blockArc">
            <a:avLst>
              <a:gd name="adj1" fmla="val 10800000"/>
              <a:gd name="adj2" fmla="val 21594988"/>
              <a:gd name="adj3" fmla="val 4323"/>
            </a:avLst>
          </a:prstGeom>
          <a:solidFill>
            <a:srgbClr val="C4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>
          <a:xfrm rot="5400000" flipH="1" flipV="1">
            <a:off x="6096002" y="-2703512"/>
            <a:ext cx="0" cy="12192001"/>
          </a:xfrm>
          <a:custGeom>
            <a:avLst/>
            <a:gdLst>
              <a:gd name="connsiteX0" fmla="*/ 4710896 w 4710896"/>
              <a:gd name="connsiteY0" fmla="*/ 0 h 4606724"/>
              <a:gd name="connsiteX1" fmla="*/ 0 w 4710896"/>
              <a:gd name="connsiteY1" fmla="*/ 0 h 4606724"/>
              <a:gd name="connsiteX2" fmla="*/ 0 w 4710896"/>
              <a:gd name="connsiteY2" fmla="*/ 4606724 h 4606724"/>
              <a:gd name="connsiteX0-1" fmla="*/ 0 w 0"/>
              <a:gd name="connsiteY0-2" fmla="*/ 0 h 4606724"/>
              <a:gd name="connsiteX1-3" fmla="*/ 0 w 0"/>
              <a:gd name="connsiteY1-4" fmla="*/ 4606724 h 4606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4606724">
                <a:moveTo>
                  <a:pt x="0" y="0"/>
                </a:moveTo>
                <a:lnTo>
                  <a:pt x="0" y="4606724"/>
                </a:lnTo>
              </a:path>
            </a:pathLst>
          </a:custGeom>
          <a:noFill/>
          <a:ln w="38100">
            <a:solidFill>
              <a:srgbClr val="C447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67533" y="26991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44755"/>
                </a:solidFill>
              </a:rPr>
              <a:t>广告集装箱</a:t>
            </a:r>
            <a:endParaRPr lang="en-US" altLang="zh-CN" sz="2400" b="1" dirty="0">
              <a:solidFill>
                <a:srgbClr val="C4475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7790" y="251122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44755"/>
                </a:solidFill>
              </a:rPr>
              <a:t>广告集装箱</a:t>
            </a:r>
            <a:endParaRPr lang="en-US" altLang="zh-CN" sz="2400" b="1" dirty="0">
              <a:solidFill>
                <a:srgbClr val="C4475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97763" y="238452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44755"/>
                </a:solidFill>
              </a:rPr>
              <a:t>广告集装箱</a:t>
            </a:r>
            <a:endParaRPr lang="en-US" altLang="zh-CN" sz="2400" b="1" dirty="0">
              <a:solidFill>
                <a:srgbClr val="C44755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76614" y="3392488"/>
            <a:ext cx="0" cy="1141934"/>
          </a:xfrm>
          <a:prstGeom prst="line">
            <a:avLst/>
          </a:prstGeom>
          <a:ln w="15875">
            <a:solidFill>
              <a:srgbClr val="C44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18141" r="24618" b="19037"/>
          <a:stretch>
            <a:fillRect/>
          </a:stretch>
        </p:blipFill>
        <p:spPr>
          <a:xfrm rot="1800000">
            <a:off x="239921" y="2635506"/>
            <a:ext cx="1089764" cy="12536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09822" y="4179729"/>
            <a:ext cx="3126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Merry Christmas</a:t>
            </a:r>
          </a:p>
          <a:p>
            <a:pPr algn="ctr"/>
            <a:r>
              <a:rPr lang="en-US" altLang="zh-CN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Happy new year</a:t>
            </a:r>
          </a:p>
          <a:p>
            <a:pPr algn="ctr"/>
            <a:r>
              <a:rPr lang="zh-CN" altLang="en-US" sz="2400" b="1" dirty="0">
                <a:solidFill>
                  <a:srgbClr val="C44755"/>
                </a:solidFill>
                <a:latin typeface="华康雅艺体W6(P)" panose="040B0600000000000000" pitchFamily="82" charset="-122"/>
                <a:ea typeface="华康雅艺体W6(P)" panose="040B0600000000000000" pitchFamily="82" charset="-122"/>
              </a:rPr>
              <a:t>广告集装箱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210827" y="4319414"/>
            <a:ext cx="0" cy="1141934"/>
          </a:xfrm>
          <a:prstGeom prst="line">
            <a:avLst/>
          </a:prstGeom>
          <a:ln w="15875">
            <a:solidFill>
              <a:srgbClr val="C44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267367" y="4087545"/>
            <a:ext cx="2922651" cy="738664"/>
            <a:chOff x="6267367" y="4087545"/>
            <a:chExt cx="2922651" cy="7386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367" y="4212330"/>
              <a:ext cx="472128" cy="48909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7203105" y="4087545"/>
              <a:ext cx="19869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44755"/>
                  </a:solidFill>
                </a:rPr>
                <a:t>Silent Night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Silent night Holy night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All is calm all is bright </a:t>
              </a:r>
              <a:endParaRPr lang="zh-CN" altLang="en-US" sz="1400" dirty="0">
                <a:solidFill>
                  <a:srgbClr val="C44755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64614" y="4964181"/>
            <a:ext cx="2922651" cy="738664"/>
            <a:chOff x="6264614" y="4964181"/>
            <a:chExt cx="2922651" cy="7386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614" y="5088966"/>
              <a:ext cx="472128" cy="48909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7200352" y="4964181"/>
              <a:ext cx="19869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44755"/>
                  </a:solidFill>
                </a:rPr>
                <a:t>Silent Night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Silent night Holy night </a:t>
              </a:r>
              <a:br>
                <a:rPr lang="en-US" altLang="zh-CN" sz="1400" dirty="0">
                  <a:solidFill>
                    <a:srgbClr val="C44755"/>
                  </a:solidFill>
                </a:rPr>
              </a:br>
              <a:r>
                <a:rPr lang="en-US" altLang="zh-CN" sz="1400" dirty="0">
                  <a:solidFill>
                    <a:srgbClr val="C44755"/>
                  </a:solidFill>
                </a:rPr>
                <a:t>All is calm all is bright </a:t>
              </a:r>
              <a:endParaRPr lang="zh-CN" altLang="en-US" sz="1400" dirty="0">
                <a:solidFill>
                  <a:srgbClr val="C4475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vortex dir="r"/>
      </p:transition>
    </mc:Choice>
    <mc:Fallback xmlns="">
      <p:transition spd="slow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2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78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8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4.44444E-6 L -0.00065 0.22732 " pathEditMode="relative" rAng="0" ptsTypes="AA" p14:bounceEnd="52000">
                                          <p:cBhvr>
                                            <p:cTn id="47" dur="78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113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20"/>
                                </p:stCondLst>
                                <p:childTnLst>
                                  <p:par>
                                    <p:cTn id="4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90"/>
                                </p:stCondLst>
                                <p:childTnLst>
                                  <p:par>
                                    <p:cTn id="5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290"/>
                                </p:stCondLst>
                                <p:childTnLst>
                                  <p:par>
                                    <p:cTn id="6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2" presetClass="entr" presetSubtype="0" fill="hold" nodeType="withEffect">
                                      <p:stCondLst>
                                        <p:cond delay="38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2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78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8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4.44444E-6 L -0.00065 0.22732 " pathEditMode="relative" rAng="0" ptsTypes="AA">
                                          <p:cBhvr>
                                            <p:cTn id="47" dur="78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113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20"/>
                                </p:stCondLst>
                                <p:childTnLst>
                                  <p:par>
                                    <p:cTn id="4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90"/>
                                </p:stCondLst>
                                <p:childTnLst>
                                  <p:par>
                                    <p:cTn id="5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290"/>
                                </p:stCondLst>
                                <p:childTnLst>
                                  <p:par>
                                    <p:cTn id="6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2" presetClass="entr" presetSubtype="0" fill="hold" nodeType="withEffect">
                                      <p:stCondLst>
                                        <p:cond delay="38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4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宽屏</PresentationFormat>
  <Paragraphs>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华康娃娃体W5(P)</vt:lpstr>
      <vt:lpstr>华康雅艺体W6(P)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天 下</cp:lastModifiedBy>
  <cp:revision>77</cp:revision>
  <dcterms:created xsi:type="dcterms:W3CDTF">2016-11-09T09:59:00Z</dcterms:created>
  <dcterms:modified xsi:type="dcterms:W3CDTF">2021-01-06T09:19:24Z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