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6930" r:id="rId2"/>
    <p:sldId id="6932" r:id="rId3"/>
    <p:sldId id="6933" r:id="rId4"/>
    <p:sldId id="6943" r:id="rId5"/>
    <p:sldId id="6944" r:id="rId6"/>
    <p:sldId id="6947" r:id="rId7"/>
    <p:sldId id="6949" r:id="rId8"/>
    <p:sldId id="6934" r:id="rId9"/>
    <p:sldId id="6937" r:id="rId10"/>
    <p:sldId id="6938" r:id="rId11"/>
    <p:sldId id="6939" r:id="rId12"/>
    <p:sldId id="6948" r:id="rId13"/>
    <p:sldId id="6935" r:id="rId14"/>
    <p:sldId id="6940" r:id="rId15"/>
    <p:sldId id="6941" r:id="rId16"/>
    <p:sldId id="6946" r:id="rId17"/>
    <p:sldId id="6952" r:id="rId18"/>
    <p:sldId id="6953" r:id="rId19"/>
    <p:sldId id="6936" r:id="rId20"/>
    <p:sldId id="6945" r:id="rId21"/>
    <p:sldId id="6950" r:id="rId22"/>
    <p:sldId id="6951" r:id="rId23"/>
    <p:sldId id="6954" r:id="rId24"/>
    <p:sldId id="6931" r:id="rId25"/>
  </p:sldIdLst>
  <p:sldSz cx="9144000" cy="5143500" type="screen16x9"/>
  <p:notesSz cx="6858000" cy="9144000"/>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FF9933"/>
    <a:srgbClr val="FFFFFF"/>
    <a:srgbClr val="F5D544"/>
    <a:srgbClr val="FFFF21"/>
    <a:srgbClr val="B9CCA4"/>
    <a:srgbClr val="0075BF"/>
    <a:srgbClr val="034EA2"/>
    <a:srgbClr val="0087CD"/>
    <a:srgbClr val="C68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95178" autoAdjust="0"/>
  </p:normalViewPr>
  <p:slideViewPr>
    <p:cSldViewPr>
      <p:cViewPr varScale="1">
        <p:scale>
          <a:sx n="143" d="100"/>
          <a:sy n="143" d="100"/>
        </p:scale>
        <p:origin x="456" y="126"/>
      </p:cViewPr>
      <p:guideLst>
        <p:guide orient="horz" pos="1620"/>
        <p:guide pos="2880"/>
      </p:guideLst>
    </p:cSldViewPr>
  </p:slideViewPr>
  <p:outlineViewPr>
    <p:cViewPr>
      <p:scale>
        <a:sx n="33" d="100"/>
        <a:sy n="33" d="100"/>
      </p:scale>
      <p:origin x="0" y="-1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4" d="100"/>
          <a:sy n="64" d="100"/>
        </p:scale>
        <p:origin x="3216"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DE730-E7F5-4CF8-BBFA-6764648D361D}"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BD312-4345-49C7-9471-91FF69C0AA8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p:cNvSpPr/>
          <p:nvPr userDrawn="1"/>
        </p:nvSpPr>
        <p:spPr>
          <a:xfrm>
            <a:off x="251314" y="195486"/>
            <a:ext cx="8712968" cy="4752528"/>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251520" y="195486"/>
            <a:ext cx="8712968" cy="4752528"/>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1" name="文本框 10"/>
          <p:cNvSpPr txBox="1"/>
          <p:nvPr userDrawn="1"/>
        </p:nvSpPr>
        <p:spPr>
          <a:xfrm>
            <a:off x="356595" y="279140"/>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75000"/>
                    <a:lumOff val="25000"/>
                  </a:schemeClr>
                </a:solidFill>
                <a:effectLst/>
              </a:rPr>
              <a:t>MORE THAN TEMPLATE</a:t>
            </a:r>
          </a:p>
          <a:p>
            <a:pPr algn="l"/>
            <a:r>
              <a:rPr lang="zh-CN" altLang="en-US" sz="1200" dirty="0">
                <a:solidFill>
                  <a:schemeClr val="tx1">
                    <a:lumMod val="75000"/>
                    <a:lumOff val="25000"/>
                  </a:schemeClr>
                </a:solidFill>
                <a:effectLst/>
              </a:rPr>
              <a:t>点击此处添加副标题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任意多边形 5"/>
          <p:cNvSpPr>
            <a:spLocks noGrp="1"/>
          </p:cNvSpPr>
          <p:nvPr>
            <p:ph type="pic" sz="quarter" idx="10"/>
          </p:nvPr>
        </p:nvSpPr>
        <p:spPr>
          <a:xfrm>
            <a:off x="6331263" y="1"/>
            <a:ext cx="2812737" cy="2989257"/>
          </a:xfrm>
          <a:custGeom>
            <a:avLst/>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t>2021/1/6</a:t>
            </a:fld>
            <a:endParaRPr lang="zh-CN" altLang="en-US" sz="1420"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t>‹#›</a:t>
            </a:fld>
            <a:endParaRPr lang="zh-CN" altLang="en-US" sz="1420" dirty="0">
              <a:solidFill>
                <a:schemeClr val="tx1"/>
              </a:solidFill>
            </a:endParaRPr>
          </a:p>
        </p:txBody>
      </p:sp>
    </p:spTree>
  </p:cSld>
  <p:clrMapOvr>
    <a:masterClrMapping/>
  </p:clrMapOvr>
  <p:transition spd="med" advClick="0" advTm="0">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conic list 3">
    <p:spTree>
      <p:nvGrpSpPr>
        <p:cNvPr id="1" name=""/>
        <p:cNvGrpSpPr/>
        <p:nvPr/>
      </p:nvGrpSpPr>
      <p:grpSpPr>
        <a:xfrm>
          <a:off x="0" y="0"/>
          <a:ext cx="0" cy="0"/>
          <a:chOff x="0" y="0"/>
          <a:ch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ts val="0"/>
              </a:spcBef>
              <a:buNone/>
              <a:defRPr sz="1800" b="1">
                <a:solidFill>
                  <a:schemeClr val="bg1"/>
                </a:solidFill>
                <a:latin typeface="FontAwesome"/>
                <a:cs typeface="FontAwesome"/>
              </a:defRPr>
            </a:lvl1pPr>
          </a:lstStyle>
          <a:p>
            <a:pPr lvl="0"/>
            <a:r>
              <a:rPr lang="es-ES_tradnl" dirty="0" err="1"/>
              <a:t>icon</a:t>
            </a:r>
            <a:endParaRPr lang="es-ES_tradnl" dirty="0"/>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ts val="0"/>
              </a:spcBef>
              <a:buNone/>
              <a:defRPr sz="2250" b="1">
                <a:solidFill>
                  <a:schemeClr val="bg1"/>
                </a:solidFill>
                <a:latin typeface="Lato Light"/>
                <a:cs typeface="Lato Light"/>
              </a:defRPr>
            </a:lvl1pPr>
          </a:lstStyle>
          <a:p>
            <a:pPr lvl="0"/>
            <a:r>
              <a:rPr lang="es-ES_tradnl" dirty="0"/>
              <a:t>80%</a:t>
            </a:r>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ts val="0"/>
              </a:spcBef>
              <a:spcAft>
                <a:spcPts val="0"/>
              </a:spcAft>
              <a:buNone/>
              <a:defRPr sz="1620" b="0">
                <a:solidFill>
                  <a:schemeClr val="bg1"/>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purusaece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p:stCondLst>
                              <p:cond delay="15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p:stCondLst>
                              <p:cond delay="20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p:stCondLst>
                              <p:cond delay="25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p:stCondLst>
                              <p:cond delay="3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p:stCondLst>
                              <p:cond delay="45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p:stCondLst>
                              <p:cond delay="50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p:stCondLst>
                              <p:cond delay="55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仅标题">
    <p:spTree>
      <p:nvGrpSpPr>
        <p:cNvPr id="1" name=""/>
        <p:cNvGrpSpPr/>
        <p:nvPr/>
      </p:nvGrpSpPr>
      <p:grpSpPr>
        <a:xfrm>
          <a:off x="0" y="0"/>
          <a:ext cx="0" cy="0"/>
          <a:chOff x="0" y="0"/>
          <a:chExt cx="0" cy="0"/>
        </a:xfrm>
      </p:grpSpPr>
      <p:sp>
        <p:nvSpPr>
          <p:cNvPr id="5" name="任意多边形 4"/>
          <p:cNvSpPr>
            <a:spLocks noGrp="1"/>
          </p:cNvSpPr>
          <p:nvPr>
            <p:ph type="pic" sz="quarter" idx="10"/>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1336222"/>
            <a:ext cx="9144000" cy="2296886"/>
          </a:xfrm>
          <a:custGeom>
            <a:avLst/>
            <a:gdLst>
              <a:gd name="connsiteX0" fmla="*/ 0 w 12192000"/>
              <a:gd name="connsiteY0" fmla="*/ 0 h 3062515"/>
              <a:gd name="connsiteX1" fmla="*/ 12192000 w 12192000"/>
              <a:gd name="connsiteY1" fmla="*/ 0 h 3062515"/>
              <a:gd name="connsiteX2" fmla="*/ 12192000 w 12192000"/>
              <a:gd name="connsiteY2" fmla="*/ 3062515 h 3062515"/>
              <a:gd name="connsiteX3" fmla="*/ 0 w 12192000"/>
              <a:gd name="connsiteY3" fmla="*/ 3062515 h 3062515"/>
            </a:gdLst>
            <a:ahLst/>
            <a:cxnLst>
              <a:cxn ang="0">
                <a:pos x="connsiteX0" y="connsiteY0"/>
              </a:cxn>
              <a:cxn ang="0">
                <a:pos x="connsiteX1" y="connsiteY1"/>
              </a:cxn>
              <a:cxn ang="0">
                <a:pos x="connsiteX2" y="connsiteY2"/>
              </a:cxn>
              <a:cxn ang="0">
                <a:pos x="connsiteX3" y="connsiteY3"/>
              </a:cxn>
            </a:cxnLst>
            <a:rect l="l" t="t" r="r" b="b"/>
            <a:pathLst>
              <a:path w="12192000" h="3062515">
                <a:moveTo>
                  <a:pt x="0" y="0"/>
                </a:moveTo>
                <a:lnTo>
                  <a:pt x="12192000" y="0"/>
                </a:lnTo>
                <a:lnTo>
                  <a:pt x="12192000" y="3062515"/>
                </a:lnTo>
                <a:lnTo>
                  <a:pt x="0" y="3062515"/>
                </a:lnTo>
                <a:close/>
              </a:path>
            </a:pathLst>
          </a:custGeom>
        </p:spPr>
        <p:txBody>
          <a:bodyPr wrap="square">
            <a:noAutofit/>
          </a:bodyPr>
          <a:lstStyle/>
          <a:p>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0" y="0"/>
            <a:ext cx="9144000" cy="951310"/>
          </a:xfrm>
          <a:custGeom>
            <a:avLst/>
            <a:gdLst>
              <a:gd name="connsiteX0" fmla="*/ 0 w 12192000"/>
              <a:gd name="connsiteY0" fmla="*/ 0 h 1268413"/>
              <a:gd name="connsiteX1" fmla="*/ 12192000 w 12192000"/>
              <a:gd name="connsiteY1" fmla="*/ 0 h 1268413"/>
              <a:gd name="connsiteX2" fmla="*/ 12192000 w 12192000"/>
              <a:gd name="connsiteY2" fmla="*/ 1268413 h 1268413"/>
              <a:gd name="connsiteX3" fmla="*/ 0 w 12192000"/>
              <a:gd name="connsiteY3" fmla="*/ 1268413 h 1268413"/>
            </a:gdLst>
            <a:ahLst/>
            <a:cxnLst>
              <a:cxn ang="0">
                <a:pos x="connsiteX0" y="connsiteY0"/>
              </a:cxn>
              <a:cxn ang="0">
                <a:pos x="connsiteX1" y="connsiteY1"/>
              </a:cxn>
              <a:cxn ang="0">
                <a:pos x="connsiteX2" y="connsiteY2"/>
              </a:cxn>
              <a:cxn ang="0">
                <a:pos x="connsiteX3" y="connsiteY3"/>
              </a:cxn>
            </a:cxnLst>
            <a:rect l="l" t="t" r="r" b="b"/>
            <a:pathLst>
              <a:path w="12192000" h="1268413">
                <a:moveTo>
                  <a:pt x="0" y="0"/>
                </a:moveTo>
                <a:lnTo>
                  <a:pt x="12192000" y="0"/>
                </a:lnTo>
                <a:lnTo>
                  <a:pt x="12192000" y="1268413"/>
                </a:lnTo>
                <a:lnTo>
                  <a:pt x="0" y="1268413"/>
                </a:lnTo>
                <a:close/>
              </a:path>
            </a:pathLst>
          </a:custGeom>
        </p:spPr>
        <p:txBody>
          <a:bodyPr wrap="square">
            <a:noAutofit/>
          </a:bodyPr>
          <a:lstStyle/>
          <a:p>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首尾页01">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0" y="0"/>
            <a:ext cx="9144000" cy="5143500"/>
          </a:xfrm>
        </p:spPr>
        <p:txBody>
          <a:bodyPr/>
          <a:lstStyle/>
          <a:p>
            <a:r>
              <a:rPr lang="zh-CN" altLang="en-US"/>
              <a:t>单击图标添加图片</a:t>
            </a:r>
            <a:endParaRPr lang="zh-CN" alt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0" y="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C8EB618-3004-49F5-BD56-B4A0C0CD265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tx2">
            <a:lumMod val="7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udio1.wav">
            <a:hlinkClick r:id="" action="ppaction://media"/>
          </p:cNvPr>
          <p:cNvPicPr>
            <a:picLocks noChangeAspect="1"/>
          </p:cNvPicPr>
          <p:nvPr>
            <a:audioFile r:link="rId2"/>
            <p:extLst>
              <p:ext uri="{DAA4B4D4-6D71-4841-9C94-3DE7FCFB9230}">
                <p14:media xmlns:p14="http://schemas.microsoft.com/office/powerpoint/2010/main" r:embed="rId1">
                  <p14:fade in="5000" out="5000"/>
                </p14:media>
              </p:ext>
            </p:extLst>
          </p:nvPr>
        </p:nvPicPr>
        <p:blipFill>
          <a:blip r:embed="rId5"/>
          <a:stretch>
            <a:fillRect/>
          </a:stretch>
        </p:blipFill>
        <p:spPr>
          <a:xfrm>
            <a:off x="-609600" y="59960"/>
            <a:ext cx="609600" cy="609600"/>
          </a:xfrm>
          <a:prstGeom prst="rect">
            <a:avLst/>
          </a:prstGeom>
        </p:spPr>
      </p:pic>
      <p:pic>
        <p:nvPicPr>
          <p:cNvPr id="3" name="图片 2"/>
          <p:cNvPicPr>
            <a:picLocks noChangeAspect="1"/>
          </p:cNvPicPr>
          <p:nvPr/>
        </p:nvPicPr>
        <p:blipFill rotWithShape="1">
          <a:blip r:embed="rId6">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5696" y="442769"/>
            <a:ext cx="5351382" cy="2849062"/>
          </a:xfrm>
          <a:prstGeom prst="rect">
            <a:avLst/>
          </a:prstGeom>
        </p:spPr>
      </p:pic>
      <p:sp>
        <p:nvSpPr>
          <p:cNvPr id="18" name="文本框 17"/>
          <p:cNvSpPr txBox="1"/>
          <p:nvPr/>
        </p:nvSpPr>
        <p:spPr>
          <a:xfrm>
            <a:off x="2163514" y="3112958"/>
            <a:ext cx="4960834" cy="553998"/>
          </a:xfrm>
          <a:prstGeom prst="rect">
            <a:avLst/>
          </a:prstGeom>
          <a:noFill/>
          <a:ln>
            <a:noFill/>
          </a:ln>
          <a:scene3d>
            <a:camera prst="orthographicFront"/>
            <a:lightRig rig="glow" dir="t"/>
          </a:scene3d>
          <a:sp3d/>
        </p:spPr>
        <p:txBody>
          <a:bodyPr wrap="square" rtlCol="0">
            <a:spAutoFit/>
            <a:sp3d contourW="31750">
              <a:bevelT w="19050" h="31750"/>
              <a:extrusionClr>
                <a:srgbClr val="C00000"/>
              </a:extrusionClr>
              <a:contourClr>
                <a:srgbClr val="C00000"/>
              </a:contourClr>
            </a:sp3d>
          </a:bodyPr>
          <a:lstStyle>
            <a:defPPr>
              <a:defRPr lang="zh-CN"/>
            </a:defPPr>
            <a:lvl1pPr algn="ctr">
              <a:defRPr sz="7200" b="1">
                <a:gradFill>
                  <a:gsLst>
                    <a:gs pos="0">
                      <a:srgbClr val="FFFF00"/>
                    </a:gs>
                    <a:gs pos="45000">
                      <a:srgbClr val="FFC000"/>
                    </a:gs>
                    <a:gs pos="100000">
                      <a:srgbClr val="FFFF00"/>
                    </a:gs>
                  </a:gsLst>
                  <a:lin ang="5400000" scaled="1"/>
                </a:gradFill>
                <a:effectLst>
                  <a:outerShdw blurRad="215900" dist="38100" dir="2700000" algn="tl" rotWithShape="0">
                    <a:prstClr val="black">
                      <a:alpha val="47000"/>
                    </a:prstClr>
                  </a:outerShdw>
                </a:effectLst>
                <a:latin typeface="李旭科书法" panose="02000603000000000000" pitchFamily="2" charset="-122"/>
                <a:ea typeface="李旭科书法" panose="02000603000000000000" pitchFamily="2" charset="-122"/>
              </a:defRPr>
            </a:lvl1pPr>
          </a:lstStyle>
          <a:p>
            <a:r>
              <a:rPr lang="zh-CN" altLang="en-US" sz="3000" dirty="0">
                <a:solidFill>
                  <a:schemeClr val="bg1"/>
                </a:solidFill>
                <a:effectLst/>
                <a:latin typeface="微软雅黑" panose="020B0503020204020204" pitchFamily="34" charset="-122"/>
                <a:ea typeface="微软雅黑" panose="020B0503020204020204" pitchFamily="34" charset="-122"/>
              </a:rPr>
              <a:t>年终总结新年计划</a:t>
            </a:r>
            <a:r>
              <a:rPr lang="en-US" altLang="zh-CN" sz="3000" dirty="0">
                <a:solidFill>
                  <a:schemeClr val="bg1"/>
                </a:solidFill>
                <a:effectLst/>
                <a:latin typeface="微软雅黑" panose="020B0503020204020204" pitchFamily="34" charset="-122"/>
                <a:ea typeface="微软雅黑" panose="020B0503020204020204" pitchFamily="34" charset="-122"/>
              </a:rPr>
              <a:t>PPT</a:t>
            </a:r>
            <a:r>
              <a:rPr lang="zh-CN" altLang="en-US" sz="3000" dirty="0">
                <a:solidFill>
                  <a:schemeClr val="bg1"/>
                </a:solidFill>
                <a:effectLst/>
                <a:latin typeface="微软雅黑" panose="020B0503020204020204" pitchFamily="34" charset="-122"/>
                <a:ea typeface="微软雅黑" panose="020B0503020204020204" pitchFamily="34" charset="-122"/>
              </a:rPr>
              <a:t>模板</a:t>
            </a:r>
          </a:p>
        </p:txBody>
      </p:sp>
      <p:sp>
        <p:nvSpPr>
          <p:cNvPr id="19" name="文本框 18"/>
          <p:cNvSpPr txBox="1"/>
          <p:nvPr/>
        </p:nvSpPr>
        <p:spPr>
          <a:xfrm>
            <a:off x="2019652" y="3619891"/>
            <a:ext cx="4914548" cy="38812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latin typeface="+mj-ea"/>
                <a:ea typeface="+mj-ea"/>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6" presetClass="entr" presetSubtype="21"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randombar(horizont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showWhenStopped="0">
                <p:cTn id="27" repeatCount="indefinite" fill="hold" display="0">
                  <p:stCondLst>
                    <p:cond delay="indefinite"/>
                  </p:stCondLst>
                  <p:endCondLst>
                    <p:cond evt="onStopAudio" delay="0">
                      <p:tgtEl>
                        <p:sldTgt/>
                      </p:tgtEl>
                    </p:cond>
                  </p:endCondLst>
                </p:cTn>
                <p:tgtEl>
                  <p:spTgt spid="8"/>
                </p:tgtEl>
              </p:cMediaNode>
            </p:audio>
          </p:childTnLst>
        </p:cTn>
      </p:par>
    </p:tnLst>
    <p:bldLst>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1723" y="803187"/>
            <a:ext cx="7534034" cy="3952176"/>
            <a:chOff x="611188" y="803187"/>
            <a:chExt cx="7535050" cy="3952176"/>
          </a:xfrm>
        </p:grpSpPr>
        <p:sp>
          <p:nvSpPr>
            <p:cNvPr id="3"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accent4"/>
            </a:solidFill>
            <a:ln>
              <a:noFill/>
            </a:ln>
          </p:spPr>
          <p:txBody>
            <a:bodyPr/>
            <a:lstStyle/>
            <a:p>
              <a:endParaRPr lang="zh-CN" altLang="en-US" sz="1600" dirty="0">
                <a:solidFill>
                  <a:srgbClr val="080808"/>
                </a:solidFill>
              </a:endParaRPr>
            </a:p>
          </p:txBody>
        </p:sp>
        <p:sp>
          <p:nvSpPr>
            <p:cNvPr id="4"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accent1"/>
            </a:solidFill>
            <a:ln>
              <a:noFill/>
            </a:ln>
          </p:spPr>
          <p:txBody>
            <a:bodyPr/>
            <a:lstStyle/>
            <a:p>
              <a:endParaRPr lang="zh-CN" altLang="en-US" sz="1600" dirty="0">
                <a:solidFill>
                  <a:srgbClr val="080808"/>
                </a:solidFill>
              </a:endParaRPr>
            </a:p>
          </p:txBody>
        </p:sp>
        <p:sp>
          <p:nvSpPr>
            <p:cNvPr id="5"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1800">
                <a:solidFill>
                  <a:srgbClr val="080808"/>
                </a:solidFill>
              </a:endParaRPr>
            </a:p>
          </p:txBody>
        </p:sp>
        <p:sp>
          <p:nvSpPr>
            <p:cNvPr id="6"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accent2"/>
            </a:solidFill>
            <a:ln>
              <a:noFill/>
            </a:ln>
          </p:spPr>
          <p:txBody>
            <a:bodyPr/>
            <a:lstStyle/>
            <a:p>
              <a:endParaRPr lang="zh-CN" altLang="en-US" sz="1600" dirty="0">
                <a:solidFill>
                  <a:srgbClr val="080808"/>
                </a:solidFill>
              </a:endParaRPr>
            </a:p>
          </p:txBody>
        </p:sp>
        <p:sp>
          <p:nvSpPr>
            <p:cNvPr id="7"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accent3"/>
            </a:solidFill>
            <a:ln>
              <a:noFill/>
            </a:ln>
          </p:spPr>
          <p:txBody>
            <a:bodyPr/>
            <a:lstStyle/>
            <a:p>
              <a:endParaRPr lang="zh-CN" altLang="en-US" sz="1600" dirty="0">
                <a:solidFill>
                  <a:srgbClr val="080808"/>
                </a:solidFill>
              </a:endParaRPr>
            </a:p>
          </p:txBody>
        </p:sp>
        <p:sp>
          <p:nvSpPr>
            <p:cNvPr id="8" name="TextBox 7"/>
            <p:cNvSpPr txBox="1"/>
            <p:nvPr/>
          </p:nvSpPr>
          <p:spPr bwMode="auto">
            <a:xfrm>
              <a:off x="6156176" y="1131590"/>
              <a:ext cx="953941" cy="27691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200" b="1" dirty="0">
                  <a:solidFill>
                    <a:schemeClr val="bg1">
                      <a:lumMod val="50000"/>
                    </a:schemeClr>
                  </a:solidFill>
                </a:rPr>
                <a:t>添加标题</a:t>
              </a:r>
            </a:p>
          </p:txBody>
        </p:sp>
        <p:sp>
          <p:nvSpPr>
            <p:cNvPr id="9" name="矩形 1"/>
            <p:cNvSpPr>
              <a:spLocks noChangeArrowheads="1"/>
            </p:cNvSpPr>
            <p:nvPr/>
          </p:nvSpPr>
          <p:spPr bwMode="auto">
            <a:xfrm>
              <a:off x="6164187" y="1431659"/>
              <a:ext cx="1973962" cy="2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点击此处更换文本点击此处更换文本</a:t>
              </a:r>
            </a:p>
          </p:txBody>
        </p:sp>
        <p:sp>
          <p:nvSpPr>
            <p:cNvPr id="10" name="TextBox 9"/>
            <p:cNvSpPr txBox="1"/>
            <p:nvPr/>
          </p:nvSpPr>
          <p:spPr bwMode="auto">
            <a:xfrm>
              <a:off x="1787190" y="2249810"/>
              <a:ext cx="953941" cy="27691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dirty="0">
                  <a:solidFill>
                    <a:schemeClr val="bg1">
                      <a:lumMod val="50000"/>
                    </a:schemeClr>
                  </a:solidFill>
                </a:rPr>
                <a:t>添加标题</a:t>
              </a:r>
            </a:p>
          </p:txBody>
        </p:sp>
        <p:sp>
          <p:nvSpPr>
            <p:cNvPr id="11" name="矩形 1"/>
            <p:cNvSpPr>
              <a:spLocks noChangeArrowheads="1"/>
            </p:cNvSpPr>
            <p:nvPr/>
          </p:nvSpPr>
          <p:spPr bwMode="auto">
            <a:xfrm>
              <a:off x="611188" y="2568189"/>
              <a:ext cx="2222950" cy="2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点击此处更换文本点击此处更换文本</a:t>
              </a:r>
            </a:p>
          </p:txBody>
        </p:sp>
        <p:sp>
          <p:nvSpPr>
            <p:cNvPr id="12" name="TextBox 11"/>
            <p:cNvSpPr txBox="1"/>
            <p:nvPr/>
          </p:nvSpPr>
          <p:spPr bwMode="auto">
            <a:xfrm>
              <a:off x="6266939" y="3229500"/>
              <a:ext cx="953941" cy="27691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dirty="0">
                  <a:solidFill>
                    <a:schemeClr val="bg1">
                      <a:lumMod val="50000"/>
                    </a:schemeClr>
                  </a:solidFill>
                </a:rPr>
                <a:t>添加标题</a:t>
              </a:r>
            </a:p>
          </p:txBody>
        </p:sp>
        <p:sp>
          <p:nvSpPr>
            <p:cNvPr id="13" name="矩形 1"/>
            <p:cNvSpPr>
              <a:spLocks noChangeArrowheads="1"/>
            </p:cNvSpPr>
            <p:nvPr/>
          </p:nvSpPr>
          <p:spPr bwMode="auto">
            <a:xfrm>
              <a:off x="6172276" y="3529569"/>
              <a:ext cx="1973962" cy="25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点击此处更换文本点击此处更换文本</a:t>
              </a:r>
            </a:p>
          </p:txBody>
        </p:sp>
        <p:sp>
          <p:nvSpPr>
            <p:cNvPr id="14" name="椭圆 13"/>
            <p:cNvSpPr/>
            <p:nvPr/>
          </p:nvSpPr>
          <p:spPr>
            <a:xfrm>
              <a:off x="5590452" y="3300820"/>
              <a:ext cx="536130" cy="536130"/>
            </a:xfrm>
            <a:prstGeom prst="ellipse">
              <a:avLst/>
            </a:prstGeom>
            <a:solidFill>
              <a:schemeClr val="accent1"/>
            </a:solidFill>
            <a:ln>
              <a:noFill/>
            </a:ln>
          </p:spPr>
          <p:txBody>
            <a:bodyPr/>
            <a:lstStyle/>
            <a:p>
              <a:endParaRPr lang="zh-CN" altLang="en-US" sz="1600" dirty="0">
                <a:solidFill>
                  <a:srgbClr val="080808"/>
                </a:solidFill>
              </a:endParaRPr>
            </a:p>
          </p:txBody>
        </p:sp>
        <p:sp>
          <p:nvSpPr>
            <p:cNvPr id="15" name="椭圆 14"/>
            <p:cNvSpPr/>
            <p:nvPr/>
          </p:nvSpPr>
          <p:spPr>
            <a:xfrm>
              <a:off x="5590452" y="1230720"/>
              <a:ext cx="536130" cy="536130"/>
            </a:xfrm>
            <a:prstGeom prst="ellipse">
              <a:avLst/>
            </a:prstGeom>
            <a:solidFill>
              <a:schemeClr val="accent3"/>
            </a:solidFill>
            <a:ln>
              <a:noFill/>
            </a:ln>
          </p:spPr>
          <p:txBody>
            <a:bodyPr/>
            <a:lstStyle/>
            <a:p>
              <a:endParaRPr lang="zh-CN" altLang="en-US" sz="1600" dirty="0">
                <a:solidFill>
                  <a:srgbClr val="080808"/>
                </a:solidFill>
              </a:endParaRPr>
            </a:p>
          </p:txBody>
        </p:sp>
        <p:sp>
          <p:nvSpPr>
            <p:cNvPr id="16" name="椭圆 15"/>
            <p:cNvSpPr/>
            <p:nvPr/>
          </p:nvSpPr>
          <p:spPr>
            <a:xfrm>
              <a:off x="2881223" y="2324222"/>
              <a:ext cx="536130" cy="536130"/>
            </a:xfrm>
            <a:prstGeom prst="ellipse">
              <a:avLst/>
            </a:prstGeom>
            <a:solidFill>
              <a:schemeClr val="accent2"/>
            </a:solidFill>
            <a:ln>
              <a:noFill/>
            </a:ln>
          </p:spPr>
          <p:txBody>
            <a:bodyPr/>
            <a:lstStyle/>
            <a:p>
              <a:endParaRPr lang="zh-CN" altLang="en-US" sz="1600" dirty="0">
                <a:solidFill>
                  <a:srgbClr val="080808"/>
                </a:solidFill>
              </a:endParaRPr>
            </a:p>
          </p:txBody>
        </p:sp>
        <p:sp>
          <p:nvSpPr>
            <p:cNvPr id="17" name="TextBox 682"/>
            <p:cNvSpPr txBox="1"/>
            <p:nvPr/>
          </p:nvSpPr>
          <p:spPr>
            <a:xfrm>
              <a:off x="5691750" y="1301196"/>
              <a:ext cx="312852" cy="399858"/>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2000" dirty="0"/>
                <a:t>C</a:t>
              </a:r>
              <a:endParaRPr lang="zh-CN" altLang="en-US" sz="2000" dirty="0"/>
            </a:p>
          </p:txBody>
        </p:sp>
        <p:sp>
          <p:nvSpPr>
            <p:cNvPr id="18" name="TextBox 682"/>
            <p:cNvSpPr txBox="1"/>
            <p:nvPr/>
          </p:nvSpPr>
          <p:spPr>
            <a:xfrm>
              <a:off x="5691750" y="3379577"/>
              <a:ext cx="312852" cy="399858"/>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2000" dirty="0"/>
                <a:t>A</a:t>
              </a:r>
              <a:endParaRPr lang="zh-CN" altLang="en-US" sz="2000" dirty="0"/>
            </a:p>
          </p:txBody>
        </p:sp>
        <p:sp>
          <p:nvSpPr>
            <p:cNvPr id="19" name="TextBox 682"/>
            <p:cNvSpPr txBox="1"/>
            <p:nvPr/>
          </p:nvSpPr>
          <p:spPr>
            <a:xfrm>
              <a:off x="2997177" y="2397162"/>
              <a:ext cx="312852" cy="399858"/>
            </a:xfrm>
            <a:prstGeom prst="rect">
              <a:avLst/>
            </a:prstGeom>
            <a:noFill/>
          </p:spPr>
          <p:txBody>
            <a:bodyPr wrap="none">
              <a:spAutoFit/>
            </a:bodyPr>
            <a:lstStyle>
              <a:defPPr>
                <a:defRPr lang="zh-CN"/>
              </a:defPPr>
              <a:lvl1pPr>
                <a:defRPr>
                  <a:solidFill>
                    <a:schemeClr val="bg1"/>
                  </a:solidFill>
                  <a:latin typeface="方正中等线简体" panose="02010601030101010101" pitchFamily="65" charset="-122"/>
                  <a:ea typeface="方正中等线简体" panose="02010601030101010101" pitchFamily="65" charset="-122"/>
                </a:defRPr>
              </a:lvl1pPr>
            </a:lstStyle>
            <a:p>
              <a:pPr algn="ctr"/>
              <a:r>
                <a:rPr lang="en-US" altLang="zh-CN" sz="2000" dirty="0"/>
                <a:t>B</a:t>
              </a:r>
              <a:endParaRPr lang="zh-CN" altLang="en-US" sz="2000" dirty="0"/>
            </a:p>
          </p:txBody>
        </p:sp>
        <p:sp>
          <p:nvSpPr>
            <p:cNvPr id="20" name="TextBox 19"/>
            <p:cNvSpPr txBox="1"/>
            <p:nvPr/>
          </p:nvSpPr>
          <p:spPr bwMode="auto">
            <a:xfrm>
              <a:off x="3408643" y="892281"/>
              <a:ext cx="953941" cy="276914"/>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dirty="0">
                  <a:solidFill>
                    <a:schemeClr val="bg1">
                      <a:lumMod val="50000"/>
                    </a:schemeClr>
                  </a:solidFill>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Bar dir="vert"/>
      </p:transition>
    </mc:Choice>
    <mc:Fallback xmlns="">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nodeType="click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58278" y="1513897"/>
            <a:ext cx="3393567" cy="1943737"/>
            <a:chOff x="4658289" y="1419622"/>
            <a:chExt cx="3394025" cy="1943736"/>
          </a:xfrm>
        </p:grpSpPr>
        <p:cxnSp>
          <p:nvCxnSpPr>
            <p:cNvPr id="3" name="直接连接符 2"/>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613964" y="2853551"/>
              <a:ext cx="239174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auto">
            <a:xfrm>
              <a:off x="6983107" y="1419622"/>
              <a:ext cx="800080" cy="276913"/>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b="1" spc="0" dirty="0">
                  <a:solidFill>
                    <a:schemeClr val="bg1">
                      <a:lumMod val="50000"/>
                    </a:schemeClr>
                  </a:solidFill>
                </a:rPr>
                <a:t>添加标题</a:t>
              </a:r>
            </a:p>
          </p:txBody>
        </p:sp>
        <p:sp>
          <p:nvSpPr>
            <p:cNvPr id="6" name="矩形 1"/>
            <p:cNvSpPr>
              <a:spLocks noChangeArrowheads="1"/>
            </p:cNvSpPr>
            <p:nvPr/>
          </p:nvSpPr>
          <p:spPr bwMode="auto">
            <a:xfrm>
              <a:off x="5163250" y="1809637"/>
              <a:ext cx="2889064" cy="46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10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TextBox 6"/>
            <p:cNvSpPr txBox="1"/>
            <p:nvPr/>
          </p:nvSpPr>
          <p:spPr bwMode="auto">
            <a:xfrm>
              <a:off x="6983107" y="2511821"/>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bg1">
                      <a:lumMod val="50000"/>
                    </a:schemeClr>
                  </a:solidFill>
                </a:rPr>
                <a:t>添加标题</a:t>
              </a:r>
            </a:p>
          </p:txBody>
        </p:sp>
        <p:sp>
          <p:nvSpPr>
            <p:cNvPr id="8" name="矩形 1"/>
            <p:cNvSpPr>
              <a:spLocks noChangeArrowheads="1"/>
            </p:cNvSpPr>
            <p:nvPr/>
          </p:nvSpPr>
          <p:spPr bwMode="auto">
            <a:xfrm>
              <a:off x="6061490" y="2901836"/>
              <a:ext cx="1990824"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9" name="组合 8"/>
          <p:cNvGrpSpPr/>
          <p:nvPr/>
        </p:nvGrpSpPr>
        <p:grpSpPr>
          <a:xfrm>
            <a:off x="900089" y="2012136"/>
            <a:ext cx="2959785" cy="1934485"/>
            <a:chOff x="899592" y="1917862"/>
            <a:chExt cx="2960185" cy="1934484"/>
          </a:xfrm>
        </p:grpSpPr>
        <p:sp>
          <p:nvSpPr>
            <p:cNvPr id="10" name="TextBox 9"/>
            <p:cNvSpPr txBox="1"/>
            <p:nvPr/>
          </p:nvSpPr>
          <p:spPr bwMode="auto">
            <a:xfrm>
              <a:off x="915648" y="1917862"/>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200" b="1" spc="0" dirty="0">
                  <a:solidFill>
                    <a:schemeClr val="bg1">
                      <a:lumMod val="50000"/>
                    </a:schemeClr>
                  </a:solidFill>
                </a:rPr>
                <a:t>添加标题</a:t>
              </a:r>
            </a:p>
          </p:txBody>
        </p:sp>
        <p:cxnSp>
          <p:nvCxnSpPr>
            <p:cNvPr id="11" name="直接连接符 10"/>
            <p:cNvCxnSpPr/>
            <p:nvPr/>
          </p:nvCxnSpPr>
          <p:spPr>
            <a:xfrm>
              <a:off x="899592" y="3365978"/>
              <a:ext cx="198069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9592" y="2261078"/>
              <a:ext cx="296018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
            <p:cNvSpPr>
              <a:spLocks noChangeArrowheads="1"/>
            </p:cNvSpPr>
            <p:nvPr/>
          </p:nvSpPr>
          <p:spPr bwMode="auto">
            <a:xfrm>
              <a:off x="915648" y="2299533"/>
              <a:ext cx="2889064"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击添加文本单击添加文本单击添加文本单击添加文本单击添加文本单击添加</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TextBox 13"/>
            <p:cNvSpPr txBox="1"/>
            <p:nvPr/>
          </p:nvSpPr>
          <p:spPr bwMode="auto">
            <a:xfrm>
              <a:off x="1095253" y="3009154"/>
              <a:ext cx="800080" cy="276913"/>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200" b="1" spc="0" dirty="0">
                  <a:solidFill>
                    <a:schemeClr val="tx2"/>
                  </a:solidFill>
                </a:rPr>
                <a:t>添加标题</a:t>
              </a:r>
            </a:p>
          </p:txBody>
        </p:sp>
        <p:sp>
          <p:nvSpPr>
            <p:cNvPr id="15" name="矩形 1"/>
            <p:cNvSpPr>
              <a:spLocks noChangeArrowheads="1"/>
            </p:cNvSpPr>
            <p:nvPr/>
          </p:nvSpPr>
          <p:spPr bwMode="auto">
            <a:xfrm>
              <a:off x="915647" y="3390824"/>
              <a:ext cx="1878855" cy="46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6" name="组合 15"/>
          <p:cNvGrpSpPr/>
          <p:nvPr/>
        </p:nvGrpSpPr>
        <p:grpSpPr>
          <a:xfrm>
            <a:off x="2724797" y="1654770"/>
            <a:ext cx="3505064" cy="2213125"/>
            <a:chOff x="2724547" y="1560495"/>
            <a:chExt cx="3505537" cy="2003165"/>
          </a:xfrm>
        </p:grpSpPr>
        <p:sp>
          <p:nvSpPr>
            <p:cNvPr id="17" name="Freeform 779"/>
            <p:cNvSpPr/>
            <p:nvPr/>
          </p:nvSpPr>
          <p:spPr bwMode="auto">
            <a:xfrm>
              <a:off x="4165420" y="1560495"/>
              <a:ext cx="634775" cy="362415"/>
            </a:xfrm>
            <a:custGeom>
              <a:avLst/>
              <a:gdLst>
                <a:gd name="T0" fmla="*/ 145 w 289"/>
                <a:gd name="T1" fmla="*/ 0 h 165"/>
                <a:gd name="T2" fmla="*/ 0 w 289"/>
                <a:gd name="T3" fmla="*/ 165 h 165"/>
                <a:gd name="T4" fmla="*/ 289 w 289"/>
                <a:gd name="T5" fmla="*/ 165 h 165"/>
                <a:gd name="T6" fmla="*/ 145 w 289"/>
                <a:gd name="T7" fmla="*/ 0 h 165"/>
              </a:gdLst>
              <a:ahLst/>
              <a:cxnLst>
                <a:cxn ang="0">
                  <a:pos x="T0" y="T1"/>
                </a:cxn>
                <a:cxn ang="0">
                  <a:pos x="T2" y="T3"/>
                </a:cxn>
                <a:cxn ang="0">
                  <a:pos x="T4" y="T5"/>
                </a:cxn>
                <a:cxn ang="0">
                  <a:pos x="T6" y="T7"/>
                </a:cxn>
              </a:cxnLst>
              <a:rect l="0" t="0" r="r" b="b"/>
              <a:pathLst>
                <a:path w="289" h="165">
                  <a:moveTo>
                    <a:pt x="145" y="0"/>
                  </a:moveTo>
                  <a:lnTo>
                    <a:pt x="0" y="165"/>
                  </a:lnTo>
                  <a:lnTo>
                    <a:pt x="289" y="165"/>
                  </a:lnTo>
                  <a:lnTo>
                    <a:pt x="145" y="0"/>
                  </a:lnTo>
                  <a:close/>
                </a:path>
              </a:pathLst>
            </a:custGeom>
            <a:solidFill>
              <a:schemeClr val="accent1"/>
            </a:solidFill>
            <a:ln>
              <a:noFill/>
            </a:ln>
          </p:spPr>
          <p:txBody>
            <a:bodyPr/>
            <a:lstStyle/>
            <a:p>
              <a:endParaRPr lang="zh-CN" altLang="en-US" sz="1600" dirty="0">
                <a:solidFill>
                  <a:srgbClr val="FFFFFF"/>
                </a:solidFill>
              </a:endParaRPr>
            </a:p>
          </p:txBody>
        </p:sp>
        <p:sp>
          <p:nvSpPr>
            <p:cNvPr id="18" name="Freeform 780"/>
            <p:cNvSpPr/>
            <p:nvPr/>
          </p:nvSpPr>
          <p:spPr bwMode="auto">
            <a:xfrm>
              <a:off x="3686593" y="2109608"/>
              <a:ext cx="1581445" cy="364611"/>
            </a:xfrm>
            <a:custGeom>
              <a:avLst/>
              <a:gdLst>
                <a:gd name="T0" fmla="*/ 0 w 720"/>
                <a:gd name="T1" fmla="*/ 166 h 166"/>
                <a:gd name="T2" fmla="*/ 720 w 720"/>
                <a:gd name="T3" fmla="*/ 166 h 166"/>
                <a:gd name="T4" fmla="*/ 576 w 720"/>
                <a:gd name="T5" fmla="*/ 0 h 166"/>
                <a:gd name="T6" fmla="*/ 144 w 720"/>
                <a:gd name="T7" fmla="*/ 0 h 166"/>
                <a:gd name="T8" fmla="*/ 0 w 720"/>
                <a:gd name="T9" fmla="*/ 166 h 166"/>
              </a:gdLst>
              <a:ahLst/>
              <a:cxnLst>
                <a:cxn ang="0">
                  <a:pos x="T0" y="T1"/>
                </a:cxn>
                <a:cxn ang="0">
                  <a:pos x="T2" y="T3"/>
                </a:cxn>
                <a:cxn ang="0">
                  <a:pos x="T4" y="T5"/>
                </a:cxn>
                <a:cxn ang="0">
                  <a:pos x="T6" y="T7"/>
                </a:cxn>
                <a:cxn ang="0">
                  <a:pos x="T8" y="T9"/>
                </a:cxn>
              </a:cxnLst>
              <a:rect l="0" t="0" r="r" b="b"/>
              <a:pathLst>
                <a:path w="720" h="166">
                  <a:moveTo>
                    <a:pt x="0" y="166"/>
                  </a:moveTo>
                  <a:lnTo>
                    <a:pt x="720" y="166"/>
                  </a:lnTo>
                  <a:lnTo>
                    <a:pt x="576" y="0"/>
                  </a:lnTo>
                  <a:lnTo>
                    <a:pt x="144" y="0"/>
                  </a:lnTo>
                  <a:lnTo>
                    <a:pt x="0" y="166"/>
                  </a:lnTo>
                  <a:close/>
                </a:path>
              </a:pathLst>
            </a:custGeom>
            <a:solidFill>
              <a:schemeClr val="accent2"/>
            </a:solidFill>
            <a:ln>
              <a:noFill/>
            </a:ln>
          </p:spPr>
          <p:txBody>
            <a:bodyPr/>
            <a:lstStyle/>
            <a:p>
              <a:endParaRPr lang="zh-CN" altLang="en-US" sz="1600" dirty="0">
                <a:solidFill>
                  <a:srgbClr val="FFFFFF"/>
                </a:solidFill>
              </a:endParaRPr>
            </a:p>
          </p:txBody>
        </p:sp>
        <p:sp>
          <p:nvSpPr>
            <p:cNvPr id="19" name="Freeform 781"/>
            <p:cNvSpPr/>
            <p:nvPr/>
          </p:nvSpPr>
          <p:spPr bwMode="auto">
            <a:xfrm>
              <a:off x="3205569" y="2660918"/>
              <a:ext cx="2543491" cy="351432"/>
            </a:xfrm>
            <a:custGeom>
              <a:avLst/>
              <a:gdLst>
                <a:gd name="T0" fmla="*/ 0 w 1158"/>
                <a:gd name="T1" fmla="*/ 160 h 160"/>
                <a:gd name="T2" fmla="*/ 1158 w 1158"/>
                <a:gd name="T3" fmla="*/ 160 h 160"/>
                <a:gd name="T4" fmla="*/ 1014 w 1158"/>
                <a:gd name="T5" fmla="*/ 0 h 160"/>
                <a:gd name="T6" fmla="*/ 144 w 1158"/>
                <a:gd name="T7" fmla="*/ 0 h 160"/>
                <a:gd name="T8" fmla="*/ 0 w 1158"/>
                <a:gd name="T9" fmla="*/ 160 h 160"/>
              </a:gdLst>
              <a:ahLst/>
              <a:cxnLst>
                <a:cxn ang="0">
                  <a:pos x="T0" y="T1"/>
                </a:cxn>
                <a:cxn ang="0">
                  <a:pos x="T2" y="T3"/>
                </a:cxn>
                <a:cxn ang="0">
                  <a:pos x="T4" y="T5"/>
                </a:cxn>
                <a:cxn ang="0">
                  <a:pos x="T6" y="T7"/>
                </a:cxn>
                <a:cxn ang="0">
                  <a:pos x="T8" y="T9"/>
                </a:cxn>
              </a:cxnLst>
              <a:rect l="0" t="0" r="r" b="b"/>
              <a:pathLst>
                <a:path w="1158" h="160">
                  <a:moveTo>
                    <a:pt x="0" y="160"/>
                  </a:moveTo>
                  <a:lnTo>
                    <a:pt x="1158" y="160"/>
                  </a:lnTo>
                  <a:lnTo>
                    <a:pt x="1014" y="0"/>
                  </a:lnTo>
                  <a:lnTo>
                    <a:pt x="144" y="0"/>
                  </a:lnTo>
                  <a:lnTo>
                    <a:pt x="0" y="160"/>
                  </a:lnTo>
                  <a:close/>
                </a:path>
              </a:pathLst>
            </a:custGeom>
            <a:solidFill>
              <a:schemeClr val="accent3"/>
            </a:solidFill>
            <a:ln>
              <a:noFill/>
            </a:ln>
          </p:spPr>
          <p:txBody>
            <a:bodyPr/>
            <a:lstStyle/>
            <a:p>
              <a:endParaRPr lang="zh-CN" altLang="en-US" sz="1600" dirty="0">
                <a:solidFill>
                  <a:srgbClr val="FFFFFF"/>
                </a:solidFill>
              </a:endParaRPr>
            </a:p>
          </p:txBody>
        </p:sp>
        <p:sp>
          <p:nvSpPr>
            <p:cNvPr id="20" name="Freeform 782"/>
            <p:cNvSpPr/>
            <p:nvPr/>
          </p:nvSpPr>
          <p:spPr bwMode="auto">
            <a:xfrm>
              <a:off x="2724547" y="3201245"/>
              <a:ext cx="3505537" cy="362415"/>
            </a:xfrm>
            <a:custGeom>
              <a:avLst/>
              <a:gdLst>
                <a:gd name="T0" fmla="*/ 0 w 1596"/>
                <a:gd name="T1" fmla="*/ 165 h 165"/>
                <a:gd name="T2" fmla="*/ 1596 w 1596"/>
                <a:gd name="T3" fmla="*/ 165 h 165"/>
                <a:gd name="T4" fmla="*/ 1452 w 1596"/>
                <a:gd name="T5" fmla="*/ 0 h 165"/>
                <a:gd name="T6" fmla="*/ 144 w 1596"/>
                <a:gd name="T7" fmla="*/ 0 h 165"/>
                <a:gd name="T8" fmla="*/ 0 w 1596"/>
                <a:gd name="T9" fmla="*/ 165 h 165"/>
              </a:gdLst>
              <a:ahLst/>
              <a:cxnLst>
                <a:cxn ang="0">
                  <a:pos x="T0" y="T1"/>
                </a:cxn>
                <a:cxn ang="0">
                  <a:pos x="T2" y="T3"/>
                </a:cxn>
                <a:cxn ang="0">
                  <a:pos x="T4" y="T5"/>
                </a:cxn>
                <a:cxn ang="0">
                  <a:pos x="T6" y="T7"/>
                </a:cxn>
                <a:cxn ang="0">
                  <a:pos x="T8" y="T9"/>
                </a:cxn>
              </a:cxnLst>
              <a:rect l="0" t="0" r="r" b="b"/>
              <a:pathLst>
                <a:path w="1596" h="165">
                  <a:moveTo>
                    <a:pt x="0" y="165"/>
                  </a:moveTo>
                  <a:lnTo>
                    <a:pt x="1596" y="165"/>
                  </a:lnTo>
                  <a:lnTo>
                    <a:pt x="1452" y="0"/>
                  </a:lnTo>
                  <a:lnTo>
                    <a:pt x="144" y="0"/>
                  </a:lnTo>
                  <a:lnTo>
                    <a:pt x="0" y="165"/>
                  </a:lnTo>
                  <a:close/>
                </a:path>
              </a:pathLst>
            </a:custGeom>
            <a:solidFill>
              <a:schemeClr val="accent4"/>
            </a:solidFill>
            <a:ln>
              <a:noFill/>
            </a:ln>
          </p:spPr>
          <p:txBody>
            <a:bodyPr/>
            <a:lstStyle/>
            <a:p>
              <a:endParaRPr lang="zh-CN" altLang="en-US" sz="1600"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Bar dir="vert"/>
      </p:transition>
    </mc:Choice>
    <mc:Fallback xmlns="">
      <p:transition spd="slow" advClick="0" advTm="5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p:tgtEl>
                                          <p:spTgt spid="9"/>
                                        </p:tgtEl>
                                        <p:attrNameLst>
                                          <p:attrName>ppt_x</p:attrName>
                                        </p:attrNameLst>
                                      </p:cBhvr>
                                      <p:tavLst>
                                        <p:tav tm="0">
                                          <p:val>
                                            <p:strVal val="#ppt_x+#ppt_w*1.125000"/>
                                          </p:val>
                                        </p:tav>
                                        <p:tav tm="100000">
                                          <p:val>
                                            <p:strVal val="#ppt_x"/>
                                          </p:val>
                                        </p:tav>
                                      </p:tavLst>
                                    </p:anim>
                                    <p:animEffect transition="in" filter="wipe(left)">
                                      <p:cBhvr>
                                        <p:cTn id="14" dur="500"/>
                                        <p:tgtEl>
                                          <p:spTgt spid="9"/>
                                        </p:tgtEl>
                                      </p:cBhvr>
                                    </p:animEffect>
                                  </p:childTnLst>
                                </p:cTn>
                              </p:par>
                              <p:par>
                                <p:cTn id="15" presetID="1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ppt_x</p:attrName>
                                        </p:attrNameLst>
                                      </p:cBhvr>
                                      <p:tavLst>
                                        <p:tav tm="0">
                                          <p:val>
                                            <p:strVal val="#ppt_x-#ppt_w*1.125000"/>
                                          </p:val>
                                        </p:tav>
                                        <p:tav tm="100000">
                                          <p:val>
                                            <p:strVal val="#ppt_x"/>
                                          </p:val>
                                        </p:tav>
                                      </p:tavLst>
                                    </p:anim>
                                    <p:animEffect transition="in" filter="wipe(righ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949751" y="1222164"/>
            <a:ext cx="4173894" cy="2699172"/>
            <a:chOff x="949751" y="1222164"/>
            <a:chExt cx="4173894" cy="2699172"/>
          </a:xfrm>
        </p:grpSpPr>
        <p:sp>
          <p:nvSpPr>
            <p:cNvPr id="4" name="Arc 5"/>
            <p:cNvSpPr/>
            <p:nvPr/>
          </p:nvSpPr>
          <p:spPr>
            <a:xfrm rot="16200000">
              <a:off x="3148347" y="1527254"/>
              <a:ext cx="1975298" cy="1975298"/>
            </a:xfrm>
            <a:prstGeom prst="arc">
              <a:avLst>
                <a:gd name="adj1" fmla="val 10937437"/>
                <a:gd name="adj2" fmla="val 0"/>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组合 1"/>
            <p:cNvGrpSpPr/>
            <p:nvPr/>
          </p:nvGrpSpPr>
          <p:grpSpPr>
            <a:xfrm>
              <a:off x="949751" y="1222164"/>
              <a:ext cx="3466647" cy="2699172"/>
              <a:chOff x="949751" y="1222164"/>
              <a:chExt cx="3466647" cy="2699172"/>
            </a:xfrm>
          </p:grpSpPr>
          <p:sp>
            <p:nvSpPr>
              <p:cNvPr id="6" name="Freeform: Shape 7"/>
              <p:cNvSpPr/>
              <p:nvPr/>
            </p:nvSpPr>
            <p:spPr bwMode="auto">
              <a:xfrm>
                <a:off x="3716354" y="1274693"/>
                <a:ext cx="700044" cy="2646643"/>
              </a:xfrm>
              <a:custGeom>
                <a:avLst/>
                <a:gdLst>
                  <a:gd name="T0" fmla="*/ 22 w 497"/>
                  <a:gd name="T1" fmla="*/ 991 h 1879"/>
                  <a:gd name="T2" fmla="*/ 81 w 497"/>
                  <a:gd name="T3" fmla="*/ 1012 h 1879"/>
                  <a:gd name="T4" fmla="*/ 113 w 497"/>
                  <a:gd name="T5" fmla="*/ 1092 h 1879"/>
                  <a:gd name="T6" fmla="*/ 118 w 497"/>
                  <a:gd name="T7" fmla="*/ 1238 h 1879"/>
                  <a:gd name="T8" fmla="*/ 97 w 497"/>
                  <a:gd name="T9" fmla="*/ 1333 h 1879"/>
                  <a:gd name="T10" fmla="*/ 71 w 497"/>
                  <a:gd name="T11" fmla="*/ 1513 h 1879"/>
                  <a:gd name="T12" fmla="*/ 50 w 497"/>
                  <a:gd name="T13" fmla="*/ 1659 h 1879"/>
                  <a:gd name="T14" fmla="*/ 57 w 497"/>
                  <a:gd name="T15" fmla="*/ 1745 h 1879"/>
                  <a:gd name="T16" fmla="*/ 72 w 497"/>
                  <a:gd name="T17" fmla="*/ 1870 h 1879"/>
                  <a:gd name="T18" fmla="*/ 162 w 497"/>
                  <a:gd name="T19" fmla="*/ 1859 h 1879"/>
                  <a:gd name="T20" fmla="*/ 158 w 497"/>
                  <a:gd name="T21" fmla="*/ 1721 h 1879"/>
                  <a:gd name="T22" fmla="*/ 184 w 497"/>
                  <a:gd name="T23" fmla="*/ 1600 h 1879"/>
                  <a:gd name="T24" fmla="*/ 231 w 497"/>
                  <a:gd name="T25" fmla="*/ 1327 h 1879"/>
                  <a:gd name="T26" fmla="*/ 262 w 497"/>
                  <a:gd name="T27" fmla="*/ 1211 h 1879"/>
                  <a:gd name="T28" fmla="*/ 249 w 497"/>
                  <a:gd name="T29" fmla="*/ 1379 h 1879"/>
                  <a:gd name="T30" fmla="*/ 247 w 497"/>
                  <a:gd name="T31" fmla="*/ 1506 h 1879"/>
                  <a:gd name="T32" fmla="*/ 247 w 497"/>
                  <a:gd name="T33" fmla="*/ 1619 h 1879"/>
                  <a:gd name="T34" fmla="*/ 242 w 497"/>
                  <a:gd name="T35" fmla="*/ 1725 h 1879"/>
                  <a:gd name="T36" fmla="*/ 352 w 497"/>
                  <a:gd name="T37" fmla="*/ 1759 h 1879"/>
                  <a:gd name="T38" fmla="*/ 493 w 497"/>
                  <a:gd name="T39" fmla="*/ 1756 h 1879"/>
                  <a:gd name="T40" fmla="*/ 439 w 497"/>
                  <a:gd name="T41" fmla="*/ 1718 h 1879"/>
                  <a:gd name="T42" fmla="*/ 358 w 497"/>
                  <a:gd name="T43" fmla="*/ 1642 h 1879"/>
                  <a:gd name="T44" fmla="*/ 346 w 497"/>
                  <a:gd name="T45" fmla="*/ 1564 h 1879"/>
                  <a:gd name="T46" fmla="*/ 384 w 497"/>
                  <a:gd name="T47" fmla="*/ 1415 h 1879"/>
                  <a:gd name="T48" fmla="*/ 419 w 497"/>
                  <a:gd name="T49" fmla="*/ 1170 h 1879"/>
                  <a:gd name="T50" fmla="*/ 459 w 497"/>
                  <a:gd name="T51" fmla="*/ 999 h 1879"/>
                  <a:gd name="T52" fmla="*/ 485 w 497"/>
                  <a:gd name="T53" fmla="*/ 913 h 1879"/>
                  <a:gd name="T54" fmla="*/ 454 w 497"/>
                  <a:gd name="T55" fmla="*/ 699 h 1879"/>
                  <a:gd name="T56" fmla="*/ 450 w 497"/>
                  <a:gd name="T57" fmla="*/ 447 h 1879"/>
                  <a:gd name="T58" fmla="*/ 382 w 497"/>
                  <a:gd name="T59" fmla="*/ 354 h 1879"/>
                  <a:gd name="T60" fmla="*/ 398 w 497"/>
                  <a:gd name="T61" fmla="*/ 461 h 1879"/>
                  <a:gd name="T62" fmla="*/ 428 w 497"/>
                  <a:gd name="T63" fmla="*/ 798 h 1879"/>
                  <a:gd name="T64" fmla="*/ 386 w 497"/>
                  <a:gd name="T65" fmla="*/ 760 h 1879"/>
                  <a:gd name="T66" fmla="*/ 382 w 497"/>
                  <a:gd name="T67" fmla="*/ 456 h 1879"/>
                  <a:gd name="T68" fmla="*/ 331 w 497"/>
                  <a:gd name="T69" fmla="*/ 315 h 1879"/>
                  <a:gd name="T70" fmla="*/ 372 w 497"/>
                  <a:gd name="T71" fmla="*/ 217 h 1879"/>
                  <a:gd name="T72" fmla="*/ 390 w 497"/>
                  <a:gd name="T73" fmla="*/ 129 h 1879"/>
                  <a:gd name="T74" fmla="*/ 392 w 497"/>
                  <a:gd name="T75" fmla="*/ 86 h 1879"/>
                  <a:gd name="T76" fmla="*/ 392 w 497"/>
                  <a:gd name="T77" fmla="*/ 63 h 1879"/>
                  <a:gd name="T78" fmla="*/ 373 w 497"/>
                  <a:gd name="T79" fmla="*/ 34 h 1879"/>
                  <a:gd name="T80" fmla="*/ 350 w 497"/>
                  <a:gd name="T81" fmla="*/ 21 h 1879"/>
                  <a:gd name="T82" fmla="*/ 329 w 497"/>
                  <a:gd name="T83" fmla="*/ 5 h 1879"/>
                  <a:gd name="T84" fmla="*/ 320 w 497"/>
                  <a:gd name="T85" fmla="*/ 6 h 1879"/>
                  <a:gd name="T86" fmla="*/ 310 w 497"/>
                  <a:gd name="T87" fmla="*/ 1 h 1879"/>
                  <a:gd name="T88" fmla="*/ 289 w 497"/>
                  <a:gd name="T89" fmla="*/ 10 h 1879"/>
                  <a:gd name="T90" fmla="*/ 268 w 497"/>
                  <a:gd name="T91" fmla="*/ 28 h 1879"/>
                  <a:gd name="T92" fmla="*/ 228 w 497"/>
                  <a:gd name="T93" fmla="*/ 57 h 1879"/>
                  <a:gd name="T94" fmla="*/ 206 w 497"/>
                  <a:gd name="T95" fmla="*/ 99 h 1879"/>
                  <a:gd name="T96" fmla="*/ 208 w 497"/>
                  <a:gd name="T97" fmla="*/ 136 h 1879"/>
                  <a:gd name="T98" fmla="*/ 233 w 497"/>
                  <a:gd name="T99" fmla="*/ 210 h 1879"/>
                  <a:gd name="T100" fmla="*/ 314 w 497"/>
                  <a:gd name="T101" fmla="*/ 318 h 1879"/>
                  <a:gd name="T102" fmla="*/ 335 w 497"/>
                  <a:gd name="T103" fmla="*/ 527 h 1879"/>
                  <a:gd name="T104" fmla="*/ 210 w 497"/>
                  <a:gd name="T105" fmla="*/ 287 h 1879"/>
                  <a:gd name="T106" fmla="*/ 73 w 497"/>
                  <a:gd name="T107" fmla="*/ 341 h 1879"/>
                  <a:gd name="T108" fmla="*/ 42 w 497"/>
                  <a:gd name="T109" fmla="*/ 479 h 1879"/>
                  <a:gd name="T110" fmla="*/ 32 w 497"/>
                  <a:gd name="T111" fmla="*/ 598 h 1879"/>
                  <a:gd name="T112" fmla="*/ 21 w 497"/>
                  <a:gd name="T113" fmla="*/ 704 h 1879"/>
                  <a:gd name="T114" fmla="*/ 298 w 497"/>
                  <a:gd name="T115" fmla="*/ 12 h 1879"/>
                  <a:gd name="T116" fmla="*/ 104 w 497"/>
                  <a:gd name="T117" fmla="*/ 985 h 1879"/>
                  <a:gd name="T118" fmla="*/ 113 w 497"/>
                  <a:gd name="T119" fmla="*/ 772 h 1879"/>
                  <a:gd name="T120" fmla="*/ 252 w 497"/>
                  <a:gd name="T121" fmla="*/ 1005 h 1879"/>
                  <a:gd name="T122" fmla="*/ 124 w 497"/>
                  <a:gd name="T123" fmla="*/ 958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7" h="1879">
                    <a:moveTo>
                      <a:pt x="0" y="933"/>
                    </a:moveTo>
                    <a:lnTo>
                      <a:pt x="0" y="933"/>
                    </a:lnTo>
                    <a:lnTo>
                      <a:pt x="10" y="931"/>
                    </a:lnTo>
                    <a:lnTo>
                      <a:pt x="10" y="931"/>
                    </a:lnTo>
                    <a:lnTo>
                      <a:pt x="10" y="933"/>
                    </a:lnTo>
                    <a:lnTo>
                      <a:pt x="11" y="936"/>
                    </a:lnTo>
                    <a:lnTo>
                      <a:pt x="16" y="938"/>
                    </a:lnTo>
                    <a:lnTo>
                      <a:pt x="16" y="938"/>
                    </a:lnTo>
                    <a:lnTo>
                      <a:pt x="19" y="941"/>
                    </a:lnTo>
                    <a:lnTo>
                      <a:pt x="20" y="944"/>
                    </a:lnTo>
                    <a:lnTo>
                      <a:pt x="20" y="944"/>
                    </a:lnTo>
                    <a:lnTo>
                      <a:pt x="20" y="973"/>
                    </a:lnTo>
                    <a:lnTo>
                      <a:pt x="20" y="973"/>
                    </a:lnTo>
                    <a:lnTo>
                      <a:pt x="20" y="983"/>
                    </a:lnTo>
                    <a:lnTo>
                      <a:pt x="22" y="991"/>
                    </a:lnTo>
                    <a:lnTo>
                      <a:pt x="22" y="991"/>
                    </a:lnTo>
                    <a:lnTo>
                      <a:pt x="25" y="995"/>
                    </a:lnTo>
                    <a:lnTo>
                      <a:pt x="29" y="999"/>
                    </a:lnTo>
                    <a:lnTo>
                      <a:pt x="29" y="999"/>
                    </a:lnTo>
                    <a:lnTo>
                      <a:pt x="39" y="1006"/>
                    </a:lnTo>
                    <a:lnTo>
                      <a:pt x="50" y="1011"/>
                    </a:lnTo>
                    <a:lnTo>
                      <a:pt x="50" y="1011"/>
                    </a:lnTo>
                    <a:lnTo>
                      <a:pt x="53" y="1012"/>
                    </a:lnTo>
                    <a:lnTo>
                      <a:pt x="57" y="1011"/>
                    </a:lnTo>
                    <a:lnTo>
                      <a:pt x="57" y="1011"/>
                    </a:lnTo>
                    <a:lnTo>
                      <a:pt x="61" y="1011"/>
                    </a:lnTo>
                    <a:lnTo>
                      <a:pt x="63" y="1011"/>
                    </a:lnTo>
                    <a:lnTo>
                      <a:pt x="63" y="1011"/>
                    </a:lnTo>
                    <a:lnTo>
                      <a:pt x="72" y="1014"/>
                    </a:lnTo>
                    <a:lnTo>
                      <a:pt x="77" y="1014"/>
                    </a:lnTo>
                    <a:lnTo>
                      <a:pt x="81" y="1012"/>
                    </a:lnTo>
                    <a:lnTo>
                      <a:pt x="81" y="1012"/>
                    </a:lnTo>
                    <a:lnTo>
                      <a:pt x="84" y="1012"/>
                    </a:lnTo>
                    <a:lnTo>
                      <a:pt x="84" y="1012"/>
                    </a:lnTo>
                    <a:lnTo>
                      <a:pt x="91" y="1014"/>
                    </a:lnTo>
                    <a:lnTo>
                      <a:pt x="91" y="1014"/>
                    </a:lnTo>
                    <a:lnTo>
                      <a:pt x="99" y="1012"/>
                    </a:lnTo>
                    <a:lnTo>
                      <a:pt x="107" y="1014"/>
                    </a:lnTo>
                    <a:lnTo>
                      <a:pt x="107" y="1014"/>
                    </a:lnTo>
                    <a:lnTo>
                      <a:pt x="110" y="1014"/>
                    </a:lnTo>
                    <a:lnTo>
                      <a:pt x="114" y="1012"/>
                    </a:lnTo>
                    <a:lnTo>
                      <a:pt x="114" y="1012"/>
                    </a:lnTo>
                    <a:lnTo>
                      <a:pt x="113" y="1022"/>
                    </a:lnTo>
                    <a:lnTo>
                      <a:pt x="113" y="1022"/>
                    </a:lnTo>
                    <a:lnTo>
                      <a:pt x="112" y="1052"/>
                    </a:lnTo>
                    <a:lnTo>
                      <a:pt x="112" y="1052"/>
                    </a:lnTo>
                    <a:lnTo>
                      <a:pt x="113" y="1092"/>
                    </a:lnTo>
                    <a:lnTo>
                      <a:pt x="113" y="1092"/>
                    </a:lnTo>
                    <a:lnTo>
                      <a:pt x="114" y="1125"/>
                    </a:lnTo>
                    <a:lnTo>
                      <a:pt x="114" y="1125"/>
                    </a:lnTo>
                    <a:lnTo>
                      <a:pt x="118" y="1169"/>
                    </a:lnTo>
                    <a:lnTo>
                      <a:pt x="118" y="1169"/>
                    </a:lnTo>
                    <a:lnTo>
                      <a:pt x="119" y="1191"/>
                    </a:lnTo>
                    <a:lnTo>
                      <a:pt x="119" y="1191"/>
                    </a:lnTo>
                    <a:lnTo>
                      <a:pt x="119" y="1200"/>
                    </a:lnTo>
                    <a:lnTo>
                      <a:pt x="118" y="1208"/>
                    </a:lnTo>
                    <a:lnTo>
                      <a:pt x="118" y="1208"/>
                    </a:lnTo>
                    <a:lnTo>
                      <a:pt x="119" y="1216"/>
                    </a:lnTo>
                    <a:lnTo>
                      <a:pt x="120" y="1223"/>
                    </a:lnTo>
                    <a:lnTo>
                      <a:pt x="120" y="1223"/>
                    </a:lnTo>
                    <a:lnTo>
                      <a:pt x="120" y="1227"/>
                    </a:lnTo>
                    <a:lnTo>
                      <a:pt x="119" y="1231"/>
                    </a:lnTo>
                    <a:lnTo>
                      <a:pt x="118" y="1238"/>
                    </a:lnTo>
                    <a:lnTo>
                      <a:pt x="118" y="1238"/>
                    </a:lnTo>
                    <a:lnTo>
                      <a:pt x="118" y="1260"/>
                    </a:lnTo>
                    <a:lnTo>
                      <a:pt x="118" y="1260"/>
                    </a:lnTo>
                    <a:lnTo>
                      <a:pt x="118" y="1268"/>
                    </a:lnTo>
                    <a:lnTo>
                      <a:pt x="118" y="1268"/>
                    </a:lnTo>
                    <a:lnTo>
                      <a:pt x="117" y="1271"/>
                    </a:lnTo>
                    <a:lnTo>
                      <a:pt x="115" y="1276"/>
                    </a:lnTo>
                    <a:lnTo>
                      <a:pt x="115" y="1276"/>
                    </a:lnTo>
                    <a:lnTo>
                      <a:pt x="115" y="1285"/>
                    </a:lnTo>
                    <a:lnTo>
                      <a:pt x="115" y="1294"/>
                    </a:lnTo>
                    <a:lnTo>
                      <a:pt x="112" y="1312"/>
                    </a:lnTo>
                    <a:lnTo>
                      <a:pt x="112" y="1312"/>
                    </a:lnTo>
                    <a:lnTo>
                      <a:pt x="109" y="1317"/>
                    </a:lnTo>
                    <a:lnTo>
                      <a:pt x="105" y="1321"/>
                    </a:lnTo>
                    <a:lnTo>
                      <a:pt x="105" y="1321"/>
                    </a:lnTo>
                    <a:lnTo>
                      <a:pt x="101" y="1327"/>
                    </a:lnTo>
                    <a:lnTo>
                      <a:pt x="97" y="1333"/>
                    </a:lnTo>
                    <a:lnTo>
                      <a:pt x="94" y="1340"/>
                    </a:lnTo>
                    <a:lnTo>
                      <a:pt x="93" y="1347"/>
                    </a:lnTo>
                    <a:lnTo>
                      <a:pt x="93" y="1347"/>
                    </a:lnTo>
                    <a:lnTo>
                      <a:pt x="91" y="1366"/>
                    </a:lnTo>
                    <a:lnTo>
                      <a:pt x="88" y="1384"/>
                    </a:lnTo>
                    <a:lnTo>
                      <a:pt x="88" y="1384"/>
                    </a:lnTo>
                    <a:lnTo>
                      <a:pt x="86" y="1395"/>
                    </a:lnTo>
                    <a:lnTo>
                      <a:pt x="82" y="1407"/>
                    </a:lnTo>
                    <a:lnTo>
                      <a:pt x="82" y="1407"/>
                    </a:lnTo>
                    <a:lnTo>
                      <a:pt x="78" y="1421"/>
                    </a:lnTo>
                    <a:lnTo>
                      <a:pt x="76" y="1438"/>
                    </a:lnTo>
                    <a:lnTo>
                      <a:pt x="76" y="1438"/>
                    </a:lnTo>
                    <a:lnTo>
                      <a:pt x="73" y="1459"/>
                    </a:lnTo>
                    <a:lnTo>
                      <a:pt x="72" y="1481"/>
                    </a:lnTo>
                    <a:lnTo>
                      <a:pt x="72" y="1481"/>
                    </a:lnTo>
                    <a:lnTo>
                      <a:pt x="71" y="1513"/>
                    </a:lnTo>
                    <a:lnTo>
                      <a:pt x="71" y="1513"/>
                    </a:lnTo>
                    <a:lnTo>
                      <a:pt x="71" y="1542"/>
                    </a:lnTo>
                    <a:lnTo>
                      <a:pt x="71" y="1542"/>
                    </a:lnTo>
                    <a:lnTo>
                      <a:pt x="73" y="1554"/>
                    </a:lnTo>
                    <a:lnTo>
                      <a:pt x="73" y="1554"/>
                    </a:lnTo>
                    <a:lnTo>
                      <a:pt x="73" y="1563"/>
                    </a:lnTo>
                    <a:lnTo>
                      <a:pt x="71" y="1571"/>
                    </a:lnTo>
                    <a:lnTo>
                      <a:pt x="66" y="1586"/>
                    </a:lnTo>
                    <a:lnTo>
                      <a:pt x="66" y="1586"/>
                    </a:lnTo>
                    <a:lnTo>
                      <a:pt x="61" y="1599"/>
                    </a:lnTo>
                    <a:lnTo>
                      <a:pt x="57" y="1611"/>
                    </a:lnTo>
                    <a:lnTo>
                      <a:pt x="52" y="1637"/>
                    </a:lnTo>
                    <a:lnTo>
                      <a:pt x="52" y="1637"/>
                    </a:lnTo>
                    <a:lnTo>
                      <a:pt x="50" y="1648"/>
                    </a:lnTo>
                    <a:lnTo>
                      <a:pt x="50" y="1659"/>
                    </a:lnTo>
                    <a:lnTo>
                      <a:pt x="50" y="1659"/>
                    </a:lnTo>
                    <a:lnTo>
                      <a:pt x="47" y="1678"/>
                    </a:lnTo>
                    <a:lnTo>
                      <a:pt x="47" y="1678"/>
                    </a:lnTo>
                    <a:lnTo>
                      <a:pt x="47" y="1687"/>
                    </a:lnTo>
                    <a:lnTo>
                      <a:pt x="48" y="1694"/>
                    </a:lnTo>
                    <a:lnTo>
                      <a:pt x="53" y="1710"/>
                    </a:lnTo>
                    <a:lnTo>
                      <a:pt x="53" y="1710"/>
                    </a:lnTo>
                    <a:lnTo>
                      <a:pt x="58" y="1725"/>
                    </a:lnTo>
                    <a:lnTo>
                      <a:pt x="58" y="1725"/>
                    </a:lnTo>
                    <a:lnTo>
                      <a:pt x="58" y="1725"/>
                    </a:lnTo>
                    <a:lnTo>
                      <a:pt x="58" y="1725"/>
                    </a:lnTo>
                    <a:lnTo>
                      <a:pt x="62" y="1729"/>
                    </a:lnTo>
                    <a:lnTo>
                      <a:pt x="62" y="1730"/>
                    </a:lnTo>
                    <a:lnTo>
                      <a:pt x="61" y="1733"/>
                    </a:lnTo>
                    <a:lnTo>
                      <a:pt x="61" y="1733"/>
                    </a:lnTo>
                    <a:lnTo>
                      <a:pt x="58" y="1739"/>
                    </a:lnTo>
                    <a:lnTo>
                      <a:pt x="57" y="1745"/>
                    </a:lnTo>
                    <a:lnTo>
                      <a:pt x="57" y="1756"/>
                    </a:lnTo>
                    <a:lnTo>
                      <a:pt x="57" y="1756"/>
                    </a:lnTo>
                    <a:lnTo>
                      <a:pt x="55" y="1775"/>
                    </a:lnTo>
                    <a:lnTo>
                      <a:pt x="55" y="1775"/>
                    </a:lnTo>
                    <a:lnTo>
                      <a:pt x="52" y="1795"/>
                    </a:lnTo>
                    <a:lnTo>
                      <a:pt x="52" y="1795"/>
                    </a:lnTo>
                    <a:lnTo>
                      <a:pt x="50" y="1812"/>
                    </a:lnTo>
                    <a:lnTo>
                      <a:pt x="47" y="1828"/>
                    </a:lnTo>
                    <a:lnTo>
                      <a:pt x="47" y="1828"/>
                    </a:lnTo>
                    <a:lnTo>
                      <a:pt x="46" y="1833"/>
                    </a:lnTo>
                    <a:lnTo>
                      <a:pt x="47" y="1838"/>
                    </a:lnTo>
                    <a:lnTo>
                      <a:pt x="50" y="1848"/>
                    </a:lnTo>
                    <a:lnTo>
                      <a:pt x="50" y="1848"/>
                    </a:lnTo>
                    <a:lnTo>
                      <a:pt x="56" y="1857"/>
                    </a:lnTo>
                    <a:lnTo>
                      <a:pt x="63" y="1864"/>
                    </a:lnTo>
                    <a:lnTo>
                      <a:pt x="72" y="1870"/>
                    </a:lnTo>
                    <a:lnTo>
                      <a:pt x="82" y="1875"/>
                    </a:lnTo>
                    <a:lnTo>
                      <a:pt x="82" y="1875"/>
                    </a:lnTo>
                    <a:lnTo>
                      <a:pt x="89" y="1878"/>
                    </a:lnTo>
                    <a:lnTo>
                      <a:pt x="97" y="1878"/>
                    </a:lnTo>
                    <a:lnTo>
                      <a:pt x="97" y="1878"/>
                    </a:lnTo>
                    <a:lnTo>
                      <a:pt x="112" y="1879"/>
                    </a:lnTo>
                    <a:lnTo>
                      <a:pt x="128" y="1879"/>
                    </a:lnTo>
                    <a:lnTo>
                      <a:pt x="128" y="1879"/>
                    </a:lnTo>
                    <a:lnTo>
                      <a:pt x="140" y="1878"/>
                    </a:lnTo>
                    <a:lnTo>
                      <a:pt x="146" y="1876"/>
                    </a:lnTo>
                    <a:lnTo>
                      <a:pt x="153" y="1873"/>
                    </a:lnTo>
                    <a:lnTo>
                      <a:pt x="153" y="1873"/>
                    </a:lnTo>
                    <a:lnTo>
                      <a:pt x="156" y="1870"/>
                    </a:lnTo>
                    <a:lnTo>
                      <a:pt x="160" y="1868"/>
                    </a:lnTo>
                    <a:lnTo>
                      <a:pt x="161" y="1864"/>
                    </a:lnTo>
                    <a:lnTo>
                      <a:pt x="162" y="1859"/>
                    </a:lnTo>
                    <a:lnTo>
                      <a:pt x="162" y="1859"/>
                    </a:lnTo>
                    <a:lnTo>
                      <a:pt x="162" y="1848"/>
                    </a:lnTo>
                    <a:lnTo>
                      <a:pt x="161" y="1835"/>
                    </a:lnTo>
                    <a:lnTo>
                      <a:pt x="161" y="1835"/>
                    </a:lnTo>
                    <a:lnTo>
                      <a:pt x="159" y="1819"/>
                    </a:lnTo>
                    <a:lnTo>
                      <a:pt x="156" y="1803"/>
                    </a:lnTo>
                    <a:lnTo>
                      <a:pt x="156" y="1803"/>
                    </a:lnTo>
                    <a:lnTo>
                      <a:pt x="150" y="1767"/>
                    </a:lnTo>
                    <a:lnTo>
                      <a:pt x="150" y="1767"/>
                    </a:lnTo>
                    <a:lnTo>
                      <a:pt x="149" y="1736"/>
                    </a:lnTo>
                    <a:lnTo>
                      <a:pt x="149" y="1736"/>
                    </a:lnTo>
                    <a:lnTo>
                      <a:pt x="153" y="1736"/>
                    </a:lnTo>
                    <a:lnTo>
                      <a:pt x="154" y="1734"/>
                    </a:lnTo>
                    <a:lnTo>
                      <a:pt x="155" y="1729"/>
                    </a:lnTo>
                    <a:lnTo>
                      <a:pt x="155" y="1729"/>
                    </a:lnTo>
                    <a:lnTo>
                      <a:pt x="158" y="1721"/>
                    </a:lnTo>
                    <a:lnTo>
                      <a:pt x="161" y="1716"/>
                    </a:lnTo>
                    <a:lnTo>
                      <a:pt x="169" y="1704"/>
                    </a:lnTo>
                    <a:lnTo>
                      <a:pt x="169" y="1704"/>
                    </a:lnTo>
                    <a:lnTo>
                      <a:pt x="174" y="1694"/>
                    </a:lnTo>
                    <a:lnTo>
                      <a:pt x="179" y="1684"/>
                    </a:lnTo>
                    <a:lnTo>
                      <a:pt x="181" y="1673"/>
                    </a:lnTo>
                    <a:lnTo>
                      <a:pt x="184" y="1662"/>
                    </a:lnTo>
                    <a:lnTo>
                      <a:pt x="184" y="1662"/>
                    </a:lnTo>
                    <a:lnTo>
                      <a:pt x="184" y="1658"/>
                    </a:lnTo>
                    <a:lnTo>
                      <a:pt x="180" y="1656"/>
                    </a:lnTo>
                    <a:lnTo>
                      <a:pt x="180" y="1656"/>
                    </a:lnTo>
                    <a:lnTo>
                      <a:pt x="179" y="1652"/>
                    </a:lnTo>
                    <a:lnTo>
                      <a:pt x="177" y="1650"/>
                    </a:lnTo>
                    <a:lnTo>
                      <a:pt x="177" y="1647"/>
                    </a:lnTo>
                    <a:lnTo>
                      <a:pt x="177" y="1647"/>
                    </a:lnTo>
                    <a:lnTo>
                      <a:pt x="184" y="1600"/>
                    </a:lnTo>
                    <a:lnTo>
                      <a:pt x="184" y="1600"/>
                    </a:lnTo>
                    <a:lnTo>
                      <a:pt x="189" y="1558"/>
                    </a:lnTo>
                    <a:lnTo>
                      <a:pt x="189" y="1558"/>
                    </a:lnTo>
                    <a:lnTo>
                      <a:pt x="195" y="1531"/>
                    </a:lnTo>
                    <a:lnTo>
                      <a:pt x="195" y="1531"/>
                    </a:lnTo>
                    <a:lnTo>
                      <a:pt x="201" y="1492"/>
                    </a:lnTo>
                    <a:lnTo>
                      <a:pt x="201" y="1492"/>
                    </a:lnTo>
                    <a:lnTo>
                      <a:pt x="207" y="1461"/>
                    </a:lnTo>
                    <a:lnTo>
                      <a:pt x="207" y="1461"/>
                    </a:lnTo>
                    <a:lnTo>
                      <a:pt x="213" y="1421"/>
                    </a:lnTo>
                    <a:lnTo>
                      <a:pt x="213" y="1421"/>
                    </a:lnTo>
                    <a:lnTo>
                      <a:pt x="223" y="1379"/>
                    </a:lnTo>
                    <a:lnTo>
                      <a:pt x="223" y="1379"/>
                    </a:lnTo>
                    <a:lnTo>
                      <a:pt x="227" y="1352"/>
                    </a:lnTo>
                    <a:lnTo>
                      <a:pt x="227" y="1352"/>
                    </a:lnTo>
                    <a:lnTo>
                      <a:pt x="231" y="1327"/>
                    </a:lnTo>
                    <a:lnTo>
                      <a:pt x="231" y="1327"/>
                    </a:lnTo>
                    <a:lnTo>
                      <a:pt x="237" y="1288"/>
                    </a:lnTo>
                    <a:lnTo>
                      <a:pt x="237" y="1288"/>
                    </a:lnTo>
                    <a:lnTo>
                      <a:pt x="239" y="1275"/>
                    </a:lnTo>
                    <a:lnTo>
                      <a:pt x="242" y="1263"/>
                    </a:lnTo>
                    <a:lnTo>
                      <a:pt x="249" y="1240"/>
                    </a:lnTo>
                    <a:lnTo>
                      <a:pt x="249" y="1240"/>
                    </a:lnTo>
                    <a:lnTo>
                      <a:pt x="253" y="1227"/>
                    </a:lnTo>
                    <a:lnTo>
                      <a:pt x="255" y="1213"/>
                    </a:lnTo>
                    <a:lnTo>
                      <a:pt x="255" y="1213"/>
                    </a:lnTo>
                    <a:lnTo>
                      <a:pt x="260" y="1180"/>
                    </a:lnTo>
                    <a:lnTo>
                      <a:pt x="260" y="1180"/>
                    </a:lnTo>
                    <a:lnTo>
                      <a:pt x="263" y="1187"/>
                    </a:lnTo>
                    <a:lnTo>
                      <a:pt x="263" y="1196"/>
                    </a:lnTo>
                    <a:lnTo>
                      <a:pt x="263" y="1203"/>
                    </a:lnTo>
                    <a:lnTo>
                      <a:pt x="262" y="1211"/>
                    </a:lnTo>
                    <a:lnTo>
                      <a:pt x="262" y="1211"/>
                    </a:lnTo>
                    <a:lnTo>
                      <a:pt x="258" y="1236"/>
                    </a:lnTo>
                    <a:lnTo>
                      <a:pt x="257" y="1248"/>
                    </a:lnTo>
                    <a:lnTo>
                      <a:pt x="257" y="1260"/>
                    </a:lnTo>
                    <a:lnTo>
                      <a:pt x="257" y="1260"/>
                    </a:lnTo>
                    <a:lnTo>
                      <a:pt x="257" y="1283"/>
                    </a:lnTo>
                    <a:lnTo>
                      <a:pt x="257" y="1283"/>
                    </a:lnTo>
                    <a:lnTo>
                      <a:pt x="258" y="1294"/>
                    </a:lnTo>
                    <a:lnTo>
                      <a:pt x="258" y="1294"/>
                    </a:lnTo>
                    <a:lnTo>
                      <a:pt x="254" y="1321"/>
                    </a:lnTo>
                    <a:lnTo>
                      <a:pt x="254" y="1321"/>
                    </a:lnTo>
                    <a:lnTo>
                      <a:pt x="253" y="1337"/>
                    </a:lnTo>
                    <a:lnTo>
                      <a:pt x="253" y="1337"/>
                    </a:lnTo>
                    <a:lnTo>
                      <a:pt x="250" y="1357"/>
                    </a:lnTo>
                    <a:lnTo>
                      <a:pt x="250" y="1357"/>
                    </a:lnTo>
                    <a:lnTo>
                      <a:pt x="249" y="1379"/>
                    </a:lnTo>
                    <a:lnTo>
                      <a:pt x="249" y="1379"/>
                    </a:lnTo>
                    <a:lnTo>
                      <a:pt x="249" y="1388"/>
                    </a:lnTo>
                    <a:lnTo>
                      <a:pt x="249" y="1388"/>
                    </a:lnTo>
                    <a:lnTo>
                      <a:pt x="249" y="1405"/>
                    </a:lnTo>
                    <a:lnTo>
                      <a:pt x="249" y="1423"/>
                    </a:lnTo>
                    <a:lnTo>
                      <a:pt x="249" y="1423"/>
                    </a:lnTo>
                    <a:lnTo>
                      <a:pt x="250" y="1434"/>
                    </a:lnTo>
                    <a:lnTo>
                      <a:pt x="253" y="1446"/>
                    </a:lnTo>
                    <a:lnTo>
                      <a:pt x="253" y="1446"/>
                    </a:lnTo>
                    <a:lnTo>
                      <a:pt x="253" y="1454"/>
                    </a:lnTo>
                    <a:lnTo>
                      <a:pt x="252" y="1461"/>
                    </a:lnTo>
                    <a:lnTo>
                      <a:pt x="252" y="1461"/>
                    </a:lnTo>
                    <a:lnTo>
                      <a:pt x="250" y="1481"/>
                    </a:lnTo>
                    <a:lnTo>
                      <a:pt x="250" y="1481"/>
                    </a:lnTo>
                    <a:lnTo>
                      <a:pt x="247" y="1506"/>
                    </a:lnTo>
                    <a:lnTo>
                      <a:pt x="247" y="1506"/>
                    </a:lnTo>
                    <a:lnTo>
                      <a:pt x="247" y="1527"/>
                    </a:lnTo>
                    <a:lnTo>
                      <a:pt x="247" y="1527"/>
                    </a:lnTo>
                    <a:lnTo>
                      <a:pt x="247" y="1540"/>
                    </a:lnTo>
                    <a:lnTo>
                      <a:pt x="247" y="1554"/>
                    </a:lnTo>
                    <a:lnTo>
                      <a:pt x="247" y="1554"/>
                    </a:lnTo>
                    <a:lnTo>
                      <a:pt x="246" y="1564"/>
                    </a:lnTo>
                    <a:lnTo>
                      <a:pt x="242" y="1573"/>
                    </a:lnTo>
                    <a:lnTo>
                      <a:pt x="242" y="1573"/>
                    </a:lnTo>
                    <a:lnTo>
                      <a:pt x="233" y="1595"/>
                    </a:lnTo>
                    <a:lnTo>
                      <a:pt x="233" y="1595"/>
                    </a:lnTo>
                    <a:lnTo>
                      <a:pt x="233" y="1599"/>
                    </a:lnTo>
                    <a:lnTo>
                      <a:pt x="233" y="1602"/>
                    </a:lnTo>
                    <a:lnTo>
                      <a:pt x="236" y="1606"/>
                    </a:lnTo>
                    <a:lnTo>
                      <a:pt x="238" y="1609"/>
                    </a:lnTo>
                    <a:lnTo>
                      <a:pt x="238" y="1609"/>
                    </a:lnTo>
                    <a:lnTo>
                      <a:pt x="247" y="1619"/>
                    </a:lnTo>
                    <a:lnTo>
                      <a:pt x="247" y="1619"/>
                    </a:lnTo>
                    <a:lnTo>
                      <a:pt x="249" y="1622"/>
                    </a:lnTo>
                    <a:lnTo>
                      <a:pt x="250" y="1627"/>
                    </a:lnTo>
                    <a:lnTo>
                      <a:pt x="250" y="1632"/>
                    </a:lnTo>
                    <a:lnTo>
                      <a:pt x="249" y="1637"/>
                    </a:lnTo>
                    <a:lnTo>
                      <a:pt x="249" y="1637"/>
                    </a:lnTo>
                    <a:lnTo>
                      <a:pt x="244" y="1658"/>
                    </a:lnTo>
                    <a:lnTo>
                      <a:pt x="244" y="1658"/>
                    </a:lnTo>
                    <a:lnTo>
                      <a:pt x="239" y="1687"/>
                    </a:lnTo>
                    <a:lnTo>
                      <a:pt x="239" y="1687"/>
                    </a:lnTo>
                    <a:lnTo>
                      <a:pt x="239" y="1709"/>
                    </a:lnTo>
                    <a:lnTo>
                      <a:pt x="239" y="1709"/>
                    </a:lnTo>
                    <a:lnTo>
                      <a:pt x="239" y="1715"/>
                    </a:lnTo>
                    <a:lnTo>
                      <a:pt x="241" y="1721"/>
                    </a:lnTo>
                    <a:lnTo>
                      <a:pt x="241" y="1721"/>
                    </a:lnTo>
                    <a:lnTo>
                      <a:pt x="242" y="1725"/>
                    </a:lnTo>
                    <a:lnTo>
                      <a:pt x="244" y="1728"/>
                    </a:lnTo>
                    <a:lnTo>
                      <a:pt x="244" y="1728"/>
                    </a:lnTo>
                    <a:lnTo>
                      <a:pt x="259" y="1733"/>
                    </a:lnTo>
                    <a:lnTo>
                      <a:pt x="274" y="1738"/>
                    </a:lnTo>
                    <a:lnTo>
                      <a:pt x="274" y="1738"/>
                    </a:lnTo>
                    <a:lnTo>
                      <a:pt x="285" y="1740"/>
                    </a:lnTo>
                    <a:lnTo>
                      <a:pt x="298" y="1741"/>
                    </a:lnTo>
                    <a:lnTo>
                      <a:pt x="298" y="1741"/>
                    </a:lnTo>
                    <a:lnTo>
                      <a:pt x="300" y="1741"/>
                    </a:lnTo>
                    <a:lnTo>
                      <a:pt x="300" y="1741"/>
                    </a:lnTo>
                    <a:lnTo>
                      <a:pt x="303" y="1726"/>
                    </a:lnTo>
                    <a:lnTo>
                      <a:pt x="303" y="1726"/>
                    </a:lnTo>
                    <a:lnTo>
                      <a:pt x="332" y="1746"/>
                    </a:lnTo>
                    <a:lnTo>
                      <a:pt x="332" y="1746"/>
                    </a:lnTo>
                    <a:lnTo>
                      <a:pt x="342" y="1752"/>
                    </a:lnTo>
                    <a:lnTo>
                      <a:pt x="352" y="1759"/>
                    </a:lnTo>
                    <a:lnTo>
                      <a:pt x="362" y="1762"/>
                    </a:lnTo>
                    <a:lnTo>
                      <a:pt x="373" y="1766"/>
                    </a:lnTo>
                    <a:lnTo>
                      <a:pt x="373" y="1766"/>
                    </a:lnTo>
                    <a:lnTo>
                      <a:pt x="390" y="1771"/>
                    </a:lnTo>
                    <a:lnTo>
                      <a:pt x="407" y="1773"/>
                    </a:lnTo>
                    <a:lnTo>
                      <a:pt x="407" y="1773"/>
                    </a:lnTo>
                    <a:lnTo>
                      <a:pt x="423" y="1775"/>
                    </a:lnTo>
                    <a:lnTo>
                      <a:pt x="439" y="1773"/>
                    </a:lnTo>
                    <a:lnTo>
                      <a:pt x="439" y="1773"/>
                    </a:lnTo>
                    <a:lnTo>
                      <a:pt x="452" y="1772"/>
                    </a:lnTo>
                    <a:lnTo>
                      <a:pt x="467" y="1771"/>
                    </a:lnTo>
                    <a:lnTo>
                      <a:pt x="467" y="1771"/>
                    </a:lnTo>
                    <a:lnTo>
                      <a:pt x="475" y="1769"/>
                    </a:lnTo>
                    <a:lnTo>
                      <a:pt x="481" y="1765"/>
                    </a:lnTo>
                    <a:lnTo>
                      <a:pt x="487" y="1761"/>
                    </a:lnTo>
                    <a:lnTo>
                      <a:pt x="493" y="1756"/>
                    </a:lnTo>
                    <a:lnTo>
                      <a:pt x="493" y="1756"/>
                    </a:lnTo>
                    <a:lnTo>
                      <a:pt x="497" y="1752"/>
                    </a:lnTo>
                    <a:lnTo>
                      <a:pt x="497" y="1749"/>
                    </a:lnTo>
                    <a:lnTo>
                      <a:pt x="496" y="1746"/>
                    </a:lnTo>
                    <a:lnTo>
                      <a:pt x="492" y="1744"/>
                    </a:lnTo>
                    <a:lnTo>
                      <a:pt x="492" y="1744"/>
                    </a:lnTo>
                    <a:lnTo>
                      <a:pt x="491" y="1739"/>
                    </a:lnTo>
                    <a:lnTo>
                      <a:pt x="490" y="1734"/>
                    </a:lnTo>
                    <a:lnTo>
                      <a:pt x="486" y="1730"/>
                    </a:lnTo>
                    <a:lnTo>
                      <a:pt x="481" y="1728"/>
                    </a:lnTo>
                    <a:lnTo>
                      <a:pt x="481" y="1728"/>
                    </a:lnTo>
                    <a:lnTo>
                      <a:pt x="474" y="1724"/>
                    </a:lnTo>
                    <a:lnTo>
                      <a:pt x="465" y="1721"/>
                    </a:lnTo>
                    <a:lnTo>
                      <a:pt x="447" y="1720"/>
                    </a:lnTo>
                    <a:lnTo>
                      <a:pt x="447" y="1720"/>
                    </a:lnTo>
                    <a:lnTo>
                      <a:pt x="439" y="1718"/>
                    </a:lnTo>
                    <a:lnTo>
                      <a:pt x="430" y="1714"/>
                    </a:lnTo>
                    <a:lnTo>
                      <a:pt x="430" y="1714"/>
                    </a:lnTo>
                    <a:lnTo>
                      <a:pt x="402" y="1700"/>
                    </a:lnTo>
                    <a:lnTo>
                      <a:pt x="402" y="1700"/>
                    </a:lnTo>
                    <a:lnTo>
                      <a:pt x="390" y="1694"/>
                    </a:lnTo>
                    <a:lnTo>
                      <a:pt x="381" y="1685"/>
                    </a:lnTo>
                    <a:lnTo>
                      <a:pt x="372" y="1676"/>
                    </a:lnTo>
                    <a:lnTo>
                      <a:pt x="366" y="1664"/>
                    </a:lnTo>
                    <a:lnTo>
                      <a:pt x="366" y="1664"/>
                    </a:lnTo>
                    <a:lnTo>
                      <a:pt x="363" y="1659"/>
                    </a:lnTo>
                    <a:lnTo>
                      <a:pt x="362" y="1657"/>
                    </a:lnTo>
                    <a:lnTo>
                      <a:pt x="362" y="1654"/>
                    </a:lnTo>
                    <a:lnTo>
                      <a:pt x="362" y="1654"/>
                    </a:lnTo>
                    <a:lnTo>
                      <a:pt x="362" y="1651"/>
                    </a:lnTo>
                    <a:lnTo>
                      <a:pt x="362" y="1648"/>
                    </a:lnTo>
                    <a:lnTo>
                      <a:pt x="358" y="1642"/>
                    </a:lnTo>
                    <a:lnTo>
                      <a:pt x="358" y="1642"/>
                    </a:lnTo>
                    <a:lnTo>
                      <a:pt x="356" y="1636"/>
                    </a:lnTo>
                    <a:lnTo>
                      <a:pt x="355" y="1630"/>
                    </a:lnTo>
                    <a:lnTo>
                      <a:pt x="351" y="1617"/>
                    </a:lnTo>
                    <a:lnTo>
                      <a:pt x="351" y="1617"/>
                    </a:lnTo>
                    <a:lnTo>
                      <a:pt x="347" y="1602"/>
                    </a:lnTo>
                    <a:lnTo>
                      <a:pt x="347" y="1602"/>
                    </a:lnTo>
                    <a:lnTo>
                      <a:pt x="353" y="1599"/>
                    </a:lnTo>
                    <a:lnTo>
                      <a:pt x="353" y="1599"/>
                    </a:lnTo>
                    <a:lnTo>
                      <a:pt x="356" y="1596"/>
                    </a:lnTo>
                    <a:lnTo>
                      <a:pt x="357" y="1593"/>
                    </a:lnTo>
                    <a:lnTo>
                      <a:pt x="357" y="1589"/>
                    </a:lnTo>
                    <a:lnTo>
                      <a:pt x="356" y="1585"/>
                    </a:lnTo>
                    <a:lnTo>
                      <a:pt x="356" y="1585"/>
                    </a:lnTo>
                    <a:lnTo>
                      <a:pt x="346" y="1564"/>
                    </a:lnTo>
                    <a:lnTo>
                      <a:pt x="346" y="1564"/>
                    </a:lnTo>
                    <a:lnTo>
                      <a:pt x="345" y="1562"/>
                    </a:lnTo>
                    <a:lnTo>
                      <a:pt x="345" y="1559"/>
                    </a:lnTo>
                    <a:lnTo>
                      <a:pt x="345" y="1559"/>
                    </a:lnTo>
                    <a:lnTo>
                      <a:pt x="352" y="1544"/>
                    </a:lnTo>
                    <a:lnTo>
                      <a:pt x="358" y="1528"/>
                    </a:lnTo>
                    <a:lnTo>
                      <a:pt x="371" y="1497"/>
                    </a:lnTo>
                    <a:lnTo>
                      <a:pt x="371" y="1497"/>
                    </a:lnTo>
                    <a:lnTo>
                      <a:pt x="376" y="1480"/>
                    </a:lnTo>
                    <a:lnTo>
                      <a:pt x="381" y="1462"/>
                    </a:lnTo>
                    <a:lnTo>
                      <a:pt x="381" y="1462"/>
                    </a:lnTo>
                    <a:lnTo>
                      <a:pt x="382" y="1454"/>
                    </a:lnTo>
                    <a:lnTo>
                      <a:pt x="381" y="1446"/>
                    </a:lnTo>
                    <a:lnTo>
                      <a:pt x="381" y="1446"/>
                    </a:lnTo>
                    <a:lnTo>
                      <a:pt x="382" y="1438"/>
                    </a:lnTo>
                    <a:lnTo>
                      <a:pt x="382" y="1430"/>
                    </a:lnTo>
                    <a:lnTo>
                      <a:pt x="384" y="1415"/>
                    </a:lnTo>
                    <a:lnTo>
                      <a:pt x="384" y="1415"/>
                    </a:lnTo>
                    <a:lnTo>
                      <a:pt x="389" y="1386"/>
                    </a:lnTo>
                    <a:lnTo>
                      <a:pt x="389" y="1386"/>
                    </a:lnTo>
                    <a:lnTo>
                      <a:pt x="393" y="1359"/>
                    </a:lnTo>
                    <a:lnTo>
                      <a:pt x="393" y="1359"/>
                    </a:lnTo>
                    <a:lnTo>
                      <a:pt x="395" y="1343"/>
                    </a:lnTo>
                    <a:lnTo>
                      <a:pt x="395" y="1343"/>
                    </a:lnTo>
                    <a:lnTo>
                      <a:pt x="398" y="1304"/>
                    </a:lnTo>
                    <a:lnTo>
                      <a:pt x="398" y="1304"/>
                    </a:lnTo>
                    <a:lnTo>
                      <a:pt x="399" y="1289"/>
                    </a:lnTo>
                    <a:lnTo>
                      <a:pt x="399" y="1289"/>
                    </a:lnTo>
                    <a:lnTo>
                      <a:pt x="405" y="1244"/>
                    </a:lnTo>
                    <a:lnTo>
                      <a:pt x="405" y="1244"/>
                    </a:lnTo>
                    <a:lnTo>
                      <a:pt x="412" y="1203"/>
                    </a:lnTo>
                    <a:lnTo>
                      <a:pt x="412" y="1203"/>
                    </a:lnTo>
                    <a:lnTo>
                      <a:pt x="419" y="1170"/>
                    </a:lnTo>
                    <a:lnTo>
                      <a:pt x="419" y="1170"/>
                    </a:lnTo>
                    <a:lnTo>
                      <a:pt x="424" y="1138"/>
                    </a:lnTo>
                    <a:lnTo>
                      <a:pt x="424" y="1138"/>
                    </a:lnTo>
                    <a:lnTo>
                      <a:pt x="430" y="1102"/>
                    </a:lnTo>
                    <a:lnTo>
                      <a:pt x="430" y="1102"/>
                    </a:lnTo>
                    <a:lnTo>
                      <a:pt x="436" y="1074"/>
                    </a:lnTo>
                    <a:lnTo>
                      <a:pt x="436" y="1074"/>
                    </a:lnTo>
                    <a:lnTo>
                      <a:pt x="444" y="1038"/>
                    </a:lnTo>
                    <a:lnTo>
                      <a:pt x="444" y="1038"/>
                    </a:lnTo>
                    <a:lnTo>
                      <a:pt x="445" y="1026"/>
                    </a:lnTo>
                    <a:lnTo>
                      <a:pt x="446" y="1014"/>
                    </a:lnTo>
                    <a:lnTo>
                      <a:pt x="446" y="1014"/>
                    </a:lnTo>
                    <a:lnTo>
                      <a:pt x="447" y="999"/>
                    </a:lnTo>
                    <a:lnTo>
                      <a:pt x="447" y="999"/>
                    </a:lnTo>
                    <a:lnTo>
                      <a:pt x="452" y="1000"/>
                    </a:lnTo>
                    <a:lnTo>
                      <a:pt x="459" y="999"/>
                    </a:lnTo>
                    <a:lnTo>
                      <a:pt x="467" y="994"/>
                    </a:lnTo>
                    <a:lnTo>
                      <a:pt x="467" y="994"/>
                    </a:lnTo>
                    <a:lnTo>
                      <a:pt x="480" y="986"/>
                    </a:lnTo>
                    <a:lnTo>
                      <a:pt x="492" y="979"/>
                    </a:lnTo>
                    <a:lnTo>
                      <a:pt x="492" y="979"/>
                    </a:lnTo>
                    <a:lnTo>
                      <a:pt x="496" y="975"/>
                    </a:lnTo>
                    <a:lnTo>
                      <a:pt x="497" y="973"/>
                    </a:lnTo>
                    <a:lnTo>
                      <a:pt x="497" y="968"/>
                    </a:lnTo>
                    <a:lnTo>
                      <a:pt x="496" y="964"/>
                    </a:lnTo>
                    <a:lnTo>
                      <a:pt x="496" y="964"/>
                    </a:lnTo>
                    <a:lnTo>
                      <a:pt x="492" y="949"/>
                    </a:lnTo>
                    <a:lnTo>
                      <a:pt x="488" y="936"/>
                    </a:lnTo>
                    <a:lnTo>
                      <a:pt x="488" y="936"/>
                    </a:lnTo>
                    <a:lnTo>
                      <a:pt x="485" y="919"/>
                    </a:lnTo>
                    <a:lnTo>
                      <a:pt x="485" y="919"/>
                    </a:lnTo>
                    <a:lnTo>
                      <a:pt x="485" y="913"/>
                    </a:lnTo>
                    <a:lnTo>
                      <a:pt x="485" y="908"/>
                    </a:lnTo>
                    <a:lnTo>
                      <a:pt x="485" y="908"/>
                    </a:lnTo>
                    <a:lnTo>
                      <a:pt x="476" y="865"/>
                    </a:lnTo>
                    <a:lnTo>
                      <a:pt x="476" y="865"/>
                    </a:lnTo>
                    <a:lnTo>
                      <a:pt x="470" y="824"/>
                    </a:lnTo>
                    <a:lnTo>
                      <a:pt x="470" y="824"/>
                    </a:lnTo>
                    <a:lnTo>
                      <a:pt x="465" y="794"/>
                    </a:lnTo>
                    <a:lnTo>
                      <a:pt x="465" y="794"/>
                    </a:lnTo>
                    <a:lnTo>
                      <a:pt x="464" y="781"/>
                    </a:lnTo>
                    <a:lnTo>
                      <a:pt x="464" y="781"/>
                    </a:lnTo>
                    <a:lnTo>
                      <a:pt x="461" y="748"/>
                    </a:lnTo>
                    <a:lnTo>
                      <a:pt x="461" y="748"/>
                    </a:lnTo>
                    <a:lnTo>
                      <a:pt x="457" y="722"/>
                    </a:lnTo>
                    <a:lnTo>
                      <a:pt x="457" y="722"/>
                    </a:lnTo>
                    <a:lnTo>
                      <a:pt x="454" y="699"/>
                    </a:lnTo>
                    <a:lnTo>
                      <a:pt x="454" y="699"/>
                    </a:lnTo>
                    <a:lnTo>
                      <a:pt x="449" y="673"/>
                    </a:lnTo>
                    <a:lnTo>
                      <a:pt x="449" y="673"/>
                    </a:lnTo>
                    <a:lnTo>
                      <a:pt x="445" y="637"/>
                    </a:lnTo>
                    <a:lnTo>
                      <a:pt x="445" y="637"/>
                    </a:lnTo>
                    <a:lnTo>
                      <a:pt x="443" y="612"/>
                    </a:lnTo>
                    <a:lnTo>
                      <a:pt x="441" y="589"/>
                    </a:lnTo>
                    <a:lnTo>
                      <a:pt x="441" y="589"/>
                    </a:lnTo>
                    <a:lnTo>
                      <a:pt x="443" y="574"/>
                    </a:lnTo>
                    <a:lnTo>
                      <a:pt x="444" y="560"/>
                    </a:lnTo>
                    <a:lnTo>
                      <a:pt x="444" y="560"/>
                    </a:lnTo>
                    <a:lnTo>
                      <a:pt x="444" y="530"/>
                    </a:lnTo>
                    <a:lnTo>
                      <a:pt x="444" y="530"/>
                    </a:lnTo>
                    <a:lnTo>
                      <a:pt x="446" y="487"/>
                    </a:lnTo>
                    <a:lnTo>
                      <a:pt x="446" y="487"/>
                    </a:lnTo>
                    <a:lnTo>
                      <a:pt x="450" y="447"/>
                    </a:lnTo>
                    <a:lnTo>
                      <a:pt x="450" y="447"/>
                    </a:lnTo>
                    <a:lnTo>
                      <a:pt x="451" y="435"/>
                    </a:lnTo>
                    <a:lnTo>
                      <a:pt x="450" y="421"/>
                    </a:lnTo>
                    <a:lnTo>
                      <a:pt x="450" y="421"/>
                    </a:lnTo>
                    <a:lnTo>
                      <a:pt x="449" y="414"/>
                    </a:lnTo>
                    <a:lnTo>
                      <a:pt x="447" y="406"/>
                    </a:lnTo>
                    <a:lnTo>
                      <a:pt x="443" y="400"/>
                    </a:lnTo>
                    <a:lnTo>
                      <a:pt x="440" y="398"/>
                    </a:lnTo>
                    <a:lnTo>
                      <a:pt x="436" y="396"/>
                    </a:lnTo>
                    <a:lnTo>
                      <a:pt x="436" y="396"/>
                    </a:lnTo>
                    <a:lnTo>
                      <a:pt x="429" y="391"/>
                    </a:lnTo>
                    <a:lnTo>
                      <a:pt x="423" y="385"/>
                    </a:lnTo>
                    <a:lnTo>
                      <a:pt x="409" y="374"/>
                    </a:lnTo>
                    <a:lnTo>
                      <a:pt x="409" y="374"/>
                    </a:lnTo>
                    <a:lnTo>
                      <a:pt x="393" y="362"/>
                    </a:lnTo>
                    <a:lnTo>
                      <a:pt x="393" y="362"/>
                    </a:lnTo>
                    <a:lnTo>
                      <a:pt x="382" y="354"/>
                    </a:lnTo>
                    <a:lnTo>
                      <a:pt x="372" y="346"/>
                    </a:lnTo>
                    <a:lnTo>
                      <a:pt x="372" y="346"/>
                    </a:lnTo>
                    <a:lnTo>
                      <a:pt x="367" y="341"/>
                    </a:lnTo>
                    <a:lnTo>
                      <a:pt x="362" y="334"/>
                    </a:lnTo>
                    <a:lnTo>
                      <a:pt x="362" y="334"/>
                    </a:lnTo>
                    <a:lnTo>
                      <a:pt x="361" y="333"/>
                    </a:lnTo>
                    <a:lnTo>
                      <a:pt x="360" y="332"/>
                    </a:lnTo>
                    <a:lnTo>
                      <a:pt x="360" y="332"/>
                    </a:lnTo>
                    <a:lnTo>
                      <a:pt x="361" y="336"/>
                    </a:lnTo>
                    <a:lnTo>
                      <a:pt x="361" y="336"/>
                    </a:lnTo>
                    <a:lnTo>
                      <a:pt x="369" y="360"/>
                    </a:lnTo>
                    <a:lnTo>
                      <a:pt x="379" y="386"/>
                    </a:lnTo>
                    <a:lnTo>
                      <a:pt x="387" y="411"/>
                    </a:lnTo>
                    <a:lnTo>
                      <a:pt x="393" y="437"/>
                    </a:lnTo>
                    <a:lnTo>
                      <a:pt x="393" y="437"/>
                    </a:lnTo>
                    <a:lnTo>
                      <a:pt x="398" y="461"/>
                    </a:lnTo>
                    <a:lnTo>
                      <a:pt x="402" y="484"/>
                    </a:lnTo>
                    <a:lnTo>
                      <a:pt x="407" y="530"/>
                    </a:lnTo>
                    <a:lnTo>
                      <a:pt x="407" y="530"/>
                    </a:lnTo>
                    <a:lnTo>
                      <a:pt x="414" y="603"/>
                    </a:lnTo>
                    <a:lnTo>
                      <a:pt x="420" y="677"/>
                    </a:lnTo>
                    <a:lnTo>
                      <a:pt x="420" y="677"/>
                    </a:lnTo>
                    <a:lnTo>
                      <a:pt x="423" y="701"/>
                    </a:lnTo>
                    <a:lnTo>
                      <a:pt x="425" y="726"/>
                    </a:lnTo>
                    <a:lnTo>
                      <a:pt x="435" y="776"/>
                    </a:lnTo>
                    <a:lnTo>
                      <a:pt x="435" y="776"/>
                    </a:lnTo>
                    <a:lnTo>
                      <a:pt x="436" y="781"/>
                    </a:lnTo>
                    <a:lnTo>
                      <a:pt x="435" y="786"/>
                    </a:lnTo>
                    <a:lnTo>
                      <a:pt x="433" y="797"/>
                    </a:lnTo>
                    <a:lnTo>
                      <a:pt x="433" y="797"/>
                    </a:lnTo>
                    <a:lnTo>
                      <a:pt x="430" y="798"/>
                    </a:lnTo>
                    <a:lnTo>
                      <a:pt x="428" y="798"/>
                    </a:lnTo>
                    <a:lnTo>
                      <a:pt x="428" y="798"/>
                    </a:lnTo>
                    <a:lnTo>
                      <a:pt x="390" y="796"/>
                    </a:lnTo>
                    <a:lnTo>
                      <a:pt x="390" y="796"/>
                    </a:lnTo>
                    <a:lnTo>
                      <a:pt x="371" y="794"/>
                    </a:lnTo>
                    <a:lnTo>
                      <a:pt x="371" y="794"/>
                    </a:lnTo>
                    <a:lnTo>
                      <a:pt x="368" y="793"/>
                    </a:lnTo>
                    <a:lnTo>
                      <a:pt x="367" y="791"/>
                    </a:lnTo>
                    <a:lnTo>
                      <a:pt x="367" y="791"/>
                    </a:lnTo>
                    <a:lnTo>
                      <a:pt x="366" y="743"/>
                    </a:lnTo>
                    <a:lnTo>
                      <a:pt x="366" y="743"/>
                    </a:lnTo>
                    <a:lnTo>
                      <a:pt x="367" y="741"/>
                    </a:lnTo>
                    <a:lnTo>
                      <a:pt x="367" y="741"/>
                    </a:lnTo>
                    <a:lnTo>
                      <a:pt x="371" y="745"/>
                    </a:lnTo>
                    <a:lnTo>
                      <a:pt x="371" y="745"/>
                    </a:lnTo>
                    <a:lnTo>
                      <a:pt x="386" y="760"/>
                    </a:lnTo>
                    <a:lnTo>
                      <a:pt x="386" y="760"/>
                    </a:lnTo>
                    <a:lnTo>
                      <a:pt x="389" y="762"/>
                    </a:lnTo>
                    <a:lnTo>
                      <a:pt x="390" y="761"/>
                    </a:lnTo>
                    <a:lnTo>
                      <a:pt x="392" y="760"/>
                    </a:lnTo>
                    <a:lnTo>
                      <a:pt x="392" y="760"/>
                    </a:lnTo>
                    <a:lnTo>
                      <a:pt x="414" y="725"/>
                    </a:lnTo>
                    <a:lnTo>
                      <a:pt x="414" y="725"/>
                    </a:lnTo>
                    <a:lnTo>
                      <a:pt x="414" y="722"/>
                    </a:lnTo>
                    <a:lnTo>
                      <a:pt x="414" y="719"/>
                    </a:lnTo>
                    <a:lnTo>
                      <a:pt x="414" y="719"/>
                    </a:lnTo>
                    <a:lnTo>
                      <a:pt x="398" y="641"/>
                    </a:lnTo>
                    <a:lnTo>
                      <a:pt x="398" y="641"/>
                    </a:lnTo>
                    <a:lnTo>
                      <a:pt x="395" y="623"/>
                    </a:lnTo>
                    <a:lnTo>
                      <a:pt x="393" y="605"/>
                    </a:lnTo>
                    <a:lnTo>
                      <a:pt x="392" y="570"/>
                    </a:lnTo>
                    <a:lnTo>
                      <a:pt x="392" y="570"/>
                    </a:lnTo>
                    <a:lnTo>
                      <a:pt x="382" y="456"/>
                    </a:lnTo>
                    <a:lnTo>
                      <a:pt x="382" y="456"/>
                    </a:lnTo>
                    <a:lnTo>
                      <a:pt x="381" y="450"/>
                    </a:lnTo>
                    <a:lnTo>
                      <a:pt x="379" y="443"/>
                    </a:lnTo>
                    <a:lnTo>
                      <a:pt x="379" y="443"/>
                    </a:lnTo>
                    <a:lnTo>
                      <a:pt x="362" y="388"/>
                    </a:lnTo>
                    <a:lnTo>
                      <a:pt x="362" y="388"/>
                    </a:lnTo>
                    <a:lnTo>
                      <a:pt x="353" y="362"/>
                    </a:lnTo>
                    <a:lnTo>
                      <a:pt x="351" y="348"/>
                    </a:lnTo>
                    <a:lnTo>
                      <a:pt x="348" y="334"/>
                    </a:lnTo>
                    <a:lnTo>
                      <a:pt x="348" y="334"/>
                    </a:lnTo>
                    <a:lnTo>
                      <a:pt x="348" y="331"/>
                    </a:lnTo>
                    <a:lnTo>
                      <a:pt x="346" y="327"/>
                    </a:lnTo>
                    <a:lnTo>
                      <a:pt x="342" y="322"/>
                    </a:lnTo>
                    <a:lnTo>
                      <a:pt x="337" y="318"/>
                    </a:lnTo>
                    <a:lnTo>
                      <a:pt x="331" y="315"/>
                    </a:lnTo>
                    <a:lnTo>
                      <a:pt x="331" y="315"/>
                    </a:lnTo>
                    <a:lnTo>
                      <a:pt x="327" y="315"/>
                    </a:lnTo>
                    <a:lnTo>
                      <a:pt x="327" y="315"/>
                    </a:lnTo>
                    <a:lnTo>
                      <a:pt x="340" y="293"/>
                    </a:lnTo>
                    <a:lnTo>
                      <a:pt x="340" y="293"/>
                    </a:lnTo>
                    <a:lnTo>
                      <a:pt x="342" y="290"/>
                    </a:lnTo>
                    <a:lnTo>
                      <a:pt x="343" y="285"/>
                    </a:lnTo>
                    <a:lnTo>
                      <a:pt x="343" y="285"/>
                    </a:lnTo>
                    <a:lnTo>
                      <a:pt x="346" y="271"/>
                    </a:lnTo>
                    <a:lnTo>
                      <a:pt x="350" y="258"/>
                    </a:lnTo>
                    <a:lnTo>
                      <a:pt x="350" y="258"/>
                    </a:lnTo>
                    <a:lnTo>
                      <a:pt x="352" y="251"/>
                    </a:lnTo>
                    <a:lnTo>
                      <a:pt x="357" y="245"/>
                    </a:lnTo>
                    <a:lnTo>
                      <a:pt x="357" y="245"/>
                    </a:lnTo>
                    <a:lnTo>
                      <a:pt x="363" y="236"/>
                    </a:lnTo>
                    <a:lnTo>
                      <a:pt x="368" y="227"/>
                    </a:lnTo>
                    <a:lnTo>
                      <a:pt x="372" y="217"/>
                    </a:lnTo>
                    <a:lnTo>
                      <a:pt x="374" y="205"/>
                    </a:lnTo>
                    <a:lnTo>
                      <a:pt x="374" y="205"/>
                    </a:lnTo>
                    <a:lnTo>
                      <a:pt x="376" y="204"/>
                    </a:lnTo>
                    <a:lnTo>
                      <a:pt x="376" y="204"/>
                    </a:lnTo>
                    <a:lnTo>
                      <a:pt x="378" y="202"/>
                    </a:lnTo>
                    <a:lnTo>
                      <a:pt x="379" y="198"/>
                    </a:lnTo>
                    <a:lnTo>
                      <a:pt x="382" y="191"/>
                    </a:lnTo>
                    <a:lnTo>
                      <a:pt x="382" y="191"/>
                    </a:lnTo>
                    <a:lnTo>
                      <a:pt x="386" y="182"/>
                    </a:lnTo>
                    <a:lnTo>
                      <a:pt x="387" y="173"/>
                    </a:lnTo>
                    <a:lnTo>
                      <a:pt x="389" y="155"/>
                    </a:lnTo>
                    <a:lnTo>
                      <a:pt x="389" y="155"/>
                    </a:lnTo>
                    <a:lnTo>
                      <a:pt x="389" y="144"/>
                    </a:lnTo>
                    <a:lnTo>
                      <a:pt x="389" y="144"/>
                    </a:lnTo>
                    <a:lnTo>
                      <a:pt x="390" y="129"/>
                    </a:lnTo>
                    <a:lnTo>
                      <a:pt x="390" y="129"/>
                    </a:lnTo>
                    <a:lnTo>
                      <a:pt x="389" y="110"/>
                    </a:lnTo>
                    <a:lnTo>
                      <a:pt x="389" y="110"/>
                    </a:lnTo>
                    <a:lnTo>
                      <a:pt x="389" y="105"/>
                    </a:lnTo>
                    <a:lnTo>
                      <a:pt x="389" y="105"/>
                    </a:lnTo>
                    <a:lnTo>
                      <a:pt x="393" y="106"/>
                    </a:lnTo>
                    <a:lnTo>
                      <a:pt x="393" y="106"/>
                    </a:lnTo>
                    <a:lnTo>
                      <a:pt x="393" y="103"/>
                    </a:lnTo>
                    <a:lnTo>
                      <a:pt x="393" y="103"/>
                    </a:lnTo>
                    <a:lnTo>
                      <a:pt x="392" y="96"/>
                    </a:lnTo>
                    <a:lnTo>
                      <a:pt x="392" y="96"/>
                    </a:lnTo>
                    <a:lnTo>
                      <a:pt x="394" y="95"/>
                    </a:lnTo>
                    <a:lnTo>
                      <a:pt x="394" y="95"/>
                    </a:lnTo>
                    <a:lnTo>
                      <a:pt x="392" y="88"/>
                    </a:lnTo>
                    <a:lnTo>
                      <a:pt x="392" y="88"/>
                    </a:lnTo>
                    <a:lnTo>
                      <a:pt x="392" y="86"/>
                    </a:lnTo>
                    <a:lnTo>
                      <a:pt x="392" y="86"/>
                    </a:lnTo>
                    <a:lnTo>
                      <a:pt x="395" y="89"/>
                    </a:lnTo>
                    <a:lnTo>
                      <a:pt x="395" y="89"/>
                    </a:lnTo>
                    <a:lnTo>
                      <a:pt x="397" y="89"/>
                    </a:lnTo>
                    <a:lnTo>
                      <a:pt x="397" y="89"/>
                    </a:lnTo>
                    <a:lnTo>
                      <a:pt x="390" y="79"/>
                    </a:lnTo>
                    <a:lnTo>
                      <a:pt x="390" y="79"/>
                    </a:lnTo>
                    <a:lnTo>
                      <a:pt x="397" y="77"/>
                    </a:lnTo>
                    <a:lnTo>
                      <a:pt x="397" y="77"/>
                    </a:lnTo>
                    <a:lnTo>
                      <a:pt x="387" y="74"/>
                    </a:lnTo>
                    <a:lnTo>
                      <a:pt x="387" y="74"/>
                    </a:lnTo>
                    <a:lnTo>
                      <a:pt x="389" y="69"/>
                    </a:lnTo>
                    <a:lnTo>
                      <a:pt x="389" y="69"/>
                    </a:lnTo>
                    <a:lnTo>
                      <a:pt x="397" y="68"/>
                    </a:lnTo>
                    <a:lnTo>
                      <a:pt x="397" y="68"/>
                    </a:lnTo>
                    <a:lnTo>
                      <a:pt x="392" y="63"/>
                    </a:lnTo>
                    <a:lnTo>
                      <a:pt x="392" y="63"/>
                    </a:lnTo>
                    <a:lnTo>
                      <a:pt x="386" y="60"/>
                    </a:lnTo>
                    <a:lnTo>
                      <a:pt x="386" y="60"/>
                    </a:lnTo>
                    <a:lnTo>
                      <a:pt x="383" y="60"/>
                    </a:lnTo>
                    <a:lnTo>
                      <a:pt x="383" y="60"/>
                    </a:lnTo>
                    <a:lnTo>
                      <a:pt x="381" y="59"/>
                    </a:lnTo>
                    <a:lnTo>
                      <a:pt x="381" y="57"/>
                    </a:lnTo>
                    <a:lnTo>
                      <a:pt x="381" y="57"/>
                    </a:lnTo>
                    <a:lnTo>
                      <a:pt x="381" y="51"/>
                    </a:lnTo>
                    <a:lnTo>
                      <a:pt x="381" y="44"/>
                    </a:lnTo>
                    <a:lnTo>
                      <a:pt x="381" y="44"/>
                    </a:lnTo>
                    <a:lnTo>
                      <a:pt x="379" y="47"/>
                    </a:lnTo>
                    <a:lnTo>
                      <a:pt x="379" y="47"/>
                    </a:lnTo>
                    <a:lnTo>
                      <a:pt x="374" y="34"/>
                    </a:lnTo>
                    <a:lnTo>
                      <a:pt x="374" y="34"/>
                    </a:lnTo>
                    <a:lnTo>
                      <a:pt x="373" y="34"/>
                    </a:lnTo>
                    <a:lnTo>
                      <a:pt x="373" y="34"/>
                    </a:lnTo>
                    <a:lnTo>
                      <a:pt x="374" y="42"/>
                    </a:lnTo>
                    <a:lnTo>
                      <a:pt x="374" y="42"/>
                    </a:lnTo>
                    <a:lnTo>
                      <a:pt x="373" y="42"/>
                    </a:lnTo>
                    <a:lnTo>
                      <a:pt x="373" y="42"/>
                    </a:lnTo>
                    <a:lnTo>
                      <a:pt x="363" y="18"/>
                    </a:lnTo>
                    <a:lnTo>
                      <a:pt x="363" y="18"/>
                    </a:lnTo>
                    <a:lnTo>
                      <a:pt x="362" y="21"/>
                    </a:lnTo>
                    <a:lnTo>
                      <a:pt x="362" y="22"/>
                    </a:lnTo>
                    <a:lnTo>
                      <a:pt x="361" y="25"/>
                    </a:lnTo>
                    <a:lnTo>
                      <a:pt x="358" y="26"/>
                    </a:lnTo>
                    <a:lnTo>
                      <a:pt x="358" y="26"/>
                    </a:lnTo>
                    <a:lnTo>
                      <a:pt x="361" y="31"/>
                    </a:lnTo>
                    <a:lnTo>
                      <a:pt x="361" y="31"/>
                    </a:lnTo>
                    <a:lnTo>
                      <a:pt x="360" y="31"/>
                    </a:lnTo>
                    <a:lnTo>
                      <a:pt x="360" y="31"/>
                    </a:lnTo>
                    <a:lnTo>
                      <a:pt x="350" y="21"/>
                    </a:lnTo>
                    <a:lnTo>
                      <a:pt x="350" y="21"/>
                    </a:lnTo>
                    <a:lnTo>
                      <a:pt x="343" y="17"/>
                    </a:lnTo>
                    <a:lnTo>
                      <a:pt x="343" y="17"/>
                    </a:lnTo>
                    <a:lnTo>
                      <a:pt x="341" y="18"/>
                    </a:lnTo>
                    <a:lnTo>
                      <a:pt x="341" y="18"/>
                    </a:lnTo>
                    <a:lnTo>
                      <a:pt x="341" y="17"/>
                    </a:lnTo>
                    <a:lnTo>
                      <a:pt x="343" y="11"/>
                    </a:lnTo>
                    <a:lnTo>
                      <a:pt x="343" y="11"/>
                    </a:lnTo>
                    <a:lnTo>
                      <a:pt x="333" y="12"/>
                    </a:lnTo>
                    <a:lnTo>
                      <a:pt x="333" y="12"/>
                    </a:lnTo>
                    <a:lnTo>
                      <a:pt x="335" y="6"/>
                    </a:lnTo>
                    <a:lnTo>
                      <a:pt x="335" y="6"/>
                    </a:lnTo>
                    <a:lnTo>
                      <a:pt x="330" y="8"/>
                    </a:lnTo>
                    <a:lnTo>
                      <a:pt x="330" y="8"/>
                    </a:lnTo>
                    <a:lnTo>
                      <a:pt x="329" y="5"/>
                    </a:lnTo>
                    <a:lnTo>
                      <a:pt x="329" y="5"/>
                    </a:lnTo>
                    <a:lnTo>
                      <a:pt x="327" y="7"/>
                    </a:lnTo>
                    <a:lnTo>
                      <a:pt x="327" y="7"/>
                    </a:lnTo>
                    <a:lnTo>
                      <a:pt x="327" y="8"/>
                    </a:lnTo>
                    <a:lnTo>
                      <a:pt x="327" y="8"/>
                    </a:lnTo>
                    <a:lnTo>
                      <a:pt x="327" y="11"/>
                    </a:lnTo>
                    <a:lnTo>
                      <a:pt x="327" y="11"/>
                    </a:lnTo>
                    <a:lnTo>
                      <a:pt x="324" y="11"/>
                    </a:lnTo>
                    <a:lnTo>
                      <a:pt x="321" y="11"/>
                    </a:lnTo>
                    <a:lnTo>
                      <a:pt x="321" y="11"/>
                    </a:lnTo>
                    <a:lnTo>
                      <a:pt x="320" y="8"/>
                    </a:lnTo>
                    <a:lnTo>
                      <a:pt x="320" y="7"/>
                    </a:lnTo>
                    <a:lnTo>
                      <a:pt x="320" y="7"/>
                    </a:lnTo>
                    <a:lnTo>
                      <a:pt x="320" y="7"/>
                    </a:lnTo>
                    <a:lnTo>
                      <a:pt x="320" y="7"/>
                    </a:lnTo>
                    <a:lnTo>
                      <a:pt x="320" y="6"/>
                    </a:lnTo>
                    <a:lnTo>
                      <a:pt x="320" y="6"/>
                    </a:lnTo>
                    <a:lnTo>
                      <a:pt x="320" y="3"/>
                    </a:lnTo>
                    <a:lnTo>
                      <a:pt x="320" y="3"/>
                    </a:lnTo>
                    <a:lnTo>
                      <a:pt x="320" y="3"/>
                    </a:lnTo>
                    <a:lnTo>
                      <a:pt x="320" y="3"/>
                    </a:lnTo>
                    <a:lnTo>
                      <a:pt x="315" y="10"/>
                    </a:lnTo>
                    <a:lnTo>
                      <a:pt x="315" y="10"/>
                    </a:lnTo>
                    <a:lnTo>
                      <a:pt x="311" y="5"/>
                    </a:lnTo>
                    <a:lnTo>
                      <a:pt x="311" y="5"/>
                    </a:lnTo>
                    <a:lnTo>
                      <a:pt x="309" y="5"/>
                    </a:lnTo>
                    <a:lnTo>
                      <a:pt x="309" y="5"/>
                    </a:lnTo>
                    <a:lnTo>
                      <a:pt x="311" y="2"/>
                    </a:lnTo>
                    <a:lnTo>
                      <a:pt x="312" y="1"/>
                    </a:lnTo>
                    <a:lnTo>
                      <a:pt x="312" y="1"/>
                    </a:lnTo>
                    <a:lnTo>
                      <a:pt x="314" y="0"/>
                    </a:lnTo>
                    <a:lnTo>
                      <a:pt x="314" y="0"/>
                    </a:lnTo>
                    <a:lnTo>
                      <a:pt x="310" y="1"/>
                    </a:lnTo>
                    <a:lnTo>
                      <a:pt x="307" y="2"/>
                    </a:lnTo>
                    <a:lnTo>
                      <a:pt x="307" y="2"/>
                    </a:lnTo>
                    <a:lnTo>
                      <a:pt x="303" y="8"/>
                    </a:lnTo>
                    <a:lnTo>
                      <a:pt x="303" y="8"/>
                    </a:lnTo>
                    <a:lnTo>
                      <a:pt x="301" y="11"/>
                    </a:lnTo>
                    <a:lnTo>
                      <a:pt x="299" y="11"/>
                    </a:lnTo>
                    <a:lnTo>
                      <a:pt x="298" y="10"/>
                    </a:lnTo>
                    <a:lnTo>
                      <a:pt x="298" y="10"/>
                    </a:lnTo>
                    <a:lnTo>
                      <a:pt x="291" y="7"/>
                    </a:lnTo>
                    <a:lnTo>
                      <a:pt x="291" y="7"/>
                    </a:lnTo>
                    <a:lnTo>
                      <a:pt x="294" y="1"/>
                    </a:lnTo>
                    <a:lnTo>
                      <a:pt x="294" y="1"/>
                    </a:lnTo>
                    <a:lnTo>
                      <a:pt x="293" y="2"/>
                    </a:lnTo>
                    <a:lnTo>
                      <a:pt x="291" y="5"/>
                    </a:lnTo>
                    <a:lnTo>
                      <a:pt x="289" y="10"/>
                    </a:lnTo>
                    <a:lnTo>
                      <a:pt x="289" y="10"/>
                    </a:lnTo>
                    <a:lnTo>
                      <a:pt x="289" y="10"/>
                    </a:lnTo>
                    <a:lnTo>
                      <a:pt x="288" y="15"/>
                    </a:lnTo>
                    <a:lnTo>
                      <a:pt x="285" y="18"/>
                    </a:lnTo>
                    <a:lnTo>
                      <a:pt x="281" y="21"/>
                    </a:lnTo>
                    <a:lnTo>
                      <a:pt x="275" y="22"/>
                    </a:lnTo>
                    <a:lnTo>
                      <a:pt x="275" y="22"/>
                    </a:lnTo>
                    <a:lnTo>
                      <a:pt x="278" y="18"/>
                    </a:lnTo>
                    <a:lnTo>
                      <a:pt x="278" y="18"/>
                    </a:lnTo>
                    <a:lnTo>
                      <a:pt x="274" y="21"/>
                    </a:lnTo>
                    <a:lnTo>
                      <a:pt x="274" y="21"/>
                    </a:lnTo>
                    <a:lnTo>
                      <a:pt x="274" y="21"/>
                    </a:lnTo>
                    <a:lnTo>
                      <a:pt x="274" y="21"/>
                    </a:lnTo>
                    <a:lnTo>
                      <a:pt x="272" y="25"/>
                    </a:lnTo>
                    <a:lnTo>
                      <a:pt x="272" y="25"/>
                    </a:lnTo>
                    <a:lnTo>
                      <a:pt x="268" y="28"/>
                    </a:lnTo>
                    <a:lnTo>
                      <a:pt x="268" y="28"/>
                    </a:lnTo>
                    <a:lnTo>
                      <a:pt x="254" y="34"/>
                    </a:lnTo>
                    <a:lnTo>
                      <a:pt x="254" y="34"/>
                    </a:lnTo>
                    <a:lnTo>
                      <a:pt x="248" y="38"/>
                    </a:lnTo>
                    <a:lnTo>
                      <a:pt x="242" y="39"/>
                    </a:lnTo>
                    <a:lnTo>
                      <a:pt x="242" y="39"/>
                    </a:lnTo>
                    <a:lnTo>
                      <a:pt x="239" y="42"/>
                    </a:lnTo>
                    <a:lnTo>
                      <a:pt x="239" y="42"/>
                    </a:lnTo>
                    <a:lnTo>
                      <a:pt x="243" y="43"/>
                    </a:lnTo>
                    <a:lnTo>
                      <a:pt x="243" y="43"/>
                    </a:lnTo>
                    <a:lnTo>
                      <a:pt x="242" y="46"/>
                    </a:lnTo>
                    <a:lnTo>
                      <a:pt x="242" y="46"/>
                    </a:lnTo>
                    <a:lnTo>
                      <a:pt x="238" y="51"/>
                    </a:lnTo>
                    <a:lnTo>
                      <a:pt x="234" y="56"/>
                    </a:lnTo>
                    <a:lnTo>
                      <a:pt x="234" y="56"/>
                    </a:lnTo>
                    <a:lnTo>
                      <a:pt x="232" y="57"/>
                    </a:lnTo>
                    <a:lnTo>
                      <a:pt x="228" y="57"/>
                    </a:lnTo>
                    <a:lnTo>
                      <a:pt x="228" y="57"/>
                    </a:lnTo>
                    <a:lnTo>
                      <a:pt x="229" y="58"/>
                    </a:lnTo>
                    <a:lnTo>
                      <a:pt x="229" y="58"/>
                    </a:lnTo>
                    <a:lnTo>
                      <a:pt x="231" y="59"/>
                    </a:lnTo>
                    <a:lnTo>
                      <a:pt x="231" y="62"/>
                    </a:lnTo>
                    <a:lnTo>
                      <a:pt x="228" y="63"/>
                    </a:lnTo>
                    <a:lnTo>
                      <a:pt x="228" y="63"/>
                    </a:lnTo>
                    <a:lnTo>
                      <a:pt x="224" y="65"/>
                    </a:lnTo>
                    <a:lnTo>
                      <a:pt x="219" y="69"/>
                    </a:lnTo>
                    <a:lnTo>
                      <a:pt x="215" y="77"/>
                    </a:lnTo>
                    <a:lnTo>
                      <a:pt x="215" y="77"/>
                    </a:lnTo>
                    <a:lnTo>
                      <a:pt x="202" y="96"/>
                    </a:lnTo>
                    <a:lnTo>
                      <a:pt x="202" y="96"/>
                    </a:lnTo>
                    <a:lnTo>
                      <a:pt x="206" y="96"/>
                    </a:lnTo>
                    <a:lnTo>
                      <a:pt x="206" y="98"/>
                    </a:lnTo>
                    <a:lnTo>
                      <a:pt x="206" y="99"/>
                    </a:lnTo>
                    <a:lnTo>
                      <a:pt x="206" y="99"/>
                    </a:lnTo>
                    <a:lnTo>
                      <a:pt x="213" y="90"/>
                    </a:lnTo>
                    <a:lnTo>
                      <a:pt x="213" y="90"/>
                    </a:lnTo>
                    <a:lnTo>
                      <a:pt x="215" y="90"/>
                    </a:lnTo>
                    <a:lnTo>
                      <a:pt x="215" y="90"/>
                    </a:lnTo>
                    <a:lnTo>
                      <a:pt x="207" y="108"/>
                    </a:lnTo>
                    <a:lnTo>
                      <a:pt x="207" y="108"/>
                    </a:lnTo>
                    <a:lnTo>
                      <a:pt x="207" y="113"/>
                    </a:lnTo>
                    <a:lnTo>
                      <a:pt x="207" y="115"/>
                    </a:lnTo>
                    <a:lnTo>
                      <a:pt x="207" y="115"/>
                    </a:lnTo>
                    <a:lnTo>
                      <a:pt x="208" y="119"/>
                    </a:lnTo>
                    <a:lnTo>
                      <a:pt x="207" y="122"/>
                    </a:lnTo>
                    <a:lnTo>
                      <a:pt x="206" y="130"/>
                    </a:lnTo>
                    <a:lnTo>
                      <a:pt x="206" y="130"/>
                    </a:lnTo>
                    <a:lnTo>
                      <a:pt x="206" y="132"/>
                    </a:lnTo>
                    <a:lnTo>
                      <a:pt x="208" y="136"/>
                    </a:lnTo>
                    <a:lnTo>
                      <a:pt x="208" y="136"/>
                    </a:lnTo>
                    <a:lnTo>
                      <a:pt x="208" y="140"/>
                    </a:lnTo>
                    <a:lnTo>
                      <a:pt x="210" y="142"/>
                    </a:lnTo>
                    <a:lnTo>
                      <a:pt x="207" y="148"/>
                    </a:lnTo>
                    <a:lnTo>
                      <a:pt x="207" y="148"/>
                    </a:lnTo>
                    <a:lnTo>
                      <a:pt x="206" y="155"/>
                    </a:lnTo>
                    <a:lnTo>
                      <a:pt x="207" y="160"/>
                    </a:lnTo>
                    <a:lnTo>
                      <a:pt x="208" y="166"/>
                    </a:lnTo>
                    <a:lnTo>
                      <a:pt x="211" y="171"/>
                    </a:lnTo>
                    <a:lnTo>
                      <a:pt x="211" y="171"/>
                    </a:lnTo>
                    <a:lnTo>
                      <a:pt x="221" y="187"/>
                    </a:lnTo>
                    <a:lnTo>
                      <a:pt x="221" y="187"/>
                    </a:lnTo>
                    <a:lnTo>
                      <a:pt x="228" y="197"/>
                    </a:lnTo>
                    <a:lnTo>
                      <a:pt x="228" y="197"/>
                    </a:lnTo>
                    <a:lnTo>
                      <a:pt x="232" y="203"/>
                    </a:lnTo>
                    <a:lnTo>
                      <a:pt x="233" y="210"/>
                    </a:lnTo>
                    <a:lnTo>
                      <a:pt x="234" y="224"/>
                    </a:lnTo>
                    <a:lnTo>
                      <a:pt x="234" y="224"/>
                    </a:lnTo>
                    <a:lnTo>
                      <a:pt x="234" y="258"/>
                    </a:lnTo>
                    <a:lnTo>
                      <a:pt x="234" y="258"/>
                    </a:lnTo>
                    <a:lnTo>
                      <a:pt x="234" y="260"/>
                    </a:lnTo>
                    <a:lnTo>
                      <a:pt x="237" y="261"/>
                    </a:lnTo>
                    <a:lnTo>
                      <a:pt x="237" y="261"/>
                    </a:lnTo>
                    <a:lnTo>
                      <a:pt x="263" y="275"/>
                    </a:lnTo>
                    <a:lnTo>
                      <a:pt x="263" y="275"/>
                    </a:lnTo>
                    <a:lnTo>
                      <a:pt x="272" y="280"/>
                    </a:lnTo>
                    <a:lnTo>
                      <a:pt x="280" y="286"/>
                    </a:lnTo>
                    <a:lnTo>
                      <a:pt x="289" y="292"/>
                    </a:lnTo>
                    <a:lnTo>
                      <a:pt x="296" y="300"/>
                    </a:lnTo>
                    <a:lnTo>
                      <a:pt x="296" y="300"/>
                    </a:lnTo>
                    <a:lnTo>
                      <a:pt x="314" y="318"/>
                    </a:lnTo>
                    <a:lnTo>
                      <a:pt x="314" y="318"/>
                    </a:lnTo>
                    <a:lnTo>
                      <a:pt x="306" y="328"/>
                    </a:lnTo>
                    <a:lnTo>
                      <a:pt x="306" y="328"/>
                    </a:lnTo>
                    <a:lnTo>
                      <a:pt x="305" y="332"/>
                    </a:lnTo>
                    <a:lnTo>
                      <a:pt x="307" y="334"/>
                    </a:lnTo>
                    <a:lnTo>
                      <a:pt x="307" y="334"/>
                    </a:lnTo>
                    <a:lnTo>
                      <a:pt x="316" y="343"/>
                    </a:lnTo>
                    <a:lnTo>
                      <a:pt x="316" y="343"/>
                    </a:lnTo>
                    <a:lnTo>
                      <a:pt x="321" y="351"/>
                    </a:lnTo>
                    <a:lnTo>
                      <a:pt x="325" y="357"/>
                    </a:lnTo>
                    <a:lnTo>
                      <a:pt x="327" y="365"/>
                    </a:lnTo>
                    <a:lnTo>
                      <a:pt x="327" y="373"/>
                    </a:lnTo>
                    <a:lnTo>
                      <a:pt x="327" y="373"/>
                    </a:lnTo>
                    <a:lnTo>
                      <a:pt x="336" y="519"/>
                    </a:lnTo>
                    <a:lnTo>
                      <a:pt x="336" y="519"/>
                    </a:lnTo>
                    <a:lnTo>
                      <a:pt x="336" y="523"/>
                    </a:lnTo>
                    <a:lnTo>
                      <a:pt x="335" y="527"/>
                    </a:lnTo>
                    <a:lnTo>
                      <a:pt x="335" y="527"/>
                    </a:lnTo>
                    <a:lnTo>
                      <a:pt x="332" y="522"/>
                    </a:lnTo>
                    <a:lnTo>
                      <a:pt x="332" y="522"/>
                    </a:lnTo>
                    <a:lnTo>
                      <a:pt x="310" y="462"/>
                    </a:lnTo>
                    <a:lnTo>
                      <a:pt x="298" y="432"/>
                    </a:lnTo>
                    <a:lnTo>
                      <a:pt x="284" y="404"/>
                    </a:lnTo>
                    <a:lnTo>
                      <a:pt x="284" y="404"/>
                    </a:lnTo>
                    <a:lnTo>
                      <a:pt x="254" y="348"/>
                    </a:lnTo>
                    <a:lnTo>
                      <a:pt x="223" y="293"/>
                    </a:lnTo>
                    <a:lnTo>
                      <a:pt x="223" y="293"/>
                    </a:lnTo>
                    <a:lnTo>
                      <a:pt x="221" y="289"/>
                    </a:lnTo>
                    <a:lnTo>
                      <a:pt x="221" y="289"/>
                    </a:lnTo>
                    <a:lnTo>
                      <a:pt x="218" y="285"/>
                    </a:lnTo>
                    <a:lnTo>
                      <a:pt x="216" y="284"/>
                    </a:lnTo>
                    <a:lnTo>
                      <a:pt x="213" y="285"/>
                    </a:lnTo>
                    <a:lnTo>
                      <a:pt x="210" y="287"/>
                    </a:lnTo>
                    <a:lnTo>
                      <a:pt x="210" y="287"/>
                    </a:lnTo>
                    <a:lnTo>
                      <a:pt x="206" y="292"/>
                    </a:lnTo>
                    <a:lnTo>
                      <a:pt x="201" y="297"/>
                    </a:lnTo>
                    <a:lnTo>
                      <a:pt x="196" y="301"/>
                    </a:lnTo>
                    <a:lnTo>
                      <a:pt x="190" y="303"/>
                    </a:lnTo>
                    <a:lnTo>
                      <a:pt x="190" y="303"/>
                    </a:lnTo>
                    <a:lnTo>
                      <a:pt x="177" y="308"/>
                    </a:lnTo>
                    <a:lnTo>
                      <a:pt x="164" y="313"/>
                    </a:lnTo>
                    <a:lnTo>
                      <a:pt x="164" y="313"/>
                    </a:lnTo>
                    <a:lnTo>
                      <a:pt x="149" y="318"/>
                    </a:lnTo>
                    <a:lnTo>
                      <a:pt x="149" y="318"/>
                    </a:lnTo>
                    <a:lnTo>
                      <a:pt x="110" y="329"/>
                    </a:lnTo>
                    <a:lnTo>
                      <a:pt x="110" y="329"/>
                    </a:lnTo>
                    <a:lnTo>
                      <a:pt x="83" y="338"/>
                    </a:lnTo>
                    <a:lnTo>
                      <a:pt x="83" y="338"/>
                    </a:lnTo>
                    <a:lnTo>
                      <a:pt x="73" y="341"/>
                    </a:lnTo>
                    <a:lnTo>
                      <a:pt x="73" y="341"/>
                    </a:lnTo>
                    <a:lnTo>
                      <a:pt x="66" y="343"/>
                    </a:lnTo>
                    <a:lnTo>
                      <a:pt x="60" y="348"/>
                    </a:lnTo>
                    <a:lnTo>
                      <a:pt x="55" y="354"/>
                    </a:lnTo>
                    <a:lnTo>
                      <a:pt x="52" y="362"/>
                    </a:lnTo>
                    <a:lnTo>
                      <a:pt x="52" y="362"/>
                    </a:lnTo>
                    <a:lnTo>
                      <a:pt x="45" y="380"/>
                    </a:lnTo>
                    <a:lnTo>
                      <a:pt x="45" y="380"/>
                    </a:lnTo>
                    <a:lnTo>
                      <a:pt x="42" y="390"/>
                    </a:lnTo>
                    <a:lnTo>
                      <a:pt x="41" y="400"/>
                    </a:lnTo>
                    <a:lnTo>
                      <a:pt x="40" y="410"/>
                    </a:lnTo>
                    <a:lnTo>
                      <a:pt x="40" y="420"/>
                    </a:lnTo>
                    <a:lnTo>
                      <a:pt x="40" y="420"/>
                    </a:lnTo>
                    <a:lnTo>
                      <a:pt x="42" y="457"/>
                    </a:lnTo>
                    <a:lnTo>
                      <a:pt x="42" y="457"/>
                    </a:lnTo>
                    <a:lnTo>
                      <a:pt x="42" y="479"/>
                    </a:lnTo>
                    <a:lnTo>
                      <a:pt x="42" y="479"/>
                    </a:lnTo>
                    <a:lnTo>
                      <a:pt x="45" y="504"/>
                    </a:lnTo>
                    <a:lnTo>
                      <a:pt x="45" y="504"/>
                    </a:lnTo>
                    <a:lnTo>
                      <a:pt x="44" y="509"/>
                    </a:lnTo>
                    <a:lnTo>
                      <a:pt x="44" y="509"/>
                    </a:lnTo>
                    <a:lnTo>
                      <a:pt x="41" y="517"/>
                    </a:lnTo>
                    <a:lnTo>
                      <a:pt x="40" y="524"/>
                    </a:lnTo>
                    <a:lnTo>
                      <a:pt x="39" y="540"/>
                    </a:lnTo>
                    <a:lnTo>
                      <a:pt x="39" y="540"/>
                    </a:lnTo>
                    <a:lnTo>
                      <a:pt x="39" y="549"/>
                    </a:lnTo>
                    <a:lnTo>
                      <a:pt x="40" y="558"/>
                    </a:lnTo>
                    <a:lnTo>
                      <a:pt x="40" y="558"/>
                    </a:lnTo>
                    <a:lnTo>
                      <a:pt x="40" y="562"/>
                    </a:lnTo>
                    <a:lnTo>
                      <a:pt x="40" y="567"/>
                    </a:lnTo>
                    <a:lnTo>
                      <a:pt x="40" y="567"/>
                    </a:lnTo>
                    <a:lnTo>
                      <a:pt x="32" y="598"/>
                    </a:lnTo>
                    <a:lnTo>
                      <a:pt x="32" y="598"/>
                    </a:lnTo>
                    <a:lnTo>
                      <a:pt x="31" y="608"/>
                    </a:lnTo>
                    <a:lnTo>
                      <a:pt x="31" y="617"/>
                    </a:lnTo>
                    <a:lnTo>
                      <a:pt x="31" y="617"/>
                    </a:lnTo>
                    <a:lnTo>
                      <a:pt x="32" y="628"/>
                    </a:lnTo>
                    <a:lnTo>
                      <a:pt x="34" y="641"/>
                    </a:lnTo>
                    <a:lnTo>
                      <a:pt x="34" y="641"/>
                    </a:lnTo>
                    <a:lnTo>
                      <a:pt x="34" y="643"/>
                    </a:lnTo>
                    <a:lnTo>
                      <a:pt x="34" y="644"/>
                    </a:lnTo>
                    <a:lnTo>
                      <a:pt x="34" y="644"/>
                    </a:lnTo>
                    <a:lnTo>
                      <a:pt x="31" y="653"/>
                    </a:lnTo>
                    <a:lnTo>
                      <a:pt x="29" y="662"/>
                    </a:lnTo>
                    <a:lnTo>
                      <a:pt x="27" y="679"/>
                    </a:lnTo>
                    <a:lnTo>
                      <a:pt x="27" y="679"/>
                    </a:lnTo>
                    <a:lnTo>
                      <a:pt x="25" y="691"/>
                    </a:lnTo>
                    <a:lnTo>
                      <a:pt x="21" y="704"/>
                    </a:lnTo>
                    <a:lnTo>
                      <a:pt x="21" y="704"/>
                    </a:lnTo>
                    <a:lnTo>
                      <a:pt x="18" y="716"/>
                    </a:lnTo>
                    <a:lnTo>
                      <a:pt x="16" y="729"/>
                    </a:lnTo>
                    <a:lnTo>
                      <a:pt x="15" y="742"/>
                    </a:lnTo>
                    <a:lnTo>
                      <a:pt x="15" y="755"/>
                    </a:lnTo>
                    <a:lnTo>
                      <a:pt x="15" y="755"/>
                    </a:lnTo>
                    <a:lnTo>
                      <a:pt x="14" y="774"/>
                    </a:lnTo>
                    <a:lnTo>
                      <a:pt x="14" y="774"/>
                    </a:lnTo>
                    <a:lnTo>
                      <a:pt x="14" y="803"/>
                    </a:lnTo>
                    <a:lnTo>
                      <a:pt x="13" y="831"/>
                    </a:lnTo>
                    <a:lnTo>
                      <a:pt x="13" y="831"/>
                    </a:lnTo>
                    <a:lnTo>
                      <a:pt x="9" y="857"/>
                    </a:lnTo>
                    <a:lnTo>
                      <a:pt x="9" y="857"/>
                    </a:lnTo>
                    <a:lnTo>
                      <a:pt x="0" y="933"/>
                    </a:lnTo>
                    <a:lnTo>
                      <a:pt x="0" y="933"/>
                    </a:lnTo>
                    <a:close/>
                    <a:moveTo>
                      <a:pt x="298" y="12"/>
                    </a:moveTo>
                    <a:lnTo>
                      <a:pt x="298" y="12"/>
                    </a:lnTo>
                    <a:lnTo>
                      <a:pt x="289" y="18"/>
                    </a:lnTo>
                    <a:lnTo>
                      <a:pt x="289" y="18"/>
                    </a:lnTo>
                    <a:lnTo>
                      <a:pt x="291" y="13"/>
                    </a:lnTo>
                    <a:lnTo>
                      <a:pt x="293" y="11"/>
                    </a:lnTo>
                    <a:lnTo>
                      <a:pt x="294" y="11"/>
                    </a:lnTo>
                    <a:lnTo>
                      <a:pt x="298" y="12"/>
                    </a:lnTo>
                    <a:lnTo>
                      <a:pt x="298" y="12"/>
                    </a:lnTo>
                    <a:close/>
                    <a:moveTo>
                      <a:pt x="104" y="970"/>
                    </a:moveTo>
                    <a:lnTo>
                      <a:pt x="104" y="970"/>
                    </a:lnTo>
                    <a:lnTo>
                      <a:pt x="117" y="998"/>
                    </a:lnTo>
                    <a:lnTo>
                      <a:pt x="117" y="998"/>
                    </a:lnTo>
                    <a:lnTo>
                      <a:pt x="113" y="996"/>
                    </a:lnTo>
                    <a:lnTo>
                      <a:pt x="109" y="994"/>
                    </a:lnTo>
                    <a:lnTo>
                      <a:pt x="107" y="990"/>
                    </a:lnTo>
                    <a:lnTo>
                      <a:pt x="104" y="985"/>
                    </a:lnTo>
                    <a:lnTo>
                      <a:pt x="103" y="981"/>
                    </a:lnTo>
                    <a:lnTo>
                      <a:pt x="103" y="978"/>
                    </a:lnTo>
                    <a:lnTo>
                      <a:pt x="103" y="973"/>
                    </a:lnTo>
                    <a:lnTo>
                      <a:pt x="104" y="970"/>
                    </a:lnTo>
                    <a:lnTo>
                      <a:pt x="104" y="970"/>
                    </a:lnTo>
                    <a:close/>
                    <a:moveTo>
                      <a:pt x="99" y="845"/>
                    </a:moveTo>
                    <a:lnTo>
                      <a:pt x="99" y="845"/>
                    </a:lnTo>
                    <a:lnTo>
                      <a:pt x="102" y="834"/>
                    </a:lnTo>
                    <a:lnTo>
                      <a:pt x="103" y="823"/>
                    </a:lnTo>
                    <a:lnTo>
                      <a:pt x="103" y="823"/>
                    </a:lnTo>
                    <a:lnTo>
                      <a:pt x="107" y="777"/>
                    </a:lnTo>
                    <a:lnTo>
                      <a:pt x="107" y="777"/>
                    </a:lnTo>
                    <a:lnTo>
                      <a:pt x="108" y="774"/>
                    </a:lnTo>
                    <a:lnTo>
                      <a:pt x="109" y="772"/>
                    </a:lnTo>
                    <a:lnTo>
                      <a:pt x="110" y="772"/>
                    </a:lnTo>
                    <a:lnTo>
                      <a:pt x="113" y="772"/>
                    </a:lnTo>
                    <a:lnTo>
                      <a:pt x="113" y="772"/>
                    </a:lnTo>
                    <a:lnTo>
                      <a:pt x="304" y="773"/>
                    </a:lnTo>
                    <a:lnTo>
                      <a:pt x="304" y="773"/>
                    </a:lnTo>
                    <a:lnTo>
                      <a:pt x="309" y="774"/>
                    </a:lnTo>
                    <a:lnTo>
                      <a:pt x="314" y="778"/>
                    </a:lnTo>
                    <a:lnTo>
                      <a:pt x="316" y="783"/>
                    </a:lnTo>
                    <a:lnTo>
                      <a:pt x="316" y="789"/>
                    </a:lnTo>
                    <a:lnTo>
                      <a:pt x="316" y="789"/>
                    </a:lnTo>
                    <a:lnTo>
                      <a:pt x="288" y="917"/>
                    </a:lnTo>
                    <a:lnTo>
                      <a:pt x="288" y="917"/>
                    </a:lnTo>
                    <a:lnTo>
                      <a:pt x="270" y="990"/>
                    </a:lnTo>
                    <a:lnTo>
                      <a:pt x="270" y="990"/>
                    </a:lnTo>
                    <a:lnTo>
                      <a:pt x="268" y="998"/>
                    </a:lnTo>
                    <a:lnTo>
                      <a:pt x="264" y="1001"/>
                    </a:lnTo>
                    <a:lnTo>
                      <a:pt x="259" y="1004"/>
                    </a:lnTo>
                    <a:lnTo>
                      <a:pt x="252" y="1005"/>
                    </a:lnTo>
                    <a:lnTo>
                      <a:pt x="252" y="1005"/>
                    </a:lnTo>
                    <a:lnTo>
                      <a:pt x="200" y="1001"/>
                    </a:lnTo>
                    <a:lnTo>
                      <a:pt x="200" y="1001"/>
                    </a:lnTo>
                    <a:lnTo>
                      <a:pt x="200" y="1001"/>
                    </a:lnTo>
                    <a:lnTo>
                      <a:pt x="143" y="999"/>
                    </a:lnTo>
                    <a:lnTo>
                      <a:pt x="143" y="999"/>
                    </a:lnTo>
                    <a:lnTo>
                      <a:pt x="139" y="998"/>
                    </a:lnTo>
                    <a:lnTo>
                      <a:pt x="138" y="998"/>
                    </a:lnTo>
                    <a:lnTo>
                      <a:pt x="136" y="995"/>
                    </a:lnTo>
                    <a:lnTo>
                      <a:pt x="136" y="993"/>
                    </a:lnTo>
                    <a:lnTo>
                      <a:pt x="136" y="993"/>
                    </a:lnTo>
                    <a:lnTo>
                      <a:pt x="134" y="979"/>
                    </a:lnTo>
                    <a:lnTo>
                      <a:pt x="132" y="972"/>
                    </a:lnTo>
                    <a:lnTo>
                      <a:pt x="128" y="965"/>
                    </a:lnTo>
                    <a:lnTo>
                      <a:pt x="128" y="965"/>
                    </a:lnTo>
                    <a:lnTo>
                      <a:pt x="124" y="958"/>
                    </a:lnTo>
                    <a:lnTo>
                      <a:pt x="122" y="949"/>
                    </a:lnTo>
                    <a:lnTo>
                      <a:pt x="122" y="949"/>
                    </a:lnTo>
                    <a:lnTo>
                      <a:pt x="114" y="929"/>
                    </a:lnTo>
                    <a:lnTo>
                      <a:pt x="114" y="929"/>
                    </a:lnTo>
                    <a:lnTo>
                      <a:pt x="110" y="923"/>
                    </a:lnTo>
                    <a:lnTo>
                      <a:pt x="108" y="916"/>
                    </a:lnTo>
                    <a:lnTo>
                      <a:pt x="108" y="916"/>
                    </a:lnTo>
                    <a:lnTo>
                      <a:pt x="98" y="865"/>
                    </a:lnTo>
                    <a:lnTo>
                      <a:pt x="98" y="865"/>
                    </a:lnTo>
                    <a:lnTo>
                      <a:pt x="97" y="855"/>
                    </a:lnTo>
                    <a:lnTo>
                      <a:pt x="99" y="845"/>
                    </a:lnTo>
                    <a:lnTo>
                      <a:pt x="99" y="845"/>
                    </a:lnTo>
                    <a:close/>
                  </a:path>
                </a:pathLst>
              </a:custGeom>
              <a:solidFill>
                <a:schemeClr val="tx2">
                  <a:lumMod val="40000"/>
                  <a:lumOff val="60000"/>
                </a:schemeClr>
              </a:solidFill>
              <a:ln>
                <a:noFill/>
              </a:ln>
            </p:spPr>
            <p:txBody>
              <a:bodyPr anchor="ctr"/>
              <a:lstStyle/>
              <a:p>
                <a:pPr algn="ctr"/>
                <a:endParaRPr/>
              </a:p>
            </p:txBody>
          </p:sp>
          <p:sp>
            <p:nvSpPr>
              <p:cNvPr id="8" name="Oval 14"/>
              <p:cNvSpPr/>
              <p:nvPr/>
            </p:nvSpPr>
            <p:spPr>
              <a:xfrm>
                <a:off x="3342444" y="1544515"/>
                <a:ext cx="345642" cy="345643"/>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15"/>
              <p:cNvSpPr/>
              <p:nvPr/>
            </p:nvSpPr>
            <p:spPr>
              <a:xfrm>
                <a:off x="2988001" y="2314092"/>
                <a:ext cx="345642" cy="345643"/>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16"/>
              <p:cNvSpPr/>
              <p:nvPr/>
            </p:nvSpPr>
            <p:spPr>
              <a:xfrm>
                <a:off x="3342444" y="3083669"/>
                <a:ext cx="345642" cy="345643"/>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Freeform: Shape 20"/>
              <p:cNvSpPr/>
              <p:nvPr/>
            </p:nvSpPr>
            <p:spPr>
              <a:xfrm>
                <a:off x="1293604" y="1222164"/>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Rectangle 23"/>
              <p:cNvSpPr/>
              <p:nvPr/>
            </p:nvSpPr>
            <p:spPr>
              <a:xfrm>
                <a:off x="1374666" y="1271429"/>
                <a:ext cx="835912" cy="186616"/>
              </a:xfrm>
              <a:prstGeom prst="rect">
                <a:avLst/>
              </a:prstGeom>
              <a:solidFill>
                <a:schemeClr val="accent1"/>
              </a:solidFill>
            </p:spPr>
            <p:txBody>
              <a:bodyPr wrap="none">
                <a:normAutofit fontScale="62500" lnSpcReduction="20000"/>
              </a:bodyPr>
              <a:lstStyle/>
              <a:p>
                <a:pPr>
                  <a:buClr>
                    <a:srgbClr val="E24848"/>
                  </a:buClr>
                </a:pPr>
                <a:r>
                  <a:rPr lang="zh-CN" altLang="en-US" sz="1100">
                    <a:solidFill>
                      <a:schemeClr val="bg1">
                        <a:lumMod val="95000"/>
                      </a:schemeClr>
                    </a:solidFill>
                  </a:rPr>
                  <a:t>标题文本预设 </a:t>
                </a:r>
              </a:p>
            </p:txBody>
          </p:sp>
          <p:sp>
            <p:nvSpPr>
              <p:cNvPr id="16" name="Rectangle 24"/>
              <p:cNvSpPr/>
              <p:nvPr/>
            </p:nvSpPr>
            <p:spPr>
              <a:xfrm>
                <a:off x="1374666" y="1512177"/>
                <a:ext cx="1699901" cy="311624"/>
              </a:xfrm>
              <a:prstGeom prst="rect">
                <a:avLst/>
              </a:prstGeom>
            </p:spPr>
            <p:txBody>
              <a:bodyPr wrap="square" lIns="0" tIns="0" rIns="0" bIns="0" anchor="ctr">
                <a:normAutofit fontScale="92500"/>
              </a:bodyPr>
              <a:lstStyle/>
              <a:p>
                <a:pP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grpSp>
            <p:nvGrpSpPr>
              <p:cNvPr id="17" name="Group 39"/>
              <p:cNvGrpSpPr/>
              <p:nvPr/>
            </p:nvGrpSpPr>
            <p:grpSpPr>
              <a:xfrm>
                <a:off x="3455599" y="1625472"/>
                <a:ext cx="126315" cy="183730"/>
                <a:chOff x="3720306" y="3668315"/>
                <a:chExt cx="314325" cy="457200"/>
              </a:xfrm>
              <a:solidFill>
                <a:schemeClr val="accent1"/>
              </a:solidFill>
            </p:grpSpPr>
            <p:sp>
              <p:nvSpPr>
                <p:cNvPr id="45" name="Freeform: Shape 40"/>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6" name="Freeform: Shape 41"/>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8" name="Group 42"/>
              <p:cNvGrpSpPr/>
              <p:nvPr/>
            </p:nvGrpSpPr>
            <p:grpSpPr>
              <a:xfrm>
                <a:off x="3077971" y="2397973"/>
                <a:ext cx="186291" cy="186291"/>
                <a:chOff x="3648868" y="2753915"/>
                <a:chExt cx="457200" cy="457200"/>
              </a:xfrm>
              <a:solidFill>
                <a:schemeClr val="accent2"/>
              </a:solidFill>
            </p:grpSpPr>
            <p:sp>
              <p:nvSpPr>
                <p:cNvPr id="43" name="Freeform: Shape 43"/>
                <p:cNvSpPr/>
                <p:nvPr/>
              </p:nvSpPr>
              <p:spPr bwMode="auto">
                <a:xfrm>
                  <a:off x="3648868" y="2753915"/>
                  <a:ext cx="457200" cy="457200"/>
                </a:xfrm>
                <a:custGeom>
                  <a:avLst/>
                  <a:gdLst>
                    <a:gd name="T0" fmla="*/ 630 w 1152"/>
                    <a:gd name="T1" fmla="*/ 780 h 1152"/>
                    <a:gd name="T2" fmla="*/ 534 w 1152"/>
                    <a:gd name="T3" fmla="*/ 739 h 1152"/>
                    <a:gd name="T4" fmla="*/ 454 w 1152"/>
                    <a:gd name="T5" fmla="*/ 674 h 1152"/>
                    <a:gd name="T6" fmla="*/ 395 w 1152"/>
                    <a:gd name="T7" fmla="*/ 588 h 1152"/>
                    <a:gd name="T8" fmla="*/ 364 w 1152"/>
                    <a:gd name="T9" fmla="*/ 487 h 1152"/>
                    <a:gd name="T10" fmla="*/ 364 w 1152"/>
                    <a:gd name="T11" fmla="*/ 378 h 1152"/>
                    <a:gd name="T12" fmla="*/ 395 w 1152"/>
                    <a:gd name="T13" fmla="*/ 276 h 1152"/>
                    <a:gd name="T14" fmla="*/ 454 w 1152"/>
                    <a:gd name="T15" fmla="*/ 190 h 1152"/>
                    <a:gd name="T16" fmla="*/ 534 w 1152"/>
                    <a:gd name="T17" fmla="*/ 124 h 1152"/>
                    <a:gd name="T18" fmla="*/ 630 w 1152"/>
                    <a:gd name="T19" fmla="*/ 83 h 1152"/>
                    <a:gd name="T20" fmla="*/ 739 w 1152"/>
                    <a:gd name="T21" fmla="*/ 72 h 1152"/>
                    <a:gd name="T22" fmla="*/ 844 w 1152"/>
                    <a:gd name="T23" fmla="*/ 94 h 1152"/>
                    <a:gd name="T24" fmla="*/ 936 w 1152"/>
                    <a:gd name="T25" fmla="*/ 143 h 1152"/>
                    <a:gd name="T26" fmla="*/ 1009 w 1152"/>
                    <a:gd name="T27" fmla="*/ 217 h 1152"/>
                    <a:gd name="T28" fmla="*/ 1059 w 1152"/>
                    <a:gd name="T29" fmla="*/ 309 h 1152"/>
                    <a:gd name="T30" fmla="*/ 1079 w 1152"/>
                    <a:gd name="T31" fmla="*/ 413 h 1152"/>
                    <a:gd name="T32" fmla="*/ 1068 w 1152"/>
                    <a:gd name="T33" fmla="*/ 522 h 1152"/>
                    <a:gd name="T34" fmla="*/ 1028 w 1152"/>
                    <a:gd name="T35" fmla="*/ 618 h 1152"/>
                    <a:gd name="T36" fmla="*/ 963 w 1152"/>
                    <a:gd name="T37" fmla="*/ 698 h 1152"/>
                    <a:gd name="T38" fmla="*/ 876 w 1152"/>
                    <a:gd name="T39" fmla="*/ 757 h 1152"/>
                    <a:gd name="T40" fmla="*/ 775 w 1152"/>
                    <a:gd name="T41" fmla="*/ 788 h 1152"/>
                    <a:gd name="T42" fmla="*/ 163 w 1152"/>
                    <a:gd name="T43" fmla="*/ 1077 h 1152"/>
                    <a:gd name="T44" fmla="*/ 127 w 1152"/>
                    <a:gd name="T45" fmla="*/ 1088 h 1152"/>
                    <a:gd name="T46" fmla="*/ 92 w 1152"/>
                    <a:gd name="T47" fmla="*/ 1077 h 1152"/>
                    <a:gd name="T48" fmla="*/ 68 w 1152"/>
                    <a:gd name="T49" fmla="*/ 1049 h 1152"/>
                    <a:gd name="T50" fmla="*/ 65 w 1152"/>
                    <a:gd name="T51" fmla="*/ 1012 h 1152"/>
                    <a:gd name="T52" fmla="*/ 83 w 1152"/>
                    <a:gd name="T53" fmla="*/ 979 h 1152"/>
                    <a:gd name="T54" fmla="*/ 415 w 1152"/>
                    <a:gd name="T55" fmla="*/ 737 h 1152"/>
                    <a:gd name="T56" fmla="*/ 719 w 1152"/>
                    <a:gd name="T57" fmla="*/ 0 h 1152"/>
                    <a:gd name="T58" fmla="*/ 592 w 1152"/>
                    <a:gd name="T59" fmla="*/ 19 h 1152"/>
                    <a:gd name="T60" fmla="*/ 479 w 1152"/>
                    <a:gd name="T61" fmla="*/ 74 h 1152"/>
                    <a:gd name="T62" fmla="*/ 387 w 1152"/>
                    <a:gd name="T63" fmla="*/ 157 h 1152"/>
                    <a:gd name="T64" fmla="*/ 322 w 1152"/>
                    <a:gd name="T65" fmla="*/ 264 h 1152"/>
                    <a:gd name="T66" fmla="*/ 291 w 1152"/>
                    <a:gd name="T67" fmla="*/ 387 h 1152"/>
                    <a:gd name="T68" fmla="*/ 302 w 1152"/>
                    <a:gd name="T69" fmla="*/ 537 h 1152"/>
                    <a:gd name="T70" fmla="*/ 38 w 1152"/>
                    <a:gd name="T71" fmla="*/ 934 h 1152"/>
                    <a:gd name="T72" fmla="*/ 2 w 1152"/>
                    <a:gd name="T73" fmla="*/ 999 h 1152"/>
                    <a:gd name="T74" fmla="*/ 10 w 1152"/>
                    <a:gd name="T75" fmla="*/ 1074 h 1152"/>
                    <a:gd name="T76" fmla="*/ 56 w 1152"/>
                    <a:gd name="T77" fmla="*/ 1130 h 1152"/>
                    <a:gd name="T78" fmla="*/ 127 w 1152"/>
                    <a:gd name="T79" fmla="*/ 1152 h 1152"/>
                    <a:gd name="T80" fmla="*/ 199 w 1152"/>
                    <a:gd name="T81" fmla="*/ 1129 h 1152"/>
                    <a:gd name="T82" fmla="*/ 565 w 1152"/>
                    <a:gd name="T83" fmla="*/ 834 h 1152"/>
                    <a:gd name="T84" fmla="*/ 719 w 1152"/>
                    <a:gd name="T85" fmla="*/ 864 h 1152"/>
                    <a:gd name="T86" fmla="*/ 848 w 1152"/>
                    <a:gd name="T87" fmla="*/ 844 h 1152"/>
                    <a:gd name="T88" fmla="*/ 961 w 1152"/>
                    <a:gd name="T89" fmla="*/ 790 h 1152"/>
                    <a:gd name="T90" fmla="*/ 1053 w 1152"/>
                    <a:gd name="T91" fmla="*/ 707 h 1152"/>
                    <a:gd name="T92" fmla="*/ 1118 w 1152"/>
                    <a:gd name="T93" fmla="*/ 600 h 1152"/>
                    <a:gd name="T94" fmla="*/ 1149 w 1152"/>
                    <a:gd name="T95" fmla="*/ 476 h 1152"/>
                    <a:gd name="T96" fmla="*/ 1143 w 1152"/>
                    <a:gd name="T97" fmla="*/ 345 h 1152"/>
                    <a:gd name="T98" fmla="*/ 1100 w 1152"/>
                    <a:gd name="T99" fmla="*/ 226 h 1152"/>
                    <a:gd name="T100" fmla="*/ 1025 w 1152"/>
                    <a:gd name="T101" fmla="*/ 126 h 1152"/>
                    <a:gd name="T102" fmla="*/ 926 w 1152"/>
                    <a:gd name="T103" fmla="*/ 53 h 1152"/>
                    <a:gd name="T104" fmla="*/ 807 w 1152"/>
                    <a:gd name="T105" fmla="*/ 8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2" h="1152">
                      <a:moveTo>
                        <a:pt x="719" y="792"/>
                      </a:moveTo>
                      <a:lnTo>
                        <a:pt x="701" y="791"/>
                      </a:lnTo>
                      <a:lnTo>
                        <a:pt x="683" y="790"/>
                      </a:lnTo>
                      <a:lnTo>
                        <a:pt x="665" y="788"/>
                      </a:lnTo>
                      <a:lnTo>
                        <a:pt x="647" y="785"/>
                      </a:lnTo>
                      <a:lnTo>
                        <a:pt x="630" y="780"/>
                      </a:lnTo>
                      <a:lnTo>
                        <a:pt x="613" y="776"/>
                      </a:lnTo>
                      <a:lnTo>
                        <a:pt x="596" y="770"/>
                      </a:lnTo>
                      <a:lnTo>
                        <a:pt x="580" y="763"/>
                      </a:lnTo>
                      <a:lnTo>
                        <a:pt x="564" y="757"/>
                      </a:lnTo>
                      <a:lnTo>
                        <a:pt x="549" y="748"/>
                      </a:lnTo>
                      <a:lnTo>
                        <a:pt x="534" y="739"/>
                      </a:lnTo>
                      <a:lnTo>
                        <a:pt x="519" y="731"/>
                      </a:lnTo>
                      <a:lnTo>
                        <a:pt x="505" y="720"/>
                      </a:lnTo>
                      <a:lnTo>
                        <a:pt x="491" y="709"/>
                      </a:lnTo>
                      <a:lnTo>
                        <a:pt x="478" y="698"/>
                      </a:lnTo>
                      <a:lnTo>
                        <a:pt x="466" y="687"/>
                      </a:lnTo>
                      <a:lnTo>
                        <a:pt x="454" y="674"/>
                      </a:lnTo>
                      <a:lnTo>
                        <a:pt x="442" y="661"/>
                      </a:lnTo>
                      <a:lnTo>
                        <a:pt x="431" y="648"/>
                      </a:lnTo>
                      <a:lnTo>
                        <a:pt x="421" y="634"/>
                      </a:lnTo>
                      <a:lnTo>
                        <a:pt x="412" y="618"/>
                      </a:lnTo>
                      <a:lnTo>
                        <a:pt x="403" y="603"/>
                      </a:lnTo>
                      <a:lnTo>
                        <a:pt x="395" y="588"/>
                      </a:lnTo>
                      <a:lnTo>
                        <a:pt x="388" y="572"/>
                      </a:lnTo>
                      <a:lnTo>
                        <a:pt x="381" y="556"/>
                      </a:lnTo>
                      <a:lnTo>
                        <a:pt x="376" y="539"/>
                      </a:lnTo>
                      <a:lnTo>
                        <a:pt x="372" y="522"/>
                      </a:lnTo>
                      <a:lnTo>
                        <a:pt x="367" y="504"/>
                      </a:lnTo>
                      <a:lnTo>
                        <a:pt x="364" y="487"/>
                      </a:lnTo>
                      <a:lnTo>
                        <a:pt x="362" y="468"/>
                      </a:lnTo>
                      <a:lnTo>
                        <a:pt x="361" y="450"/>
                      </a:lnTo>
                      <a:lnTo>
                        <a:pt x="360" y="432"/>
                      </a:lnTo>
                      <a:lnTo>
                        <a:pt x="361" y="413"/>
                      </a:lnTo>
                      <a:lnTo>
                        <a:pt x="362" y="395"/>
                      </a:lnTo>
                      <a:lnTo>
                        <a:pt x="364" y="378"/>
                      </a:lnTo>
                      <a:lnTo>
                        <a:pt x="367" y="359"/>
                      </a:lnTo>
                      <a:lnTo>
                        <a:pt x="372" y="342"/>
                      </a:lnTo>
                      <a:lnTo>
                        <a:pt x="376" y="325"/>
                      </a:lnTo>
                      <a:lnTo>
                        <a:pt x="381" y="309"/>
                      </a:lnTo>
                      <a:lnTo>
                        <a:pt x="388" y="292"/>
                      </a:lnTo>
                      <a:lnTo>
                        <a:pt x="395" y="276"/>
                      </a:lnTo>
                      <a:lnTo>
                        <a:pt x="403" y="260"/>
                      </a:lnTo>
                      <a:lnTo>
                        <a:pt x="412" y="245"/>
                      </a:lnTo>
                      <a:lnTo>
                        <a:pt x="421" y="231"/>
                      </a:lnTo>
                      <a:lnTo>
                        <a:pt x="431" y="217"/>
                      </a:lnTo>
                      <a:lnTo>
                        <a:pt x="442" y="203"/>
                      </a:lnTo>
                      <a:lnTo>
                        <a:pt x="454" y="190"/>
                      </a:lnTo>
                      <a:lnTo>
                        <a:pt x="466" y="178"/>
                      </a:lnTo>
                      <a:lnTo>
                        <a:pt x="478" y="166"/>
                      </a:lnTo>
                      <a:lnTo>
                        <a:pt x="491" y="154"/>
                      </a:lnTo>
                      <a:lnTo>
                        <a:pt x="505" y="143"/>
                      </a:lnTo>
                      <a:lnTo>
                        <a:pt x="519" y="134"/>
                      </a:lnTo>
                      <a:lnTo>
                        <a:pt x="534" y="124"/>
                      </a:lnTo>
                      <a:lnTo>
                        <a:pt x="549" y="115"/>
                      </a:lnTo>
                      <a:lnTo>
                        <a:pt x="564" y="108"/>
                      </a:lnTo>
                      <a:lnTo>
                        <a:pt x="580" y="100"/>
                      </a:lnTo>
                      <a:lnTo>
                        <a:pt x="596" y="94"/>
                      </a:lnTo>
                      <a:lnTo>
                        <a:pt x="613" y="88"/>
                      </a:lnTo>
                      <a:lnTo>
                        <a:pt x="630" y="83"/>
                      </a:lnTo>
                      <a:lnTo>
                        <a:pt x="647" y="80"/>
                      </a:lnTo>
                      <a:lnTo>
                        <a:pt x="665" y="76"/>
                      </a:lnTo>
                      <a:lnTo>
                        <a:pt x="683" y="74"/>
                      </a:lnTo>
                      <a:lnTo>
                        <a:pt x="701" y="72"/>
                      </a:lnTo>
                      <a:lnTo>
                        <a:pt x="719" y="72"/>
                      </a:lnTo>
                      <a:lnTo>
                        <a:pt x="739" y="72"/>
                      </a:lnTo>
                      <a:lnTo>
                        <a:pt x="757" y="74"/>
                      </a:lnTo>
                      <a:lnTo>
                        <a:pt x="775" y="76"/>
                      </a:lnTo>
                      <a:lnTo>
                        <a:pt x="793" y="80"/>
                      </a:lnTo>
                      <a:lnTo>
                        <a:pt x="810" y="83"/>
                      </a:lnTo>
                      <a:lnTo>
                        <a:pt x="827" y="88"/>
                      </a:lnTo>
                      <a:lnTo>
                        <a:pt x="844" y="94"/>
                      </a:lnTo>
                      <a:lnTo>
                        <a:pt x="860" y="100"/>
                      </a:lnTo>
                      <a:lnTo>
                        <a:pt x="876" y="108"/>
                      </a:lnTo>
                      <a:lnTo>
                        <a:pt x="891" y="115"/>
                      </a:lnTo>
                      <a:lnTo>
                        <a:pt x="906" y="124"/>
                      </a:lnTo>
                      <a:lnTo>
                        <a:pt x="921" y="134"/>
                      </a:lnTo>
                      <a:lnTo>
                        <a:pt x="936" y="143"/>
                      </a:lnTo>
                      <a:lnTo>
                        <a:pt x="948" y="154"/>
                      </a:lnTo>
                      <a:lnTo>
                        <a:pt x="963" y="166"/>
                      </a:lnTo>
                      <a:lnTo>
                        <a:pt x="974" y="178"/>
                      </a:lnTo>
                      <a:lnTo>
                        <a:pt x="986" y="190"/>
                      </a:lnTo>
                      <a:lnTo>
                        <a:pt x="998" y="203"/>
                      </a:lnTo>
                      <a:lnTo>
                        <a:pt x="1009" y="217"/>
                      </a:lnTo>
                      <a:lnTo>
                        <a:pt x="1019" y="231"/>
                      </a:lnTo>
                      <a:lnTo>
                        <a:pt x="1028" y="245"/>
                      </a:lnTo>
                      <a:lnTo>
                        <a:pt x="1037" y="260"/>
                      </a:lnTo>
                      <a:lnTo>
                        <a:pt x="1045" y="276"/>
                      </a:lnTo>
                      <a:lnTo>
                        <a:pt x="1052" y="292"/>
                      </a:lnTo>
                      <a:lnTo>
                        <a:pt x="1059" y="309"/>
                      </a:lnTo>
                      <a:lnTo>
                        <a:pt x="1064" y="325"/>
                      </a:lnTo>
                      <a:lnTo>
                        <a:pt x="1068" y="342"/>
                      </a:lnTo>
                      <a:lnTo>
                        <a:pt x="1073" y="359"/>
                      </a:lnTo>
                      <a:lnTo>
                        <a:pt x="1076" y="378"/>
                      </a:lnTo>
                      <a:lnTo>
                        <a:pt x="1078" y="395"/>
                      </a:lnTo>
                      <a:lnTo>
                        <a:pt x="1079" y="413"/>
                      </a:lnTo>
                      <a:lnTo>
                        <a:pt x="1080" y="432"/>
                      </a:lnTo>
                      <a:lnTo>
                        <a:pt x="1079" y="450"/>
                      </a:lnTo>
                      <a:lnTo>
                        <a:pt x="1078" y="468"/>
                      </a:lnTo>
                      <a:lnTo>
                        <a:pt x="1076" y="487"/>
                      </a:lnTo>
                      <a:lnTo>
                        <a:pt x="1073" y="504"/>
                      </a:lnTo>
                      <a:lnTo>
                        <a:pt x="1068" y="522"/>
                      </a:lnTo>
                      <a:lnTo>
                        <a:pt x="1064" y="539"/>
                      </a:lnTo>
                      <a:lnTo>
                        <a:pt x="1059" y="556"/>
                      </a:lnTo>
                      <a:lnTo>
                        <a:pt x="1052" y="572"/>
                      </a:lnTo>
                      <a:lnTo>
                        <a:pt x="1045" y="588"/>
                      </a:lnTo>
                      <a:lnTo>
                        <a:pt x="1037" y="603"/>
                      </a:lnTo>
                      <a:lnTo>
                        <a:pt x="1028" y="618"/>
                      </a:lnTo>
                      <a:lnTo>
                        <a:pt x="1019" y="634"/>
                      </a:lnTo>
                      <a:lnTo>
                        <a:pt x="1009" y="648"/>
                      </a:lnTo>
                      <a:lnTo>
                        <a:pt x="998" y="661"/>
                      </a:lnTo>
                      <a:lnTo>
                        <a:pt x="986" y="674"/>
                      </a:lnTo>
                      <a:lnTo>
                        <a:pt x="974" y="687"/>
                      </a:lnTo>
                      <a:lnTo>
                        <a:pt x="963" y="698"/>
                      </a:lnTo>
                      <a:lnTo>
                        <a:pt x="948" y="709"/>
                      </a:lnTo>
                      <a:lnTo>
                        <a:pt x="936" y="720"/>
                      </a:lnTo>
                      <a:lnTo>
                        <a:pt x="921" y="731"/>
                      </a:lnTo>
                      <a:lnTo>
                        <a:pt x="906" y="739"/>
                      </a:lnTo>
                      <a:lnTo>
                        <a:pt x="891" y="748"/>
                      </a:lnTo>
                      <a:lnTo>
                        <a:pt x="876" y="757"/>
                      </a:lnTo>
                      <a:lnTo>
                        <a:pt x="860" y="763"/>
                      </a:lnTo>
                      <a:lnTo>
                        <a:pt x="844" y="770"/>
                      </a:lnTo>
                      <a:lnTo>
                        <a:pt x="827" y="776"/>
                      </a:lnTo>
                      <a:lnTo>
                        <a:pt x="810" y="780"/>
                      </a:lnTo>
                      <a:lnTo>
                        <a:pt x="793" y="785"/>
                      </a:lnTo>
                      <a:lnTo>
                        <a:pt x="775" y="788"/>
                      </a:lnTo>
                      <a:lnTo>
                        <a:pt x="757" y="790"/>
                      </a:lnTo>
                      <a:lnTo>
                        <a:pt x="739" y="791"/>
                      </a:lnTo>
                      <a:lnTo>
                        <a:pt x="719" y="792"/>
                      </a:lnTo>
                      <a:close/>
                      <a:moveTo>
                        <a:pt x="173" y="1069"/>
                      </a:moveTo>
                      <a:lnTo>
                        <a:pt x="168" y="1073"/>
                      </a:lnTo>
                      <a:lnTo>
                        <a:pt x="163" y="1077"/>
                      </a:lnTo>
                      <a:lnTo>
                        <a:pt x="158" y="1081"/>
                      </a:lnTo>
                      <a:lnTo>
                        <a:pt x="152" y="1083"/>
                      </a:lnTo>
                      <a:lnTo>
                        <a:pt x="146" y="1085"/>
                      </a:lnTo>
                      <a:lnTo>
                        <a:pt x="141" y="1087"/>
                      </a:lnTo>
                      <a:lnTo>
                        <a:pt x="134" y="1088"/>
                      </a:lnTo>
                      <a:lnTo>
                        <a:pt x="127" y="1088"/>
                      </a:lnTo>
                      <a:lnTo>
                        <a:pt x="120" y="1088"/>
                      </a:lnTo>
                      <a:lnTo>
                        <a:pt x="115" y="1087"/>
                      </a:lnTo>
                      <a:lnTo>
                        <a:pt x="108" y="1085"/>
                      </a:lnTo>
                      <a:lnTo>
                        <a:pt x="103" y="1083"/>
                      </a:lnTo>
                      <a:lnTo>
                        <a:pt x="96" y="1081"/>
                      </a:lnTo>
                      <a:lnTo>
                        <a:pt x="92" y="1077"/>
                      </a:lnTo>
                      <a:lnTo>
                        <a:pt x="87" y="1074"/>
                      </a:lnTo>
                      <a:lnTo>
                        <a:pt x="82" y="1070"/>
                      </a:lnTo>
                      <a:lnTo>
                        <a:pt x="78" y="1066"/>
                      </a:lnTo>
                      <a:lnTo>
                        <a:pt x="75" y="1060"/>
                      </a:lnTo>
                      <a:lnTo>
                        <a:pt x="71" y="1055"/>
                      </a:lnTo>
                      <a:lnTo>
                        <a:pt x="68" y="1049"/>
                      </a:lnTo>
                      <a:lnTo>
                        <a:pt x="66" y="1044"/>
                      </a:lnTo>
                      <a:lnTo>
                        <a:pt x="65" y="1038"/>
                      </a:lnTo>
                      <a:lnTo>
                        <a:pt x="64" y="1031"/>
                      </a:lnTo>
                      <a:lnTo>
                        <a:pt x="64" y="1025"/>
                      </a:lnTo>
                      <a:lnTo>
                        <a:pt x="64" y="1018"/>
                      </a:lnTo>
                      <a:lnTo>
                        <a:pt x="65" y="1012"/>
                      </a:lnTo>
                      <a:lnTo>
                        <a:pt x="66" y="1006"/>
                      </a:lnTo>
                      <a:lnTo>
                        <a:pt x="69" y="1000"/>
                      </a:lnTo>
                      <a:lnTo>
                        <a:pt x="71" y="994"/>
                      </a:lnTo>
                      <a:lnTo>
                        <a:pt x="75" y="989"/>
                      </a:lnTo>
                      <a:lnTo>
                        <a:pt x="79" y="984"/>
                      </a:lnTo>
                      <a:lnTo>
                        <a:pt x="83" y="979"/>
                      </a:lnTo>
                      <a:lnTo>
                        <a:pt x="82" y="979"/>
                      </a:lnTo>
                      <a:lnTo>
                        <a:pt x="373" y="689"/>
                      </a:lnTo>
                      <a:lnTo>
                        <a:pt x="383" y="702"/>
                      </a:lnTo>
                      <a:lnTo>
                        <a:pt x="393" y="714"/>
                      </a:lnTo>
                      <a:lnTo>
                        <a:pt x="404" y="725"/>
                      </a:lnTo>
                      <a:lnTo>
                        <a:pt x="415" y="737"/>
                      </a:lnTo>
                      <a:lnTo>
                        <a:pt x="426" y="748"/>
                      </a:lnTo>
                      <a:lnTo>
                        <a:pt x="438" y="759"/>
                      </a:lnTo>
                      <a:lnTo>
                        <a:pt x="451" y="769"/>
                      </a:lnTo>
                      <a:lnTo>
                        <a:pt x="462" y="778"/>
                      </a:lnTo>
                      <a:lnTo>
                        <a:pt x="173" y="1069"/>
                      </a:lnTo>
                      <a:close/>
                      <a:moveTo>
                        <a:pt x="719" y="0"/>
                      </a:moveTo>
                      <a:lnTo>
                        <a:pt x="698" y="1"/>
                      </a:lnTo>
                      <a:lnTo>
                        <a:pt x="676" y="2"/>
                      </a:lnTo>
                      <a:lnTo>
                        <a:pt x="655" y="5"/>
                      </a:lnTo>
                      <a:lnTo>
                        <a:pt x="633" y="8"/>
                      </a:lnTo>
                      <a:lnTo>
                        <a:pt x="611" y="14"/>
                      </a:lnTo>
                      <a:lnTo>
                        <a:pt x="592" y="19"/>
                      </a:lnTo>
                      <a:lnTo>
                        <a:pt x="572" y="27"/>
                      </a:lnTo>
                      <a:lnTo>
                        <a:pt x="552" y="34"/>
                      </a:lnTo>
                      <a:lnTo>
                        <a:pt x="533" y="43"/>
                      </a:lnTo>
                      <a:lnTo>
                        <a:pt x="514" y="53"/>
                      </a:lnTo>
                      <a:lnTo>
                        <a:pt x="496" y="62"/>
                      </a:lnTo>
                      <a:lnTo>
                        <a:pt x="479" y="74"/>
                      </a:lnTo>
                      <a:lnTo>
                        <a:pt x="461" y="86"/>
                      </a:lnTo>
                      <a:lnTo>
                        <a:pt x="445" y="99"/>
                      </a:lnTo>
                      <a:lnTo>
                        <a:pt x="430" y="112"/>
                      </a:lnTo>
                      <a:lnTo>
                        <a:pt x="415" y="126"/>
                      </a:lnTo>
                      <a:lnTo>
                        <a:pt x="400" y="141"/>
                      </a:lnTo>
                      <a:lnTo>
                        <a:pt x="387" y="157"/>
                      </a:lnTo>
                      <a:lnTo>
                        <a:pt x="374" y="174"/>
                      </a:lnTo>
                      <a:lnTo>
                        <a:pt x="362" y="191"/>
                      </a:lnTo>
                      <a:lnTo>
                        <a:pt x="350" y="208"/>
                      </a:lnTo>
                      <a:lnTo>
                        <a:pt x="340" y="226"/>
                      </a:lnTo>
                      <a:lnTo>
                        <a:pt x="331" y="245"/>
                      </a:lnTo>
                      <a:lnTo>
                        <a:pt x="322" y="264"/>
                      </a:lnTo>
                      <a:lnTo>
                        <a:pt x="314" y="284"/>
                      </a:lnTo>
                      <a:lnTo>
                        <a:pt x="307" y="303"/>
                      </a:lnTo>
                      <a:lnTo>
                        <a:pt x="302" y="324"/>
                      </a:lnTo>
                      <a:lnTo>
                        <a:pt x="297" y="345"/>
                      </a:lnTo>
                      <a:lnTo>
                        <a:pt x="293" y="366"/>
                      </a:lnTo>
                      <a:lnTo>
                        <a:pt x="291" y="387"/>
                      </a:lnTo>
                      <a:lnTo>
                        <a:pt x="289" y="410"/>
                      </a:lnTo>
                      <a:lnTo>
                        <a:pt x="287" y="432"/>
                      </a:lnTo>
                      <a:lnTo>
                        <a:pt x="289" y="459"/>
                      </a:lnTo>
                      <a:lnTo>
                        <a:pt x="292" y="486"/>
                      </a:lnTo>
                      <a:lnTo>
                        <a:pt x="295" y="512"/>
                      </a:lnTo>
                      <a:lnTo>
                        <a:pt x="302" y="537"/>
                      </a:lnTo>
                      <a:lnTo>
                        <a:pt x="308" y="562"/>
                      </a:lnTo>
                      <a:lnTo>
                        <a:pt x="317" y="587"/>
                      </a:lnTo>
                      <a:lnTo>
                        <a:pt x="326" y="611"/>
                      </a:lnTo>
                      <a:lnTo>
                        <a:pt x="338" y="634"/>
                      </a:lnTo>
                      <a:lnTo>
                        <a:pt x="38" y="934"/>
                      </a:lnTo>
                      <a:lnTo>
                        <a:pt x="38" y="934"/>
                      </a:lnTo>
                      <a:lnTo>
                        <a:pt x="29" y="944"/>
                      </a:lnTo>
                      <a:lnTo>
                        <a:pt x="22" y="953"/>
                      </a:lnTo>
                      <a:lnTo>
                        <a:pt x="15" y="964"/>
                      </a:lnTo>
                      <a:lnTo>
                        <a:pt x="10" y="975"/>
                      </a:lnTo>
                      <a:lnTo>
                        <a:pt x="6" y="987"/>
                      </a:lnTo>
                      <a:lnTo>
                        <a:pt x="2" y="999"/>
                      </a:lnTo>
                      <a:lnTo>
                        <a:pt x="0" y="1012"/>
                      </a:lnTo>
                      <a:lnTo>
                        <a:pt x="0" y="1025"/>
                      </a:lnTo>
                      <a:lnTo>
                        <a:pt x="0" y="1038"/>
                      </a:lnTo>
                      <a:lnTo>
                        <a:pt x="2" y="1050"/>
                      </a:lnTo>
                      <a:lnTo>
                        <a:pt x="6" y="1062"/>
                      </a:lnTo>
                      <a:lnTo>
                        <a:pt x="10" y="1074"/>
                      </a:lnTo>
                      <a:lnTo>
                        <a:pt x="15" y="1085"/>
                      </a:lnTo>
                      <a:lnTo>
                        <a:pt x="22" y="1096"/>
                      </a:lnTo>
                      <a:lnTo>
                        <a:pt x="29" y="1106"/>
                      </a:lnTo>
                      <a:lnTo>
                        <a:pt x="37" y="1114"/>
                      </a:lnTo>
                      <a:lnTo>
                        <a:pt x="47" y="1123"/>
                      </a:lnTo>
                      <a:lnTo>
                        <a:pt x="56" y="1130"/>
                      </a:lnTo>
                      <a:lnTo>
                        <a:pt x="66" y="1137"/>
                      </a:lnTo>
                      <a:lnTo>
                        <a:pt x="78" y="1142"/>
                      </a:lnTo>
                      <a:lnTo>
                        <a:pt x="89" y="1147"/>
                      </a:lnTo>
                      <a:lnTo>
                        <a:pt x="102" y="1150"/>
                      </a:lnTo>
                      <a:lnTo>
                        <a:pt x="114" y="1151"/>
                      </a:lnTo>
                      <a:lnTo>
                        <a:pt x="127" y="1152"/>
                      </a:lnTo>
                      <a:lnTo>
                        <a:pt x="141" y="1151"/>
                      </a:lnTo>
                      <a:lnTo>
                        <a:pt x="152" y="1149"/>
                      </a:lnTo>
                      <a:lnTo>
                        <a:pt x="165" y="1147"/>
                      </a:lnTo>
                      <a:lnTo>
                        <a:pt x="177" y="1141"/>
                      </a:lnTo>
                      <a:lnTo>
                        <a:pt x="188" y="1136"/>
                      </a:lnTo>
                      <a:lnTo>
                        <a:pt x="199" y="1129"/>
                      </a:lnTo>
                      <a:lnTo>
                        <a:pt x="209" y="1122"/>
                      </a:lnTo>
                      <a:lnTo>
                        <a:pt x="217" y="1114"/>
                      </a:lnTo>
                      <a:lnTo>
                        <a:pt x="217" y="1114"/>
                      </a:lnTo>
                      <a:lnTo>
                        <a:pt x="518" y="814"/>
                      </a:lnTo>
                      <a:lnTo>
                        <a:pt x="541" y="825"/>
                      </a:lnTo>
                      <a:lnTo>
                        <a:pt x="565" y="834"/>
                      </a:lnTo>
                      <a:lnTo>
                        <a:pt x="589" y="843"/>
                      </a:lnTo>
                      <a:lnTo>
                        <a:pt x="614" y="851"/>
                      </a:lnTo>
                      <a:lnTo>
                        <a:pt x="640" y="856"/>
                      </a:lnTo>
                      <a:lnTo>
                        <a:pt x="667" y="860"/>
                      </a:lnTo>
                      <a:lnTo>
                        <a:pt x="692" y="864"/>
                      </a:lnTo>
                      <a:lnTo>
                        <a:pt x="719" y="864"/>
                      </a:lnTo>
                      <a:lnTo>
                        <a:pt x="742" y="864"/>
                      </a:lnTo>
                      <a:lnTo>
                        <a:pt x="764" y="861"/>
                      </a:lnTo>
                      <a:lnTo>
                        <a:pt x="785" y="859"/>
                      </a:lnTo>
                      <a:lnTo>
                        <a:pt x="807" y="855"/>
                      </a:lnTo>
                      <a:lnTo>
                        <a:pt x="827" y="851"/>
                      </a:lnTo>
                      <a:lnTo>
                        <a:pt x="848" y="844"/>
                      </a:lnTo>
                      <a:lnTo>
                        <a:pt x="869" y="838"/>
                      </a:lnTo>
                      <a:lnTo>
                        <a:pt x="888" y="830"/>
                      </a:lnTo>
                      <a:lnTo>
                        <a:pt x="907" y="822"/>
                      </a:lnTo>
                      <a:lnTo>
                        <a:pt x="926" y="812"/>
                      </a:lnTo>
                      <a:lnTo>
                        <a:pt x="944" y="801"/>
                      </a:lnTo>
                      <a:lnTo>
                        <a:pt x="961" y="790"/>
                      </a:lnTo>
                      <a:lnTo>
                        <a:pt x="979" y="778"/>
                      </a:lnTo>
                      <a:lnTo>
                        <a:pt x="995" y="765"/>
                      </a:lnTo>
                      <a:lnTo>
                        <a:pt x="1010" y="751"/>
                      </a:lnTo>
                      <a:lnTo>
                        <a:pt x="1025" y="737"/>
                      </a:lnTo>
                      <a:lnTo>
                        <a:pt x="1040" y="722"/>
                      </a:lnTo>
                      <a:lnTo>
                        <a:pt x="1053" y="707"/>
                      </a:lnTo>
                      <a:lnTo>
                        <a:pt x="1066" y="691"/>
                      </a:lnTo>
                      <a:lnTo>
                        <a:pt x="1078" y="674"/>
                      </a:lnTo>
                      <a:lnTo>
                        <a:pt x="1090" y="656"/>
                      </a:lnTo>
                      <a:lnTo>
                        <a:pt x="1100" y="638"/>
                      </a:lnTo>
                      <a:lnTo>
                        <a:pt x="1109" y="620"/>
                      </a:lnTo>
                      <a:lnTo>
                        <a:pt x="1118" y="600"/>
                      </a:lnTo>
                      <a:lnTo>
                        <a:pt x="1126" y="581"/>
                      </a:lnTo>
                      <a:lnTo>
                        <a:pt x="1132" y="560"/>
                      </a:lnTo>
                      <a:lnTo>
                        <a:pt x="1139" y="540"/>
                      </a:lnTo>
                      <a:lnTo>
                        <a:pt x="1143" y="519"/>
                      </a:lnTo>
                      <a:lnTo>
                        <a:pt x="1147" y="498"/>
                      </a:lnTo>
                      <a:lnTo>
                        <a:pt x="1149" y="476"/>
                      </a:lnTo>
                      <a:lnTo>
                        <a:pt x="1152" y="454"/>
                      </a:lnTo>
                      <a:lnTo>
                        <a:pt x="1152" y="432"/>
                      </a:lnTo>
                      <a:lnTo>
                        <a:pt x="1152" y="410"/>
                      </a:lnTo>
                      <a:lnTo>
                        <a:pt x="1149" y="387"/>
                      </a:lnTo>
                      <a:lnTo>
                        <a:pt x="1147" y="366"/>
                      </a:lnTo>
                      <a:lnTo>
                        <a:pt x="1143" y="345"/>
                      </a:lnTo>
                      <a:lnTo>
                        <a:pt x="1139" y="324"/>
                      </a:lnTo>
                      <a:lnTo>
                        <a:pt x="1132" y="303"/>
                      </a:lnTo>
                      <a:lnTo>
                        <a:pt x="1126" y="284"/>
                      </a:lnTo>
                      <a:lnTo>
                        <a:pt x="1118" y="264"/>
                      </a:lnTo>
                      <a:lnTo>
                        <a:pt x="1109" y="245"/>
                      </a:lnTo>
                      <a:lnTo>
                        <a:pt x="1100" y="226"/>
                      </a:lnTo>
                      <a:lnTo>
                        <a:pt x="1090" y="208"/>
                      </a:lnTo>
                      <a:lnTo>
                        <a:pt x="1078" y="191"/>
                      </a:lnTo>
                      <a:lnTo>
                        <a:pt x="1066" y="174"/>
                      </a:lnTo>
                      <a:lnTo>
                        <a:pt x="1053" y="157"/>
                      </a:lnTo>
                      <a:lnTo>
                        <a:pt x="1040" y="141"/>
                      </a:lnTo>
                      <a:lnTo>
                        <a:pt x="1025" y="126"/>
                      </a:lnTo>
                      <a:lnTo>
                        <a:pt x="1010" y="112"/>
                      </a:lnTo>
                      <a:lnTo>
                        <a:pt x="995" y="99"/>
                      </a:lnTo>
                      <a:lnTo>
                        <a:pt x="979" y="86"/>
                      </a:lnTo>
                      <a:lnTo>
                        <a:pt x="961" y="74"/>
                      </a:lnTo>
                      <a:lnTo>
                        <a:pt x="944" y="62"/>
                      </a:lnTo>
                      <a:lnTo>
                        <a:pt x="926" y="53"/>
                      </a:lnTo>
                      <a:lnTo>
                        <a:pt x="907" y="43"/>
                      </a:lnTo>
                      <a:lnTo>
                        <a:pt x="888" y="34"/>
                      </a:lnTo>
                      <a:lnTo>
                        <a:pt x="869" y="27"/>
                      </a:lnTo>
                      <a:lnTo>
                        <a:pt x="848" y="19"/>
                      </a:lnTo>
                      <a:lnTo>
                        <a:pt x="827" y="14"/>
                      </a:lnTo>
                      <a:lnTo>
                        <a:pt x="807" y="8"/>
                      </a:lnTo>
                      <a:lnTo>
                        <a:pt x="785" y="5"/>
                      </a:lnTo>
                      <a:lnTo>
                        <a:pt x="764" y="2"/>
                      </a:lnTo>
                      <a:lnTo>
                        <a:pt x="742" y="1"/>
                      </a:lnTo>
                      <a:lnTo>
                        <a:pt x="7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4" name="Freeform: Shape 44"/>
                <p:cNvSpPr/>
                <p:nvPr/>
              </p:nvSpPr>
              <p:spPr bwMode="auto">
                <a:xfrm>
                  <a:off x="3834606" y="2825353"/>
                  <a:ext cx="106363" cy="107950"/>
                </a:xfrm>
                <a:custGeom>
                  <a:avLst/>
                  <a:gdLst>
                    <a:gd name="T0" fmla="*/ 239 w 270"/>
                    <a:gd name="T1" fmla="*/ 0 h 270"/>
                    <a:gd name="T2" fmla="*/ 214 w 270"/>
                    <a:gd name="T3" fmla="*/ 3 h 270"/>
                    <a:gd name="T4" fmla="*/ 189 w 270"/>
                    <a:gd name="T5" fmla="*/ 8 h 270"/>
                    <a:gd name="T6" fmla="*/ 165 w 270"/>
                    <a:gd name="T7" fmla="*/ 15 h 270"/>
                    <a:gd name="T8" fmla="*/ 142 w 270"/>
                    <a:gd name="T9" fmla="*/ 25 h 270"/>
                    <a:gd name="T10" fmla="*/ 121 w 270"/>
                    <a:gd name="T11" fmla="*/ 37 h 270"/>
                    <a:gd name="T12" fmla="*/ 101 w 270"/>
                    <a:gd name="T13" fmla="*/ 50 h 270"/>
                    <a:gd name="T14" fmla="*/ 83 w 270"/>
                    <a:gd name="T15" fmla="*/ 66 h 270"/>
                    <a:gd name="T16" fmla="*/ 66 w 270"/>
                    <a:gd name="T17" fmla="*/ 82 h 270"/>
                    <a:gd name="T18" fmla="*/ 50 w 270"/>
                    <a:gd name="T19" fmla="*/ 102 h 270"/>
                    <a:gd name="T20" fmla="*/ 37 w 270"/>
                    <a:gd name="T21" fmla="*/ 121 h 270"/>
                    <a:gd name="T22" fmla="*/ 25 w 270"/>
                    <a:gd name="T23" fmla="*/ 143 h 270"/>
                    <a:gd name="T24" fmla="*/ 15 w 270"/>
                    <a:gd name="T25" fmla="*/ 165 h 270"/>
                    <a:gd name="T26" fmla="*/ 7 w 270"/>
                    <a:gd name="T27" fmla="*/ 189 h 270"/>
                    <a:gd name="T28" fmla="*/ 3 w 270"/>
                    <a:gd name="T29" fmla="*/ 214 h 270"/>
                    <a:gd name="T30" fmla="*/ 0 w 270"/>
                    <a:gd name="T31" fmla="*/ 239 h 270"/>
                    <a:gd name="T32" fmla="*/ 0 w 270"/>
                    <a:gd name="T33" fmla="*/ 256 h 270"/>
                    <a:gd name="T34" fmla="*/ 3 w 270"/>
                    <a:gd name="T35" fmla="*/ 262 h 270"/>
                    <a:gd name="T36" fmla="*/ 7 w 270"/>
                    <a:gd name="T37" fmla="*/ 267 h 270"/>
                    <a:gd name="T38" fmla="*/ 14 w 270"/>
                    <a:gd name="T39" fmla="*/ 270 h 270"/>
                    <a:gd name="T40" fmla="*/ 21 w 270"/>
                    <a:gd name="T41" fmla="*/ 270 h 270"/>
                    <a:gd name="T42" fmla="*/ 28 w 270"/>
                    <a:gd name="T43" fmla="*/ 267 h 270"/>
                    <a:gd name="T44" fmla="*/ 33 w 270"/>
                    <a:gd name="T45" fmla="*/ 262 h 270"/>
                    <a:gd name="T46" fmla="*/ 35 w 270"/>
                    <a:gd name="T47" fmla="*/ 256 h 270"/>
                    <a:gd name="T48" fmla="*/ 37 w 270"/>
                    <a:gd name="T49" fmla="*/ 241 h 270"/>
                    <a:gd name="T50" fmla="*/ 39 w 270"/>
                    <a:gd name="T51" fmla="*/ 219 h 270"/>
                    <a:gd name="T52" fmla="*/ 45 w 270"/>
                    <a:gd name="T53" fmla="*/ 188 h 270"/>
                    <a:gd name="T54" fmla="*/ 62 w 270"/>
                    <a:gd name="T55" fmla="*/ 149 h 270"/>
                    <a:gd name="T56" fmla="*/ 85 w 270"/>
                    <a:gd name="T57" fmla="*/ 114 h 270"/>
                    <a:gd name="T58" fmla="*/ 114 w 270"/>
                    <a:gd name="T59" fmla="*/ 85 h 270"/>
                    <a:gd name="T60" fmla="*/ 149 w 270"/>
                    <a:gd name="T61" fmla="*/ 62 h 270"/>
                    <a:gd name="T62" fmla="*/ 188 w 270"/>
                    <a:gd name="T63" fmla="*/ 45 h 270"/>
                    <a:gd name="T64" fmla="*/ 219 w 270"/>
                    <a:gd name="T65" fmla="*/ 39 h 270"/>
                    <a:gd name="T66" fmla="*/ 241 w 270"/>
                    <a:gd name="T67" fmla="*/ 37 h 270"/>
                    <a:gd name="T68" fmla="*/ 256 w 270"/>
                    <a:gd name="T69" fmla="*/ 36 h 270"/>
                    <a:gd name="T70" fmla="*/ 262 w 270"/>
                    <a:gd name="T71" fmla="*/ 32 h 270"/>
                    <a:gd name="T72" fmla="*/ 267 w 270"/>
                    <a:gd name="T73" fmla="*/ 28 h 270"/>
                    <a:gd name="T74" fmla="*/ 270 w 270"/>
                    <a:gd name="T75" fmla="*/ 22 h 270"/>
                    <a:gd name="T76" fmla="*/ 270 w 270"/>
                    <a:gd name="T77" fmla="*/ 14 h 270"/>
                    <a:gd name="T78" fmla="*/ 267 w 270"/>
                    <a:gd name="T79" fmla="*/ 8 h 270"/>
                    <a:gd name="T80" fmla="*/ 262 w 270"/>
                    <a:gd name="T81" fmla="*/ 3 h 270"/>
                    <a:gd name="T82" fmla="*/ 256 w 270"/>
                    <a:gd name="T8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270">
                      <a:moveTo>
                        <a:pt x="251" y="0"/>
                      </a:moveTo>
                      <a:lnTo>
                        <a:pt x="239" y="0"/>
                      </a:lnTo>
                      <a:lnTo>
                        <a:pt x="227" y="1"/>
                      </a:lnTo>
                      <a:lnTo>
                        <a:pt x="214" y="3"/>
                      </a:lnTo>
                      <a:lnTo>
                        <a:pt x="201" y="5"/>
                      </a:lnTo>
                      <a:lnTo>
                        <a:pt x="189" y="8"/>
                      </a:lnTo>
                      <a:lnTo>
                        <a:pt x="177" y="11"/>
                      </a:lnTo>
                      <a:lnTo>
                        <a:pt x="165" y="15"/>
                      </a:lnTo>
                      <a:lnTo>
                        <a:pt x="154" y="19"/>
                      </a:lnTo>
                      <a:lnTo>
                        <a:pt x="142" y="25"/>
                      </a:lnTo>
                      <a:lnTo>
                        <a:pt x="132" y="30"/>
                      </a:lnTo>
                      <a:lnTo>
                        <a:pt x="121" y="37"/>
                      </a:lnTo>
                      <a:lnTo>
                        <a:pt x="111" y="43"/>
                      </a:lnTo>
                      <a:lnTo>
                        <a:pt x="101" y="50"/>
                      </a:lnTo>
                      <a:lnTo>
                        <a:pt x="92" y="57"/>
                      </a:lnTo>
                      <a:lnTo>
                        <a:pt x="83" y="66"/>
                      </a:lnTo>
                      <a:lnTo>
                        <a:pt x="73" y="73"/>
                      </a:lnTo>
                      <a:lnTo>
                        <a:pt x="66" y="82"/>
                      </a:lnTo>
                      <a:lnTo>
                        <a:pt x="57" y="92"/>
                      </a:lnTo>
                      <a:lnTo>
                        <a:pt x="50" y="102"/>
                      </a:lnTo>
                      <a:lnTo>
                        <a:pt x="43" y="111"/>
                      </a:lnTo>
                      <a:lnTo>
                        <a:pt x="37" y="121"/>
                      </a:lnTo>
                      <a:lnTo>
                        <a:pt x="30" y="132"/>
                      </a:lnTo>
                      <a:lnTo>
                        <a:pt x="25" y="143"/>
                      </a:lnTo>
                      <a:lnTo>
                        <a:pt x="19" y="153"/>
                      </a:lnTo>
                      <a:lnTo>
                        <a:pt x="15" y="165"/>
                      </a:lnTo>
                      <a:lnTo>
                        <a:pt x="12" y="177"/>
                      </a:lnTo>
                      <a:lnTo>
                        <a:pt x="7" y="189"/>
                      </a:lnTo>
                      <a:lnTo>
                        <a:pt x="5" y="201"/>
                      </a:lnTo>
                      <a:lnTo>
                        <a:pt x="3" y="214"/>
                      </a:lnTo>
                      <a:lnTo>
                        <a:pt x="1" y="226"/>
                      </a:lnTo>
                      <a:lnTo>
                        <a:pt x="0" y="239"/>
                      </a:lnTo>
                      <a:lnTo>
                        <a:pt x="0" y="252"/>
                      </a:lnTo>
                      <a:lnTo>
                        <a:pt x="0" y="256"/>
                      </a:lnTo>
                      <a:lnTo>
                        <a:pt x="1" y="259"/>
                      </a:lnTo>
                      <a:lnTo>
                        <a:pt x="3" y="262"/>
                      </a:lnTo>
                      <a:lnTo>
                        <a:pt x="5" y="265"/>
                      </a:lnTo>
                      <a:lnTo>
                        <a:pt x="7" y="267"/>
                      </a:lnTo>
                      <a:lnTo>
                        <a:pt x="11" y="269"/>
                      </a:lnTo>
                      <a:lnTo>
                        <a:pt x="14" y="270"/>
                      </a:lnTo>
                      <a:lnTo>
                        <a:pt x="18" y="270"/>
                      </a:lnTo>
                      <a:lnTo>
                        <a:pt x="21" y="270"/>
                      </a:lnTo>
                      <a:lnTo>
                        <a:pt x="25" y="269"/>
                      </a:lnTo>
                      <a:lnTo>
                        <a:pt x="28" y="267"/>
                      </a:lnTo>
                      <a:lnTo>
                        <a:pt x="31" y="265"/>
                      </a:lnTo>
                      <a:lnTo>
                        <a:pt x="33" y="262"/>
                      </a:lnTo>
                      <a:lnTo>
                        <a:pt x="34" y="259"/>
                      </a:lnTo>
                      <a:lnTo>
                        <a:pt x="35" y="256"/>
                      </a:lnTo>
                      <a:lnTo>
                        <a:pt x="35" y="252"/>
                      </a:lnTo>
                      <a:lnTo>
                        <a:pt x="37" y="241"/>
                      </a:lnTo>
                      <a:lnTo>
                        <a:pt x="37" y="230"/>
                      </a:lnTo>
                      <a:lnTo>
                        <a:pt x="39" y="219"/>
                      </a:lnTo>
                      <a:lnTo>
                        <a:pt x="41" y="208"/>
                      </a:lnTo>
                      <a:lnTo>
                        <a:pt x="45" y="188"/>
                      </a:lnTo>
                      <a:lnTo>
                        <a:pt x="53" y="167"/>
                      </a:lnTo>
                      <a:lnTo>
                        <a:pt x="62" y="149"/>
                      </a:lnTo>
                      <a:lnTo>
                        <a:pt x="73" y="131"/>
                      </a:lnTo>
                      <a:lnTo>
                        <a:pt x="85" y="114"/>
                      </a:lnTo>
                      <a:lnTo>
                        <a:pt x="99" y="99"/>
                      </a:lnTo>
                      <a:lnTo>
                        <a:pt x="114" y="85"/>
                      </a:lnTo>
                      <a:lnTo>
                        <a:pt x="132" y="72"/>
                      </a:lnTo>
                      <a:lnTo>
                        <a:pt x="149" y="62"/>
                      </a:lnTo>
                      <a:lnTo>
                        <a:pt x="168" y="53"/>
                      </a:lnTo>
                      <a:lnTo>
                        <a:pt x="188" y="45"/>
                      </a:lnTo>
                      <a:lnTo>
                        <a:pt x="208" y="40"/>
                      </a:lnTo>
                      <a:lnTo>
                        <a:pt x="219" y="39"/>
                      </a:lnTo>
                      <a:lnTo>
                        <a:pt x="230" y="37"/>
                      </a:lnTo>
                      <a:lnTo>
                        <a:pt x="241" y="37"/>
                      </a:lnTo>
                      <a:lnTo>
                        <a:pt x="251" y="36"/>
                      </a:lnTo>
                      <a:lnTo>
                        <a:pt x="256" y="36"/>
                      </a:lnTo>
                      <a:lnTo>
                        <a:pt x="259" y="35"/>
                      </a:lnTo>
                      <a:lnTo>
                        <a:pt x="262" y="32"/>
                      </a:lnTo>
                      <a:lnTo>
                        <a:pt x="264" y="30"/>
                      </a:lnTo>
                      <a:lnTo>
                        <a:pt x="267" y="28"/>
                      </a:lnTo>
                      <a:lnTo>
                        <a:pt x="269" y="25"/>
                      </a:lnTo>
                      <a:lnTo>
                        <a:pt x="270" y="22"/>
                      </a:lnTo>
                      <a:lnTo>
                        <a:pt x="270" y="18"/>
                      </a:lnTo>
                      <a:lnTo>
                        <a:pt x="270" y="14"/>
                      </a:lnTo>
                      <a:lnTo>
                        <a:pt x="269" y="11"/>
                      </a:lnTo>
                      <a:lnTo>
                        <a:pt x="267" y="8"/>
                      </a:lnTo>
                      <a:lnTo>
                        <a:pt x="264" y="5"/>
                      </a:lnTo>
                      <a:lnTo>
                        <a:pt x="262" y="3"/>
                      </a:lnTo>
                      <a:lnTo>
                        <a:pt x="259" y="1"/>
                      </a:lnTo>
                      <a:lnTo>
                        <a:pt x="256" y="0"/>
                      </a:lnTo>
                      <a:lnTo>
                        <a:pt x="2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grpSp>
            <p:nvGrpSpPr>
              <p:cNvPr id="19" name="Group 45"/>
              <p:cNvGrpSpPr/>
              <p:nvPr/>
            </p:nvGrpSpPr>
            <p:grpSpPr>
              <a:xfrm>
                <a:off x="3426384" y="3171344"/>
                <a:ext cx="186291" cy="186291"/>
                <a:chOff x="4563268" y="2753915"/>
                <a:chExt cx="457200" cy="457200"/>
              </a:xfrm>
              <a:solidFill>
                <a:schemeClr val="accent3"/>
              </a:solidFill>
            </p:grpSpPr>
            <p:sp>
              <p:nvSpPr>
                <p:cNvPr id="40" name="Freeform: Shape 46"/>
                <p:cNvSpPr/>
                <p:nvPr/>
              </p:nvSpPr>
              <p:spPr bwMode="auto">
                <a:xfrm>
                  <a:off x="4563268" y="2753915"/>
                  <a:ext cx="457200" cy="457200"/>
                </a:xfrm>
                <a:custGeom>
                  <a:avLst/>
                  <a:gdLst>
                    <a:gd name="T0" fmla="*/ 924 w 1152"/>
                    <a:gd name="T1" fmla="*/ 677 h 1152"/>
                    <a:gd name="T2" fmla="*/ 896 w 1152"/>
                    <a:gd name="T3" fmla="*/ 742 h 1152"/>
                    <a:gd name="T4" fmla="*/ 905 w 1152"/>
                    <a:gd name="T5" fmla="*/ 804 h 1152"/>
                    <a:gd name="T6" fmla="*/ 765 w 1152"/>
                    <a:gd name="T7" fmla="*/ 893 h 1152"/>
                    <a:gd name="T8" fmla="*/ 704 w 1152"/>
                    <a:gd name="T9" fmla="*/ 912 h 1152"/>
                    <a:gd name="T10" fmla="*/ 653 w 1152"/>
                    <a:gd name="T11" fmla="*/ 952 h 1152"/>
                    <a:gd name="T12" fmla="*/ 499 w 1152"/>
                    <a:gd name="T13" fmla="*/ 952 h 1152"/>
                    <a:gd name="T14" fmla="*/ 448 w 1152"/>
                    <a:gd name="T15" fmla="*/ 912 h 1152"/>
                    <a:gd name="T16" fmla="*/ 388 w 1152"/>
                    <a:gd name="T17" fmla="*/ 893 h 1152"/>
                    <a:gd name="T18" fmla="*/ 247 w 1152"/>
                    <a:gd name="T19" fmla="*/ 804 h 1152"/>
                    <a:gd name="T20" fmla="*/ 256 w 1152"/>
                    <a:gd name="T21" fmla="*/ 742 h 1152"/>
                    <a:gd name="T22" fmla="*/ 228 w 1152"/>
                    <a:gd name="T23" fmla="*/ 677 h 1152"/>
                    <a:gd name="T24" fmla="*/ 72 w 1152"/>
                    <a:gd name="T25" fmla="*/ 625 h 1152"/>
                    <a:gd name="T26" fmla="*/ 222 w 1152"/>
                    <a:gd name="T27" fmla="*/ 482 h 1152"/>
                    <a:gd name="T28" fmla="*/ 253 w 1152"/>
                    <a:gd name="T29" fmla="*/ 420 h 1152"/>
                    <a:gd name="T30" fmla="*/ 253 w 1152"/>
                    <a:gd name="T31" fmla="*/ 356 h 1152"/>
                    <a:gd name="T32" fmla="*/ 378 w 1152"/>
                    <a:gd name="T33" fmla="*/ 259 h 1152"/>
                    <a:gd name="T34" fmla="*/ 438 w 1152"/>
                    <a:gd name="T35" fmla="*/ 244 h 1152"/>
                    <a:gd name="T36" fmla="*/ 495 w 1152"/>
                    <a:gd name="T37" fmla="*/ 208 h 1152"/>
                    <a:gd name="T38" fmla="*/ 649 w 1152"/>
                    <a:gd name="T39" fmla="*/ 192 h 1152"/>
                    <a:gd name="T40" fmla="*/ 694 w 1152"/>
                    <a:gd name="T41" fmla="*/ 236 h 1152"/>
                    <a:gd name="T42" fmla="*/ 756 w 1152"/>
                    <a:gd name="T43" fmla="*/ 259 h 1152"/>
                    <a:gd name="T44" fmla="*/ 967 w 1152"/>
                    <a:gd name="T45" fmla="*/ 255 h 1152"/>
                    <a:gd name="T46" fmla="*/ 894 w 1152"/>
                    <a:gd name="T47" fmla="*/ 401 h 1152"/>
                    <a:gd name="T48" fmla="*/ 919 w 1152"/>
                    <a:gd name="T49" fmla="*/ 466 h 1152"/>
                    <a:gd name="T50" fmla="*/ 970 w 1152"/>
                    <a:gd name="T51" fmla="*/ 505 h 1152"/>
                    <a:gd name="T52" fmla="*/ 975 w 1152"/>
                    <a:gd name="T53" fmla="*/ 411 h 1152"/>
                    <a:gd name="T54" fmla="*/ 1037 w 1152"/>
                    <a:gd name="T55" fmla="*/ 272 h 1152"/>
                    <a:gd name="T56" fmla="*/ 1023 w 1152"/>
                    <a:gd name="T57" fmla="*/ 208 h 1152"/>
                    <a:gd name="T58" fmla="*/ 918 w 1152"/>
                    <a:gd name="T59" fmla="*/ 116 h 1152"/>
                    <a:gd name="T60" fmla="*/ 857 w 1152"/>
                    <a:gd name="T61" fmla="*/ 125 h 1152"/>
                    <a:gd name="T62" fmla="*/ 694 w 1152"/>
                    <a:gd name="T63" fmla="*/ 51 h 1152"/>
                    <a:gd name="T64" fmla="*/ 649 w 1152"/>
                    <a:gd name="T65" fmla="*/ 4 h 1152"/>
                    <a:gd name="T66" fmla="*/ 514 w 1152"/>
                    <a:gd name="T67" fmla="*/ 1 h 1152"/>
                    <a:gd name="T68" fmla="*/ 462 w 1152"/>
                    <a:gd name="T69" fmla="*/ 40 h 1152"/>
                    <a:gd name="T70" fmla="*/ 400 w 1152"/>
                    <a:gd name="T71" fmla="*/ 182 h 1152"/>
                    <a:gd name="T72" fmla="*/ 247 w 1152"/>
                    <a:gd name="T73" fmla="*/ 113 h 1152"/>
                    <a:gd name="T74" fmla="*/ 203 w 1152"/>
                    <a:gd name="T75" fmla="*/ 134 h 1152"/>
                    <a:gd name="T76" fmla="*/ 113 w 1152"/>
                    <a:gd name="T77" fmla="*/ 247 h 1152"/>
                    <a:gd name="T78" fmla="*/ 188 w 1152"/>
                    <a:gd name="T79" fmla="*/ 387 h 1152"/>
                    <a:gd name="T80" fmla="*/ 45 w 1152"/>
                    <a:gd name="T81" fmla="*/ 460 h 1152"/>
                    <a:gd name="T82" fmla="*/ 2 w 1152"/>
                    <a:gd name="T83" fmla="*/ 508 h 1152"/>
                    <a:gd name="T84" fmla="*/ 2 w 1152"/>
                    <a:gd name="T85" fmla="*/ 643 h 1152"/>
                    <a:gd name="T86" fmla="*/ 45 w 1152"/>
                    <a:gd name="T87" fmla="*/ 692 h 1152"/>
                    <a:gd name="T88" fmla="*/ 188 w 1152"/>
                    <a:gd name="T89" fmla="*/ 764 h 1152"/>
                    <a:gd name="T90" fmla="*/ 113 w 1152"/>
                    <a:gd name="T91" fmla="*/ 905 h 1152"/>
                    <a:gd name="T92" fmla="*/ 203 w 1152"/>
                    <a:gd name="T93" fmla="*/ 1018 h 1152"/>
                    <a:gd name="T94" fmla="*/ 247 w 1152"/>
                    <a:gd name="T95" fmla="*/ 1039 h 1152"/>
                    <a:gd name="T96" fmla="*/ 400 w 1152"/>
                    <a:gd name="T97" fmla="*/ 969 h 1152"/>
                    <a:gd name="T98" fmla="*/ 462 w 1152"/>
                    <a:gd name="T99" fmla="*/ 1112 h 1152"/>
                    <a:gd name="T100" fmla="*/ 514 w 1152"/>
                    <a:gd name="T101" fmla="*/ 1151 h 1152"/>
                    <a:gd name="T102" fmla="*/ 649 w 1152"/>
                    <a:gd name="T103" fmla="*/ 1148 h 1152"/>
                    <a:gd name="T104" fmla="*/ 694 w 1152"/>
                    <a:gd name="T105" fmla="*/ 1100 h 1152"/>
                    <a:gd name="T106" fmla="*/ 857 w 1152"/>
                    <a:gd name="T107" fmla="*/ 1027 h 1152"/>
                    <a:gd name="T108" fmla="*/ 918 w 1152"/>
                    <a:gd name="T109" fmla="*/ 1036 h 1152"/>
                    <a:gd name="T110" fmla="*/ 1023 w 1152"/>
                    <a:gd name="T111" fmla="*/ 944 h 1152"/>
                    <a:gd name="T112" fmla="*/ 1037 w 1152"/>
                    <a:gd name="T113" fmla="*/ 881 h 1152"/>
                    <a:gd name="T114" fmla="*/ 975 w 1152"/>
                    <a:gd name="T115" fmla="*/ 742 h 1152"/>
                    <a:gd name="T116" fmla="*/ 1118 w 1152"/>
                    <a:gd name="T117" fmla="*/ 687 h 1152"/>
                    <a:gd name="T118" fmla="*/ 1151 w 1152"/>
                    <a:gd name="T119" fmla="*/ 631 h 1152"/>
                    <a:gd name="T120" fmla="*/ 1143 w 1152"/>
                    <a:gd name="T121" fmla="*/ 491 h 1152"/>
                    <a:gd name="T122" fmla="*/ 1094 w 1152"/>
                    <a:gd name="T123" fmla="*/ 4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152">
                      <a:moveTo>
                        <a:pt x="970" y="647"/>
                      </a:moveTo>
                      <a:lnTo>
                        <a:pt x="960" y="650"/>
                      </a:lnTo>
                      <a:lnTo>
                        <a:pt x="951" y="653"/>
                      </a:lnTo>
                      <a:lnTo>
                        <a:pt x="944" y="657"/>
                      </a:lnTo>
                      <a:lnTo>
                        <a:pt x="936" y="664"/>
                      </a:lnTo>
                      <a:lnTo>
                        <a:pt x="930" y="670"/>
                      </a:lnTo>
                      <a:lnTo>
                        <a:pt x="924" y="677"/>
                      </a:lnTo>
                      <a:lnTo>
                        <a:pt x="919" y="685"/>
                      </a:lnTo>
                      <a:lnTo>
                        <a:pt x="916" y="694"/>
                      </a:lnTo>
                      <a:lnTo>
                        <a:pt x="913" y="704"/>
                      </a:lnTo>
                      <a:lnTo>
                        <a:pt x="908" y="714"/>
                      </a:lnTo>
                      <a:lnTo>
                        <a:pt x="904" y="723"/>
                      </a:lnTo>
                      <a:lnTo>
                        <a:pt x="900" y="733"/>
                      </a:lnTo>
                      <a:lnTo>
                        <a:pt x="896" y="742"/>
                      </a:lnTo>
                      <a:lnTo>
                        <a:pt x="894" y="750"/>
                      </a:lnTo>
                      <a:lnTo>
                        <a:pt x="893" y="760"/>
                      </a:lnTo>
                      <a:lnTo>
                        <a:pt x="893" y="769"/>
                      </a:lnTo>
                      <a:lnTo>
                        <a:pt x="894" y="778"/>
                      </a:lnTo>
                      <a:lnTo>
                        <a:pt x="896" y="787"/>
                      </a:lnTo>
                      <a:lnTo>
                        <a:pt x="900" y="796"/>
                      </a:lnTo>
                      <a:lnTo>
                        <a:pt x="905" y="804"/>
                      </a:lnTo>
                      <a:lnTo>
                        <a:pt x="967" y="898"/>
                      </a:lnTo>
                      <a:lnTo>
                        <a:pt x="897" y="967"/>
                      </a:lnTo>
                      <a:lnTo>
                        <a:pt x="805" y="905"/>
                      </a:lnTo>
                      <a:lnTo>
                        <a:pt x="795" y="899"/>
                      </a:lnTo>
                      <a:lnTo>
                        <a:pt x="785" y="895"/>
                      </a:lnTo>
                      <a:lnTo>
                        <a:pt x="774" y="893"/>
                      </a:lnTo>
                      <a:lnTo>
                        <a:pt x="765" y="893"/>
                      </a:lnTo>
                      <a:lnTo>
                        <a:pt x="756" y="893"/>
                      </a:lnTo>
                      <a:lnTo>
                        <a:pt x="748" y="894"/>
                      </a:lnTo>
                      <a:lnTo>
                        <a:pt x="741" y="896"/>
                      </a:lnTo>
                      <a:lnTo>
                        <a:pt x="733" y="899"/>
                      </a:lnTo>
                      <a:lnTo>
                        <a:pt x="724" y="904"/>
                      </a:lnTo>
                      <a:lnTo>
                        <a:pt x="714" y="908"/>
                      </a:lnTo>
                      <a:lnTo>
                        <a:pt x="704" y="912"/>
                      </a:lnTo>
                      <a:lnTo>
                        <a:pt x="694" y="915"/>
                      </a:lnTo>
                      <a:lnTo>
                        <a:pt x="686" y="920"/>
                      </a:lnTo>
                      <a:lnTo>
                        <a:pt x="677" y="924"/>
                      </a:lnTo>
                      <a:lnTo>
                        <a:pt x="670" y="930"/>
                      </a:lnTo>
                      <a:lnTo>
                        <a:pt x="663" y="936"/>
                      </a:lnTo>
                      <a:lnTo>
                        <a:pt x="658" y="944"/>
                      </a:lnTo>
                      <a:lnTo>
                        <a:pt x="653" y="952"/>
                      </a:lnTo>
                      <a:lnTo>
                        <a:pt x="650" y="961"/>
                      </a:lnTo>
                      <a:lnTo>
                        <a:pt x="647" y="969"/>
                      </a:lnTo>
                      <a:lnTo>
                        <a:pt x="625" y="1080"/>
                      </a:lnTo>
                      <a:lnTo>
                        <a:pt x="527" y="1080"/>
                      </a:lnTo>
                      <a:lnTo>
                        <a:pt x="505" y="969"/>
                      </a:lnTo>
                      <a:lnTo>
                        <a:pt x="502" y="961"/>
                      </a:lnTo>
                      <a:lnTo>
                        <a:pt x="499" y="952"/>
                      </a:lnTo>
                      <a:lnTo>
                        <a:pt x="495" y="944"/>
                      </a:lnTo>
                      <a:lnTo>
                        <a:pt x="489" y="936"/>
                      </a:lnTo>
                      <a:lnTo>
                        <a:pt x="483" y="930"/>
                      </a:lnTo>
                      <a:lnTo>
                        <a:pt x="475" y="924"/>
                      </a:lnTo>
                      <a:lnTo>
                        <a:pt x="466" y="920"/>
                      </a:lnTo>
                      <a:lnTo>
                        <a:pt x="458" y="915"/>
                      </a:lnTo>
                      <a:lnTo>
                        <a:pt x="448" y="912"/>
                      </a:lnTo>
                      <a:lnTo>
                        <a:pt x="438" y="908"/>
                      </a:lnTo>
                      <a:lnTo>
                        <a:pt x="429" y="904"/>
                      </a:lnTo>
                      <a:lnTo>
                        <a:pt x="419" y="899"/>
                      </a:lnTo>
                      <a:lnTo>
                        <a:pt x="411" y="896"/>
                      </a:lnTo>
                      <a:lnTo>
                        <a:pt x="404" y="894"/>
                      </a:lnTo>
                      <a:lnTo>
                        <a:pt x="396" y="893"/>
                      </a:lnTo>
                      <a:lnTo>
                        <a:pt x="388" y="893"/>
                      </a:lnTo>
                      <a:lnTo>
                        <a:pt x="378" y="893"/>
                      </a:lnTo>
                      <a:lnTo>
                        <a:pt x="367" y="895"/>
                      </a:lnTo>
                      <a:lnTo>
                        <a:pt x="357" y="899"/>
                      </a:lnTo>
                      <a:lnTo>
                        <a:pt x="348" y="905"/>
                      </a:lnTo>
                      <a:lnTo>
                        <a:pt x="255" y="967"/>
                      </a:lnTo>
                      <a:lnTo>
                        <a:pt x="185" y="898"/>
                      </a:lnTo>
                      <a:lnTo>
                        <a:pt x="247" y="804"/>
                      </a:lnTo>
                      <a:lnTo>
                        <a:pt x="253" y="796"/>
                      </a:lnTo>
                      <a:lnTo>
                        <a:pt x="256" y="787"/>
                      </a:lnTo>
                      <a:lnTo>
                        <a:pt x="258" y="778"/>
                      </a:lnTo>
                      <a:lnTo>
                        <a:pt x="259" y="769"/>
                      </a:lnTo>
                      <a:lnTo>
                        <a:pt x="259" y="760"/>
                      </a:lnTo>
                      <a:lnTo>
                        <a:pt x="258" y="750"/>
                      </a:lnTo>
                      <a:lnTo>
                        <a:pt x="256" y="742"/>
                      </a:lnTo>
                      <a:lnTo>
                        <a:pt x="253" y="733"/>
                      </a:lnTo>
                      <a:lnTo>
                        <a:pt x="248" y="723"/>
                      </a:lnTo>
                      <a:lnTo>
                        <a:pt x="244" y="714"/>
                      </a:lnTo>
                      <a:lnTo>
                        <a:pt x="240" y="704"/>
                      </a:lnTo>
                      <a:lnTo>
                        <a:pt x="236" y="694"/>
                      </a:lnTo>
                      <a:lnTo>
                        <a:pt x="232" y="685"/>
                      </a:lnTo>
                      <a:lnTo>
                        <a:pt x="228" y="677"/>
                      </a:lnTo>
                      <a:lnTo>
                        <a:pt x="222" y="670"/>
                      </a:lnTo>
                      <a:lnTo>
                        <a:pt x="216" y="664"/>
                      </a:lnTo>
                      <a:lnTo>
                        <a:pt x="208" y="657"/>
                      </a:lnTo>
                      <a:lnTo>
                        <a:pt x="200" y="653"/>
                      </a:lnTo>
                      <a:lnTo>
                        <a:pt x="191" y="650"/>
                      </a:lnTo>
                      <a:lnTo>
                        <a:pt x="182" y="647"/>
                      </a:lnTo>
                      <a:lnTo>
                        <a:pt x="72" y="625"/>
                      </a:lnTo>
                      <a:lnTo>
                        <a:pt x="72" y="527"/>
                      </a:lnTo>
                      <a:lnTo>
                        <a:pt x="182" y="505"/>
                      </a:lnTo>
                      <a:lnTo>
                        <a:pt x="191" y="503"/>
                      </a:lnTo>
                      <a:lnTo>
                        <a:pt x="200" y="499"/>
                      </a:lnTo>
                      <a:lnTo>
                        <a:pt x="208" y="494"/>
                      </a:lnTo>
                      <a:lnTo>
                        <a:pt x="216" y="489"/>
                      </a:lnTo>
                      <a:lnTo>
                        <a:pt x="222" y="482"/>
                      </a:lnTo>
                      <a:lnTo>
                        <a:pt x="228" y="475"/>
                      </a:lnTo>
                      <a:lnTo>
                        <a:pt x="232" y="466"/>
                      </a:lnTo>
                      <a:lnTo>
                        <a:pt x="236" y="458"/>
                      </a:lnTo>
                      <a:lnTo>
                        <a:pt x="240" y="448"/>
                      </a:lnTo>
                      <a:lnTo>
                        <a:pt x="244" y="438"/>
                      </a:lnTo>
                      <a:lnTo>
                        <a:pt x="248" y="428"/>
                      </a:lnTo>
                      <a:lnTo>
                        <a:pt x="253" y="420"/>
                      </a:lnTo>
                      <a:lnTo>
                        <a:pt x="256" y="410"/>
                      </a:lnTo>
                      <a:lnTo>
                        <a:pt x="258" y="401"/>
                      </a:lnTo>
                      <a:lnTo>
                        <a:pt x="259" y="392"/>
                      </a:lnTo>
                      <a:lnTo>
                        <a:pt x="259" y="383"/>
                      </a:lnTo>
                      <a:lnTo>
                        <a:pt x="258" y="373"/>
                      </a:lnTo>
                      <a:lnTo>
                        <a:pt x="256" y="365"/>
                      </a:lnTo>
                      <a:lnTo>
                        <a:pt x="253" y="356"/>
                      </a:lnTo>
                      <a:lnTo>
                        <a:pt x="247" y="347"/>
                      </a:lnTo>
                      <a:lnTo>
                        <a:pt x="185" y="255"/>
                      </a:lnTo>
                      <a:lnTo>
                        <a:pt x="255" y="185"/>
                      </a:lnTo>
                      <a:lnTo>
                        <a:pt x="348" y="247"/>
                      </a:lnTo>
                      <a:lnTo>
                        <a:pt x="357" y="252"/>
                      </a:lnTo>
                      <a:lnTo>
                        <a:pt x="367" y="257"/>
                      </a:lnTo>
                      <a:lnTo>
                        <a:pt x="378" y="259"/>
                      </a:lnTo>
                      <a:lnTo>
                        <a:pt x="388" y="260"/>
                      </a:lnTo>
                      <a:lnTo>
                        <a:pt x="396" y="259"/>
                      </a:lnTo>
                      <a:lnTo>
                        <a:pt x="404" y="258"/>
                      </a:lnTo>
                      <a:lnTo>
                        <a:pt x="411" y="256"/>
                      </a:lnTo>
                      <a:lnTo>
                        <a:pt x="419" y="252"/>
                      </a:lnTo>
                      <a:lnTo>
                        <a:pt x="429" y="248"/>
                      </a:lnTo>
                      <a:lnTo>
                        <a:pt x="438" y="244"/>
                      </a:lnTo>
                      <a:lnTo>
                        <a:pt x="448" y="239"/>
                      </a:lnTo>
                      <a:lnTo>
                        <a:pt x="458" y="236"/>
                      </a:lnTo>
                      <a:lnTo>
                        <a:pt x="466" y="233"/>
                      </a:lnTo>
                      <a:lnTo>
                        <a:pt x="475" y="228"/>
                      </a:lnTo>
                      <a:lnTo>
                        <a:pt x="482" y="222"/>
                      </a:lnTo>
                      <a:lnTo>
                        <a:pt x="489" y="216"/>
                      </a:lnTo>
                      <a:lnTo>
                        <a:pt x="495" y="208"/>
                      </a:lnTo>
                      <a:lnTo>
                        <a:pt x="499" y="201"/>
                      </a:lnTo>
                      <a:lnTo>
                        <a:pt x="502" y="192"/>
                      </a:lnTo>
                      <a:lnTo>
                        <a:pt x="505" y="182"/>
                      </a:lnTo>
                      <a:lnTo>
                        <a:pt x="527" y="72"/>
                      </a:lnTo>
                      <a:lnTo>
                        <a:pt x="625" y="72"/>
                      </a:lnTo>
                      <a:lnTo>
                        <a:pt x="647" y="182"/>
                      </a:lnTo>
                      <a:lnTo>
                        <a:pt x="649" y="192"/>
                      </a:lnTo>
                      <a:lnTo>
                        <a:pt x="653" y="201"/>
                      </a:lnTo>
                      <a:lnTo>
                        <a:pt x="658" y="208"/>
                      </a:lnTo>
                      <a:lnTo>
                        <a:pt x="663" y="216"/>
                      </a:lnTo>
                      <a:lnTo>
                        <a:pt x="670" y="222"/>
                      </a:lnTo>
                      <a:lnTo>
                        <a:pt x="677" y="228"/>
                      </a:lnTo>
                      <a:lnTo>
                        <a:pt x="686" y="233"/>
                      </a:lnTo>
                      <a:lnTo>
                        <a:pt x="694" y="236"/>
                      </a:lnTo>
                      <a:lnTo>
                        <a:pt x="704" y="239"/>
                      </a:lnTo>
                      <a:lnTo>
                        <a:pt x="714" y="244"/>
                      </a:lnTo>
                      <a:lnTo>
                        <a:pt x="724" y="248"/>
                      </a:lnTo>
                      <a:lnTo>
                        <a:pt x="732" y="252"/>
                      </a:lnTo>
                      <a:lnTo>
                        <a:pt x="741" y="256"/>
                      </a:lnTo>
                      <a:lnTo>
                        <a:pt x="748" y="258"/>
                      </a:lnTo>
                      <a:lnTo>
                        <a:pt x="756" y="259"/>
                      </a:lnTo>
                      <a:lnTo>
                        <a:pt x="765" y="260"/>
                      </a:lnTo>
                      <a:lnTo>
                        <a:pt x="774" y="259"/>
                      </a:lnTo>
                      <a:lnTo>
                        <a:pt x="785" y="257"/>
                      </a:lnTo>
                      <a:lnTo>
                        <a:pt x="795" y="252"/>
                      </a:lnTo>
                      <a:lnTo>
                        <a:pt x="805" y="247"/>
                      </a:lnTo>
                      <a:lnTo>
                        <a:pt x="897" y="185"/>
                      </a:lnTo>
                      <a:lnTo>
                        <a:pt x="967" y="255"/>
                      </a:lnTo>
                      <a:lnTo>
                        <a:pt x="905" y="347"/>
                      </a:lnTo>
                      <a:lnTo>
                        <a:pt x="900" y="356"/>
                      </a:lnTo>
                      <a:lnTo>
                        <a:pt x="896" y="365"/>
                      </a:lnTo>
                      <a:lnTo>
                        <a:pt x="894" y="373"/>
                      </a:lnTo>
                      <a:lnTo>
                        <a:pt x="893" y="383"/>
                      </a:lnTo>
                      <a:lnTo>
                        <a:pt x="893" y="392"/>
                      </a:lnTo>
                      <a:lnTo>
                        <a:pt x="894" y="401"/>
                      </a:lnTo>
                      <a:lnTo>
                        <a:pt x="896" y="410"/>
                      </a:lnTo>
                      <a:lnTo>
                        <a:pt x="900" y="419"/>
                      </a:lnTo>
                      <a:lnTo>
                        <a:pt x="904" y="428"/>
                      </a:lnTo>
                      <a:lnTo>
                        <a:pt x="908" y="438"/>
                      </a:lnTo>
                      <a:lnTo>
                        <a:pt x="913" y="448"/>
                      </a:lnTo>
                      <a:lnTo>
                        <a:pt x="916" y="458"/>
                      </a:lnTo>
                      <a:lnTo>
                        <a:pt x="919" y="466"/>
                      </a:lnTo>
                      <a:lnTo>
                        <a:pt x="924" y="475"/>
                      </a:lnTo>
                      <a:lnTo>
                        <a:pt x="930" y="482"/>
                      </a:lnTo>
                      <a:lnTo>
                        <a:pt x="936" y="489"/>
                      </a:lnTo>
                      <a:lnTo>
                        <a:pt x="944" y="494"/>
                      </a:lnTo>
                      <a:lnTo>
                        <a:pt x="951" y="499"/>
                      </a:lnTo>
                      <a:lnTo>
                        <a:pt x="960" y="503"/>
                      </a:lnTo>
                      <a:lnTo>
                        <a:pt x="970" y="505"/>
                      </a:lnTo>
                      <a:lnTo>
                        <a:pt x="1080" y="527"/>
                      </a:lnTo>
                      <a:lnTo>
                        <a:pt x="1080" y="625"/>
                      </a:lnTo>
                      <a:lnTo>
                        <a:pt x="970" y="647"/>
                      </a:lnTo>
                      <a:close/>
                      <a:moveTo>
                        <a:pt x="1094" y="456"/>
                      </a:moveTo>
                      <a:lnTo>
                        <a:pt x="984" y="434"/>
                      </a:lnTo>
                      <a:lnTo>
                        <a:pt x="979" y="422"/>
                      </a:lnTo>
                      <a:lnTo>
                        <a:pt x="975" y="411"/>
                      </a:lnTo>
                      <a:lnTo>
                        <a:pt x="970" y="399"/>
                      </a:lnTo>
                      <a:lnTo>
                        <a:pt x="964" y="387"/>
                      </a:lnTo>
                      <a:lnTo>
                        <a:pt x="1027" y="294"/>
                      </a:lnTo>
                      <a:lnTo>
                        <a:pt x="1030" y="289"/>
                      </a:lnTo>
                      <a:lnTo>
                        <a:pt x="1033" y="283"/>
                      </a:lnTo>
                      <a:lnTo>
                        <a:pt x="1036" y="277"/>
                      </a:lnTo>
                      <a:lnTo>
                        <a:pt x="1037" y="272"/>
                      </a:lnTo>
                      <a:lnTo>
                        <a:pt x="1039" y="259"/>
                      </a:lnTo>
                      <a:lnTo>
                        <a:pt x="1039" y="247"/>
                      </a:lnTo>
                      <a:lnTo>
                        <a:pt x="1037" y="235"/>
                      </a:lnTo>
                      <a:lnTo>
                        <a:pt x="1032" y="223"/>
                      </a:lnTo>
                      <a:lnTo>
                        <a:pt x="1029" y="218"/>
                      </a:lnTo>
                      <a:lnTo>
                        <a:pt x="1026" y="213"/>
                      </a:lnTo>
                      <a:lnTo>
                        <a:pt x="1023" y="208"/>
                      </a:lnTo>
                      <a:lnTo>
                        <a:pt x="1018" y="204"/>
                      </a:lnTo>
                      <a:lnTo>
                        <a:pt x="948" y="134"/>
                      </a:lnTo>
                      <a:lnTo>
                        <a:pt x="943" y="129"/>
                      </a:lnTo>
                      <a:lnTo>
                        <a:pt x="937" y="125"/>
                      </a:lnTo>
                      <a:lnTo>
                        <a:pt x="931" y="122"/>
                      </a:lnTo>
                      <a:lnTo>
                        <a:pt x="925" y="118"/>
                      </a:lnTo>
                      <a:lnTo>
                        <a:pt x="918" y="116"/>
                      </a:lnTo>
                      <a:lnTo>
                        <a:pt x="911" y="114"/>
                      </a:lnTo>
                      <a:lnTo>
                        <a:pt x="905" y="113"/>
                      </a:lnTo>
                      <a:lnTo>
                        <a:pt x="897" y="113"/>
                      </a:lnTo>
                      <a:lnTo>
                        <a:pt x="888" y="114"/>
                      </a:lnTo>
                      <a:lnTo>
                        <a:pt x="877" y="116"/>
                      </a:lnTo>
                      <a:lnTo>
                        <a:pt x="867" y="120"/>
                      </a:lnTo>
                      <a:lnTo>
                        <a:pt x="857" y="125"/>
                      </a:lnTo>
                      <a:lnTo>
                        <a:pt x="765" y="188"/>
                      </a:lnTo>
                      <a:lnTo>
                        <a:pt x="753" y="182"/>
                      </a:lnTo>
                      <a:lnTo>
                        <a:pt x="741" y="177"/>
                      </a:lnTo>
                      <a:lnTo>
                        <a:pt x="730" y="172"/>
                      </a:lnTo>
                      <a:lnTo>
                        <a:pt x="718" y="168"/>
                      </a:lnTo>
                      <a:lnTo>
                        <a:pt x="695" y="58"/>
                      </a:lnTo>
                      <a:lnTo>
                        <a:pt x="694" y="51"/>
                      </a:lnTo>
                      <a:lnTo>
                        <a:pt x="692" y="46"/>
                      </a:lnTo>
                      <a:lnTo>
                        <a:pt x="689" y="40"/>
                      </a:lnTo>
                      <a:lnTo>
                        <a:pt x="687" y="34"/>
                      </a:lnTo>
                      <a:lnTo>
                        <a:pt x="679" y="24"/>
                      </a:lnTo>
                      <a:lnTo>
                        <a:pt x="671" y="16"/>
                      </a:lnTo>
                      <a:lnTo>
                        <a:pt x="661" y="9"/>
                      </a:lnTo>
                      <a:lnTo>
                        <a:pt x="649" y="4"/>
                      </a:lnTo>
                      <a:lnTo>
                        <a:pt x="644" y="3"/>
                      </a:lnTo>
                      <a:lnTo>
                        <a:pt x="637" y="1"/>
                      </a:lnTo>
                      <a:lnTo>
                        <a:pt x="632" y="1"/>
                      </a:lnTo>
                      <a:lnTo>
                        <a:pt x="625" y="0"/>
                      </a:lnTo>
                      <a:lnTo>
                        <a:pt x="527" y="0"/>
                      </a:lnTo>
                      <a:lnTo>
                        <a:pt x="520" y="1"/>
                      </a:lnTo>
                      <a:lnTo>
                        <a:pt x="514" y="1"/>
                      </a:lnTo>
                      <a:lnTo>
                        <a:pt x="509" y="3"/>
                      </a:lnTo>
                      <a:lnTo>
                        <a:pt x="502" y="4"/>
                      </a:lnTo>
                      <a:lnTo>
                        <a:pt x="491" y="9"/>
                      </a:lnTo>
                      <a:lnTo>
                        <a:pt x="482" y="16"/>
                      </a:lnTo>
                      <a:lnTo>
                        <a:pt x="473" y="24"/>
                      </a:lnTo>
                      <a:lnTo>
                        <a:pt x="465" y="34"/>
                      </a:lnTo>
                      <a:lnTo>
                        <a:pt x="462" y="40"/>
                      </a:lnTo>
                      <a:lnTo>
                        <a:pt x="460" y="46"/>
                      </a:lnTo>
                      <a:lnTo>
                        <a:pt x="458" y="51"/>
                      </a:lnTo>
                      <a:lnTo>
                        <a:pt x="457" y="58"/>
                      </a:lnTo>
                      <a:lnTo>
                        <a:pt x="434" y="168"/>
                      </a:lnTo>
                      <a:lnTo>
                        <a:pt x="422" y="172"/>
                      </a:lnTo>
                      <a:lnTo>
                        <a:pt x="410" y="177"/>
                      </a:lnTo>
                      <a:lnTo>
                        <a:pt x="400" y="182"/>
                      </a:lnTo>
                      <a:lnTo>
                        <a:pt x="388" y="188"/>
                      </a:lnTo>
                      <a:lnTo>
                        <a:pt x="295" y="125"/>
                      </a:lnTo>
                      <a:lnTo>
                        <a:pt x="285" y="120"/>
                      </a:lnTo>
                      <a:lnTo>
                        <a:pt x="275" y="116"/>
                      </a:lnTo>
                      <a:lnTo>
                        <a:pt x="265" y="114"/>
                      </a:lnTo>
                      <a:lnTo>
                        <a:pt x="255" y="113"/>
                      </a:lnTo>
                      <a:lnTo>
                        <a:pt x="247" y="113"/>
                      </a:lnTo>
                      <a:lnTo>
                        <a:pt x="241" y="114"/>
                      </a:lnTo>
                      <a:lnTo>
                        <a:pt x="233" y="116"/>
                      </a:lnTo>
                      <a:lnTo>
                        <a:pt x="227" y="118"/>
                      </a:lnTo>
                      <a:lnTo>
                        <a:pt x="220" y="122"/>
                      </a:lnTo>
                      <a:lnTo>
                        <a:pt x="215" y="125"/>
                      </a:lnTo>
                      <a:lnTo>
                        <a:pt x="208" y="129"/>
                      </a:lnTo>
                      <a:lnTo>
                        <a:pt x="203" y="134"/>
                      </a:lnTo>
                      <a:lnTo>
                        <a:pt x="134" y="204"/>
                      </a:lnTo>
                      <a:lnTo>
                        <a:pt x="130" y="208"/>
                      </a:lnTo>
                      <a:lnTo>
                        <a:pt x="126" y="213"/>
                      </a:lnTo>
                      <a:lnTo>
                        <a:pt x="123" y="218"/>
                      </a:lnTo>
                      <a:lnTo>
                        <a:pt x="120" y="223"/>
                      </a:lnTo>
                      <a:lnTo>
                        <a:pt x="115" y="235"/>
                      </a:lnTo>
                      <a:lnTo>
                        <a:pt x="113" y="247"/>
                      </a:lnTo>
                      <a:lnTo>
                        <a:pt x="113" y="259"/>
                      </a:lnTo>
                      <a:lnTo>
                        <a:pt x="115" y="272"/>
                      </a:lnTo>
                      <a:lnTo>
                        <a:pt x="117" y="277"/>
                      </a:lnTo>
                      <a:lnTo>
                        <a:pt x="119" y="283"/>
                      </a:lnTo>
                      <a:lnTo>
                        <a:pt x="122" y="289"/>
                      </a:lnTo>
                      <a:lnTo>
                        <a:pt x="125" y="294"/>
                      </a:lnTo>
                      <a:lnTo>
                        <a:pt x="188" y="387"/>
                      </a:lnTo>
                      <a:lnTo>
                        <a:pt x="182" y="399"/>
                      </a:lnTo>
                      <a:lnTo>
                        <a:pt x="177" y="411"/>
                      </a:lnTo>
                      <a:lnTo>
                        <a:pt x="173" y="422"/>
                      </a:lnTo>
                      <a:lnTo>
                        <a:pt x="168" y="434"/>
                      </a:lnTo>
                      <a:lnTo>
                        <a:pt x="58" y="456"/>
                      </a:lnTo>
                      <a:lnTo>
                        <a:pt x="52" y="458"/>
                      </a:lnTo>
                      <a:lnTo>
                        <a:pt x="45" y="460"/>
                      </a:lnTo>
                      <a:lnTo>
                        <a:pt x="40" y="463"/>
                      </a:lnTo>
                      <a:lnTo>
                        <a:pt x="34" y="465"/>
                      </a:lnTo>
                      <a:lnTo>
                        <a:pt x="25" y="473"/>
                      </a:lnTo>
                      <a:lnTo>
                        <a:pt x="16" y="481"/>
                      </a:lnTo>
                      <a:lnTo>
                        <a:pt x="10" y="491"/>
                      </a:lnTo>
                      <a:lnTo>
                        <a:pt x="4" y="503"/>
                      </a:lnTo>
                      <a:lnTo>
                        <a:pt x="2" y="508"/>
                      </a:lnTo>
                      <a:lnTo>
                        <a:pt x="1" y="515"/>
                      </a:lnTo>
                      <a:lnTo>
                        <a:pt x="0" y="520"/>
                      </a:lnTo>
                      <a:lnTo>
                        <a:pt x="0" y="527"/>
                      </a:lnTo>
                      <a:lnTo>
                        <a:pt x="0" y="625"/>
                      </a:lnTo>
                      <a:lnTo>
                        <a:pt x="0" y="631"/>
                      </a:lnTo>
                      <a:lnTo>
                        <a:pt x="1" y="638"/>
                      </a:lnTo>
                      <a:lnTo>
                        <a:pt x="2" y="643"/>
                      </a:lnTo>
                      <a:lnTo>
                        <a:pt x="4" y="650"/>
                      </a:lnTo>
                      <a:lnTo>
                        <a:pt x="10" y="661"/>
                      </a:lnTo>
                      <a:lnTo>
                        <a:pt x="16" y="670"/>
                      </a:lnTo>
                      <a:lnTo>
                        <a:pt x="25" y="679"/>
                      </a:lnTo>
                      <a:lnTo>
                        <a:pt x="34" y="687"/>
                      </a:lnTo>
                      <a:lnTo>
                        <a:pt x="40" y="690"/>
                      </a:lnTo>
                      <a:lnTo>
                        <a:pt x="45" y="692"/>
                      </a:lnTo>
                      <a:lnTo>
                        <a:pt x="52" y="694"/>
                      </a:lnTo>
                      <a:lnTo>
                        <a:pt x="58" y="695"/>
                      </a:lnTo>
                      <a:lnTo>
                        <a:pt x="168" y="718"/>
                      </a:lnTo>
                      <a:lnTo>
                        <a:pt x="173" y="730"/>
                      </a:lnTo>
                      <a:lnTo>
                        <a:pt x="177" y="742"/>
                      </a:lnTo>
                      <a:lnTo>
                        <a:pt x="182" y="752"/>
                      </a:lnTo>
                      <a:lnTo>
                        <a:pt x="188" y="764"/>
                      </a:lnTo>
                      <a:lnTo>
                        <a:pt x="125" y="858"/>
                      </a:lnTo>
                      <a:lnTo>
                        <a:pt x="122" y="864"/>
                      </a:lnTo>
                      <a:lnTo>
                        <a:pt x="119" y="869"/>
                      </a:lnTo>
                      <a:lnTo>
                        <a:pt x="117" y="874"/>
                      </a:lnTo>
                      <a:lnTo>
                        <a:pt x="115" y="881"/>
                      </a:lnTo>
                      <a:lnTo>
                        <a:pt x="113" y="893"/>
                      </a:lnTo>
                      <a:lnTo>
                        <a:pt x="113" y="905"/>
                      </a:lnTo>
                      <a:lnTo>
                        <a:pt x="115" y="917"/>
                      </a:lnTo>
                      <a:lnTo>
                        <a:pt x="120" y="928"/>
                      </a:lnTo>
                      <a:lnTo>
                        <a:pt x="123" y="934"/>
                      </a:lnTo>
                      <a:lnTo>
                        <a:pt x="126" y="939"/>
                      </a:lnTo>
                      <a:lnTo>
                        <a:pt x="130" y="944"/>
                      </a:lnTo>
                      <a:lnTo>
                        <a:pt x="134" y="949"/>
                      </a:lnTo>
                      <a:lnTo>
                        <a:pt x="203" y="1018"/>
                      </a:lnTo>
                      <a:lnTo>
                        <a:pt x="208" y="1022"/>
                      </a:lnTo>
                      <a:lnTo>
                        <a:pt x="215" y="1027"/>
                      </a:lnTo>
                      <a:lnTo>
                        <a:pt x="220" y="1031"/>
                      </a:lnTo>
                      <a:lnTo>
                        <a:pt x="227" y="1033"/>
                      </a:lnTo>
                      <a:lnTo>
                        <a:pt x="233" y="1036"/>
                      </a:lnTo>
                      <a:lnTo>
                        <a:pt x="241" y="1038"/>
                      </a:lnTo>
                      <a:lnTo>
                        <a:pt x="247" y="1039"/>
                      </a:lnTo>
                      <a:lnTo>
                        <a:pt x="255" y="1039"/>
                      </a:lnTo>
                      <a:lnTo>
                        <a:pt x="265" y="1039"/>
                      </a:lnTo>
                      <a:lnTo>
                        <a:pt x="275" y="1036"/>
                      </a:lnTo>
                      <a:lnTo>
                        <a:pt x="285" y="1032"/>
                      </a:lnTo>
                      <a:lnTo>
                        <a:pt x="295" y="1027"/>
                      </a:lnTo>
                      <a:lnTo>
                        <a:pt x="388" y="964"/>
                      </a:lnTo>
                      <a:lnTo>
                        <a:pt x="400" y="969"/>
                      </a:lnTo>
                      <a:lnTo>
                        <a:pt x="410" y="975"/>
                      </a:lnTo>
                      <a:lnTo>
                        <a:pt x="422" y="979"/>
                      </a:lnTo>
                      <a:lnTo>
                        <a:pt x="434" y="984"/>
                      </a:lnTo>
                      <a:lnTo>
                        <a:pt x="457" y="1094"/>
                      </a:lnTo>
                      <a:lnTo>
                        <a:pt x="458" y="1100"/>
                      </a:lnTo>
                      <a:lnTo>
                        <a:pt x="460" y="1107"/>
                      </a:lnTo>
                      <a:lnTo>
                        <a:pt x="462" y="1112"/>
                      </a:lnTo>
                      <a:lnTo>
                        <a:pt x="465" y="1117"/>
                      </a:lnTo>
                      <a:lnTo>
                        <a:pt x="473" y="1127"/>
                      </a:lnTo>
                      <a:lnTo>
                        <a:pt x="482" y="1136"/>
                      </a:lnTo>
                      <a:lnTo>
                        <a:pt x="491" y="1142"/>
                      </a:lnTo>
                      <a:lnTo>
                        <a:pt x="502" y="1148"/>
                      </a:lnTo>
                      <a:lnTo>
                        <a:pt x="509" y="1150"/>
                      </a:lnTo>
                      <a:lnTo>
                        <a:pt x="514" y="1151"/>
                      </a:lnTo>
                      <a:lnTo>
                        <a:pt x="520" y="1152"/>
                      </a:lnTo>
                      <a:lnTo>
                        <a:pt x="527" y="1152"/>
                      </a:lnTo>
                      <a:lnTo>
                        <a:pt x="625" y="1152"/>
                      </a:lnTo>
                      <a:lnTo>
                        <a:pt x="632" y="1152"/>
                      </a:lnTo>
                      <a:lnTo>
                        <a:pt x="637" y="1151"/>
                      </a:lnTo>
                      <a:lnTo>
                        <a:pt x="644" y="1150"/>
                      </a:lnTo>
                      <a:lnTo>
                        <a:pt x="649" y="1148"/>
                      </a:lnTo>
                      <a:lnTo>
                        <a:pt x="661" y="1142"/>
                      </a:lnTo>
                      <a:lnTo>
                        <a:pt x="671" y="1136"/>
                      </a:lnTo>
                      <a:lnTo>
                        <a:pt x="679" y="1127"/>
                      </a:lnTo>
                      <a:lnTo>
                        <a:pt x="687" y="1117"/>
                      </a:lnTo>
                      <a:lnTo>
                        <a:pt x="689" y="1112"/>
                      </a:lnTo>
                      <a:lnTo>
                        <a:pt x="692" y="1107"/>
                      </a:lnTo>
                      <a:lnTo>
                        <a:pt x="694" y="1100"/>
                      </a:lnTo>
                      <a:lnTo>
                        <a:pt x="695" y="1094"/>
                      </a:lnTo>
                      <a:lnTo>
                        <a:pt x="718" y="984"/>
                      </a:lnTo>
                      <a:lnTo>
                        <a:pt x="730" y="979"/>
                      </a:lnTo>
                      <a:lnTo>
                        <a:pt x="741" y="975"/>
                      </a:lnTo>
                      <a:lnTo>
                        <a:pt x="753" y="969"/>
                      </a:lnTo>
                      <a:lnTo>
                        <a:pt x="765" y="964"/>
                      </a:lnTo>
                      <a:lnTo>
                        <a:pt x="857" y="1027"/>
                      </a:lnTo>
                      <a:lnTo>
                        <a:pt x="867" y="1032"/>
                      </a:lnTo>
                      <a:lnTo>
                        <a:pt x="877" y="1036"/>
                      </a:lnTo>
                      <a:lnTo>
                        <a:pt x="888" y="1039"/>
                      </a:lnTo>
                      <a:lnTo>
                        <a:pt x="897" y="1039"/>
                      </a:lnTo>
                      <a:lnTo>
                        <a:pt x="905" y="1039"/>
                      </a:lnTo>
                      <a:lnTo>
                        <a:pt x="911" y="1038"/>
                      </a:lnTo>
                      <a:lnTo>
                        <a:pt x="918" y="1036"/>
                      </a:lnTo>
                      <a:lnTo>
                        <a:pt x="925" y="1033"/>
                      </a:lnTo>
                      <a:lnTo>
                        <a:pt x="931" y="1031"/>
                      </a:lnTo>
                      <a:lnTo>
                        <a:pt x="937" y="1027"/>
                      </a:lnTo>
                      <a:lnTo>
                        <a:pt x="943" y="1022"/>
                      </a:lnTo>
                      <a:lnTo>
                        <a:pt x="948" y="1018"/>
                      </a:lnTo>
                      <a:lnTo>
                        <a:pt x="1018" y="949"/>
                      </a:lnTo>
                      <a:lnTo>
                        <a:pt x="1023" y="944"/>
                      </a:lnTo>
                      <a:lnTo>
                        <a:pt x="1026" y="939"/>
                      </a:lnTo>
                      <a:lnTo>
                        <a:pt x="1029" y="934"/>
                      </a:lnTo>
                      <a:lnTo>
                        <a:pt x="1032" y="928"/>
                      </a:lnTo>
                      <a:lnTo>
                        <a:pt x="1037" y="917"/>
                      </a:lnTo>
                      <a:lnTo>
                        <a:pt x="1039" y="905"/>
                      </a:lnTo>
                      <a:lnTo>
                        <a:pt x="1039" y="893"/>
                      </a:lnTo>
                      <a:lnTo>
                        <a:pt x="1037" y="881"/>
                      </a:lnTo>
                      <a:lnTo>
                        <a:pt x="1036" y="874"/>
                      </a:lnTo>
                      <a:lnTo>
                        <a:pt x="1033" y="869"/>
                      </a:lnTo>
                      <a:lnTo>
                        <a:pt x="1030" y="864"/>
                      </a:lnTo>
                      <a:lnTo>
                        <a:pt x="1027" y="858"/>
                      </a:lnTo>
                      <a:lnTo>
                        <a:pt x="964" y="764"/>
                      </a:lnTo>
                      <a:lnTo>
                        <a:pt x="970" y="752"/>
                      </a:lnTo>
                      <a:lnTo>
                        <a:pt x="975" y="742"/>
                      </a:lnTo>
                      <a:lnTo>
                        <a:pt x="979" y="730"/>
                      </a:lnTo>
                      <a:lnTo>
                        <a:pt x="984" y="718"/>
                      </a:lnTo>
                      <a:lnTo>
                        <a:pt x="1094" y="695"/>
                      </a:lnTo>
                      <a:lnTo>
                        <a:pt x="1100" y="694"/>
                      </a:lnTo>
                      <a:lnTo>
                        <a:pt x="1106" y="692"/>
                      </a:lnTo>
                      <a:lnTo>
                        <a:pt x="1112" y="690"/>
                      </a:lnTo>
                      <a:lnTo>
                        <a:pt x="1118" y="687"/>
                      </a:lnTo>
                      <a:lnTo>
                        <a:pt x="1127" y="679"/>
                      </a:lnTo>
                      <a:lnTo>
                        <a:pt x="1136" y="670"/>
                      </a:lnTo>
                      <a:lnTo>
                        <a:pt x="1143" y="661"/>
                      </a:lnTo>
                      <a:lnTo>
                        <a:pt x="1148" y="650"/>
                      </a:lnTo>
                      <a:lnTo>
                        <a:pt x="1149" y="643"/>
                      </a:lnTo>
                      <a:lnTo>
                        <a:pt x="1151" y="638"/>
                      </a:lnTo>
                      <a:lnTo>
                        <a:pt x="1151" y="631"/>
                      </a:lnTo>
                      <a:lnTo>
                        <a:pt x="1152" y="625"/>
                      </a:lnTo>
                      <a:lnTo>
                        <a:pt x="1152" y="527"/>
                      </a:lnTo>
                      <a:lnTo>
                        <a:pt x="1151" y="520"/>
                      </a:lnTo>
                      <a:lnTo>
                        <a:pt x="1151" y="515"/>
                      </a:lnTo>
                      <a:lnTo>
                        <a:pt x="1149" y="508"/>
                      </a:lnTo>
                      <a:lnTo>
                        <a:pt x="1148" y="503"/>
                      </a:lnTo>
                      <a:lnTo>
                        <a:pt x="1143" y="491"/>
                      </a:lnTo>
                      <a:lnTo>
                        <a:pt x="1136" y="481"/>
                      </a:lnTo>
                      <a:lnTo>
                        <a:pt x="1127" y="473"/>
                      </a:lnTo>
                      <a:lnTo>
                        <a:pt x="1118" y="465"/>
                      </a:lnTo>
                      <a:lnTo>
                        <a:pt x="1112" y="463"/>
                      </a:lnTo>
                      <a:lnTo>
                        <a:pt x="1106" y="460"/>
                      </a:lnTo>
                      <a:lnTo>
                        <a:pt x="1100" y="458"/>
                      </a:lnTo>
                      <a:lnTo>
                        <a:pt x="1094" y="4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1" name="Freeform: Shape 47"/>
                <p:cNvSpPr/>
                <p:nvPr/>
              </p:nvSpPr>
              <p:spPr bwMode="auto">
                <a:xfrm>
                  <a:off x="4691856" y="2882503"/>
                  <a:ext cx="200025" cy="200025"/>
                </a:xfrm>
                <a:custGeom>
                  <a:avLst/>
                  <a:gdLst>
                    <a:gd name="T0" fmla="*/ 218 w 504"/>
                    <a:gd name="T1" fmla="*/ 469 h 504"/>
                    <a:gd name="T2" fmla="*/ 147 w 504"/>
                    <a:gd name="T3" fmla="*/ 446 h 504"/>
                    <a:gd name="T4" fmla="*/ 82 w 504"/>
                    <a:gd name="T5" fmla="*/ 392 h 504"/>
                    <a:gd name="T6" fmla="*/ 41 w 504"/>
                    <a:gd name="T7" fmla="*/ 317 h 504"/>
                    <a:gd name="T8" fmla="*/ 32 w 504"/>
                    <a:gd name="T9" fmla="*/ 263 h 504"/>
                    <a:gd name="T10" fmla="*/ 34 w 504"/>
                    <a:gd name="T11" fmla="*/ 219 h 504"/>
                    <a:gd name="T12" fmla="*/ 58 w 504"/>
                    <a:gd name="T13" fmla="*/ 147 h 504"/>
                    <a:gd name="T14" fmla="*/ 112 w 504"/>
                    <a:gd name="T15" fmla="*/ 82 h 504"/>
                    <a:gd name="T16" fmla="*/ 187 w 504"/>
                    <a:gd name="T17" fmla="*/ 42 h 504"/>
                    <a:gd name="T18" fmla="*/ 241 w 504"/>
                    <a:gd name="T19" fmla="*/ 32 h 504"/>
                    <a:gd name="T20" fmla="*/ 286 w 504"/>
                    <a:gd name="T21" fmla="*/ 34 h 504"/>
                    <a:gd name="T22" fmla="*/ 357 w 504"/>
                    <a:gd name="T23" fmla="*/ 58 h 504"/>
                    <a:gd name="T24" fmla="*/ 422 w 504"/>
                    <a:gd name="T25" fmla="*/ 112 h 504"/>
                    <a:gd name="T26" fmla="*/ 462 w 504"/>
                    <a:gd name="T27" fmla="*/ 186 h 504"/>
                    <a:gd name="T28" fmla="*/ 472 w 504"/>
                    <a:gd name="T29" fmla="*/ 240 h 504"/>
                    <a:gd name="T30" fmla="*/ 470 w 504"/>
                    <a:gd name="T31" fmla="*/ 286 h 504"/>
                    <a:gd name="T32" fmla="*/ 446 w 504"/>
                    <a:gd name="T33" fmla="*/ 357 h 504"/>
                    <a:gd name="T34" fmla="*/ 392 w 504"/>
                    <a:gd name="T35" fmla="*/ 422 h 504"/>
                    <a:gd name="T36" fmla="*/ 317 w 504"/>
                    <a:gd name="T37" fmla="*/ 463 h 504"/>
                    <a:gd name="T38" fmla="*/ 263 w 504"/>
                    <a:gd name="T39" fmla="*/ 473 h 504"/>
                    <a:gd name="T40" fmla="*/ 239 w 504"/>
                    <a:gd name="T41" fmla="*/ 1 h 504"/>
                    <a:gd name="T42" fmla="*/ 189 w 504"/>
                    <a:gd name="T43" fmla="*/ 8 h 504"/>
                    <a:gd name="T44" fmla="*/ 142 w 504"/>
                    <a:gd name="T45" fmla="*/ 24 h 504"/>
                    <a:gd name="T46" fmla="*/ 101 w 504"/>
                    <a:gd name="T47" fmla="*/ 50 h 504"/>
                    <a:gd name="T48" fmla="*/ 66 w 504"/>
                    <a:gd name="T49" fmla="*/ 83 h 504"/>
                    <a:gd name="T50" fmla="*/ 37 w 504"/>
                    <a:gd name="T51" fmla="*/ 122 h 504"/>
                    <a:gd name="T52" fmla="*/ 15 w 504"/>
                    <a:gd name="T53" fmla="*/ 165 h 504"/>
                    <a:gd name="T54" fmla="*/ 3 w 504"/>
                    <a:gd name="T55" fmla="*/ 213 h 504"/>
                    <a:gd name="T56" fmla="*/ 0 w 504"/>
                    <a:gd name="T57" fmla="*/ 265 h 504"/>
                    <a:gd name="T58" fmla="*/ 7 w 504"/>
                    <a:gd name="T59" fmla="*/ 315 h 504"/>
                    <a:gd name="T60" fmla="*/ 25 w 504"/>
                    <a:gd name="T61" fmla="*/ 361 h 504"/>
                    <a:gd name="T62" fmla="*/ 50 w 504"/>
                    <a:gd name="T63" fmla="*/ 402 h 504"/>
                    <a:gd name="T64" fmla="*/ 83 w 504"/>
                    <a:gd name="T65" fmla="*/ 438 h 504"/>
                    <a:gd name="T66" fmla="*/ 121 w 504"/>
                    <a:gd name="T67" fmla="*/ 467 h 504"/>
                    <a:gd name="T68" fmla="*/ 165 w 504"/>
                    <a:gd name="T69" fmla="*/ 489 h 504"/>
                    <a:gd name="T70" fmla="*/ 214 w 504"/>
                    <a:gd name="T71" fmla="*/ 501 h 504"/>
                    <a:gd name="T72" fmla="*/ 265 w 504"/>
                    <a:gd name="T73" fmla="*/ 504 h 504"/>
                    <a:gd name="T74" fmla="*/ 315 w 504"/>
                    <a:gd name="T75" fmla="*/ 496 h 504"/>
                    <a:gd name="T76" fmla="*/ 362 w 504"/>
                    <a:gd name="T77" fmla="*/ 479 h 504"/>
                    <a:gd name="T78" fmla="*/ 403 w 504"/>
                    <a:gd name="T79" fmla="*/ 454 h 504"/>
                    <a:gd name="T80" fmla="*/ 438 w 504"/>
                    <a:gd name="T81" fmla="*/ 421 h 504"/>
                    <a:gd name="T82" fmla="*/ 468 w 504"/>
                    <a:gd name="T83" fmla="*/ 383 h 504"/>
                    <a:gd name="T84" fmla="*/ 489 w 504"/>
                    <a:gd name="T85" fmla="*/ 339 h 504"/>
                    <a:gd name="T86" fmla="*/ 501 w 504"/>
                    <a:gd name="T87" fmla="*/ 290 h 504"/>
                    <a:gd name="T88" fmla="*/ 503 w 504"/>
                    <a:gd name="T89" fmla="*/ 239 h 504"/>
                    <a:gd name="T90" fmla="*/ 496 w 504"/>
                    <a:gd name="T91" fmla="*/ 189 h 504"/>
                    <a:gd name="T92" fmla="*/ 479 w 504"/>
                    <a:gd name="T93" fmla="*/ 142 h 504"/>
                    <a:gd name="T94" fmla="*/ 454 w 504"/>
                    <a:gd name="T95" fmla="*/ 101 h 504"/>
                    <a:gd name="T96" fmla="*/ 421 w 504"/>
                    <a:gd name="T97" fmla="*/ 66 h 504"/>
                    <a:gd name="T98" fmla="*/ 382 w 504"/>
                    <a:gd name="T99" fmla="*/ 36 h 504"/>
                    <a:gd name="T100" fmla="*/ 339 w 504"/>
                    <a:gd name="T101" fmla="*/ 15 h 504"/>
                    <a:gd name="T102" fmla="*/ 290 w 504"/>
                    <a:gd name="T103" fmla="*/ 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504">
                      <a:moveTo>
                        <a:pt x="252" y="473"/>
                      </a:moveTo>
                      <a:lnTo>
                        <a:pt x="241" y="473"/>
                      </a:lnTo>
                      <a:lnTo>
                        <a:pt x="230" y="472"/>
                      </a:lnTo>
                      <a:lnTo>
                        <a:pt x="218" y="469"/>
                      </a:lnTo>
                      <a:lnTo>
                        <a:pt x="207" y="468"/>
                      </a:lnTo>
                      <a:lnTo>
                        <a:pt x="187" y="463"/>
                      </a:lnTo>
                      <a:lnTo>
                        <a:pt x="166" y="455"/>
                      </a:lnTo>
                      <a:lnTo>
                        <a:pt x="147" y="446"/>
                      </a:lnTo>
                      <a:lnTo>
                        <a:pt x="128" y="435"/>
                      </a:lnTo>
                      <a:lnTo>
                        <a:pt x="112" y="422"/>
                      </a:lnTo>
                      <a:lnTo>
                        <a:pt x="96" y="408"/>
                      </a:lnTo>
                      <a:lnTo>
                        <a:pt x="82" y="392"/>
                      </a:lnTo>
                      <a:lnTo>
                        <a:pt x="69" y="375"/>
                      </a:lnTo>
                      <a:lnTo>
                        <a:pt x="58" y="357"/>
                      </a:lnTo>
                      <a:lnTo>
                        <a:pt x="49" y="338"/>
                      </a:lnTo>
                      <a:lnTo>
                        <a:pt x="41" y="317"/>
                      </a:lnTo>
                      <a:lnTo>
                        <a:pt x="36" y="297"/>
                      </a:lnTo>
                      <a:lnTo>
                        <a:pt x="34" y="286"/>
                      </a:lnTo>
                      <a:lnTo>
                        <a:pt x="32" y="274"/>
                      </a:lnTo>
                      <a:lnTo>
                        <a:pt x="32" y="263"/>
                      </a:lnTo>
                      <a:lnTo>
                        <a:pt x="31" y="252"/>
                      </a:lnTo>
                      <a:lnTo>
                        <a:pt x="32" y="240"/>
                      </a:lnTo>
                      <a:lnTo>
                        <a:pt x="32" y="230"/>
                      </a:lnTo>
                      <a:lnTo>
                        <a:pt x="34" y="219"/>
                      </a:lnTo>
                      <a:lnTo>
                        <a:pt x="36" y="207"/>
                      </a:lnTo>
                      <a:lnTo>
                        <a:pt x="41" y="186"/>
                      </a:lnTo>
                      <a:lnTo>
                        <a:pt x="49" y="166"/>
                      </a:lnTo>
                      <a:lnTo>
                        <a:pt x="58" y="147"/>
                      </a:lnTo>
                      <a:lnTo>
                        <a:pt x="69" y="128"/>
                      </a:lnTo>
                      <a:lnTo>
                        <a:pt x="82" y="112"/>
                      </a:lnTo>
                      <a:lnTo>
                        <a:pt x="96" y="96"/>
                      </a:lnTo>
                      <a:lnTo>
                        <a:pt x="112" y="82"/>
                      </a:lnTo>
                      <a:lnTo>
                        <a:pt x="128" y="69"/>
                      </a:lnTo>
                      <a:lnTo>
                        <a:pt x="147" y="58"/>
                      </a:lnTo>
                      <a:lnTo>
                        <a:pt x="166" y="49"/>
                      </a:lnTo>
                      <a:lnTo>
                        <a:pt x="187" y="42"/>
                      </a:lnTo>
                      <a:lnTo>
                        <a:pt x="207" y="36"/>
                      </a:lnTo>
                      <a:lnTo>
                        <a:pt x="218" y="34"/>
                      </a:lnTo>
                      <a:lnTo>
                        <a:pt x="230" y="33"/>
                      </a:lnTo>
                      <a:lnTo>
                        <a:pt x="241" y="32"/>
                      </a:lnTo>
                      <a:lnTo>
                        <a:pt x="252" y="31"/>
                      </a:lnTo>
                      <a:lnTo>
                        <a:pt x="263" y="32"/>
                      </a:lnTo>
                      <a:lnTo>
                        <a:pt x="274" y="33"/>
                      </a:lnTo>
                      <a:lnTo>
                        <a:pt x="286" y="34"/>
                      </a:lnTo>
                      <a:lnTo>
                        <a:pt x="297" y="36"/>
                      </a:lnTo>
                      <a:lnTo>
                        <a:pt x="317" y="42"/>
                      </a:lnTo>
                      <a:lnTo>
                        <a:pt x="338" y="49"/>
                      </a:lnTo>
                      <a:lnTo>
                        <a:pt x="357" y="58"/>
                      </a:lnTo>
                      <a:lnTo>
                        <a:pt x="376" y="69"/>
                      </a:lnTo>
                      <a:lnTo>
                        <a:pt x="392" y="82"/>
                      </a:lnTo>
                      <a:lnTo>
                        <a:pt x="408" y="96"/>
                      </a:lnTo>
                      <a:lnTo>
                        <a:pt x="422" y="112"/>
                      </a:lnTo>
                      <a:lnTo>
                        <a:pt x="435" y="128"/>
                      </a:lnTo>
                      <a:lnTo>
                        <a:pt x="446" y="147"/>
                      </a:lnTo>
                      <a:lnTo>
                        <a:pt x="456" y="166"/>
                      </a:lnTo>
                      <a:lnTo>
                        <a:pt x="462" y="186"/>
                      </a:lnTo>
                      <a:lnTo>
                        <a:pt x="468" y="207"/>
                      </a:lnTo>
                      <a:lnTo>
                        <a:pt x="470" y="219"/>
                      </a:lnTo>
                      <a:lnTo>
                        <a:pt x="472" y="230"/>
                      </a:lnTo>
                      <a:lnTo>
                        <a:pt x="472" y="240"/>
                      </a:lnTo>
                      <a:lnTo>
                        <a:pt x="473" y="252"/>
                      </a:lnTo>
                      <a:lnTo>
                        <a:pt x="472" y="263"/>
                      </a:lnTo>
                      <a:lnTo>
                        <a:pt x="472" y="274"/>
                      </a:lnTo>
                      <a:lnTo>
                        <a:pt x="470" y="286"/>
                      </a:lnTo>
                      <a:lnTo>
                        <a:pt x="468" y="297"/>
                      </a:lnTo>
                      <a:lnTo>
                        <a:pt x="462" y="317"/>
                      </a:lnTo>
                      <a:lnTo>
                        <a:pt x="456" y="338"/>
                      </a:lnTo>
                      <a:lnTo>
                        <a:pt x="446" y="357"/>
                      </a:lnTo>
                      <a:lnTo>
                        <a:pt x="435" y="375"/>
                      </a:lnTo>
                      <a:lnTo>
                        <a:pt x="422" y="392"/>
                      </a:lnTo>
                      <a:lnTo>
                        <a:pt x="408" y="408"/>
                      </a:lnTo>
                      <a:lnTo>
                        <a:pt x="392" y="422"/>
                      </a:lnTo>
                      <a:lnTo>
                        <a:pt x="376" y="435"/>
                      </a:lnTo>
                      <a:lnTo>
                        <a:pt x="357" y="446"/>
                      </a:lnTo>
                      <a:lnTo>
                        <a:pt x="338" y="455"/>
                      </a:lnTo>
                      <a:lnTo>
                        <a:pt x="317" y="463"/>
                      </a:lnTo>
                      <a:lnTo>
                        <a:pt x="297" y="468"/>
                      </a:lnTo>
                      <a:lnTo>
                        <a:pt x="286" y="469"/>
                      </a:lnTo>
                      <a:lnTo>
                        <a:pt x="274" y="472"/>
                      </a:lnTo>
                      <a:lnTo>
                        <a:pt x="263" y="473"/>
                      </a:lnTo>
                      <a:lnTo>
                        <a:pt x="252" y="473"/>
                      </a:lnTo>
                      <a:lnTo>
                        <a:pt x="252" y="473"/>
                      </a:lnTo>
                      <a:close/>
                      <a:moveTo>
                        <a:pt x="252" y="0"/>
                      </a:moveTo>
                      <a:lnTo>
                        <a:pt x="239" y="1"/>
                      </a:lnTo>
                      <a:lnTo>
                        <a:pt x="227" y="1"/>
                      </a:lnTo>
                      <a:lnTo>
                        <a:pt x="214" y="3"/>
                      </a:lnTo>
                      <a:lnTo>
                        <a:pt x="201" y="5"/>
                      </a:lnTo>
                      <a:lnTo>
                        <a:pt x="189" y="8"/>
                      </a:lnTo>
                      <a:lnTo>
                        <a:pt x="177" y="12"/>
                      </a:lnTo>
                      <a:lnTo>
                        <a:pt x="165" y="15"/>
                      </a:lnTo>
                      <a:lnTo>
                        <a:pt x="154" y="20"/>
                      </a:lnTo>
                      <a:lnTo>
                        <a:pt x="142" y="24"/>
                      </a:lnTo>
                      <a:lnTo>
                        <a:pt x="132" y="30"/>
                      </a:lnTo>
                      <a:lnTo>
                        <a:pt x="121" y="36"/>
                      </a:lnTo>
                      <a:lnTo>
                        <a:pt x="111" y="43"/>
                      </a:lnTo>
                      <a:lnTo>
                        <a:pt x="101" y="50"/>
                      </a:lnTo>
                      <a:lnTo>
                        <a:pt x="92" y="58"/>
                      </a:lnTo>
                      <a:lnTo>
                        <a:pt x="83" y="66"/>
                      </a:lnTo>
                      <a:lnTo>
                        <a:pt x="73" y="74"/>
                      </a:lnTo>
                      <a:lnTo>
                        <a:pt x="66" y="83"/>
                      </a:lnTo>
                      <a:lnTo>
                        <a:pt x="57" y="91"/>
                      </a:lnTo>
                      <a:lnTo>
                        <a:pt x="50" y="101"/>
                      </a:lnTo>
                      <a:lnTo>
                        <a:pt x="43" y="111"/>
                      </a:lnTo>
                      <a:lnTo>
                        <a:pt x="37" y="122"/>
                      </a:lnTo>
                      <a:lnTo>
                        <a:pt x="30" y="131"/>
                      </a:lnTo>
                      <a:lnTo>
                        <a:pt x="25" y="142"/>
                      </a:lnTo>
                      <a:lnTo>
                        <a:pt x="19" y="154"/>
                      </a:lnTo>
                      <a:lnTo>
                        <a:pt x="15" y="165"/>
                      </a:lnTo>
                      <a:lnTo>
                        <a:pt x="12" y="177"/>
                      </a:lnTo>
                      <a:lnTo>
                        <a:pt x="7" y="189"/>
                      </a:lnTo>
                      <a:lnTo>
                        <a:pt x="5" y="202"/>
                      </a:lnTo>
                      <a:lnTo>
                        <a:pt x="3" y="213"/>
                      </a:lnTo>
                      <a:lnTo>
                        <a:pt x="1" y="226"/>
                      </a:lnTo>
                      <a:lnTo>
                        <a:pt x="0" y="239"/>
                      </a:lnTo>
                      <a:lnTo>
                        <a:pt x="0" y="252"/>
                      </a:lnTo>
                      <a:lnTo>
                        <a:pt x="0" y="265"/>
                      </a:lnTo>
                      <a:lnTo>
                        <a:pt x="1" y="277"/>
                      </a:lnTo>
                      <a:lnTo>
                        <a:pt x="3" y="290"/>
                      </a:lnTo>
                      <a:lnTo>
                        <a:pt x="5" y="303"/>
                      </a:lnTo>
                      <a:lnTo>
                        <a:pt x="7" y="315"/>
                      </a:lnTo>
                      <a:lnTo>
                        <a:pt x="12" y="327"/>
                      </a:lnTo>
                      <a:lnTo>
                        <a:pt x="15" y="339"/>
                      </a:lnTo>
                      <a:lnTo>
                        <a:pt x="19" y="350"/>
                      </a:lnTo>
                      <a:lnTo>
                        <a:pt x="25" y="361"/>
                      </a:lnTo>
                      <a:lnTo>
                        <a:pt x="30" y="372"/>
                      </a:lnTo>
                      <a:lnTo>
                        <a:pt x="37" y="383"/>
                      </a:lnTo>
                      <a:lnTo>
                        <a:pt x="43" y="393"/>
                      </a:lnTo>
                      <a:lnTo>
                        <a:pt x="50" y="402"/>
                      </a:lnTo>
                      <a:lnTo>
                        <a:pt x="57" y="412"/>
                      </a:lnTo>
                      <a:lnTo>
                        <a:pt x="66" y="421"/>
                      </a:lnTo>
                      <a:lnTo>
                        <a:pt x="73" y="431"/>
                      </a:lnTo>
                      <a:lnTo>
                        <a:pt x="83" y="438"/>
                      </a:lnTo>
                      <a:lnTo>
                        <a:pt x="92" y="447"/>
                      </a:lnTo>
                      <a:lnTo>
                        <a:pt x="101" y="454"/>
                      </a:lnTo>
                      <a:lnTo>
                        <a:pt x="111" y="461"/>
                      </a:lnTo>
                      <a:lnTo>
                        <a:pt x="121" y="467"/>
                      </a:lnTo>
                      <a:lnTo>
                        <a:pt x="132" y="474"/>
                      </a:lnTo>
                      <a:lnTo>
                        <a:pt x="142" y="479"/>
                      </a:lnTo>
                      <a:lnTo>
                        <a:pt x="154" y="485"/>
                      </a:lnTo>
                      <a:lnTo>
                        <a:pt x="165" y="489"/>
                      </a:lnTo>
                      <a:lnTo>
                        <a:pt x="177" y="492"/>
                      </a:lnTo>
                      <a:lnTo>
                        <a:pt x="189" y="496"/>
                      </a:lnTo>
                      <a:lnTo>
                        <a:pt x="201" y="499"/>
                      </a:lnTo>
                      <a:lnTo>
                        <a:pt x="214" y="501"/>
                      </a:lnTo>
                      <a:lnTo>
                        <a:pt x="227" y="503"/>
                      </a:lnTo>
                      <a:lnTo>
                        <a:pt x="239" y="504"/>
                      </a:lnTo>
                      <a:lnTo>
                        <a:pt x="252" y="504"/>
                      </a:lnTo>
                      <a:lnTo>
                        <a:pt x="265" y="504"/>
                      </a:lnTo>
                      <a:lnTo>
                        <a:pt x="277" y="503"/>
                      </a:lnTo>
                      <a:lnTo>
                        <a:pt x="290" y="501"/>
                      </a:lnTo>
                      <a:lnTo>
                        <a:pt x="302" y="499"/>
                      </a:lnTo>
                      <a:lnTo>
                        <a:pt x="315" y="496"/>
                      </a:lnTo>
                      <a:lnTo>
                        <a:pt x="327" y="492"/>
                      </a:lnTo>
                      <a:lnTo>
                        <a:pt x="339" y="489"/>
                      </a:lnTo>
                      <a:lnTo>
                        <a:pt x="350" y="485"/>
                      </a:lnTo>
                      <a:lnTo>
                        <a:pt x="362" y="479"/>
                      </a:lnTo>
                      <a:lnTo>
                        <a:pt x="373" y="474"/>
                      </a:lnTo>
                      <a:lnTo>
                        <a:pt x="382" y="467"/>
                      </a:lnTo>
                      <a:lnTo>
                        <a:pt x="393" y="461"/>
                      </a:lnTo>
                      <a:lnTo>
                        <a:pt x="403" y="454"/>
                      </a:lnTo>
                      <a:lnTo>
                        <a:pt x="412" y="447"/>
                      </a:lnTo>
                      <a:lnTo>
                        <a:pt x="421" y="438"/>
                      </a:lnTo>
                      <a:lnTo>
                        <a:pt x="430" y="431"/>
                      </a:lnTo>
                      <a:lnTo>
                        <a:pt x="438" y="421"/>
                      </a:lnTo>
                      <a:lnTo>
                        <a:pt x="446" y="412"/>
                      </a:lnTo>
                      <a:lnTo>
                        <a:pt x="454" y="402"/>
                      </a:lnTo>
                      <a:lnTo>
                        <a:pt x="461" y="393"/>
                      </a:lnTo>
                      <a:lnTo>
                        <a:pt x="468" y="383"/>
                      </a:lnTo>
                      <a:lnTo>
                        <a:pt x="474" y="372"/>
                      </a:lnTo>
                      <a:lnTo>
                        <a:pt x="479" y="361"/>
                      </a:lnTo>
                      <a:lnTo>
                        <a:pt x="484" y="350"/>
                      </a:lnTo>
                      <a:lnTo>
                        <a:pt x="489" y="339"/>
                      </a:lnTo>
                      <a:lnTo>
                        <a:pt x="492" y="327"/>
                      </a:lnTo>
                      <a:lnTo>
                        <a:pt x="496" y="315"/>
                      </a:lnTo>
                      <a:lnTo>
                        <a:pt x="499" y="303"/>
                      </a:lnTo>
                      <a:lnTo>
                        <a:pt x="501" y="290"/>
                      </a:lnTo>
                      <a:lnTo>
                        <a:pt x="503" y="277"/>
                      </a:lnTo>
                      <a:lnTo>
                        <a:pt x="503" y="265"/>
                      </a:lnTo>
                      <a:lnTo>
                        <a:pt x="504" y="252"/>
                      </a:lnTo>
                      <a:lnTo>
                        <a:pt x="503" y="239"/>
                      </a:lnTo>
                      <a:lnTo>
                        <a:pt x="503" y="226"/>
                      </a:lnTo>
                      <a:lnTo>
                        <a:pt x="501" y="213"/>
                      </a:lnTo>
                      <a:lnTo>
                        <a:pt x="499" y="202"/>
                      </a:lnTo>
                      <a:lnTo>
                        <a:pt x="496" y="189"/>
                      </a:lnTo>
                      <a:lnTo>
                        <a:pt x="492" y="177"/>
                      </a:lnTo>
                      <a:lnTo>
                        <a:pt x="489" y="165"/>
                      </a:lnTo>
                      <a:lnTo>
                        <a:pt x="484" y="154"/>
                      </a:lnTo>
                      <a:lnTo>
                        <a:pt x="479" y="142"/>
                      </a:lnTo>
                      <a:lnTo>
                        <a:pt x="474" y="131"/>
                      </a:lnTo>
                      <a:lnTo>
                        <a:pt x="468" y="122"/>
                      </a:lnTo>
                      <a:lnTo>
                        <a:pt x="461" y="111"/>
                      </a:lnTo>
                      <a:lnTo>
                        <a:pt x="454" y="101"/>
                      </a:lnTo>
                      <a:lnTo>
                        <a:pt x="446" y="91"/>
                      </a:lnTo>
                      <a:lnTo>
                        <a:pt x="438" y="83"/>
                      </a:lnTo>
                      <a:lnTo>
                        <a:pt x="430" y="74"/>
                      </a:lnTo>
                      <a:lnTo>
                        <a:pt x="421" y="66"/>
                      </a:lnTo>
                      <a:lnTo>
                        <a:pt x="412" y="58"/>
                      </a:lnTo>
                      <a:lnTo>
                        <a:pt x="403" y="50"/>
                      </a:lnTo>
                      <a:lnTo>
                        <a:pt x="393" y="43"/>
                      </a:lnTo>
                      <a:lnTo>
                        <a:pt x="382" y="36"/>
                      </a:lnTo>
                      <a:lnTo>
                        <a:pt x="373" y="30"/>
                      </a:lnTo>
                      <a:lnTo>
                        <a:pt x="362" y="24"/>
                      </a:lnTo>
                      <a:lnTo>
                        <a:pt x="350" y="20"/>
                      </a:lnTo>
                      <a:lnTo>
                        <a:pt x="339" y="15"/>
                      </a:lnTo>
                      <a:lnTo>
                        <a:pt x="327" y="12"/>
                      </a:lnTo>
                      <a:lnTo>
                        <a:pt x="315" y="8"/>
                      </a:lnTo>
                      <a:lnTo>
                        <a:pt x="302" y="5"/>
                      </a:lnTo>
                      <a:lnTo>
                        <a:pt x="290" y="3"/>
                      </a:lnTo>
                      <a:lnTo>
                        <a:pt x="277" y="1"/>
                      </a:lnTo>
                      <a:lnTo>
                        <a:pt x="265" y="1"/>
                      </a:lnTo>
                      <a:lnTo>
                        <a:pt x="2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2" name="Freeform: Shape 48"/>
                <p:cNvSpPr/>
                <p:nvPr/>
              </p:nvSpPr>
              <p:spPr bwMode="auto">
                <a:xfrm>
                  <a:off x="4734718" y="2925365"/>
                  <a:ext cx="114300" cy="114300"/>
                </a:xfrm>
                <a:custGeom>
                  <a:avLst/>
                  <a:gdLst>
                    <a:gd name="T0" fmla="*/ 122 w 288"/>
                    <a:gd name="T1" fmla="*/ 250 h 288"/>
                    <a:gd name="T2" fmla="*/ 93 w 288"/>
                    <a:gd name="T3" fmla="*/ 239 h 288"/>
                    <a:gd name="T4" fmla="*/ 68 w 288"/>
                    <a:gd name="T5" fmla="*/ 220 h 288"/>
                    <a:gd name="T6" fmla="*/ 50 w 288"/>
                    <a:gd name="T7" fmla="*/ 195 h 288"/>
                    <a:gd name="T8" fmla="*/ 38 w 288"/>
                    <a:gd name="T9" fmla="*/ 166 h 288"/>
                    <a:gd name="T10" fmla="*/ 37 w 288"/>
                    <a:gd name="T11" fmla="*/ 132 h 288"/>
                    <a:gd name="T12" fmla="*/ 44 w 288"/>
                    <a:gd name="T13" fmla="*/ 102 h 288"/>
                    <a:gd name="T14" fmla="*/ 60 w 288"/>
                    <a:gd name="T15" fmla="*/ 75 h 288"/>
                    <a:gd name="T16" fmla="*/ 84 w 288"/>
                    <a:gd name="T17" fmla="*/ 55 h 288"/>
                    <a:gd name="T18" fmla="*/ 112 w 288"/>
                    <a:gd name="T19" fmla="*/ 41 h 288"/>
                    <a:gd name="T20" fmla="*/ 144 w 288"/>
                    <a:gd name="T21" fmla="*/ 36 h 288"/>
                    <a:gd name="T22" fmla="*/ 176 w 288"/>
                    <a:gd name="T23" fmla="*/ 41 h 288"/>
                    <a:gd name="T24" fmla="*/ 204 w 288"/>
                    <a:gd name="T25" fmla="*/ 55 h 288"/>
                    <a:gd name="T26" fmla="*/ 228 w 288"/>
                    <a:gd name="T27" fmla="*/ 75 h 288"/>
                    <a:gd name="T28" fmla="*/ 244 w 288"/>
                    <a:gd name="T29" fmla="*/ 102 h 288"/>
                    <a:gd name="T30" fmla="*/ 252 w 288"/>
                    <a:gd name="T31" fmla="*/ 132 h 288"/>
                    <a:gd name="T32" fmla="*/ 249 w 288"/>
                    <a:gd name="T33" fmla="*/ 166 h 288"/>
                    <a:gd name="T34" fmla="*/ 239 w 288"/>
                    <a:gd name="T35" fmla="*/ 195 h 288"/>
                    <a:gd name="T36" fmla="*/ 220 w 288"/>
                    <a:gd name="T37" fmla="*/ 220 h 288"/>
                    <a:gd name="T38" fmla="*/ 195 w 288"/>
                    <a:gd name="T39" fmla="*/ 239 h 288"/>
                    <a:gd name="T40" fmla="*/ 166 w 288"/>
                    <a:gd name="T41" fmla="*/ 250 h 288"/>
                    <a:gd name="T42" fmla="*/ 144 w 288"/>
                    <a:gd name="T43" fmla="*/ 252 h 288"/>
                    <a:gd name="T44" fmla="*/ 115 w 288"/>
                    <a:gd name="T45" fmla="*/ 3 h 288"/>
                    <a:gd name="T46" fmla="*/ 76 w 288"/>
                    <a:gd name="T47" fmla="*/ 17 h 288"/>
                    <a:gd name="T48" fmla="*/ 42 w 288"/>
                    <a:gd name="T49" fmla="*/ 42 h 288"/>
                    <a:gd name="T50" fmla="*/ 17 w 288"/>
                    <a:gd name="T51" fmla="*/ 75 h 288"/>
                    <a:gd name="T52" fmla="*/ 3 w 288"/>
                    <a:gd name="T53" fmla="*/ 115 h 288"/>
                    <a:gd name="T54" fmla="*/ 1 w 288"/>
                    <a:gd name="T55" fmla="*/ 158 h 288"/>
                    <a:gd name="T56" fmla="*/ 12 w 288"/>
                    <a:gd name="T57" fmla="*/ 201 h 288"/>
                    <a:gd name="T58" fmla="*/ 33 w 288"/>
                    <a:gd name="T59" fmla="*/ 235 h 288"/>
                    <a:gd name="T60" fmla="*/ 64 w 288"/>
                    <a:gd name="T61" fmla="*/ 263 h 288"/>
                    <a:gd name="T62" fmla="*/ 101 w 288"/>
                    <a:gd name="T63" fmla="*/ 282 h 288"/>
                    <a:gd name="T64" fmla="*/ 144 w 288"/>
                    <a:gd name="T65" fmla="*/ 288 h 288"/>
                    <a:gd name="T66" fmla="*/ 187 w 288"/>
                    <a:gd name="T67" fmla="*/ 282 h 288"/>
                    <a:gd name="T68" fmla="*/ 225 w 288"/>
                    <a:gd name="T69" fmla="*/ 263 h 288"/>
                    <a:gd name="T70" fmla="*/ 255 w 288"/>
                    <a:gd name="T71" fmla="*/ 235 h 288"/>
                    <a:gd name="T72" fmla="*/ 276 w 288"/>
                    <a:gd name="T73" fmla="*/ 201 h 288"/>
                    <a:gd name="T74" fmla="*/ 287 w 288"/>
                    <a:gd name="T75" fmla="*/ 158 h 288"/>
                    <a:gd name="T76" fmla="*/ 285 w 288"/>
                    <a:gd name="T77" fmla="*/ 115 h 288"/>
                    <a:gd name="T78" fmla="*/ 271 w 288"/>
                    <a:gd name="T79" fmla="*/ 75 h 288"/>
                    <a:gd name="T80" fmla="*/ 246 w 288"/>
                    <a:gd name="T81" fmla="*/ 42 h 288"/>
                    <a:gd name="T82" fmla="*/ 213 w 288"/>
                    <a:gd name="T83" fmla="*/ 17 h 288"/>
                    <a:gd name="T84" fmla="*/ 173 w 288"/>
                    <a:gd name="T85" fmla="*/ 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8" h="288">
                      <a:moveTo>
                        <a:pt x="144" y="252"/>
                      </a:moveTo>
                      <a:lnTo>
                        <a:pt x="133" y="251"/>
                      </a:lnTo>
                      <a:lnTo>
                        <a:pt x="122" y="250"/>
                      </a:lnTo>
                      <a:lnTo>
                        <a:pt x="112" y="247"/>
                      </a:lnTo>
                      <a:lnTo>
                        <a:pt x="103" y="244"/>
                      </a:lnTo>
                      <a:lnTo>
                        <a:pt x="93" y="239"/>
                      </a:lnTo>
                      <a:lnTo>
                        <a:pt x="84" y="234"/>
                      </a:lnTo>
                      <a:lnTo>
                        <a:pt x="76" y="228"/>
                      </a:lnTo>
                      <a:lnTo>
                        <a:pt x="68" y="220"/>
                      </a:lnTo>
                      <a:lnTo>
                        <a:pt x="60" y="212"/>
                      </a:lnTo>
                      <a:lnTo>
                        <a:pt x="55" y="205"/>
                      </a:lnTo>
                      <a:lnTo>
                        <a:pt x="50" y="195"/>
                      </a:lnTo>
                      <a:lnTo>
                        <a:pt x="44" y="186"/>
                      </a:lnTo>
                      <a:lnTo>
                        <a:pt x="41" y="176"/>
                      </a:lnTo>
                      <a:lnTo>
                        <a:pt x="38" y="166"/>
                      </a:lnTo>
                      <a:lnTo>
                        <a:pt x="37" y="155"/>
                      </a:lnTo>
                      <a:lnTo>
                        <a:pt x="36" y="144"/>
                      </a:lnTo>
                      <a:lnTo>
                        <a:pt x="37" y="132"/>
                      </a:lnTo>
                      <a:lnTo>
                        <a:pt x="38" y="122"/>
                      </a:lnTo>
                      <a:lnTo>
                        <a:pt x="41" y="112"/>
                      </a:lnTo>
                      <a:lnTo>
                        <a:pt x="44" y="102"/>
                      </a:lnTo>
                      <a:lnTo>
                        <a:pt x="50" y="93"/>
                      </a:lnTo>
                      <a:lnTo>
                        <a:pt x="55" y="84"/>
                      </a:lnTo>
                      <a:lnTo>
                        <a:pt x="60" y="75"/>
                      </a:lnTo>
                      <a:lnTo>
                        <a:pt x="68" y="68"/>
                      </a:lnTo>
                      <a:lnTo>
                        <a:pt x="76" y="60"/>
                      </a:lnTo>
                      <a:lnTo>
                        <a:pt x="84" y="55"/>
                      </a:lnTo>
                      <a:lnTo>
                        <a:pt x="93" y="49"/>
                      </a:lnTo>
                      <a:lnTo>
                        <a:pt x="103" y="44"/>
                      </a:lnTo>
                      <a:lnTo>
                        <a:pt x="112" y="41"/>
                      </a:lnTo>
                      <a:lnTo>
                        <a:pt x="122" y="39"/>
                      </a:lnTo>
                      <a:lnTo>
                        <a:pt x="133" y="36"/>
                      </a:lnTo>
                      <a:lnTo>
                        <a:pt x="144" y="36"/>
                      </a:lnTo>
                      <a:lnTo>
                        <a:pt x="155" y="36"/>
                      </a:lnTo>
                      <a:lnTo>
                        <a:pt x="166" y="39"/>
                      </a:lnTo>
                      <a:lnTo>
                        <a:pt x="176" y="41"/>
                      </a:lnTo>
                      <a:lnTo>
                        <a:pt x="186" y="44"/>
                      </a:lnTo>
                      <a:lnTo>
                        <a:pt x="195" y="49"/>
                      </a:lnTo>
                      <a:lnTo>
                        <a:pt x="204" y="55"/>
                      </a:lnTo>
                      <a:lnTo>
                        <a:pt x="213" y="60"/>
                      </a:lnTo>
                      <a:lnTo>
                        <a:pt x="220" y="68"/>
                      </a:lnTo>
                      <a:lnTo>
                        <a:pt x="228" y="75"/>
                      </a:lnTo>
                      <a:lnTo>
                        <a:pt x="233" y="84"/>
                      </a:lnTo>
                      <a:lnTo>
                        <a:pt x="239" y="93"/>
                      </a:lnTo>
                      <a:lnTo>
                        <a:pt x="244" y="102"/>
                      </a:lnTo>
                      <a:lnTo>
                        <a:pt x="247" y="112"/>
                      </a:lnTo>
                      <a:lnTo>
                        <a:pt x="249" y="122"/>
                      </a:lnTo>
                      <a:lnTo>
                        <a:pt x="252" y="132"/>
                      </a:lnTo>
                      <a:lnTo>
                        <a:pt x="252" y="144"/>
                      </a:lnTo>
                      <a:lnTo>
                        <a:pt x="252" y="155"/>
                      </a:lnTo>
                      <a:lnTo>
                        <a:pt x="249" y="166"/>
                      </a:lnTo>
                      <a:lnTo>
                        <a:pt x="247" y="176"/>
                      </a:lnTo>
                      <a:lnTo>
                        <a:pt x="244" y="186"/>
                      </a:lnTo>
                      <a:lnTo>
                        <a:pt x="239" y="195"/>
                      </a:lnTo>
                      <a:lnTo>
                        <a:pt x="233" y="205"/>
                      </a:lnTo>
                      <a:lnTo>
                        <a:pt x="228" y="212"/>
                      </a:lnTo>
                      <a:lnTo>
                        <a:pt x="220" y="220"/>
                      </a:lnTo>
                      <a:lnTo>
                        <a:pt x="213" y="228"/>
                      </a:lnTo>
                      <a:lnTo>
                        <a:pt x="204" y="234"/>
                      </a:lnTo>
                      <a:lnTo>
                        <a:pt x="195" y="239"/>
                      </a:lnTo>
                      <a:lnTo>
                        <a:pt x="186" y="244"/>
                      </a:lnTo>
                      <a:lnTo>
                        <a:pt x="176" y="247"/>
                      </a:lnTo>
                      <a:lnTo>
                        <a:pt x="166" y="250"/>
                      </a:lnTo>
                      <a:lnTo>
                        <a:pt x="155" y="251"/>
                      </a:lnTo>
                      <a:lnTo>
                        <a:pt x="144" y="252"/>
                      </a:lnTo>
                      <a:lnTo>
                        <a:pt x="144" y="252"/>
                      </a:lnTo>
                      <a:close/>
                      <a:moveTo>
                        <a:pt x="144" y="0"/>
                      </a:moveTo>
                      <a:lnTo>
                        <a:pt x="130" y="1"/>
                      </a:lnTo>
                      <a:lnTo>
                        <a:pt x="115" y="3"/>
                      </a:lnTo>
                      <a:lnTo>
                        <a:pt x="101" y="6"/>
                      </a:lnTo>
                      <a:lnTo>
                        <a:pt x="88" y="12"/>
                      </a:lnTo>
                      <a:lnTo>
                        <a:pt x="76" y="17"/>
                      </a:lnTo>
                      <a:lnTo>
                        <a:pt x="64" y="24"/>
                      </a:lnTo>
                      <a:lnTo>
                        <a:pt x="53" y="33"/>
                      </a:lnTo>
                      <a:lnTo>
                        <a:pt x="42" y="42"/>
                      </a:lnTo>
                      <a:lnTo>
                        <a:pt x="33" y="53"/>
                      </a:lnTo>
                      <a:lnTo>
                        <a:pt x="25" y="63"/>
                      </a:lnTo>
                      <a:lnTo>
                        <a:pt x="17" y="75"/>
                      </a:lnTo>
                      <a:lnTo>
                        <a:pt x="12" y="88"/>
                      </a:lnTo>
                      <a:lnTo>
                        <a:pt x="6" y="101"/>
                      </a:lnTo>
                      <a:lnTo>
                        <a:pt x="3" y="115"/>
                      </a:lnTo>
                      <a:lnTo>
                        <a:pt x="1" y="129"/>
                      </a:lnTo>
                      <a:lnTo>
                        <a:pt x="0" y="144"/>
                      </a:lnTo>
                      <a:lnTo>
                        <a:pt x="1" y="158"/>
                      </a:lnTo>
                      <a:lnTo>
                        <a:pt x="3" y="174"/>
                      </a:lnTo>
                      <a:lnTo>
                        <a:pt x="6" y="186"/>
                      </a:lnTo>
                      <a:lnTo>
                        <a:pt x="12" y="201"/>
                      </a:lnTo>
                      <a:lnTo>
                        <a:pt x="17" y="212"/>
                      </a:lnTo>
                      <a:lnTo>
                        <a:pt x="25" y="224"/>
                      </a:lnTo>
                      <a:lnTo>
                        <a:pt x="33" y="235"/>
                      </a:lnTo>
                      <a:lnTo>
                        <a:pt x="42" y="246"/>
                      </a:lnTo>
                      <a:lnTo>
                        <a:pt x="53" y="256"/>
                      </a:lnTo>
                      <a:lnTo>
                        <a:pt x="64" y="263"/>
                      </a:lnTo>
                      <a:lnTo>
                        <a:pt x="76" y="271"/>
                      </a:lnTo>
                      <a:lnTo>
                        <a:pt x="88" y="276"/>
                      </a:lnTo>
                      <a:lnTo>
                        <a:pt x="101" y="282"/>
                      </a:lnTo>
                      <a:lnTo>
                        <a:pt x="115" y="285"/>
                      </a:lnTo>
                      <a:lnTo>
                        <a:pt x="130" y="287"/>
                      </a:lnTo>
                      <a:lnTo>
                        <a:pt x="144" y="288"/>
                      </a:lnTo>
                      <a:lnTo>
                        <a:pt x="159" y="287"/>
                      </a:lnTo>
                      <a:lnTo>
                        <a:pt x="173" y="285"/>
                      </a:lnTo>
                      <a:lnTo>
                        <a:pt x="187" y="282"/>
                      </a:lnTo>
                      <a:lnTo>
                        <a:pt x="200" y="276"/>
                      </a:lnTo>
                      <a:lnTo>
                        <a:pt x="213" y="271"/>
                      </a:lnTo>
                      <a:lnTo>
                        <a:pt x="225" y="263"/>
                      </a:lnTo>
                      <a:lnTo>
                        <a:pt x="235" y="256"/>
                      </a:lnTo>
                      <a:lnTo>
                        <a:pt x="246" y="246"/>
                      </a:lnTo>
                      <a:lnTo>
                        <a:pt x="255" y="235"/>
                      </a:lnTo>
                      <a:lnTo>
                        <a:pt x="263" y="224"/>
                      </a:lnTo>
                      <a:lnTo>
                        <a:pt x="271" y="212"/>
                      </a:lnTo>
                      <a:lnTo>
                        <a:pt x="276" y="201"/>
                      </a:lnTo>
                      <a:lnTo>
                        <a:pt x="282" y="186"/>
                      </a:lnTo>
                      <a:lnTo>
                        <a:pt x="285" y="174"/>
                      </a:lnTo>
                      <a:lnTo>
                        <a:pt x="287" y="158"/>
                      </a:lnTo>
                      <a:lnTo>
                        <a:pt x="288" y="144"/>
                      </a:lnTo>
                      <a:lnTo>
                        <a:pt x="287" y="129"/>
                      </a:lnTo>
                      <a:lnTo>
                        <a:pt x="285" y="115"/>
                      </a:lnTo>
                      <a:lnTo>
                        <a:pt x="282" y="101"/>
                      </a:lnTo>
                      <a:lnTo>
                        <a:pt x="276" y="88"/>
                      </a:lnTo>
                      <a:lnTo>
                        <a:pt x="271" y="75"/>
                      </a:lnTo>
                      <a:lnTo>
                        <a:pt x="263" y="63"/>
                      </a:lnTo>
                      <a:lnTo>
                        <a:pt x="255" y="53"/>
                      </a:lnTo>
                      <a:lnTo>
                        <a:pt x="246" y="42"/>
                      </a:lnTo>
                      <a:lnTo>
                        <a:pt x="235" y="33"/>
                      </a:lnTo>
                      <a:lnTo>
                        <a:pt x="225" y="24"/>
                      </a:lnTo>
                      <a:lnTo>
                        <a:pt x="213" y="17"/>
                      </a:lnTo>
                      <a:lnTo>
                        <a:pt x="200" y="12"/>
                      </a:lnTo>
                      <a:lnTo>
                        <a:pt x="187" y="6"/>
                      </a:lnTo>
                      <a:lnTo>
                        <a:pt x="173" y="3"/>
                      </a:lnTo>
                      <a:lnTo>
                        <a:pt x="159" y="1"/>
                      </a:lnTo>
                      <a:lnTo>
                        <a:pt x="14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3" name="Freeform: Shape 55"/>
              <p:cNvSpPr/>
              <p:nvPr/>
            </p:nvSpPr>
            <p:spPr>
              <a:xfrm>
                <a:off x="949751" y="2174211"/>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Rectangle 56"/>
              <p:cNvSpPr/>
              <p:nvPr/>
            </p:nvSpPr>
            <p:spPr>
              <a:xfrm>
                <a:off x="1030813" y="2223476"/>
                <a:ext cx="835912" cy="186616"/>
              </a:xfrm>
              <a:prstGeom prst="rect">
                <a:avLst/>
              </a:prstGeom>
              <a:solidFill>
                <a:schemeClr val="accent2"/>
              </a:solidFill>
            </p:spPr>
            <p:txBody>
              <a:bodyPr wrap="none">
                <a:normAutofit fontScale="62500" lnSpcReduction="20000"/>
              </a:bodyPr>
              <a:lstStyle/>
              <a:p>
                <a:pPr>
                  <a:buClr>
                    <a:srgbClr val="E24848"/>
                  </a:buClr>
                </a:pPr>
                <a:r>
                  <a:rPr lang="zh-CN" altLang="en-US" sz="1100">
                    <a:solidFill>
                      <a:schemeClr val="bg1">
                        <a:lumMod val="95000"/>
                      </a:schemeClr>
                    </a:solidFill>
                  </a:rPr>
                  <a:t>标题文本预设 </a:t>
                </a:r>
              </a:p>
            </p:txBody>
          </p:sp>
          <p:sp>
            <p:nvSpPr>
              <p:cNvPr id="25" name="Rectangle 57"/>
              <p:cNvSpPr/>
              <p:nvPr/>
            </p:nvSpPr>
            <p:spPr>
              <a:xfrm>
                <a:off x="1030813" y="2464224"/>
                <a:ext cx="1699901" cy="311624"/>
              </a:xfrm>
              <a:prstGeom prst="rect">
                <a:avLst/>
              </a:prstGeom>
            </p:spPr>
            <p:txBody>
              <a:bodyPr wrap="square" lIns="0" tIns="0" rIns="0" bIns="0" anchor="ctr">
                <a:normAutofit fontScale="92500"/>
              </a:bodyPr>
              <a:lstStyle/>
              <a:p>
                <a:pP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6" name="Freeform: Shape 59"/>
              <p:cNvSpPr/>
              <p:nvPr/>
            </p:nvSpPr>
            <p:spPr>
              <a:xfrm>
                <a:off x="1291437" y="3061704"/>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Rectangle 60"/>
              <p:cNvSpPr/>
              <p:nvPr/>
            </p:nvSpPr>
            <p:spPr>
              <a:xfrm>
                <a:off x="1372499" y="3110969"/>
                <a:ext cx="835912" cy="186616"/>
              </a:xfrm>
              <a:prstGeom prst="rect">
                <a:avLst/>
              </a:prstGeom>
              <a:solidFill>
                <a:schemeClr val="accent3"/>
              </a:solidFill>
            </p:spPr>
            <p:txBody>
              <a:bodyPr wrap="none">
                <a:normAutofit fontScale="62500" lnSpcReduction="20000"/>
              </a:bodyPr>
              <a:lstStyle/>
              <a:p>
                <a:pPr>
                  <a:buClr>
                    <a:srgbClr val="E24848"/>
                  </a:buClr>
                </a:pPr>
                <a:r>
                  <a:rPr lang="zh-CN" altLang="en-US" sz="1100">
                    <a:solidFill>
                      <a:schemeClr val="bg1">
                        <a:lumMod val="95000"/>
                      </a:schemeClr>
                    </a:solidFill>
                  </a:rPr>
                  <a:t>标题文本预设 </a:t>
                </a:r>
              </a:p>
            </p:txBody>
          </p:sp>
          <p:sp>
            <p:nvSpPr>
              <p:cNvPr id="28" name="Rectangle 61"/>
              <p:cNvSpPr/>
              <p:nvPr/>
            </p:nvSpPr>
            <p:spPr>
              <a:xfrm>
                <a:off x="1372499" y="3351717"/>
                <a:ext cx="1699901" cy="311624"/>
              </a:xfrm>
              <a:prstGeom prst="rect">
                <a:avLst/>
              </a:prstGeom>
            </p:spPr>
            <p:txBody>
              <a:bodyPr wrap="square" lIns="0" tIns="0" rIns="0" bIns="0" anchor="ctr">
                <a:normAutofit fontScale="92500"/>
              </a:bodyPr>
              <a:lstStyle/>
              <a:p>
                <a:pP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grpSp>
      </p:grpSp>
      <p:grpSp>
        <p:nvGrpSpPr>
          <p:cNvPr id="54" name="组合 53"/>
          <p:cNvGrpSpPr/>
          <p:nvPr/>
        </p:nvGrpSpPr>
        <p:grpSpPr>
          <a:xfrm>
            <a:off x="4088054" y="1222164"/>
            <a:ext cx="4106196" cy="2616061"/>
            <a:chOff x="4088054" y="1222164"/>
            <a:chExt cx="4106196" cy="2616061"/>
          </a:xfrm>
        </p:grpSpPr>
        <p:sp>
          <p:nvSpPr>
            <p:cNvPr id="5" name="Arc 6"/>
            <p:cNvSpPr/>
            <p:nvPr/>
          </p:nvSpPr>
          <p:spPr>
            <a:xfrm rot="5400000" flipH="1">
              <a:off x="4088054" y="1527254"/>
              <a:ext cx="1975298" cy="1975298"/>
            </a:xfrm>
            <a:prstGeom prst="arc">
              <a:avLst>
                <a:gd name="adj1" fmla="val 10937437"/>
                <a:gd name="adj2" fmla="val 0"/>
              </a:avLst>
            </a:pr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3" name="组合 52"/>
            <p:cNvGrpSpPr/>
            <p:nvPr/>
          </p:nvGrpSpPr>
          <p:grpSpPr>
            <a:xfrm>
              <a:off x="4782107" y="1222164"/>
              <a:ext cx="3412143" cy="2616061"/>
              <a:chOff x="4782107" y="1222164"/>
              <a:chExt cx="3412143" cy="2616061"/>
            </a:xfrm>
          </p:grpSpPr>
          <p:grpSp>
            <p:nvGrpSpPr>
              <p:cNvPr id="7" name="Group 8"/>
              <p:cNvGrpSpPr/>
              <p:nvPr/>
            </p:nvGrpSpPr>
            <p:grpSpPr>
              <a:xfrm>
                <a:off x="4782107" y="1357804"/>
                <a:ext cx="739959" cy="2480421"/>
                <a:chOff x="6027737" y="2790825"/>
                <a:chExt cx="563563" cy="1889125"/>
              </a:xfrm>
              <a:solidFill>
                <a:schemeClr val="tx2">
                  <a:lumMod val="60000"/>
                  <a:lumOff val="40000"/>
                </a:schemeClr>
              </a:solidFill>
            </p:grpSpPr>
            <p:sp>
              <p:nvSpPr>
                <p:cNvPr id="47" name="Freeform: Shape 9"/>
                <p:cNvSpPr/>
                <p:nvPr/>
              </p:nvSpPr>
              <p:spPr bwMode="auto">
                <a:xfrm>
                  <a:off x="6027737" y="2790825"/>
                  <a:ext cx="563563" cy="1889125"/>
                </a:xfrm>
                <a:custGeom>
                  <a:avLst/>
                  <a:gdLst>
                    <a:gd name="T0" fmla="*/ 336 w 355"/>
                    <a:gd name="T1" fmla="*/ 1041 h 1190"/>
                    <a:gd name="T2" fmla="*/ 293 w 355"/>
                    <a:gd name="T3" fmla="*/ 922 h 1190"/>
                    <a:gd name="T4" fmla="*/ 226 w 355"/>
                    <a:gd name="T5" fmla="*/ 835 h 1190"/>
                    <a:gd name="T6" fmla="*/ 223 w 355"/>
                    <a:gd name="T7" fmla="*/ 753 h 1190"/>
                    <a:gd name="T8" fmla="*/ 270 w 355"/>
                    <a:gd name="T9" fmla="*/ 551 h 1190"/>
                    <a:gd name="T10" fmla="*/ 267 w 355"/>
                    <a:gd name="T11" fmla="*/ 459 h 1190"/>
                    <a:gd name="T12" fmla="*/ 280 w 355"/>
                    <a:gd name="T13" fmla="*/ 383 h 1190"/>
                    <a:gd name="T14" fmla="*/ 294 w 355"/>
                    <a:gd name="T15" fmla="*/ 344 h 1190"/>
                    <a:gd name="T16" fmla="*/ 301 w 355"/>
                    <a:gd name="T17" fmla="*/ 308 h 1190"/>
                    <a:gd name="T18" fmla="*/ 305 w 355"/>
                    <a:gd name="T19" fmla="*/ 228 h 1190"/>
                    <a:gd name="T20" fmla="*/ 271 w 355"/>
                    <a:gd name="T21" fmla="*/ 197 h 1190"/>
                    <a:gd name="T22" fmla="*/ 285 w 355"/>
                    <a:gd name="T23" fmla="*/ 183 h 1190"/>
                    <a:gd name="T24" fmla="*/ 277 w 355"/>
                    <a:gd name="T25" fmla="*/ 129 h 1190"/>
                    <a:gd name="T26" fmla="*/ 269 w 355"/>
                    <a:gd name="T27" fmla="*/ 77 h 1190"/>
                    <a:gd name="T28" fmla="*/ 224 w 355"/>
                    <a:gd name="T29" fmla="*/ 9 h 1190"/>
                    <a:gd name="T30" fmla="*/ 151 w 355"/>
                    <a:gd name="T31" fmla="*/ 11 h 1190"/>
                    <a:gd name="T32" fmla="*/ 132 w 355"/>
                    <a:gd name="T33" fmla="*/ 50 h 1190"/>
                    <a:gd name="T34" fmla="*/ 134 w 355"/>
                    <a:gd name="T35" fmla="*/ 58 h 1190"/>
                    <a:gd name="T36" fmla="*/ 132 w 355"/>
                    <a:gd name="T37" fmla="*/ 98 h 1190"/>
                    <a:gd name="T38" fmla="*/ 135 w 355"/>
                    <a:gd name="T39" fmla="*/ 132 h 1190"/>
                    <a:gd name="T40" fmla="*/ 145 w 355"/>
                    <a:gd name="T41" fmla="*/ 162 h 1190"/>
                    <a:gd name="T42" fmla="*/ 162 w 355"/>
                    <a:gd name="T43" fmla="*/ 179 h 1190"/>
                    <a:gd name="T44" fmla="*/ 118 w 355"/>
                    <a:gd name="T45" fmla="*/ 219 h 1190"/>
                    <a:gd name="T46" fmla="*/ 69 w 355"/>
                    <a:gd name="T47" fmla="*/ 266 h 1190"/>
                    <a:gd name="T48" fmla="*/ 57 w 355"/>
                    <a:gd name="T49" fmla="*/ 281 h 1190"/>
                    <a:gd name="T50" fmla="*/ 35 w 355"/>
                    <a:gd name="T51" fmla="*/ 294 h 1190"/>
                    <a:gd name="T52" fmla="*/ 27 w 355"/>
                    <a:gd name="T53" fmla="*/ 306 h 1190"/>
                    <a:gd name="T54" fmla="*/ 5 w 355"/>
                    <a:gd name="T55" fmla="*/ 325 h 1190"/>
                    <a:gd name="T56" fmla="*/ 15 w 355"/>
                    <a:gd name="T57" fmla="*/ 387 h 1190"/>
                    <a:gd name="T58" fmla="*/ 64 w 355"/>
                    <a:gd name="T59" fmla="*/ 394 h 1190"/>
                    <a:gd name="T60" fmla="*/ 72 w 355"/>
                    <a:gd name="T61" fmla="*/ 421 h 1190"/>
                    <a:gd name="T62" fmla="*/ 38 w 355"/>
                    <a:gd name="T63" fmla="*/ 507 h 1190"/>
                    <a:gd name="T64" fmla="*/ 50 w 355"/>
                    <a:gd name="T65" fmla="*/ 514 h 1190"/>
                    <a:gd name="T66" fmla="*/ 49 w 355"/>
                    <a:gd name="T67" fmla="*/ 553 h 1190"/>
                    <a:gd name="T68" fmla="*/ 74 w 355"/>
                    <a:gd name="T69" fmla="*/ 705 h 1190"/>
                    <a:gd name="T70" fmla="*/ 116 w 355"/>
                    <a:gd name="T71" fmla="*/ 818 h 1190"/>
                    <a:gd name="T72" fmla="*/ 135 w 355"/>
                    <a:gd name="T73" fmla="*/ 945 h 1190"/>
                    <a:gd name="T74" fmla="*/ 139 w 355"/>
                    <a:gd name="T75" fmla="*/ 1084 h 1190"/>
                    <a:gd name="T76" fmla="*/ 101 w 355"/>
                    <a:gd name="T77" fmla="*/ 1134 h 1190"/>
                    <a:gd name="T78" fmla="*/ 100 w 355"/>
                    <a:gd name="T79" fmla="*/ 1161 h 1190"/>
                    <a:gd name="T80" fmla="*/ 147 w 355"/>
                    <a:gd name="T81" fmla="*/ 1162 h 1190"/>
                    <a:gd name="T82" fmla="*/ 190 w 355"/>
                    <a:gd name="T83" fmla="*/ 1099 h 1190"/>
                    <a:gd name="T84" fmla="*/ 193 w 355"/>
                    <a:gd name="T85" fmla="*/ 1124 h 1190"/>
                    <a:gd name="T86" fmla="*/ 201 w 355"/>
                    <a:gd name="T87" fmla="*/ 1116 h 1190"/>
                    <a:gd name="T88" fmla="*/ 217 w 355"/>
                    <a:gd name="T89" fmla="*/ 1047 h 1190"/>
                    <a:gd name="T90" fmla="*/ 201 w 355"/>
                    <a:gd name="T91" fmla="*/ 996 h 1190"/>
                    <a:gd name="T92" fmla="*/ 196 w 355"/>
                    <a:gd name="T93" fmla="*/ 929 h 1190"/>
                    <a:gd name="T94" fmla="*/ 257 w 355"/>
                    <a:gd name="T95" fmla="*/ 1004 h 1190"/>
                    <a:gd name="T96" fmla="*/ 277 w 355"/>
                    <a:gd name="T97" fmla="*/ 1080 h 1190"/>
                    <a:gd name="T98" fmla="*/ 262 w 355"/>
                    <a:gd name="T99" fmla="*/ 1130 h 1190"/>
                    <a:gd name="T100" fmla="*/ 226 w 355"/>
                    <a:gd name="T101" fmla="*/ 1159 h 1190"/>
                    <a:gd name="T102" fmla="*/ 251 w 355"/>
                    <a:gd name="T103" fmla="*/ 1189 h 1190"/>
                    <a:gd name="T104" fmla="*/ 309 w 355"/>
                    <a:gd name="T105" fmla="*/ 1173 h 1190"/>
                    <a:gd name="T106" fmla="*/ 323 w 355"/>
                    <a:gd name="T107" fmla="*/ 1134 h 1190"/>
                    <a:gd name="T108" fmla="*/ 327 w 355"/>
                    <a:gd name="T109" fmla="*/ 1158 h 1190"/>
                    <a:gd name="T110" fmla="*/ 335 w 355"/>
                    <a:gd name="T111" fmla="*/ 1116 h 1190"/>
                    <a:gd name="T112" fmla="*/ 355 w 355"/>
                    <a:gd name="T113" fmla="*/ 1078 h 1190"/>
                    <a:gd name="T114" fmla="*/ 232 w 355"/>
                    <a:gd name="T115" fmla="*/ 155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5" h="1190">
                      <a:moveTo>
                        <a:pt x="355" y="1078"/>
                      </a:moveTo>
                      <a:lnTo>
                        <a:pt x="355" y="1078"/>
                      </a:lnTo>
                      <a:lnTo>
                        <a:pt x="354" y="1062"/>
                      </a:lnTo>
                      <a:lnTo>
                        <a:pt x="352" y="1058"/>
                      </a:lnTo>
                      <a:lnTo>
                        <a:pt x="351" y="1054"/>
                      </a:lnTo>
                      <a:lnTo>
                        <a:pt x="346" y="1049"/>
                      </a:lnTo>
                      <a:lnTo>
                        <a:pt x="336" y="1041"/>
                      </a:lnTo>
                      <a:lnTo>
                        <a:pt x="336" y="1041"/>
                      </a:lnTo>
                      <a:lnTo>
                        <a:pt x="328" y="1031"/>
                      </a:lnTo>
                      <a:lnTo>
                        <a:pt x="323" y="1026"/>
                      </a:lnTo>
                      <a:lnTo>
                        <a:pt x="319" y="1019"/>
                      </a:lnTo>
                      <a:lnTo>
                        <a:pt x="315" y="1007"/>
                      </a:lnTo>
                      <a:lnTo>
                        <a:pt x="315" y="1007"/>
                      </a:lnTo>
                      <a:lnTo>
                        <a:pt x="305" y="962"/>
                      </a:lnTo>
                      <a:lnTo>
                        <a:pt x="297" y="935"/>
                      </a:lnTo>
                      <a:lnTo>
                        <a:pt x="293" y="922"/>
                      </a:lnTo>
                      <a:lnTo>
                        <a:pt x="286" y="908"/>
                      </a:lnTo>
                      <a:lnTo>
                        <a:pt x="286" y="908"/>
                      </a:lnTo>
                      <a:lnTo>
                        <a:pt x="280" y="898"/>
                      </a:lnTo>
                      <a:lnTo>
                        <a:pt x="271" y="887"/>
                      </a:lnTo>
                      <a:lnTo>
                        <a:pt x="254" y="871"/>
                      </a:lnTo>
                      <a:lnTo>
                        <a:pt x="238" y="854"/>
                      </a:lnTo>
                      <a:lnTo>
                        <a:pt x="231" y="845"/>
                      </a:lnTo>
                      <a:lnTo>
                        <a:pt x="226" y="835"/>
                      </a:lnTo>
                      <a:lnTo>
                        <a:pt x="226" y="835"/>
                      </a:lnTo>
                      <a:lnTo>
                        <a:pt x="221" y="826"/>
                      </a:lnTo>
                      <a:lnTo>
                        <a:pt x="219" y="815"/>
                      </a:lnTo>
                      <a:lnTo>
                        <a:pt x="217" y="806"/>
                      </a:lnTo>
                      <a:lnTo>
                        <a:pt x="217" y="796"/>
                      </a:lnTo>
                      <a:lnTo>
                        <a:pt x="219" y="776"/>
                      </a:lnTo>
                      <a:lnTo>
                        <a:pt x="223" y="753"/>
                      </a:lnTo>
                      <a:lnTo>
                        <a:pt x="223" y="753"/>
                      </a:lnTo>
                      <a:lnTo>
                        <a:pt x="235" y="682"/>
                      </a:lnTo>
                      <a:lnTo>
                        <a:pt x="244" y="611"/>
                      </a:lnTo>
                      <a:lnTo>
                        <a:pt x="244" y="611"/>
                      </a:lnTo>
                      <a:lnTo>
                        <a:pt x="253" y="552"/>
                      </a:lnTo>
                      <a:lnTo>
                        <a:pt x="253" y="552"/>
                      </a:lnTo>
                      <a:lnTo>
                        <a:pt x="257" y="552"/>
                      </a:lnTo>
                      <a:lnTo>
                        <a:pt x="266" y="552"/>
                      </a:lnTo>
                      <a:lnTo>
                        <a:pt x="270" y="551"/>
                      </a:lnTo>
                      <a:lnTo>
                        <a:pt x="274" y="548"/>
                      </a:lnTo>
                      <a:lnTo>
                        <a:pt x="277" y="544"/>
                      </a:lnTo>
                      <a:lnTo>
                        <a:pt x="278" y="538"/>
                      </a:lnTo>
                      <a:lnTo>
                        <a:pt x="278" y="538"/>
                      </a:lnTo>
                      <a:lnTo>
                        <a:pt x="273" y="497"/>
                      </a:lnTo>
                      <a:lnTo>
                        <a:pt x="269" y="466"/>
                      </a:lnTo>
                      <a:lnTo>
                        <a:pt x="269" y="466"/>
                      </a:lnTo>
                      <a:lnTo>
                        <a:pt x="267" y="459"/>
                      </a:lnTo>
                      <a:lnTo>
                        <a:pt x="263" y="447"/>
                      </a:lnTo>
                      <a:lnTo>
                        <a:pt x="262" y="440"/>
                      </a:lnTo>
                      <a:lnTo>
                        <a:pt x="262" y="432"/>
                      </a:lnTo>
                      <a:lnTo>
                        <a:pt x="263" y="422"/>
                      </a:lnTo>
                      <a:lnTo>
                        <a:pt x="267" y="413"/>
                      </a:lnTo>
                      <a:lnTo>
                        <a:pt x="267" y="413"/>
                      </a:lnTo>
                      <a:lnTo>
                        <a:pt x="277" y="389"/>
                      </a:lnTo>
                      <a:lnTo>
                        <a:pt x="280" y="383"/>
                      </a:lnTo>
                      <a:lnTo>
                        <a:pt x="280" y="375"/>
                      </a:lnTo>
                      <a:lnTo>
                        <a:pt x="280" y="375"/>
                      </a:lnTo>
                      <a:lnTo>
                        <a:pt x="281" y="367"/>
                      </a:lnTo>
                      <a:lnTo>
                        <a:pt x="284" y="358"/>
                      </a:lnTo>
                      <a:lnTo>
                        <a:pt x="286" y="351"/>
                      </a:lnTo>
                      <a:lnTo>
                        <a:pt x="289" y="347"/>
                      </a:lnTo>
                      <a:lnTo>
                        <a:pt x="289" y="347"/>
                      </a:lnTo>
                      <a:lnTo>
                        <a:pt x="294" y="344"/>
                      </a:lnTo>
                      <a:lnTo>
                        <a:pt x="296" y="341"/>
                      </a:lnTo>
                      <a:lnTo>
                        <a:pt x="296" y="337"/>
                      </a:lnTo>
                      <a:lnTo>
                        <a:pt x="296" y="337"/>
                      </a:lnTo>
                      <a:lnTo>
                        <a:pt x="297" y="332"/>
                      </a:lnTo>
                      <a:lnTo>
                        <a:pt x="298" y="325"/>
                      </a:lnTo>
                      <a:lnTo>
                        <a:pt x="301" y="317"/>
                      </a:lnTo>
                      <a:lnTo>
                        <a:pt x="301" y="308"/>
                      </a:lnTo>
                      <a:lnTo>
                        <a:pt x="301" y="308"/>
                      </a:lnTo>
                      <a:lnTo>
                        <a:pt x="302" y="298"/>
                      </a:lnTo>
                      <a:lnTo>
                        <a:pt x="305" y="285"/>
                      </a:lnTo>
                      <a:lnTo>
                        <a:pt x="307" y="273"/>
                      </a:lnTo>
                      <a:lnTo>
                        <a:pt x="309" y="260"/>
                      </a:lnTo>
                      <a:lnTo>
                        <a:pt x="309" y="260"/>
                      </a:lnTo>
                      <a:lnTo>
                        <a:pt x="309" y="248"/>
                      </a:lnTo>
                      <a:lnTo>
                        <a:pt x="308" y="235"/>
                      </a:lnTo>
                      <a:lnTo>
                        <a:pt x="305" y="228"/>
                      </a:lnTo>
                      <a:lnTo>
                        <a:pt x="302" y="221"/>
                      </a:lnTo>
                      <a:lnTo>
                        <a:pt x="300" y="215"/>
                      </a:lnTo>
                      <a:lnTo>
                        <a:pt x="294" y="209"/>
                      </a:lnTo>
                      <a:lnTo>
                        <a:pt x="294" y="209"/>
                      </a:lnTo>
                      <a:lnTo>
                        <a:pt x="290" y="205"/>
                      </a:lnTo>
                      <a:lnTo>
                        <a:pt x="285" y="201"/>
                      </a:lnTo>
                      <a:lnTo>
                        <a:pt x="277" y="198"/>
                      </a:lnTo>
                      <a:lnTo>
                        <a:pt x="271" y="197"/>
                      </a:lnTo>
                      <a:lnTo>
                        <a:pt x="267" y="197"/>
                      </a:lnTo>
                      <a:lnTo>
                        <a:pt x="267" y="197"/>
                      </a:lnTo>
                      <a:lnTo>
                        <a:pt x="274" y="196"/>
                      </a:lnTo>
                      <a:lnTo>
                        <a:pt x="278" y="194"/>
                      </a:lnTo>
                      <a:lnTo>
                        <a:pt x="281" y="192"/>
                      </a:lnTo>
                      <a:lnTo>
                        <a:pt x="281" y="192"/>
                      </a:lnTo>
                      <a:lnTo>
                        <a:pt x="284" y="189"/>
                      </a:lnTo>
                      <a:lnTo>
                        <a:pt x="285" y="183"/>
                      </a:lnTo>
                      <a:lnTo>
                        <a:pt x="286" y="178"/>
                      </a:lnTo>
                      <a:lnTo>
                        <a:pt x="285" y="167"/>
                      </a:lnTo>
                      <a:lnTo>
                        <a:pt x="285" y="167"/>
                      </a:lnTo>
                      <a:lnTo>
                        <a:pt x="285" y="154"/>
                      </a:lnTo>
                      <a:lnTo>
                        <a:pt x="285" y="148"/>
                      </a:lnTo>
                      <a:lnTo>
                        <a:pt x="284" y="142"/>
                      </a:lnTo>
                      <a:lnTo>
                        <a:pt x="281" y="135"/>
                      </a:lnTo>
                      <a:lnTo>
                        <a:pt x="277" y="129"/>
                      </a:lnTo>
                      <a:lnTo>
                        <a:pt x="271" y="124"/>
                      </a:lnTo>
                      <a:lnTo>
                        <a:pt x="262" y="119"/>
                      </a:lnTo>
                      <a:lnTo>
                        <a:pt x="262" y="119"/>
                      </a:lnTo>
                      <a:lnTo>
                        <a:pt x="265" y="116"/>
                      </a:lnTo>
                      <a:lnTo>
                        <a:pt x="267" y="107"/>
                      </a:lnTo>
                      <a:lnTo>
                        <a:pt x="269" y="98"/>
                      </a:lnTo>
                      <a:lnTo>
                        <a:pt x="269" y="89"/>
                      </a:lnTo>
                      <a:lnTo>
                        <a:pt x="269" y="77"/>
                      </a:lnTo>
                      <a:lnTo>
                        <a:pt x="266" y="63"/>
                      </a:lnTo>
                      <a:lnTo>
                        <a:pt x="266" y="63"/>
                      </a:lnTo>
                      <a:lnTo>
                        <a:pt x="262" y="48"/>
                      </a:lnTo>
                      <a:lnTo>
                        <a:pt x="257" y="38"/>
                      </a:lnTo>
                      <a:lnTo>
                        <a:pt x="250" y="27"/>
                      </a:lnTo>
                      <a:lnTo>
                        <a:pt x="242" y="20"/>
                      </a:lnTo>
                      <a:lnTo>
                        <a:pt x="232" y="13"/>
                      </a:lnTo>
                      <a:lnTo>
                        <a:pt x="224" y="9"/>
                      </a:lnTo>
                      <a:lnTo>
                        <a:pt x="207" y="3"/>
                      </a:lnTo>
                      <a:lnTo>
                        <a:pt x="207" y="3"/>
                      </a:lnTo>
                      <a:lnTo>
                        <a:pt x="199" y="1"/>
                      </a:lnTo>
                      <a:lnTo>
                        <a:pt x="189" y="0"/>
                      </a:lnTo>
                      <a:lnTo>
                        <a:pt x="178" y="1"/>
                      </a:lnTo>
                      <a:lnTo>
                        <a:pt x="167" y="3"/>
                      </a:lnTo>
                      <a:lnTo>
                        <a:pt x="159" y="7"/>
                      </a:lnTo>
                      <a:lnTo>
                        <a:pt x="151" y="11"/>
                      </a:lnTo>
                      <a:lnTo>
                        <a:pt x="149" y="13"/>
                      </a:lnTo>
                      <a:lnTo>
                        <a:pt x="147" y="16"/>
                      </a:lnTo>
                      <a:lnTo>
                        <a:pt x="146" y="19"/>
                      </a:lnTo>
                      <a:lnTo>
                        <a:pt x="146" y="23"/>
                      </a:lnTo>
                      <a:lnTo>
                        <a:pt x="146" y="23"/>
                      </a:lnTo>
                      <a:lnTo>
                        <a:pt x="143" y="27"/>
                      </a:lnTo>
                      <a:lnTo>
                        <a:pt x="136" y="40"/>
                      </a:lnTo>
                      <a:lnTo>
                        <a:pt x="132" y="50"/>
                      </a:lnTo>
                      <a:lnTo>
                        <a:pt x="130" y="62"/>
                      </a:lnTo>
                      <a:lnTo>
                        <a:pt x="128" y="77"/>
                      </a:lnTo>
                      <a:lnTo>
                        <a:pt x="127" y="93"/>
                      </a:lnTo>
                      <a:lnTo>
                        <a:pt x="127" y="93"/>
                      </a:lnTo>
                      <a:lnTo>
                        <a:pt x="128" y="78"/>
                      </a:lnTo>
                      <a:lnTo>
                        <a:pt x="131" y="66"/>
                      </a:lnTo>
                      <a:lnTo>
                        <a:pt x="132" y="62"/>
                      </a:lnTo>
                      <a:lnTo>
                        <a:pt x="134" y="58"/>
                      </a:lnTo>
                      <a:lnTo>
                        <a:pt x="134" y="58"/>
                      </a:lnTo>
                      <a:lnTo>
                        <a:pt x="132" y="63"/>
                      </a:lnTo>
                      <a:lnTo>
                        <a:pt x="131" y="74"/>
                      </a:lnTo>
                      <a:lnTo>
                        <a:pt x="131" y="74"/>
                      </a:lnTo>
                      <a:lnTo>
                        <a:pt x="132" y="81"/>
                      </a:lnTo>
                      <a:lnTo>
                        <a:pt x="132" y="92"/>
                      </a:lnTo>
                      <a:lnTo>
                        <a:pt x="132" y="92"/>
                      </a:lnTo>
                      <a:lnTo>
                        <a:pt x="132" y="98"/>
                      </a:lnTo>
                      <a:lnTo>
                        <a:pt x="131" y="102"/>
                      </a:lnTo>
                      <a:lnTo>
                        <a:pt x="130" y="107"/>
                      </a:lnTo>
                      <a:lnTo>
                        <a:pt x="130" y="113"/>
                      </a:lnTo>
                      <a:lnTo>
                        <a:pt x="130" y="113"/>
                      </a:lnTo>
                      <a:lnTo>
                        <a:pt x="131" y="119"/>
                      </a:lnTo>
                      <a:lnTo>
                        <a:pt x="132" y="123"/>
                      </a:lnTo>
                      <a:lnTo>
                        <a:pt x="134" y="127"/>
                      </a:lnTo>
                      <a:lnTo>
                        <a:pt x="135" y="132"/>
                      </a:lnTo>
                      <a:lnTo>
                        <a:pt x="135" y="132"/>
                      </a:lnTo>
                      <a:lnTo>
                        <a:pt x="135" y="138"/>
                      </a:lnTo>
                      <a:lnTo>
                        <a:pt x="136" y="140"/>
                      </a:lnTo>
                      <a:lnTo>
                        <a:pt x="139" y="144"/>
                      </a:lnTo>
                      <a:lnTo>
                        <a:pt x="139" y="150"/>
                      </a:lnTo>
                      <a:lnTo>
                        <a:pt x="139" y="150"/>
                      </a:lnTo>
                      <a:lnTo>
                        <a:pt x="140" y="156"/>
                      </a:lnTo>
                      <a:lnTo>
                        <a:pt x="145" y="162"/>
                      </a:lnTo>
                      <a:lnTo>
                        <a:pt x="149" y="165"/>
                      </a:lnTo>
                      <a:lnTo>
                        <a:pt x="154" y="167"/>
                      </a:lnTo>
                      <a:lnTo>
                        <a:pt x="154" y="167"/>
                      </a:lnTo>
                      <a:lnTo>
                        <a:pt x="158" y="170"/>
                      </a:lnTo>
                      <a:lnTo>
                        <a:pt x="161" y="173"/>
                      </a:lnTo>
                      <a:lnTo>
                        <a:pt x="162" y="175"/>
                      </a:lnTo>
                      <a:lnTo>
                        <a:pt x="162" y="179"/>
                      </a:lnTo>
                      <a:lnTo>
                        <a:pt x="162" y="179"/>
                      </a:lnTo>
                      <a:lnTo>
                        <a:pt x="162" y="183"/>
                      </a:lnTo>
                      <a:lnTo>
                        <a:pt x="161" y="188"/>
                      </a:lnTo>
                      <a:lnTo>
                        <a:pt x="159" y="192"/>
                      </a:lnTo>
                      <a:lnTo>
                        <a:pt x="155" y="194"/>
                      </a:lnTo>
                      <a:lnTo>
                        <a:pt x="155" y="194"/>
                      </a:lnTo>
                      <a:lnTo>
                        <a:pt x="122" y="220"/>
                      </a:lnTo>
                      <a:lnTo>
                        <a:pt x="122" y="220"/>
                      </a:lnTo>
                      <a:lnTo>
                        <a:pt x="118" y="219"/>
                      </a:lnTo>
                      <a:lnTo>
                        <a:pt x="108" y="220"/>
                      </a:lnTo>
                      <a:lnTo>
                        <a:pt x="103" y="221"/>
                      </a:lnTo>
                      <a:lnTo>
                        <a:pt x="96" y="225"/>
                      </a:lnTo>
                      <a:lnTo>
                        <a:pt x="91" y="229"/>
                      </a:lnTo>
                      <a:lnTo>
                        <a:pt x="86" y="236"/>
                      </a:lnTo>
                      <a:lnTo>
                        <a:pt x="86" y="236"/>
                      </a:lnTo>
                      <a:lnTo>
                        <a:pt x="74" y="258"/>
                      </a:lnTo>
                      <a:lnTo>
                        <a:pt x="69" y="266"/>
                      </a:lnTo>
                      <a:lnTo>
                        <a:pt x="69" y="266"/>
                      </a:lnTo>
                      <a:lnTo>
                        <a:pt x="68" y="267"/>
                      </a:lnTo>
                      <a:lnTo>
                        <a:pt x="66" y="269"/>
                      </a:lnTo>
                      <a:lnTo>
                        <a:pt x="64" y="269"/>
                      </a:lnTo>
                      <a:lnTo>
                        <a:pt x="61" y="270"/>
                      </a:lnTo>
                      <a:lnTo>
                        <a:pt x="59" y="274"/>
                      </a:lnTo>
                      <a:lnTo>
                        <a:pt x="59" y="274"/>
                      </a:lnTo>
                      <a:lnTo>
                        <a:pt x="57" y="281"/>
                      </a:lnTo>
                      <a:lnTo>
                        <a:pt x="53" y="286"/>
                      </a:lnTo>
                      <a:lnTo>
                        <a:pt x="49" y="290"/>
                      </a:lnTo>
                      <a:lnTo>
                        <a:pt x="45" y="291"/>
                      </a:lnTo>
                      <a:lnTo>
                        <a:pt x="45" y="291"/>
                      </a:lnTo>
                      <a:lnTo>
                        <a:pt x="39" y="291"/>
                      </a:lnTo>
                      <a:lnTo>
                        <a:pt x="37" y="291"/>
                      </a:lnTo>
                      <a:lnTo>
                        <a:pt x="35" y="294"/>
                      </a:lnTo>
                      <a:lnTo>
                        <a:pt x="35" y="294"/>
                      </a:lnTo>
                      <a:lnTo>
                        <a:pt x="37" y="297"/>
                      </a:lnTo>
                      <a:lnTo>
                        <a:pt x="37" y="300"/>
                      </a:lnTo>
                      <a:lnTo>
                        <a:pt x="38" y="301"/>
                      </a:lnTo>
                      <a:lnTo>
                        <a:pt x="35" y="304"/>
                      </a:lnTo>
                      <a:lnTo>
                        <a:pt x="35" y="304"/>
                      </a:lnTo>
                      <a:lnTo>
                        <a:pt x="32" y="305"/>
                      </a:lnTo>
                      <a:lnTo>
                        <a:pt x="30" y="306"/>
                      </a:lnTo>
                      <a:lnTo>
                        <a:pt x="27" y="306"/>
                      </a:lnTo>
                      <a:lnTo>
                        <a:pt x="26" y="308"/>
                      </a:lnTo>
                      <a:lnTo>
                        <a:pt x="26" y="308"/>
                      </a:lnTo>
                      <a:lnTo>
                        <a:pt x="23" y="317"/>
                      </a:lnTo>
                      <a:lnTo>
                        <a:pt x="23" y="317"/>
                      </a:lnTo>
                      <a:lnTo>
                        <a:pt x="16" y="318"/>
                      </a:lnTo>
                      <a:lnTo>
                        <a:pt x="11" y="321"/>
                      </a:lnTo>
                      <a:lnTo>
                        <a:pt x="5" y="325"/>
                      </a:lnTo>
                      <a:lnTo>
                        <a:pt x="5" y="325"/>
                      </a:lnTo>
                      <a:lnTo>
                        <a:pt x="3" y="333"/>
                      </a:lnTo>
                      <a:lnTo>
                        <a:pt x="0" y="344"/>
                      </a:lnTo>
                      <a:lnTo>
                        <a:pt x="0" y="356"/>
                      </a:lnTo>
                      <a:lnTo>
                        <a:pt x="3" y="370"/>
                      </a:lnTo>
                      <a:lnTo>
                        <a:pt x="3" y="370"/>
                      </a:lnTo>
                      <a:lnTo>
                        <a:pt x="5" y="377"/>
                      </a:lnTo>
                      <a:lnTo>
                        <a:pt x="10" y="382"/>
                      </a:lnTo>
                      <a:lnTo>
                        <a:pt x="15" y="387"/>
                      </a:lnTo>
                      <a:lnTo>
                        <a:pt x="20" y="390"/>
                      </a:lnTo>
                      <a:lnTo>
                        <a:pt x="31" y="395"/>
                      </a:lnTo>
                      <a:lnTo>
                        <a:pt x="41" y="397"/>
                      </a:lnTo>
                      <a:lnTo>
                        <a:pt x="41" y="397"/>
                      </a:lnTo>
                      <a:lnTo>
                        <a:pt x="55" y="397"/>
                      </a:lnTo>
                      <a:lnTo>
                        <a:pt x="62" y="395"/>
                      </a:lnTo>
                      <a:lnTo>
                        <a:pt x="62" y="395"/>
                      </a:lnTo>
                      <a:lnTo>
                        <a:pt x="64" y="394"/>
                      </a:lnTo>
                      <a:lnTo>
                        <a:pt x="65" y="394"/>
                      </a:lnTo>
                      <a:lnTo>
                        <a:pt x="66" y="395"/>
                      </a:lnTo>
                      <a:lnTo>
                        <a:pt x="66" y="401"/>
                      </a:lnTo>
                      <a:lnTo>
                        <a:pt x="66" y="401"/>
                      </a:lnTo>
                      <a:lnTo>
                        <a:pt x="68" y="408"/>
                      </a:lnTo>
                      <a:lnTo>
                        <a:pt x="69" y="414"/>
                      </a:lnTo>
                      <a:lnTo>
                        <a:pt x="72" y="421"/>
                      </a:lnTo>
                      <a:lnTo>
                        <a:pt x="72" y="421"/>
                      </a:lnTo>
                      <a:lnTo>
                        <a:pt x="61" y="439"/>
                      </a:lnTo>
                      <a:lnTo>
                        <a:pt x="53" y="455"/>
                      </a:lnTo>
                      <a:lnTo>
                        <a:pt x="46" y="470"/>
                      </a:lnTo>
                      <a:lnTo>
                        <a:pt x="46" y="470"/>
                      </a:lnTo>
                      <a:lnTo>
                        <a:pt x="42" y="489"/>
                      </a:lnTo>
                      <a:lnTo>
                        <a:pt x="41" y="499"/>
                      </a:lnTo>
                      <a:lnTo>
                        <a:pt x="41" y="499"/>
                      </a:lnTo>
                      <a:lnTo>
                        <a:pt x="38" y="507"/>
                      </a:lnTo>
                      <a:lnTo>
                        <a:pt x="38" y="510"/>
                      </a:lnTo>
                      <a:lnTo>
                        <a:pt x="41" y="511"/>
                      </a:lnTo>
                      <a:lnTo>
                        <a:pt x="41" y="511"/>
                      </a:lnTo>
                      <a:lnTo>
                        <a:pt x="45" y="513"/>
                      </a:lnTo>
                      <a:lnTo>
                        <a:pt x="47" y="511"/>
                      </a:lnTo>
                      <a:lnTo>
                        <a:pt x="49" y="511"/>
                      </a:lnTo>
                      <a:lnTo>
                        <a:pt x="50" y="514"/>
                      </a:lnTo>
                      <a:lnTo>
                        <a:pt x="50" y="514"/>
                      </a:lnTo>
                      <a:lnTo>
                        <a:pt x="51" y="518"/>
                      </a:lnTo>
                      <a:lnTo>
                        <a:pt x="54" y="520"/>
                      </a:lnTo>
                      <a:lnTo>
                        <a:pt x="57" y="520"/>
                      </a:lnTo>
                      <a:lnTo>
                        <a:pt x="57" y="520"/>
                      </a:lnTo>
                      <a:lnTo>
                        <a:pt x="55" y="522"/>
                      </a:lnTo>
                      <a:lnTo>
                        <a:pt x="51" y="533"/>
                      </a:lnTo>
                      <a:lnTo>
                        <a:pt x="50" y="541"/>
                      </a:lnTo>
                      <a:lnTo>
                        <a:pt x="49" y="553"/>
                      </a:lnTo>
                      <a:lnTo>
                        <a:pt x="49" y="568"/>
                      </a:lnTo>
                      <a:lnTo>
                        <a:pt x="49" y="587"/>
                      </a:lnTo>
                      <a:lnTo>
                        <a:pt x="49" y="587"/>
                      </a:lnTo>
                      <a:lnTo>
                        <a:pt x="50" y="606"/>
                      </a:lnTo>
                      <a:lnTo>
                        <a:pt x="53" y="625"/>
                      </a:lnTo>
                      <a:lnTo>
                        <a:pt x="59" y="656"/>
                      </a:lnTo>
                      <a:lnTo>
                        <a:pt x="68" y="683"/>
                      </a:lnTo>
                      <a:lnTo>
                        <a:pt x="74" y="705"/>
                      </a:lnTo>
                      <a:lnTo>
                        <a:pt x="74" y="705"/>
                      </a:lnTo>
                      <a:lnTo>
                        <a:pt x="81" y="726"/>
                      </a:lnTo>
                      <a:lnTo>
                        <a:pt x="91" y="748"/>
                      </a:lnTo>
                      <a:lnTo>
                        <a:pt x="99" y="768"/>
                      </a:lnTo>
                      <a:lnTo>
                        <a:pt x="105" y="784"/>
                      </a:lnTo>
                      <a:lnTo>
                        <a:pt x="105" y="784"/>
                      </a:lnTo>
                      <a:lnTo>
                        <a:pt x="111" y="799"/>
                      </a:lnTo>
                      <a:lnTo>
                        <a:pt x="116" y="818"/>
                      </a:lnTo>
                      <a:lnTo>
                        <a:pt x="120" y="840"/>
                      </a:lnTo>
                      <a:lnTo>
                        <a:pt x="122" y="850"/>
                      </a:lnTo>
                      <a:lnTo>
                        <a:pt x="123" y="861"/>
                      </a:lnTo>
                      <a:lnTo>
                        <a:pt x="123" y="861"/>
                      </a:lnTo>
                      <a:lnTo>
                        <a:pt x="124" y="884"/>
                      </a:lnTo>
                      <a:lnTo>
                        <a:pt x="127" y="907"/>
                      </a:lnTo>
                      <a:lnTo>
                        <a:pt x="135" y="945"/>
                      </a:lnTo>
                      <a:lnTo>
                        <a:pt x="135" y="945"/>
                      </a:lnTo>
                      <a:lnTo>
                        <a:pt x="143" y="987"/>
                      </a:lnTo>
                      <a:lnTo>
                        <a:pt x="147" y="1010"/>
                      </a:lnTo>
                      <a:lnTo>
                        <a:pt x="149" y="1030"/>
                      </a:lnTo>
                      <a:lnTo>
                        <a:pt x="149" y="1030"/>
                      </a:lnTo>
                      <a:lnTo>
                        <a:pt x="147" y="1046"/>
                      </a:lnTo>
                      <a:lnTo>
                        <a:pt x="146" y="1060"/>
                      </a:lnTo>
                      <a:lnTo>
                        <a:pt x="142" y="1073"/>
                      </a:lnTo>
                      <a:lnTo>
                        <a:pt x="139" y="1084"/>
                      </a:lnTo>
                      <a:lnTo>
                        <a:pt x="139" y="1084"/>
                      </a:lnTo>
                      <a:lnTo>
                        <a:pt x="136" y="1091"/>
                      </a:lnTo>
                      <a:lnTo>
                        <a:pt x="132" y="1097"/>
                      </a:lnTo>
                      <a:lnTo>
                        <a:pt x="118" y="1116"/>
                      </a:lnTo>
                      <a:lnTo>
                        <a:pt x="118" y="1116"/>
                      </a:lnTo>
                      <a:lnTo>
                        <a:pt x="112" y="1123"/>
                      </a:lnTo>
                      <a:lnTo>
                        <a:pt x="108" y="1127"/>
                      </a:lnTo>
                      <a:lnTo>
                        <a:pt x="101" y="1134"/>
                      </a:lnTo>
                      <a:lnTo>
                        <a:pt x="99" y="1135"/>
                      </a:lnTo>
                      <a:lnTo>
                        <a:pt x="96" y="1138"/>
                      </a:lnTo>
                      <a:lnTo>
                        <a:pt x="96" y="1142"/>
                      </a:lnTo>
                      <a:lnTo>
                        <a:pt x="95" y="1147"/>
                      </a:lnTo>
                      <a:lnTo>
                        <a:pt x="95" y="1147"/>
                      </a:lnTo>
                      <a:lnTo>
                        <a:pt x="96" y="1153"/>
                      </a:lnTo>
                      <a:lnTo>
                        <a:pt x="97" y="1157"/>
                      </a:lnTo>
                      <a:lnTo>
                        <a:pt x="100" y="1161"/>
                      </a:lnTo>
                      <a:lnTo>
                        <a:pt x="104" y="1163"/>
                      </a:lnTo>
                      <a:lnTo>
                        <a:pt x="109" y="1165"/>
                      </a:lnTo>
                      <a:lnTo>
                        <a:pt x="115" y="1166"/>
                      </a:lnTo>
                      <a:lnTo>
                        <a:pt x="127" y="1166"/>
                      </a:lnTo>
                      <a:lnTo>
                        <a:pt x="127" y="1166"/>
                      </a:lnTo>
                      <a:lnTo>
                        <a:pt x="135" y="1166"/>
                      </a:lnTo>
                      <a:lnTo>
                        <a:pt x="142" y="1163"/>
                      </a:lnTo>
                      <a:lnTo>
                        <a:pt x="147" y="1162"/>
                      </a:lnTo>
                      <a:lnTo>
                        <a:pt x="154" y="1158"/>
                      </a:lnTo>
                      <a:lnTo>
                        <a:pt x="163" y="1150"/>
                      </a:lnTo>
                      <a:lnTo>
                        <a:pt x="169" y="1143"/>
                      </a:lnTo>
                      <a:lnTo>
                        <a:pt x="169" y="1143"/>
                      </a:lnTo>
                      <a:lnTo>
                        <a:pt x="178" y="1127"/>
                      </a:lnTo>
                      <a:lnTo>
                        <a:pt x="188" y="1105"/>
                      </a:lnTo>
                      <a:lnTo>
                        <a:pt x="188" y="1105"/>
                      </a:lnTo>
                      <a:lnTo>
                        <a:pt x="190" y="1099"/>
                      </a:lnTo>
                      <a:lnTo>
                        <a:pt x="192" y="1095"/>
                      </a:lnTo>
                      <a:lnTo>
                        <a:pt x="193" y="1095"/>
                      </a:lnTo>
                      <a:lnTo>
                        <a:pt x="193" y="1097"/>
                      </a:lnTo>
                      <a:lnTo>
                        <a:pt x="193" y="1105"/>
                      </a:lnTo>
                      <a:lnTo>
                        <a:pt x="193" y="1105"/>
                      </a:lnTo>
                      <a:lnTo>
                        <a:pt x="193" y="1118"/>
                      </a:lnTo>
                      <a:lnTo>
                        <a:pt x="193" y="1124"/>
                      </a:lnTo>
                      <a:lnTo>
                        <a:pt x="193" y="1124"/>
                      </a:lnTo>
                      <a:lnTo>
                        <a:pt x="193" y="1128"/>
                      </a:lnTo>
                      <a:lnTo>
                        <a:pt x="194" y="1130"/>
                      </a:lnTo>
                      <a:lnTo>
                        <a:pt x="196" y="1131"/>
                      </a:lnTo>
                      <a:lnTo>
                        <a:pt x="197" y="1131"/>
                      </a:lnTo>
                      <a:lnTo>
                        <a:pt x="200" y="1130"/>
                      </a:lnTo>
                      <a:lnTo>
                        <a:pt x="200" y="1124"/>
                      </a:lnTo>
                      <a:lnTo>
                        <a:pt x="200" y="1124"/>
                      </a:lnTo>
                      <a:lnTo>
                        <a:pt x="201" y="1116"/>
                      </a:lnTo>
                      <a:lnTo>
                        <a:pt x="203" y="1103"/>
                      </a:lnTo>
                      <a:lnTo>
                        <a:pt x="205" y="1089"/>
                      </a:lnTo>
                      <a:lnTo>
                        <a:pt x="209" y="1078"/>
                      </a:lnTo>
                      <a:lnTo>
                        <a:pt x="209" y="1078"/>
                      </a:lnTo>
                      <a:lnTo>
                        <a:pt x="213" y="1069"/>
                      </a:lnTo>
                      <a:lnTo>
                        <a:pt x="217" y="1058"/>
                      </a:lnTo>
                      <a:lnTo>
                        <a:pt x="219" y="1053"/>
                      </a:lnTo>
                      <a:lnTo>
                        <a:pt x="217" y="1047"/>
                      </a:lnTo>
                      <a:lnTo>
                        <a:pt x="216" y="1041"/>
                      </a:lnTo>
                      <a:lnTo>
                        <a:pt x="212" y="1034"/>
                      </a:lnTo>
                      <a:lnTo>
                        <a:pt x="212" y="1034"/>
                      </a:lnTo>
                      <a:lnTo>
                        <a:pt x="209" y="1027"/>
                      </a:lnTo>
                      <a:lnTo>
                        <a:pt x="207" y="1020"/>
                      </a:lnTo>
                      <a:lnTo>
                        <a:pt x="204" y="1010"/>
                      </a:lnTo>
                      <a:lnTo>
                        <a:pt x="203" y="1000"/>
                      </a:lnTo>
                      <a:lnTo>
                        <a:pt x="201" y="996"/>
                      </a:lnTo>
                      <a:lnTo>
                        <a:pt x="200" y="992"/>
                      </a:lnTo>
                      <a:lnTo>
                        <a:pt x="200" y="992"/>
                      </a:lnTo>
                      <a:lnTo>
                        <a:pt x="197" y="987"/>
                      </a:lnTo>
                      <a:lnTo>
                        <a:pt x="196" y="983"/>
                      </a:lnTo>
                      <a:lnTo>
                        <a:pt x="194" y="973"/>
                      </a:lnTo>
                      <a:lnTo>
                        <a:pt x="196" y="954"/>
                      </a:lnTo>
                      <a:lnTo>
                        <a:pt x="196" y="954"/>
                      </a:lnTo>
                      <a:lnTo>
                        <a:pt x="196" y="929"/>
                      </a:lnTo>
                      <a:lnTo>
                        <a:pt x="197" y="911"/>
                      </a:lnTo>
                      <a:lnTo>
                        <a:pt x="197" y="911"/>
                      </a:lnTo>
                      <a:lnTo>
                        <a:pt x="205" y="923"/>
                      </a:lnTo>
                      <a:lnTo>
                        <a:pt x="223" y="952"/>
                      </a:lnTo>
                      <a:lnTo>
                        <a:pt x="223" y="952"/>
                      </a:lnTo>
                      <a:lnTo>
                        <a:pt x="234" y="969"/>
                      </a:lnTo>
                      <a:lnTo>
                        <a:pt x="246" y="987"/>
                      </a:lnTo>
                      <a:lnTo>
                        <a:pt x="257" y="1004"/>
                      </a:lnTo>
                      <a:lnTo>
                        <a:pt x="266" y="1020"/>
                      </a:lnTo>
                      <a:lnTo>
                        <a:pt x="266" y="1020"/>
                      </a:lnTo>
                      <a:lnTo>
                        <a:pt x="273" y="1035"/>
                      </a:lnTo>
                      <a:lnTo>
                        <a:pt x="277" y="1050"/>
                      </a:lnTo>
                      <a:lnTo>
                        <a:pt x="278" y="1057"/>
                      </a:lnTo>
                      <a:lnTo>
                        <a:pt x="280" y="1065"/>
                      </a:lnTo>
                      <a:lnTo>
                        <a:pt x="278" y="1072"/>
                      </a:lnTo>
                      <a:lnTo>
                        <a:pt x="277" y="1080"/>
                      </a:lnTo>
                      <a:lnTo>
                        <a:pt x="277" y="1080"/>
                      </a:lnTo>
                      <a:lnTo>
                        <a:pt x="273" y="1093"/>
                      </a:lnTo>
                      <a:lnTo>
                        <a:pt x="269" y="1104"/>
                      </a:lnTo>
                      <a:lnTo>
                        <a:pt x="266" y="1112"/>
                      </a:lnTo>
                      <a:lnTo>
                        <a:pt x="265" y="1122"/>
                      </a:lnTo>
                      <a:lnTo>
                        <a:pt x="265" y="1122"/>
                      </a:lnTo>
                      <a:lnTo>
                        <a:pt x="263" y="1126"/>
                      </a:lnTo>
                      <a:lnTo>
                        <a:pt x="262" y="1130"/>
                      </a:lnTo>
                      <a:lnTo>
                        <a:pt x="258" y="1136"/>
                      </a:lnTo>
                      <a:lnTo>
                        <a:pt x="251" y="1141"/>
                      </a:lnTo>
                      <a:lnTo>
                        <a:pt x="246" y="1145"/>
                      </a:lnTo>
                      <a:lnTo>
                        <a:pt x="246" y="1145"/>
                      </a:lnTo>
                      <a:lnTo>
                        <a:pt x="239" y="1149"/>
                      </a:lnTo>
                      <a:lnTo>
                        <a:pt x="231" y="1153"/>
                      </a:lnTo>
                      <a:lnTo>
                        <a:pt x="228" y="1155"/>
                      </a:lnTo>
                      <a:lnTo>
                        <a:pt x="226" y="1159"/>
                      </a:lnTo>
                      <a:lnTo>
                        <a:pt x="224" y="1165"/>
                      </a:lnTo>
                      <a:lnTo>
                        <a:pt x="224" y="1172"/>
                      </a:lnTo>
                      <a:lnTo>
                        <a:pt x="224" y="1172"/>
                      </a:lnTo>
                      <a:lnTo>
                        <a:pt x="226" y="1178"/>
                      </a:lnTo>
                      <a:lnTo>
                        <a:pt x="230" y="1184"/>
                      </a:lnTo>
                      <a:lnTo>
                        <a:pt x="235" y="1186"/>
                      </a:lnTo>
                      <a:lnTo>
                        <a:pt x="243" y="1189"/>
                      </a:lnTo>
                      <a:lnTo>
                        <a:pt x="251" y="1189"/>
                      </a:lnTo>
                      <a:lnTo>
                        <a:pt x="259" y="1190"/>
                      </a:lnTo>
                      <a:lnTo>
                        <a:pt x="274" y="1189"/>
                      </a:lnTo>
                      <a:lnTo>
                        <a:pt x="274" y="1189"/>
                      </a:lnTo>
                      <a:lnTo>
                        <a:pt x="288" y="1186"/>
                      </a:lnTo>
                      <a:lnTo>
                        <a:pt x="294" y="1184"/>
                      </a:lnTo>
                      <a:lnTo>
                        <a:pt x="300" y="1181"/>
                      </a:lnTo>
                      <a:lnTo>
                        <a:pt x="305" y="1177"/>
                      </a:lnTo>
                      <a:lnTo>
                        <a:pt x="309" y="1173"/>
                      </a:lnTo>
                      <a:lnTo>
                        <a:pt x="313" y="1168"/>
                      </a:lnTo>
                      <a:lnTo>
                        <a:pt x="316" y="1162"/>
                      </a:lnTo>
                      <a:lnTo>
                        <a:pt x="316" y="1162"/>
                      </a:lnTo>
                      <a:lnTo>
                        <a:pt x="320" y="1142"/>
                      </a:lnTo>
                      <a:lnTo>
                        <a:pt x="321" y="1135"/>
                      </a:lnTo>
                      <a:lnTo>
                        <a:pt x="323" y="1134"/>
                      </a:lnTo>
                      <a:lnTo>
                        <a:pt x="323" y="1134"/>
                      </a:lnTo>
                      <a:lnTo>
                        <a:pt x="323" y="1134"/>
                      </a:lnTo>
                      <a:lnTo>
                        <a:pt x="325" y="1134"/>
                      </a:lnTo>
                      <a:lnTo>
                        <a:pt x="325" y="1135"/>
                      </a:lnTo>
                      <a:lnTo>
                        <a:pt x="325" y="1145"/>
                      </a:lnTo>
                      <a:lnTo>
                        <a:pt x="325" y="1145"/>
                      </a:lnTo>
                      <a:lnTo>
                        <a:pt x="325" y="1154"/>
                      </a:lnTo>
                      <a:lnTo>
                        <a:pt x="325" y="1157"/>
                      </a:lnTo>
                      <a:lnTo>
                        <a:pt x="327" y="1158"/>
                      </a:lnTo>
                      <a:lnTo>
                        <a:pt x="327" y="1158"/>
                      </a:lnTo>
                      <a:lnTo>
                        <a:pt x="329" y="1158"/>
                      </a:lnTo>
                      <a:lnTo>
                        <a:pt x="331" y="1158"/>
                      </a:lnTo>
                      <a:lnTo>
                        <a:pt x="332" y="1155"/>
                      </a:lnTo>
                      <a:lnTo>
                        <a:pt x="334" y="1150"/>
                      </a:lnTo>
                      <a:lnTo>
                        <a:pt x="334" y="1150"/>
                      </a:lnTo>
                      <a:lnTo>
                        <a:pt x="334" y="1132"/>
                      </a:lnTo>
                      <a:lnTo>
                        <a:pt x="334" y="1124"/>
                      </a:lnTo>
                      <a:lnTo>
                        <a:pt x="335" y="1116"/>
                      </a:lnTo>
                      <a:lnTo>
                        <a:pt x="335" y="1116"/>
                      </a:lnTo>
                      <a:lnTo>
                        <a:pt x="336" y="1114"/>
                      </a:lnTo>
                      <a:lnTo>
                        <a:pt x="339" y="1111"/>
                      </a:lnTo>
                      <a:lnTo>
                        <a:pt x="347" y="1105"/>
                      </a:lnTo>
                      <a:lnTo>
                        <a:pt x="350" y="1101"/>
                      </a:lnTo>
                      <a:lnTo>
                        <a:pt x="352" y="1096"/>
                      </a:lnTo>
                      <a:lnTo>
                        <a:pt x="355" y="1089"/>
                      </a:lnTo>
                      <a:lnTo>
                        <a:pt x="355" y="1078"/>
                      </a:lnTo>
                      <a:lnTo>
                        <a:pt x="355" y="1078"/>
                      </a:lnTo>
                      <a:close/>
                      <a:moveTo>
                        <a:pt x="236" y="143"/>
                      </a:moveTo>
                      <a:lnTo>
                        <a:pt x="236" y="143"/>
                      </a:lnTo>
                      <a:lnTo>
                        <a:pt x="236" y="148"/>
                      </a:lnTo>
                      <a:lnTo>
                        <a:pt x="236" y="155"/>
                      </a:lnTo>
                      <a:lnTo>
                        <a:pt x="234" y="162"/>
                      </a:lnTo>
                      <a:lnTo>
                        <a:pt x="234" y="162"/>
                      </a:lnTo>
                      <a:lnTo>
                        <a:pt x="232" y="155"/>
                      </a:lnTo>
                      <a:lnTo>
                        <a:pt x="234" y="148"/>
                      </a:lnTo>
                      <a:lnTo>
                        <a:pt x="236" y="143"/>
                      </a:lnTo>
                      <a:lnTo>
                        <a:pt x="236" y="1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8" name="Freeform: Shape 10"/>
                <p:cNvSpPr/>
                <p:nvPr/>
              </p:nvSpPr>
              <p:spPr bwMode="auto">
                <a:xfrm>
                  <a:off x="6259512" y="3054350"/>
                  <a:ext cx="149225" cy="152400"/>
                </a:xfrm>
                <a:custGeom>
                  <a:avLst/>
                  <a:gdLst>
                    <a:gd name="T0" fmla="*/ 94 w 94"/>
                    <a:gd name="T1" fmla="*/ 24 h 96"/>
                    <a:gd name="T2" fmla="*/ 94 w 94"/>
                    <a:gd name="T3" fmla="*/ 24 h 96"/>
                    <a:gd name="T4" fmla="*/ 93 w 94"/>
                    <a:gd name="T5" fmla="*/ 8 h 96"/>
                    <a:gd name="T6" fmla="*/ 92 w 94"/>
                    <a:gd name="T7" fmla="*/ 3 h 96"/>
                    <a:gd name="T8" fmla="*/ 90 w 94"/>
                    <a:gd name="T9" fmla="*/ 0 h 96"/>
                    <a:gd name="T10" fmla="*/ 90 w 94"/>
                    <a:gd name="T11" fmla="*/ 0 h 96"/>
                    <a:gd name="T12" fmla="*/ 82 w 94"/>
                    <a:gd name="T13" fmla="*/ 5 h 96"/>
                    <a:gd name="T14" fmla="*/ 74 w 94"/>
                    <a:gd name="T15" fmla="*/ 12 h 96"/>
                    <a:gd name="T16" fmla="*/ 65 w 94"/>
                    <a:gd name="T17" fmla="*/ 22 h 96"/>
                    <a:gd name="T18" fmla="*/ 65 w 94"/>
                    <a:gd name="T19" fmla="*/ 22 h 96"/>
                    <a:gd name="T20" fmla="*/ 43 w 94"/>
                    <a:gd name="T21" fmla="*/ 46 h 96"/>
                    <a:gd name="T22" fmla="*/ 26 w 94"/>
                    <a:gd name="T23" fmla="*/ 63 h 96"/>
                    <a:gd name="T24" fmla="*/ 26 w 94"/>
                    <a:gd name="T25" fmla="*/ 63 h 96"/>
                    <a:gd name="T26" fmla="*/ 11 w 94"/>
                    <a:gd name="T27" fmla="*/ 80 h 96"/>
                    <a:gd name="T28" fmla="*/ 3 w 94"/>
                    <a:gd name="T29" fmla="*/ 89 h 96"/>
                    <a:gd name="T30" fmla="*/ 1 w 94"/>
                    <a:gd name="T31" fmla="*/ 93 h 96"/>
                    <a:gd name="T32" fmla="*/ 0 w 94"/>
                    <a:gd name="T33" fmla="*/ 96 h 96"/>
                    <a:gd name="T34" fmla="*/ 0 w 94"/>
                    <a:gd name="T35" fmla="*/ 96 h 96"/>
                    <a:gd name="T36" fmla="*/ 4 w 94"/>
                    <a:gd name="T37" fmla="*/ 94 h 96"/>
                    <a:gd name="T38" fmla="*/ 12 w 94"/>
                    <a:gd name="T39" fmla="*/ 92 h 96"/>
                    <a:gd name="T40" fmla="*/ 20 w 94"/>
                    <a:gd name="T41" fmla="*/ 88 h 96"/>
                    <a:gd name="T42" fmla="*/ 24 w 94"/>
                    <a:gd name="T43" fmla="*/ 84 h 96"/>
                    <a:gd name="T44" fmla="*/ 27 w 94"/>
                    <a:gd name="T45" fmla="*/ 81 h 96"/>
                    <a:gd name="T46" fmla="*/ 27 w 94"/>
                    <a:gd name="T47" fmla="*/ 81 h 96"/>
                    <a:gd name="T48" fmla="*/ 34 w 94"/>
                    <a:gd name="T49" fmla="*/ 71 h 96"/>
                    <a:gd name="T50" fmla="*/ 42 w 94"/>
                    <a:gd name="T51" fmla="*/ 61 h 96"/>
                    <a:gd name="T52" fmla="*/ 51 w 94"/>
                    <a:gd name="T53" fmla="*/ 49 h 96"/>
                    <a:gd name="T54" fmla="*/ 51 w 94"/>
                    <a:gd name="T55" fmla="*/ 49 h 96"/>
                    <a:gd name="T56" fmla="*/ 59 w 94"/>
                    <a:gd name="T57" fmla="*/ 51 h 96"/>
                    <a:gd name="T58" fmla="*/ 66 w 94"/>
                    <a:gd name="T59" fmla="*/ 53 h 96"/>
                    <a:gd name="T60" fmla="*/ 73 w 94"/>
                    <a:gd name="T61" fmla="*/ 53 h 96"/>
                    <a:gd name="T62" fmla="*/ 73 w 94"/>
                    <a:gd name="T63" fmla="*/ 53 h 96"/>
                    <a:gd name="T64" fmla="*/ 78 w 94"/>
                    <a:gd name="T65" fmla="*/ 50 h 96"/>
                    <a:gd name="T66" fmla="*/ 86 w 94"/>
                    <a:gd name="T67" fmla="*/ 43 h 96"/>
                    <a:gd name="T68" fmla="*/ 89 w 94"/>
                    <a:gd name="T69" fmla="*/ 39 h 96"/>
                    <a:gd name="T70" fmla="*/ 92 w 94"/>
                    <a:gd name="T71" fmla="*/ 34 h 96"/>
                    <a:gd name="T72" fmla="*/ 94 w 94"/>
                    <a:gd name="T73" fmla="*/ 30 h 96"/>
                    <a:gd name="T74" fmla="*/ 94 w 94"/>
                    <a:gd name="T75" fmla="*/ 24 h 96"/>
                    <a:gd name="T76" fmla="*/ 94 w 94"/>
                    <a:gd name="T77"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6">
                      <a:moveTo>
                        <a:pt x="94" y="24"/>
                      </a:moveTo>
                      <a:lnTo>
                        <a:pt x="94" y="24"/>
                      </a:lnTo>
                      <a:lnTo>
                        <a:pt x="93" y="8"/>
                      </a:lnTo>
                      <a:lnTo>
                        <a:pt x="92" y="3"/>
                      </a:lnTo>
                      <a:lnTo>
                        <a:pt x="90" y="0"/>
                      </a:lnTo>
                      <a:lnTo>
                        <a:pt x="90" y="0"/>
                      </a:lnTo>
                      <a:lnTo>
                        <a:pt x="82" y="5"/>
                      </a:lnTo>
                      <a:lnTo>
                        <a:pt x="74" y="12"/>
                      </a:lnTo>
                      <a:lnTo>
                        <a:pt x="65" y="22"/>
                      </a:lnTo>
                      <a:lnTo>
                        <a:pt x="65" y="22"/>
                      </a:lnTo>
                      <a:lnTo>
                        <a:pt x="43" y="46"/>
                      </a:lnTo>
                      <a:lnTo>
                        <a:pt x="26" y="63"/>
                      </a:lnTo>
                      <a:lnTo>
                        <a:pt x="26" y="63"/>
                      </a:lnTo>
                      <a:lnTo>
                        <a:pt x="11" y="80"/>
                      </a:lnTo>
                      <a:lnTo>
                        <a:pt x="3" y="89"/>
                      </a:lnTo>
                      <a:lnTo>
                        <a:pt x="1" y="93"/>
                      </a:lnTo>
                      <a:lnTo>
                        <a:pt x="0" y="96"/>
                      </a:lnTo>
                      <a:lnTo>
                        <a:pt x="0" y="96"/>
                      </a:lnTo>
                      <a:lnTo>
                        <a:pt x="4" y="94"/>
                      </a:lnTo>
                      <a:lnTo>
                        <a:pt x="12" y="92"/>
                      </a:lnTo>
                      <a:lnTo>
                        <a:pt x="20" y="88"/>
                      </a:lnTo>
                      <a:lnTo>
                        <a:pt x="24" y="84"/>
                      </a:lnTo>
                      <a:lnTo>
                        <a:pt x="27" y="81"/>
                      </a:lnTo>
                      <a:lnTo>
                        <a:pt x="27" y="81"/>
                      </a:lnTo>
                      <a:lnTo>
                        <a:pt x="34" y="71"/>
                      </a:lnTo>
                      <a:lnTo>
                        <a:pt x="42" y="61"/>
                      </a:lnTo>
                      <a:lnTo>
                        <a:pt x="51" y="49"/>
                      </a:lnTo>
                      <a:lnTo>
                        <a:pt x="51" y="49"/>
                      </a:lnTo>
                      <a:lnTo>
                        <a:pt x="59" y="51"/>
                      </a:lnTo>
                      <a:lnTo>
                        <a:pt x="66" y="53"/>
                      </a:lnTo>
                      <a:lnTo>
                        <a:pt x="73" y="53"/>
                      </a:lnTo>
                      <a:lnTo>
                        <a:pt x="73" y="53"/>
                      </a:lnTo>
                      <a:lnTo>
                        <a:pt x="78" y="50"/>
                      </a:lnTo>
                      <a:lnTo>
                        <a:pt x="86" y="43"/>
                      </a:lnTo>
                      <a:lnTo>
                        <a:pt x="89" y="39"/>
                      </a:lnTo>
                      <a:lnTo>
                        <a:pt x="92" y="34"/>
                      </a:lnTo>
                      <a:lnTo>
                        <a:pt x="94" y="30"/>
                      </a:lnTo>
                      <a:lnTo>
                        <a:pt x="94" y="24"/>
                      </a:lnTo>
                      <a:lnTo>
                        <a:pt x="94"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49" name="Freeform: Shape 11"/>
                <p:cNvSpPr/>
                <p:nvPr/>
              </p:nvSpPr>
              <p:spPr bwMode="auto">
                <a:xfrm>
                  <a:off x="6210299" y="3079750"/>
                  <a:ext cx="79375" cy="236538"/>
                </a:xfrm>
                <a:custGeom>
                  <a:avLst/>
                  <a:gdLst>
                    <a:gd name="T0" fmla="*/ 4 w 50"/>
                    <a:gd name="T1" fmla="*/ 149 h 149"/>
                    <a:gd name="T2" fmla="*/ 4 w 50"/>
                    <a:gd name="T3" fmla="*/ 149 h 149"/>
                    <a:gd name="T4" fmla="*/ 7 w 50"/>
                    <a:gd name="T5" fmla="*/ 145 h 149"/>
                    <a:gd name="T6" fmla="*/ 9 w 50"/>
                    <a:gd name="T7" fmla="*/ 139 h 149"/>
                    <a:gd name="T8" fmla="*/ 11 w 50"/>
                    <a:gd name="T9" fmla="*/ 132 h 149"/>
                    <a:gd name="T10" fmla="*/ 11 w 50"/>
                    <a:gd name="T11" fmla="*/ 132 h 149"/>
                    <a:gd name="T12" fmla="*/ 11 w 50"/>
                    <a:gd name="T13" fmla="*/ 126 h 149"/>
                    <a:gd name="T14" fmla="*/ 12 w 50"/>
                    <a:gd name="T15" fmla="*/ 118 h 149"/>
                    <a:gd name="T16" fmla="*/ 15 w 50"/>
                    <a:gd name="T17" fmla="*/ 109 h 149"/>
                    <a:gd name="T18" fmla="*/ 19 w 50"/>
                    <a:gd name="T19" fmla="*/ 103 h 149"/>
                    <a:gd name="T20" fmla="*/ 19 w 50"/>
                    <a:gd name="T21" fmla="*/ 103 h 149"/>
                    <a:gd name="T22" fmla="*/ 23 w 50"/>
                    <a:gd name="T23" fmla="*/ 97 h 149"/>
                    <a:gd name="T24" fmla="*/ 24 w 50"/>
                    <a:gd name="T25" fmla="*/ 92 h 149"/>
                    <a:gd name="T26" fmla="*/ 25 w 50"/>
                    <a:gd name="T27" fmla="*/ 85 h 149"/>
                    <a:gd name="T28" fmla="*/ 25 w 50"/>
                    <a:gd name="T29" fmla="*/ 85 h 149"/>
                    <a:gd name="T30" fmla="*/ 28 w 50"/>
                    <a:gd name="T31" fmla="*/ 77 h 149"/>
                    <a:gd name="T32" fmla="*/ 31 w 50"/>
                    <a:gd name="T33" fmla="*/ 68 h 149"/>
                    <a:gd name="T34" fmla="*/ 31 w 50"/>
                    <a:gd name="T35" fmla="*/ 68 h 149"/>
                    <a:gd name="T36" fmla="*/ 32 w 50"/>
                    <a:gd name="T37" fmla="*/ 60 h 149"/>
                    <a:gd name="T38" fmla="*/ 34 w 50"/>
                    <a:gd name="T39" fmla="*/ 57 h 149"/>
                    <a:gd name="T40" fmla="*/ 34 w 50"/>
                    <a:gd name="T41" fmla="*/ 57 h 149"/>
                    <a:gd name="T42" fmla="*/ 39 w 50"/>
                    <a:gd name="T43" fmla="*/ 47 h 149"/>
                    <a:gd name="T44" fmla="*/ 40 w 50"/>
                    <a:gd name="T45" fmla="*/ 43 h 149"/>
                    <a:gd name="T46" fmla="*/ 40 w 50"/>
                    <a:gd name="T47" fmla="*/ 43 h 149"/>
                    <a:gd name="T48" fmla="*/ 46 w 50"/>
                    <a:gd name="T49" fmla="*/ 39 h 149"/>
                    <a:gd name="T50" fmla="*/ 48 w 50"/>
                    <a:gd name="T51" fmla="*/ 35 h 149"/>
                    <a:gd name="T52" fmla="*/ 50 w 50"/>
                    <a:gd name="T53" fmla="*/ 28 h 149"/>
                    <a:gd name="T54" fmla="*/ 50 w 50"/>
                    <a:gd name="T55" fmla="*/ 28 h 149"/>
                    <a:gd name="T56" fmla="*/ 48 w 50"/>
                    <a:gd name="T57" fmla="*/ 11 h 149"/>
                    <a:gd name="T58" fmla="*/ 47 w 50"/>
                    <a:gd name="T59" fmla="*/ 0 h 149"/>
                    <a:gd name="T60" fmla="*/ 47 w 50"/>
                    <a:gd name="T61" fmla="*/ 0 h 149"/>
                    <a:gd name="T62" fmla="*/ 34 w 50"/>
                    <a:gd name="T63" fmla="*/ 10 h 149"/>
                    <a:gd name="T64" fmla="*/ 24 w 50"/>
                    <a:gd name="T65" fmla="*/ 18 h 149"/>
                    <a:gd name="T66" fmla="*/ 16 w 50"/>
                    <a:gd name="T67" fmla="*/ 24 h 149"/>
                    <a:gd name="T68" fmla="*/ 16 w 50"/>
                    <a:gd name="T69" fmla="*/ 24 h 149"/>
                    <a:gd name="T70" fmla="*/ 11 w 50"/>
                    <a:gd name="T71" fmla="*/ 31 h 149"/>
                    <a:gd name="T72" fmla="*/ 8 w 50"/>
                    <a:gd name="T73" fmla="*/ 35 h 149"/>
                    <a:gd name="T74" fmla="*/ 8 w 50"/>
                    <a:gd name="T75" fmla="*/ 42 h 149"/>
                    <a:gd name="T76" fmla="*/ 8 w 50"/>
                    <a:gd name="T77" fmla="*/ 42 h 149"/>
                    <a:gd name="T78" fmla="*/ 11 w 50"/>
                    <a:gd name="T79" fmla="*/ 62 h 149"/>
                    <a:gd name="T80" fmla="*/ 12 w 50"/>
                    <a:gd name="T81" fmla="*/ 82 h 149"/>
                    <a:gd name="T82" fmla="*/ 12 w 50"/>
                    <a:gd name="T83" fmla="*/ 82 h 149"/>
                    <a:gd name="T84" fmla="*/ 12 w 50"/>
                    <a:gd name="T85" fmla="*/ 89 h 149"/>
                    <a:gd name="T86" fmla="*/ 12 w 50"/>
                    <a:gd name="T87" fmla="*/ 96 h 149"/>
                    <a:gd name="T88" fmla="*/ 9 w 50"/>
                    <a:gd name="T89" fmla="*/ 103 h 149"/>
                    <a:gd name="T90" fmla="*/ 4 w 50"/>
                    <a:gd name="T91" fmla="*/ 111 h 149"/>
                    <a:gd name="T92" fmla="*/ 4 w 50"/>
                    <a:gd name="T93" fmla="*/ 111 h 149"/>
                    <a:gd name="T94" fmla="*/ 1 w 50"/>
                    <a:gd name="T95" fmla="*/ 115 h 149"/>
                    <a:gd name="T96" fmla="*/ 0 w 50"/>
                    <a:gd name="T97" fmla="*/ 120 h 149"/>
                    <a:gd name="T98" fmla="*/ 0 w 50"/>
                    <a:gd name="T99" fmla="*/ 124 h 149"/>
                    <a:gd name="T100" fmla="*/ 1 w 50"/>
                    <a:gd name="T101" fmla="*/ 128 h 149"/>
                    <a:gd name="T102" fmla="*/ 3 w 50"/>
                    <a:gd name="T103" fmla="*/ 138 h 149"/>
                    <a:gd name="T104" fmla="*/ 4 w 50"/>
                    <a:gd name="T105" fmla="*/ 143 h 149"/>
                    <a:gd name="T106" fmla="*/ 4 w 50"/>
                    <a:gd name="T107" fmla="*/ 149 h 149"/>
                    <a:gd name="T108" fmla="*/ 4 w 50"/>
                    <a:gd name="T10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 h="149">
                      <a:moveTo>
                        <a:pt x="4" y="149"/>
                      </a:moveTo>
                      <a:lnTo>
                        <a:pt x="4" y="149"/>
                      </a:lnTo>
                      <a:lnTo>
                        <a:pt x="7" y="145"/>
                      </a:lnTo>
                      <a:lnTo>
                        <a:pt x="9" y="139"/>
                      </a:lnTo>
                      <a:lnTo>
                        <a:pt x="11" y="132"/>
                      </a:lnTo>
                      <a:lnTo>
                        <a:pt x="11" y="132"/>
                      </a:lnTo>
                      <a:lnTo>
                        <a:pt x="11" y="126"/>
                      </a:lnTo>
                      <a:lnTo>
                        <a:pt x="12" y="118"/>
                      </a:lnTo>
                      <a:lnTo>
                        <a:pt x="15" y="109"/>
                      </a:lnTo>
                      <a:lnTo>
                        <a:pt x="19" y="103"/>
                      </a:lnTo>
                      <a:lnTo>
                        <a:pt x="19" y="103"/>
                      </a:lnTo>
                      <a:lnTo>
                        <a:pt x="23" y="97"/>
                      </a:lnTo>
                      <a:lnTo>
                        <a:pt x="24" y="92"/>
                      </a:lnTo>
                      <a:lnTo>
                        <a:pt x="25" y="85"/>
                      </a:lnTo>
                      <a:lnTo>
                        <a:pt x="25" y="85"/>
                      </a:lnTo>
                      <a:lnTo>
                        <a:pt x="28" y="77"/>
                      </a:lnTo>
                      <a:lnTo>
                        <a:pt x="31" y="68"/>
                      </a:lnTo>
                      <a:lnTo>
                        <a:pt x="31" y="68"/>
                      </a:lnTo>
                      <a:lnTo>
                        <a:pt x="32" y="60"/>
                      </a:lnTo>
                      <a:lnTo>
                        <a:pt x="34" y="57"/>
                      </a:lnTo>
                      <a:lnTo>
                        <a:pt x="34" y="57"/>
                      </a:lnTo>
                      <a:lnTo>
                        <a:pt x="39" y="47"/>
                      </a:lnTo>
                      <a:lnTo>
                        <a:pt x="40" y="43"/>
                      </a:lnTo>
                      <a:lnTo>
                        <a:pt x="40" y="43"/>
                      </a:lnTo>
                      <a:lnTo>
                        <a:pt x="46" y="39"/>
                      </a:lnTo>
                      <a:lnTo>
                        <a:pt x="48" y="35"/>
                      </a:lnTo>
                      <a:lnTo>
                        <a:pt x="50" y="28"/>
                      </a:lnTo>
                      <a:lnTo>
                        <a:pt x="50" y="28"/>
                      </a:lnTo>
                      <a:lnTo>
                        <a:pt x="48" y="11"/>
                      </a:lnTo>
                      <a:lnTo>
                        <a:pt x="47" y="0"/>
                      </a:lnTo>
                      <a:lnTo>
                        <a:pt x="47" y="0"/>
                      </a:lnTo>
                      <a:lnTo>
                        <a:pt x="34" y="10"/>
                      </a:lnTo>
                      <a:lnTo>
                        <a:pt x="24" y="18"/>
                      </a:lnTo>
                      <a:lnTo>
                        <a:pt x="16" y="24"/>
                      </a:lnTo>
                      <a:lnTo>
                        <a:pt x="16" y="24"/>
                      </a:lnTo>
                      <a:lnTo>
                        <a:pt x="11" y="31"/>
                      </a:lnTo>
                      <a:lnTo>
                        <a:pt x="8" y="35"/>
                      </a:lnTo>
                      <a:lnTo>
                        <a:pt x="8" y="42"/>
                      </a:lnTo>
                      <a:lnTo>
                        <a:pt x="8" y="42"/>
                      </a:lnTo>
                      <a:lnTo>
                        <a:pt x="11" y="62"/>
                      </a:lnTo>
                      <a:lnTo>
                        <a:pt x="12" y="82"/>
                      </a:lnTo>
                      <a:lnTo>
                        <a:pt x="12" y="82"/>
                      </a:lnTo>
                      <a:lnTo>
                        <a:pt x="12" y="89"/>
                      </a:lnTo>
                      <a:lnTo>
                        <a:pt x="12" y="96"/>
                      </a:lnTo>
                      <a:lnTo>
                        <a:pt x="9" y="103"/>
                      </a:lnTo>
                      <a:lnTo>
                        <a:pt x="4" y="111"/>
                      </a:lnTo>
                      <a:lnTo>
                        <a:pt x="4" y="111"/>
                      </a:lnTo>
                      <a:lnTo>
                        <a:pt x="1" y="115"/>
                      </a:lnTo>
                      <a:lnTo>
                        <a:pt x="0" y="120"/>
                      </a:lnTo>
                      <a:lnTo>
                        <a:pt x="0" y="124"/>
                      </a:lnTo>
                      <a:lnTo>
                        <a:pt x="1" y="128"/>
                      </a:lnTo>
                      <a:lnTo>
                        <a:pt x="3" y="138"/>
                      </a:lnTo>
                      <a:lnTo>
                        <a:pt x="4" y="143"/>
                      </a:lnTo>
                      <a:lnTo>
                        <a:pt x="4" y="149"/>
                      </a:lnTo>
                      <a:lnTo>
                        <a:pt x="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0" name="Freeform: Shape 12"/>
                <p:cNvSpPr/>
                <p:nvPr/>
              </p:nvSpPr>
              <p:spPr bwMode="auto">
                <a:xfrm>
                  <a:off x="6200774" y="3306762"/>
                  <a:ext cx="69850" cy="61913"/>
                </a:xfrm>
                <a:custGeom>
                  <a:avLst/>
                  <a:gdLst>
                    <a:gd name="T0" fmla="*/ 40 w 44"/>
                    <a:gd name="T1" fmla="*/ 0 h 39"/>
                    <a:gd name="T2" fmla="*/ 40 w 44"/>
                    <a:gd name="T3" fmla="*/ 0 h 39"/>
                    <a:gd name="T4" fmla="*/ 31 w 44"/>
                    <a:gd name="T5" fmla="*/ 2 h 39"/>
                    <a:gd name="T6" fmla="*/ 26 w 44"/>
                    <a:gd name="T7" fmla="*/ 4 h 39"/>
                    <a:gd name="T8" fmla="*/ 19 w 44"/>
                    <a:gd name="T9" fmla="*/ 8 h 39"/>
                    <a:gd name="T10" fmla="*/ 0 w 44"/>
                    <a:gd name="T11" fmla="*/ 31 h 39"/>
                    <a:gd name="T12" fmla="*/ 0 w 44"/>
                    <a:gd name="T13" fmla="*/ 31 h 39"/>
                    <a:gd name="T14" fmla="*/ 2 w 44"/>
                    <a:gd name="T15" fmla="*/ 33 h 39"/>
                    <a:gd name="T16" fmla="*/ 7 w 44"/>
                    <a:gd name="T17" fmla="*/ 37 h 39"/>
                    <a:gd name="T18" fmla="*/ 11 w 44"/>
                    <a:gd name="T19" fmla="*/ 39 h 39"/>
                    <a:gd name="T20" fmla="*/ 17 w 44"/>
                    <a:gd name="T21" fmla="*/ 39 h 39"/>
                    <a:gd name="T22" fmla="*/ 22 w 44"/>
                    <a:gd name="T23" fmla="*/ 39 h 39"/>
                    <a:gd name="T24" fmla="*/ 29 w 44"/>
                    <a:gd name="T25" fmla="*/ 38 h 39"/>
                    <a:gd name="T26" fmla="*/ 29 w 44"/>
                    <a:gd name="T27" fmla="*/ 38 h 39"/>
                    <a:gd name="T28" fmla="*/ 27 w 44"/>
                    <a:gd name="T29" fmla="*/ 37 h 39"/>
                    <a:gd name="T30" fmla="*/ 25 w 44"/>
                    <a:gd name="T31" fmla="*/ 33 h 39"/>
                    <a:gd name="T32" fmla="*/ 22 w 44"/>
                    <a:gd name="T33" fmla="*/ 26 h 39"/>
                    <a:gd name="T34" fmla="*/ 23 w 44"/>
                    <a:gd name="T35" fmla="*/ 22 h 39"/>
                    <a:gd name="T36" fmla="*/ 25 w 44"/>
                    <a:gd name="T37" fmla="*/ 19 h 39"/>
                    <a:gd name="T38" fmla="*/ 27 w 44"/>
                    <a:gd name="T39" fmla="*/ 14 h 39"/>
                    <a:gd name="T40" fmla="*/ 27 w 44"/>
                    <a:gd name="T41" fmla="*/ 14 h 39"/>
                    <a:gd name="T42" fmla="*/ 33 w 44"/>
                    <a:gd name="T43" fmla="*/ 14 h 39"/>
                    <a:gd name="T44" fmla="*/ 42 w 44"/>
                    <a:gd name="T45" fmla="*/ 14 h 39"/>
                    <a:gd name="T46" fmla="*/ 42 w 44"/>
                    <a:gd name="T47" fmla="*/ 14 h 39"/>
                    <a:gd name="T48" fmla="*/ 44 w 44"/>
                    <a:gd name="T49" fmla="*/ 12 h 39"/>
                    <a:gd name="T50" fmla="*/ 44 w 44"/>
                    <a:gd name="T51" fmla="*/ 7 h 39"/>
                    <a:gd name="T52" fmla="*/ 44 w 44"/>
                    <a:gd name="T53" fmla="*/ 4 h 39"/>
                    <a:gd name="T54" fmla="*/ 44 w 44"/>
                    <a:gd name="T55" fmla="*/ 3 h 39"/>
                    <a:gd name="T56" fmla="*/ 42 w 44"/>
                    <a:gd name="T57" fmla="*/ 0 h 39"/>
                    <a:gd name="T58" fmla="*/ 40 w 44"/>
                    <a:gd name="T59" fmla="*/ 0 h 39"/>
                    <a:gd name="T60" fmla="*/ 40 w 4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39">
                      <a:moveTo>
                        <a:pt x="40" y="0"/>
                      </a:moveTo>
                      <a:lnTo>
                        <a:pt x="40" y="0"/>
                      </a:lnTo>
                      <a:lnTo>
                        <a:pt x="31" y="2"/>
                      </a:lnTo>
                      <a:lnTo>
                        <a:pt x="26" y="4"/>
                      </a:lnTo>
                      <a:lnTo>
                        <a:pt x="19" y="8"/>
                      </a:lnTo>
                      <a:lnTo>
                        <a:pt x="0" y="31"/>
                      </a:lnTo>
                      <a:lnTo>
                        <a:pt x="0" y="31"/>
                      </a:lnTo>
                      <a:lnTo>
                        <a:pt x="2" y="33"/>
                      </a:lnTo>
                      <a:lnTo>
                        <a:pt x="7" y="37"/>
                      </a:lnTo>
                      <a:lnTo>
                        <a:pt x="11" y="39"/>
                      </a:lnTo>
                      <a:lnTo>
                        <a:pt x="17" y="39"/>
                      </a:lnTo>
                      <a:lnTo>
                        <a:pt x="22" y="39"/>
                      </a:lnTo>
                      <a:lnTo>
                        <a:pt x="29" y="38"/>
                      </a:lnTo>
                      <a:lnTo>
                        <a:pt x="29" y="38"/>
                      </a:lnTo>
                      <a:lnTo>
                        <a:pt x="27" y="37"/>
                      </a:lnTo>
                      <a:lnTo>
                        <a:pt x="25" y="33"/>
                      </a:lnTo>
                      <a:lnTo>
                        <a:pt x="22" y="26"/>
                      </a:lnTo>
                      <a:lnTo>
                        <a:pt x="23" y="22"/>
                      </a:lnTo>
                      <a:lnTo>
                        <a:pt x="25" y="19"/>
                      </a:lnTo>
                      <a:lnTo>
                        <a:pt x="27" y="14"/>
                      </a:lnTo>
                      <a:lnTo>
                        <a:pt x="27" y="14"/>
                      </a:lnTo>
                      <a:lnTo>
                        <a:pt x="33" y="14"/>
                      </a:lnTo>
                      <a:lnTo>
                        <a:pt x="42" y="14"/>
                      </a:lnTo>
                      <a:lnTo>
                        <a:pt x="42" y="14"/>
                      </a:lnTo>
                      <a:lnTo>
                        <a:pt x="44" y="12"/>
                      </a:lnTo>
                      <a:lnTo>
                        <a:pt x="44" y="7"/>
                      </a:lnTo>
                      <a:lnTo>
                        <a:pt x="44" y="4"/>
                      </a:lnTo>
                      <a:lnTo>
                        <a:pt x="44" y="3"/>
                      </a:lnTo>
                      <a:lnTo>
                        <a:pt x="42" y="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51" name="Freeform: Shape 13"/>
                <p:cNvSpPr/>
                <p:nvPr/>
              </p:nvSpPr>
              <p:spPr bwMode="auto">
                <a:xfrm>
                  <a:off x="6145212" y="3448050"/>
                  <a:ext cx="55563" cy="161925"/>
                </a:xfrm>
                <a:custGeom>
                  <a:avLst/>
                  <a:gdLst>
                    <a:gd name="T0" fmla="*/ 0 w 35"/>
                    <a:gd name="T1" fmla="*/ 100 h 102"/>
                    <a:gd name="T2" fmla="*/ 0 w 35"/>
                    <a:gd name="T3" fmla="*/ 100 h 102"/>
                    <a:gd name="T4" fmla="*/ 8 w 35"/>
                    <a:gd name="T5" fmla="*/ 102 h 102"/>
                    <a:gd name="T6" fmla="*/ 17 w 35"/>
                    <a:gd name="T7" fmla="*/ 102 h 102"/>
                    <a:gd name="T8" fmla="*/ 19 w 35"/>
                    <a:gd name="T9" fmla="*/ 102 h 102"/>
                    <a:gd name="T10" fmla="*/ 21 w 35"/>
                    <a:gd name="T11" fmla="*/ 100 h 102"/>
                    <a:gd name="T12" fmla="*/ 21 w 35"/>
                    <a:gd name="T13" fmla="*/ 100 h 102"/>
                    <a:gd name="T14" fmla="*/ 27 w 35"/>
                    <a:gd name="T15" fmla="*/ 54 h 102"/>
                    <a:gd name="T16" fmla="*/ 31 w 35"/>
                    <a:gd name="T17" fmla="*/ 21 h 102"/>
                    <a:gd name="T18" fmla="*/ 35 w 35"/>
                    <a:gd name="T19" fmla="*/ 0 h 102"/>
                    <a:gd name="T20" fmla="*/ 35 w 35"/>
                    <a:gd name="T21" fmla="*/ 0 h 102"/>
                    <a:gd name="T22" fmla="*/ 29 w 35"/>
                    <a:gd name="T23" fmla="*/ 21 h 102"/>
                    <a:gd name="T24" fmla="*/ 15 w 35"/>
                    <a:gd name="T25" fmla="*/ 50 h 102"/>
                    <a:gd name="T26" fmla="*/ 15 w 35"/>
                    <a:gd name="T27" fmla="*/ 50 h 102"/>
                    <a:gd name="T28" fmla="*/ 10 w 35"/>
                    <a:gd name="T29" fmla="*/ 61 h 102"/>
                    <a:gd name="T30" fmla="*/ 4 w 35"/>
                    <a:gd name="T31" fmla="*/ 72 h 102"/>
                    <a:gd name="T32" fmla="*/ 2 w 35"/>
                    <a:gd name="T33" fmla="*/ 84 h 102"/>
                    <a:gd name="T34" fmla="*/ 0 w 35"/>
                    <a:gd name="T35" fmla="*/ 100 h 102"/>
                    <a:gd name="T36" fmla="*/ 0 w 35"/>
                    <a:gd name="T37"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2">
                      <a:moveTo>
                        <a:pt x="0" y="100"/>
                      </a:moveTo>
                      <a:lnTo>
                        <a:pt x="0" y="100"/>
                      </a:lnTo>
                      <a:lnTo>
                        <a:pt x="8" y="102"/>
                      </a:lnTo>
                      <a:lnTo>
                        <a:pt x="17" y="102"/>
                      </a:lnTo>
                      <a:lnTo>
                        <a:pt x="19" y="102"/>
                      </a:lnTo>
                      <a:lnTo>
                        <a:pt x="21" y="100"/>
                      </a:lnTo>
                      <a:lnTo>
                        <a:pt x="21" y="100"/>
                      </a:lnTo>
                      <a:lnTo>
                        <a:pt x="27" y="54"/>
                      </a:lnTo>
                      <a:lnTo>
                        <a:pt x="31" y="21"/>
                      </a:lnTo>
                      <a:lnTo>
                        <a:pt x="35" y="0"/>
                      </a:lnTo>
                      <a:lnTo>
                        <a:pt x="35" y="0"/>
                      </a:lnTo>
                      <a:lnTo>
                        <a:pt x="29" y="21"/>
                      </a:lnTo>
                      <a:lnTo>
                        <a:pt x="15" y="50"/>
                      </a:lnTo>
                      <a:lnTo>
                        <a:pt x="15" y="50"/>
                      </a:lnTo>
                      <a:lnTo>
                        <a:pt x="10" y="61"/>
                      </a:lnTo>
                      <a:lnTo>
                        <a:pt x="4" y="72"/>
                      </a:lnTo>
                      <a:lnTo>
                        <a:pt x="2" y="84"/>
                      </a:lnTo>
                      <a:lnTo>
                        <a:pt x="0" y="10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11" name="Oval 17"/>
              <p:cNvSpPr/>
              <p:nvPr/>
            </p:nvSpPr>
            <p:spPr>
              <a:xfrm>
                <a:off x="5518841" y="1544515"/>
                <a:ext cx="345642" cy="345643"/>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Oval 18"/>
              <p:cNvSpPr/>
              <p:nvPr/>
            </p:nvSpPr>
            <p:spPr>
              <a:xfrm>
                <a:off x="5873284" y="2314092"/>
                <a:ext cx="345642" cy="345643"/>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Oval 19"/>
              <p:cNvSpPr/>
              <p:nvPr/>
            </p:nvSpPr>
            <p:spPr>
              <a:xfrm>
                <a:off x="5518841" y="3083669"/>
                <a:ext cx="345642" cy="345643"/>
              </a:xfrm>
              <a:prstGeom prst="ellipse">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Freeform: Shape 49"/>
              <p:cNvSpPr/>
              <p:nvPr/>
            </p:nvSpPr>
            <p:spPr bwMode="auto">
              <a:xfrm>
                <a:off x="5595847" y="1627416"/>
                <a:ext cx="176446" cy="176446"/>
              </a:xfrm>
              <a:custGeom>
                <a:avLst/>
                <a:gdLst>
                  <a:gd name="T0" fmla="*/ 824 w 1152"/>
                  <a:gd name="T1" fmla="*/ 897 h 1153"/>
                  <a:gd name="T2" fmla="*/ 743 w 1152"/>
                  <a:gd name="T3" fmla="*/ 712 h 1153"/>
                  <a:gd name="T4" fmla="*/ 920 w 1152"/>
                  <a:gd name="T5" fmla="*/ 644 h 1153"/>
                  <a:gd name="T6" fmla="*/ 972 w 1152"/>
                  <a:gd name="T7" fmla="*/ 505 h 1153"/>
                  <a:gd name="T8" fmla="*/ 920 w 1152"/>
                  <a:gd name="T9" fmla="*/ 365 h 1153"/>
                  <a:gd name="T10" fmla="*/ 743 w 1152"/>
                  <a:gd name="T11" fmla="*/ 297 h 1153"/>
                  <a:gd name="T12" fmla="*/ 824 w 1152"/>
                  <a:gd name="T13" fmla="*/ 114 h 1153"/>
                  <a:gd name="T14" fmla="*/ 909 w 1152"/>
                  <a:gd name="T15" fmla="*/ 74 h 1153"/>
                  <a:gd name="T16" fmla="*/ 986 w 1152"/>
                  <a:gd name="T17" fmla="*/ 124 h 1153"/>
                  <a:gd name="T18" fmla="*/ 1058 w 1152"/>
                  <a:gd name="T19" fmla="*/ 298 h 1153"/>
                  <a:gd name="T20" fmla="*/ 1066 w 1152"/>
                  <a:gd name="T21" fmla="*/ 673 h 1153"/>
                  <a:gd name="T22" fmla="*/ 993 w 1152"/>
                  <a:gd name="T23" fmla="*/ 874 h 1153"/>
                  <a:gd name="T24" fmla="*/ 919 w 1152"/>
                  <a:gd name="T25" fmla="*/ 934 h 1153"/>
                  <a:gd name="T26" fmla="*/ 447 w 1152"/>
                  <a:gd name="T27" fmla="*/ 608 h 1153"/>
                  <a:gd name="T28" fmla="*/ 401 w 1152"/>
                  <a:gd name="T29" fmla="*/ 547 h 1153"/>
                  <a:gd name="T30" fmla="*/ 405 w 1152"/>
                  <a:gd name="T31" fmla="*/ 453 h 1153"/>
                  <a:gd name="T32" fmla="*/ 453 w 1152"/>
                  <a:gd name="T33" fmla="*/ 399 h 1153"/>
                  <a:gd name="T34" fmla="*/ 550 w 1152"/>
                  <a:gd name="T35" fmla="*/ 386 h 1153"/>
                  <a:gd name="T36" fmla="*/ 654 w 1152"/>
                  <a:gd name="T37" fmla="*/ 390 h 1153"/>
                  <a:gd name="T38" fmla="*/ 652 w 1152"/>
                  <a:gd name="T39" fmla="*/ 596 h 1153"/>
                  <a:gd name="T40" fmla="*/ 562 w 1152"/>
                  <a:gd name="T41" fmla="*/ 628 h 1153"/>
                  <a:gd name="T42" fmla="*/ 288 w 1152"/>
                  <a:gd name="T43" fmla="*/ 1080 h 1153"/>
                  <a:gd name="T44" fmla="*/ 269 w 1152"/>
                  <a:gd name="T45" fmla="*/ 685 h 1153"/>
                  <a:gd name="T46" fmla="*/ 397 w 1152"/>
                  <a:gd name="T47" fmla="*/ 985 h 1153"/>
                  <a:gd name="T48" fmla="*/ 72 w 1152"/>
                  <a:gd name="T49" fmla="*/ 505 h 1153"/>
                  <a:gd name="T50" fmla="*/ 98 w 1152"/>
                  <a:gd name="T51" fmla="*/ 421 h 1153"/>
                  <a:gd name="T52" fmla="*/ 388 w 1152"/>
                  <a:gd name="T53" fmla="*/ 407 h 1153"/>
                  <a:gd name="T54" fmla="*/ 362 w 1152"/>
                  <a:gd name="T55" fmla="*/ 536 h 1153"/>
                  <a:gd name="T56" fmla="*/ 129 w 1152"/>
                  <a:gd name="T57" fmla="*/ 610 h 1153"/>
                  <a:gd name="T58" fmla="*/ 81 w 1152"/>
                  <a:gd name="T59" fmla="*/ 556 h 1153"/>
                  <a:gd name="T60" fmla="*/ 721 w 1152"/>
                  <a:gd name="T61" fmla="*/ 450 h 1153"/>
                  <a:gd name="T62" fmla="*/ 868 w 1152"/>
                  <a:gd name="T63" fmla="*/ 415 h 1153"/>
                  <a:gd name="T64" fmla="*/ 899 w 1152"/>
                  <a:gd name="T65" fmla="*/ 494 h 1153"/>
                  <a:gd name="T66" fmla="*/ 879 w 1152"/>
                  <a:gd name="T67" fmla="*/ 581 h 1153"/>
                  <a:gd name="T68" fmla="*/ 725 w 1152"/>
                  <a:gd name="T69" fmla="*/ 613 h 1153"/>
                  <a:gd name="T70" fmla="*/ 860 w 1152"/>
                  <a:gd name="T71" fmla="*/ 6 h 1153"/>
                  <a:gd name="T72" fmla="*/ 761 w 1152"/>
                  <a:gd name="T73" fmla="*/ 77 h 1153"/>
                  <a:gd name="T74" fmla="*/ 675 w 1152"/>
                  <a:gd name="T75" fmla="*/ 210 h 1153"/>
                  <a:gd name="T76" fmla="*/ 531 w 1152"/>
                  <a:gd name="T77" fmla="*/ 317 h 1153"/>
                  <a:gd name="T78" fmla="*/ 101 w 1152"/>
                  <a:gd name="T79" fmla="*/ 333 h 1153"/>
                  <a:gd name="T80" fmla="*/ 11 w 1152"/>
                  <a:gd name="T81" fmla="*/ 434 h 1153"/>
                  <a:gd name="T82" fmla="*/ 17 w 1152"/>
                  <a:gd name="T83" fmla="*/ 591 h 1153"/>
                  <a:gd name="T84" fmla="*/ 114 w 1152"/>
                  <a:gd name="T85" fmla="*/ 681 h 1153"/>
                  <a:gd name="T86" fmla="*/ 190 w 1152"/>
                  <a:gd name="T87" fmla="*/ 701 h 1153"/>
                  <a:gd name="T88" fmla="*/ 216 w 1152"/>
                  <a:gd name="T89" fmla="*/ 756 h 1153"/>
                  <a:gd name="T90" fmla="*/ 237 w 1152"/>
                  <a:gd name="T91" fmla="*/ 1132 h 1153"/>
                  <a:gd name="T92" fmla="*/ 432 w 1152"/>
                  <a:gd name="T93" fmla="*/ 1153 h 1153"/>
                  <a:gd name="T94" fmla="*/ 488 w 1152"/>
                  <a:gd name="T95" fmla="*/ 1127 h 1153"/>
                  <a:gd name="T96" fmla="*/ 503 w 1152"/>
                  <a:gd name="T97" fmla="*/ 1038 h 1153"/>
                  <a:gd name="T98" fmla="*/ 469 w 1152"/>
                  <a:gd name="T99" fmla="*/ 980 h 1153"/>
                  <a:gd name="T100" fmla="*/ 475 w 1152"/>
                  <a:gd name="T101" fmla="*/ 701 h 1153"/>
                  <a:gd name="T102" fmla="*/ 513 w 1152"/>
                  <a:gd name="T103" fmla="*/ 689 h 1153"/>
                  <a:gd name="T104" fmla="*/ 652 w 1152"/>
                  <a:gd name="T105" fmla="*/ 774 h 1153"/>
                  <a:gd name="T106" fmla="*/ 743 w 1152"/>
                  <a:gd name="T107" fmla="*/ 909 h 1153"/>
                  <a:gd name="T108" fmla="*/ 836 w 1152"/>
                  <a:gd name="T109" fmla="*/ 995 h 1153"/>
                  <a:gd name="T110" fmla="*/ 959 w 1152"/>
                  <a:gd name="T111" fmla="*/ 997 h 1153"/>
                  <a:gd name="T112" fmla="*/ 1062 w 1152"/>
                  <a:gd name="T113" fmla="*/ 900 h 1153"/>
                  <a:gd name="T114" fmla="*/ 1127 w 1152"/>
                  <a:gd name="T115" fmla="*/ 733 h 1153"/>
                  <a:gd name="T116" fmla="*/ 1143 w 1152"/>
                  <a:gd name="T117" fmla="*/ 365 h 1153"/>
                  <a:gd name="T118" fmla="*/ 1088 w 1152"/>
                  <a:gd name="T119" fmla="*/ 159 h 1153"/>
                  <a:gd name="T120" fmla="*/ 998 w 1152"/>
                  <a:gd name="T121" fmla="*/ 35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153">
                    <a:moveTo>
                      <a:pt x="900" y="937"/>
                    </a:moveTo>
                    <a:lnTo>
                      <a:pt x="893" y="937"/>
                    </a:lnTo>
                    <a:lnTo>
                      <a:pt x="886" y="936"/>
                    </a:lnTo>
                    <a:lnTo>
                      <a:pt x="880" y="934"/>
                    </a:lnTo>
                    <a:lnTo>
                      <a:pt x="873" y="932"/>
                    </a:lnTo>
                    <a:lnTo>
                      <a:pt x="860" y="926"/>
                    </a:lnTo>
                    <a:lnTo>
                      <a:pt x="847" y="918"/>
                    </a:lnTo>
                    <a:lnTo>
                      <a:pt x="836" y="909"/>
                    </a:lnTo>
                    <a:lnTo>
                      <a:pt x="824" y="897"/>
                    </a:lnTo>
                    <a:lnTo>
                      <a:pt x="813" y="883"/>
                    </a:lnTo>
                    <a:lnTo>
                      <a:pt x="802" y="866"/>
                    </a:lnTo>
                    <a:lnTo>
                      <a:pt x="791" y="849"/>
                    </a:lnTo>
                    <a:lnTo>
                      <a:pt x="782" y="830"/>
                    </a:lnTo>
                    <a:lnTo>
                      <a:pt x="773" y="809"/>
                    </a:lnTo>
                    <a:lnTo>
                      <a:pt x="764" y="787"/>
                    </a:lnTo>
                    <a:lnTo>
                      <a:pt x="756" y="763"/>
                    </a:lnTo>
                    <a:lnTo>
                      <a:pt x="749" y="738"/>
                    </a:lnTo>
                    <a:lnTo>
                      <a:pt x="743" y="712"/>
                    </a:lnTo>
                    <a:lnTo>
                      <a:pt x="736" y="685"/>
                    </a:lnTo>
                    <a:lnTo>
                      <a:pt x="828" y="685"/>
                    </a:lnTo>
                    <a:lnTo>
                      <a:pt x="843" y="684"/>
                    </a:lnTo>
                    <a:lnTo>
                      <a:pt x="857" y="681"/>
                    </a:lnTo>
                    <a:lnTo>
                      <a:pt x="871" y="676"/>
                    </a:lnTo>
                    <a:lnTo>
                      <a:pt x="884" y="671"/>
                    </a:lnTo>
                    <a:lnTo>
                      <a:pt x="897" y="663"/>
                    </a:lnTo>
                    <a:lnTo>
                      <a:pt x="909" y="655"/>
                    </a:lnTo>
                    <a:lnTo>
                      <a:pt x="920" y="644"/>
                    </a:lnTo>
                    <a:lnTo>
                      <a:pt x="931" y="633"/>
                    </a:lnTo>
                    <a:lnTo>
                      <a:pt x="939" y="620"/>
                    </a:lnTo>
                    <a:lnTo>
                      <a:pt x="948" y="606"/>
                    </a:lnTo>
                    <a:lnTo>
                      <a:pt x="954" y="591"/>
                    </a:lnTo>
                    <a:lnTo>
                      <a:pt x="961" y="576"/>
                    </a:lnTo>
                    <a:lnTo>
                      <a:pt x="965" y="559"/>
                    </a:lnTo>
                    <a:lnTo>
                      <a:pt x="969" y="541"/>
                    </a:lnTo>
                    <a:lnTo>
                      <a:pt x="972" y="523"/>
                    </a:lnTo>
                    <a:lnTo>
                      <a:pt x="972" y="505"/>
                    </a:lnTo>
                    <a:lnTo>
                      <a:pt x="972" y="486"/>
                    </a:lnTo>
                    <a:lnTo>
                      <a:pt x="969" y="468"/>
                    </a:lnTo>
                    <a:lnTo>
                      <a:pt x="965" y="451"/>
                    </a:lnTo>
                    <a:lnTo>
                      <a:pt x="961" y="434"/>
                    </a:lnTo>
                    <a:lnTo>
                      <a:pt x="954" y="418"/>
                    </a:lnTo>
                    <a:lnTo>
                      <a:pt x="948" y="403"/>
                    </a:lnTo>
                    <a:lnTo>
                      <a:pt x="939" y="390"/>
                    </a:lnTo>
                    <a:lnTo>
                      <a:pt x="931" y="377"/>
                    </a:lnTo>
                    <a:lnTo>
                      <a:pt x="920" y="365"/>
                    </a:lnTo>
                    <a:lnTo>
                      <a:pt x="909" y="356"/>
                    </a:lnTo>
                    <a:lnTo>
                      <a:pt x="897" y="346"/>
                    </a:lnTo>
                    <a:lnTo>
                      <a:pt x="884" y="338"/>
                    </a:lnTo>
                    <a:lnTo>
                      <a:pt x="871" y="333"/>
                    </a:lnTo>
                    <a:lnTo>
                      <a:pt x="857" y="329"/>
                    </a:lnTo>
                    <a:lnTo>
                      <a:pt x="843" y="325"/>
                    </a:lnTo>
                    <a:lnTo>
                      <a:pt x="828" y="324"/>
                    </a:lnTo>
                    <a:lnTo>
                      <a:pt x="736" y="324"/>
                    </a:lnTo>
                    <a:lnTo>
                      <a:pt x="743" y="297"/>
                    </a:lnTo>
                    <a:lnTo>
                      <a:pt x="749" y="271"/>
                    </a:lnTo>
                    <a:lnTo>
                      <a:pt x="756" y="247"/>
                    </a:lnTo>
                    <a:lnTo>
                      <a:pt x="764" y="223"/>
                    </a:lnTo>
                    <a:lnTo>
                      <a:pt x="773" y="200"/>
                    </a:lnTo>
                    <a:lnTo>
                      <a:pt x="782" y="180"/>
                    </a:lnTo>
                    <a:lnTo>
                      <a:pt x="791" y="160"/>
                    </a:lnTo>
                    <a:lnTo>
                      <a:pt x="802" y="143"/>
                    </a:lnTo>
                    <a:lnTo>
                      <a:pt x="813" y="128"/>
                    </a:lnTo>
                    <a:lnTo>
                      <a:pt x="824" y="114"/>
                    </a:lnTo>
                    <a:lnTo>
                      <a:pt x="836" y="102"/>
                    </a:lnTo>
                    <a:lnTo>
                      <a:pt x="847" y="91"/>
                    </a:lnTo>
                    <a:lnTo>
                      <a:pt x="860" y="83"/>
                    </a:lnTo>
                    <a:lnTo>
                      <a:pt x="873" y="78"/>
                    </a:lnTo>
                    <a:lnTo>
                      <a:pt x="880" y="76"/>
                    </a:lnTo>
                    <a:lnTo>
                      <a:pt x="886" y="74"/>
                    </a:lnTo>
                    <a:lnTo>
                      <a:pt x="893" y="73"/>
                    </a:lnTo>
                    <a:lnTo>
                      <a:pt x="900" y="73"/>
                    </a:lnTo>
                    <a:lnTo>
                      <a:pt x="909" y="74"/>
                    </a:lnTo>
                    <a:lnTo>
                      <a:pt x="919" y="75"/>
                    </a:lnTo>
                    <a:lnTo>
                      <a:pt x="927" y="78"/>
                    </a:lnTo>
                    <a:lnTo>
                      <a:pt x="936" y="81"/>
                    </a:lnTo>
                    <a:lnTo>
                      <a:pt x="945" y="87"/>
                    </a:lnTo>
                    <a:lnTo>
                      <a:pt x="953" y="92"/>
                    </a:lnTo>
                    <a:lnTo>
                      <a:pt x="962" y="99"/>
                    </a:lnTo>
                    <a:lnTo>
                      <a:pt x="971" y="107"/>
                    </a:lnTo>
                    <a:lnTo>
                      <a:pt x="978" y="116"/>
                    </a:lnTo>
                    <a:lnTo>
                      <a:pt x="986" y="124"/>
                    </a:lnTo>
                    <a:lnTo>
                      <a:pt x="993" y="135"/>
                    </a:lnTo>
                    <a:lnTo>
                      <a:pt x="1001" y="146"/>
                    </a:lnTo>
                    <a:lnTo>
                      <a:pt x="1007" y="159"/>
                    </a:lnTo>
                    <a:lnTo>
                      <a:pt x="1015" y="171"/>
                    </a:lnTo>
                    <a:lnTo>
                      <a:pt x="1021" y="185"/>
                    </a:lnTo>
                    <a:lnTo>
                      <a:pt x="1028" y="199"/>
                    </a:lnTo>
                    <a:lnTo>
                      <a:pt x="1039" y="230"/>
                    </a:lnTo>
                    <a:lnTo>
                      <a:pt x="1049" y="264"/>
                    </a:lnTo>
                    <a:lnTo>
                      <a:pt x="1058" y="298"/>
                    </a:lnTo>
                    <a:lnTo>
                      <a:pt x="1066" y="336"/>
                    </a:lnTo>
                    <a:lnTo>
                      <a:pt x="1072" y="376"/>
                    </a:lnTo>
                    <a:lnTo>
                      <a:pt x="1076" y="418"/>
                    </a:lnTo>
                    <a:lnTo>
                      <a:pt x="1079" y="460"/>
                    </a:lnTo>
                    <a:lnTo>
                      <a:pt x="1080" y="505"/>
                    </a:lnTo>
                    <a:lnTo>
                      <a:pt x="1079" y="549"/>
                    </a:lnTo>
                    <a:lnTo>
                      <a:pt x="1076" y="592"/>
                    </a:lnTo>
                    <a:lnTo>
                      <a:pt x="1072" y="633"/>
                    </a:lnTo>
                    <a:lnTo>
                      <a:pt x="1066" y="673"/>
                    </a:lnTo>
                    <a:lnTo>
                      <a:pt x="1058" y="711"/>
                    </a:lnTo>
                    <a:lnTo>
                      <a:pt x="1049" y="747"/>
                    </a:lnTo>
                    <a:lnTo>
                      <a:pt x="1039" y="780"/>
                    </a:lnTo>
                    <a:lnTo>
                      <a:pt x="1028" y="810"/>
                    </a:lnTo>
                    <a:lnTo>
                      <a:pt x="1021" y="824"/>
                    </a:lnTo>
                    <a:lnTo>
                      <a:pt x="1015" y="838"/>
                    </a:lnTo>
                    <a:lnTo>
                      <a:pt x="1007" y="851"/>
                    </a:lnTo>
                    <a:lnTo>
                      <a:pt x="1001" y="863"/>
                    </a:lnTo>
                    <a:lnTo>
                      <a:pt x="993" y="874"/>
                    </a:lnTo>
                    <a:lnTo>
                      <a:pt x="986" y="885"/>
                    </a:lnTo>
                    <a:lnTo>
                      <a:pt x="978" y="895"/>
                    </a:lnTo>
                    <a:lnTo>
                      <a:pt x="971" y="903"/>
                    </a:lnTo>
                    <a:lnTo>
                      <a:pt x="962" y="911"/>
                    </a:lnTo>
                    <a:lnTo>
                      <a:pt x="953" y="917"/>
                    </a:lnTo>
                    <a:lnTo>
                      <a:pt x="945" y="924"/>
                    </a:lnTo>
                    <a:lnTo>
                      <a:pt x="936" y="928"/>
                    </a:lnTo>
                    <a:lnTo>
                      <a:pt x="927" y="932"/>
                    </a:lnTo>
                    <a:lnTo>
                      <a:pt x="919" y="934"/>
                    </a:lnTo>
                    <a:lnTo>
                      <a:pt x="909" y="937"/>
                    </a:lnTo>
                    <a:lnTo>
                      <a:pt x="900" y="937"/>
                    </a:lnTo>
                    <a:lnTo>
                      <a:pt x="900" y="937"/>
                    </a:lnTo>
                    <a:close/>
                    <a:moveTo>
                      <a:pt x="476" y="614"/>
                    </a:moveTo>
                    <a:lnTo>
                      <a:pt x="468" y="614"/>
                    </a:lnTo>
                    <a:lnTo>
                      <a:pt x="468" y="613"/>
                    </a:lnTo>
                    <a:lnTo>
                      <a:pt x="461" y="613"/>
                    </a:lnTo>
                    <a:lnTo>
                      <a:pt x="453" y="610"/>
                    </a:lnTo>
                    <a:lnTo>
                      <a:pt x="447" y="608"/>
                    </a:lnTo>
                    <a:lnTo>
                      <a:pt x="440" y="604"/>
                    </a:lnTo>
                    <a:lnTo>
                      <a:pt x="434" y="600"/>
                    </a:lnTo>
                    <a:lnTo>
                      <a:pt x="427" y="594"/>
                    </a:lnTo>
                    <a:lnTo>
                      <a:pt x="422" y="588"/>
                    </a:lnTo>
                    <a:lnTo>
                      <a:pt x="418" y="581"/>
                    </a:lnTo>
                    <a:lnTo>
                      <a:pt x="412" y="574"/>
                    </a:lnTo>
                    <a:lnTo>
                      <a:pt x="408" y="565"/>
                    </a:lnTo>
                    <a:lnTo>
                      <a:pt x="405" y="556"/>
                    </a:lnTo>
                    <a:lnTo>
                      <a:pt x="401" y="547"/>
                    </a:lnTo>
                    <a:lnTo>
                      <a:pt x="399" y="537"/>
                    </a:lnTo>
                    <a:lnTo>
                      <a:pt x="397" y="526"/>
                    </a:lnTo>
                    <a:lnTo>
                      <a:pt x="396" y="515"/>
                    </a:lnTo>
                    <a:lnTo>
                      <a:pt x="396" y="505"/>
                    </a:lnTo>
                    <a:lnTo>
                      <a:pt x="396" y="494"/>
                    </a:lnTo>
                    <a:lnTo>
                      <a:pt x="397" y="483"/>
                    </a:lnTo>
                    <a:lnTo>
                      <a:pt x="399" y="472"/>
                    </a:lnTo>
                    <a:lnTo>
                      <a:pt x="401" y="463"/>
                    </a:lnTo>
                    <a:lnTo>
                      <a:pt x="405" y="453"/>
                    </a:lnTo>
                    <a:lnTo>
                      <a:pt x="408" y="444"/>
                    </a:lnTo>
                    <a:lnTo>
                      <a:pt x="412" y="437"/>
                    </a:lnTo>
                    <a:lnTo>
                      <a:pt x="418" y="428"/>
                    </a:lnTo>
                    <a:lnTo>
                      <a:pt x="422" y="421"/>
                    </a:lnTo>
                    <a:lnTo>
                      <a:pt x="427" y="415"/>
                    </a:lnTo>
                    <a:lnTo>
                      <a:pt x="434" y="410"/>
                    </a:lnTo>
                    <a:lnTo>
                      <a:pt x="440" y="405"/>
                    </a:lnTo>
                    <a:lnTo>
                      <a:pt x="447" y="402"/>
                    </a:lnTo>
                    <a:lnTo>
                      <a:pt x="453" y="399"/>
                    </a:lnTo>
                    <a:lnTo>
                      <a:pt x="461" y="398"/>
                    </a:lnTo>
                    <a:lnTo>
                      <a:pt x="468" y="397"/>
                    </a:lnTo>
                    <a:lnTo>
                      <a:pt x="476" y="397"/>
                    </a:lnTo>
                    <a:lnTo>
                      <a:pt x="489" y="397"/>
                    </a:lnTo>
                    <a:lnTo>
                      <a:pt x="502" y="396"/>
                    </a:lnTo>
                    <a:lnTo>
                      <a:pt x="514" y="394"/>
                    </a:lnTo>
                    <a:lnTo>
                      <a:pt x="527" y="392"/>
                    </a:lnTo>
                    <a:lnTo>
                      <a:pt x="539" y="389"/>
                    </a:lnTo>
                    <a:lnTo>
                      <a:pt x="550" y="386"/>
                    </a:lnTo>
                    <a:lnTo>
                      <a:pt x="562" y="383"/>
                    </a:lnTo>
                    <a:lnTo>
                      <a:pt x="574" y="377"/>
                    </a:lnTo>
                    <a:lnTo>
                      <a:pt x="598" y="367"/>
                    </a:lnTo>
                    <a:lnTo>
                      <a:pt x="621" y="355"/>
                    </a:lnTo>
                    <a:lnTo>
                      <a:pt x="642" y="340"/>
                    </a:lnTo>
                    <a:lnTo>
                      <a:pt x="664" y="324"/>
                    </a:lnTo>
                    <a:lnTo>
                      <a:pt x="660" y="346"/>
                    </a:lnTo>
                    <a:lnTo>
                      <a:pt x="656" y="369"/>
                    </a:lnTo>
                    <a:lnTo>
                      <a:pt x="654" y="390"/>
                    </a:lnTo>
                    <a:lnTo>
                      <a:pt x="652" y="413"/>
                    </a:lnTo>
                    <a:lnTo>
                      <a:pt x="650" y="436"/>
                    </a:lnTo>
                    <a:lnTo>
                      <a:pt x="649" y="459"/>
                    </a:lnTo>
                    <a:lnTo>
                      <a:pt x="649" y="482"/>
                    </a:lnTo>
                    <a:lnTo>
                      <a:pt x="648" y="505"/>
                    </a:lnTo>
                    <a:lnTo>
                      <a:pt x="649" y="527"/>
                    </a:lnTo>
                    <a:lnTo>
                      <a:pt x="649" y="551"/>
                    </a:lnTo>
                    <a:lnTo>
                      <a:pt x="650" y="574"/>
                    </a:lnTo>
                    <a:lnTo>
                      <a:pt x="652" y="596"/>
                    </a:lnTo>
                    <a:lnTo>
                      <a:pt x="654" y="619"/>
                    </a:lnTo>
                    <a:lnTo>
                      <a:pt x="656" y="642"/>
                    </a:lnTo>
                    <a:lnTo>
                      <a:pt x="660" y="664"/>
                    </a:lnTo>
                    <a:lnTo>
                      <a:pt x="664" y="686"/>
                    </a:lnTo>
                    <a:lnTo>
                      <a:pt x="642" y="670"/>
                    </a:lnTo>
                    <a:lnTo>
                      <a:pt x="621" y="655"/>
                    </a:lnTo>
                    <a:lnTo>
                      <a:pt x="598" y="643"/>
                    </a:lnTo>
                    <a:lnTo>
                      <a:pt x="574" y="632"/>
                    </a:lnTo>
                    <a:lnTo>
                      <a:pt x="562" y="628"/>
                    </a:lnTo>
                    <a:lnTo>
                      <a:pt x="550" y="625"/>
                    </a:lnTo>
                    <a:lnTo>
                      <a:pt x="539" y="621"/>
                    </a:lnTo>
                    <a:lnTo>
                      <a:pt x="527" y="618"/>
                    </a:lnTo>
                    <a:lnTo>
                      <a:pt x="514" y="616"/>
                    </a:lnTo>
                    <a:lnTo>
                      <a:pt x="502" y="615"/>
                    </a:lnTo>
                    <a:lnTo>
                      <a:pt x="489" y="614"/>
                    </a:lnTo>
                    <a:lnTo>
                      <a:pt x="476" y="614"/>
                    </a:lnTo>
                    <a:close/>
                    <a:moveTo>
                      <a:pt x="432" y="1080"/>
                    </a:moveTo>
                    <a:lnTo>
                      <a:pt x="288" y="1080"/>
                    </a:lnTo>
                    <a:lnTo>
                      <a:pt x="288" y="756"/>
                    </a:lnTo>
                    <a:lnTo>
                      <a:pt x="288" y="747"/>
                    </a:lnTo>
                    <a:lnTo>
                      <a:pt x="287" y="738"/>
                    </a:lnTo>
                    <a:lnTo>
                      <a:pt x="285" y="728"/>
                    </a:lnTo>
                    <a:lnTo>
                      <a:pt x="283" y="718"/>
                    </a:lnTo>
                    <a:lnTo>
                      <a:pt x="280" y="710"/>
                    </a:lnTo>
                    <a:lnTo>
                      <a:pt x="277" y="701"/>
                    </a:lnTo>
                    <a:lnTo>
                      <a:pt x="273" y="693"/>
                    </a:lnTo>
                    <a:lnTo>
                      <a:pt x="269" y="685"/>
                    </a:lnTo>
                    <a:lnTo>
                      <a:pt x="293" y="685"/>
                    </a:lnTo>
                    <a:lnTo>
                      <a:pt x="293" y="685"/>
                    </a:lnTo>
                    <a:lnTo>
                      <a:pt x="401" y="685"/>
                    </a:lnTo>
                    <a:lnTo>
                      <a:pt x="399" y="694"/>
                    </a:lnTo>
                    <a:lnTo>
                      <a:pt x="397" y="702"/>
                    </a:lnTo>
                    <a:lnTo>
                      <a:pt x="396" y="712"/>
                    </a:lnTo>
                    <a:lnTo>
                      <a:pt x="396" y="721"/>
                    </a:lnTo>
                    <a:lnTo>
                      <a:pt x="396" y="972"/>
                    </a:lnTo>
                    <a:lnTo>
                      <a:pt x="397" y="985"/>
                    </a:lnTo>
                    <a:lnTo>
                      <a:pt x="399" y="997"/>
                    </a:lnTo>
                    <a:lnTo>
                      <a:pt x="402" y="1007"/>
                    </a:lnTo>
                    <a:lnTo>
                      <a:pt x="407" y="1017"/>
                    </a:lnTo>
                    <a:lnTo>
                      <a:pt x="416" y="1032"/>
                    </a:lnTo>
                    <a:lnTo>
                      <a:pt x="426" y="1045"/>
                    </a:lnTo>
                    <a:lnTo>
                      <a:pt x="429" y="1047"/>
                    </a:lnTo>
                    <a:lnTo>
                      <a:pt x="432" y="1050"/>
                    </a:lnTo>
                    <a:lnTo>
                      <a:pt x="432" y="1080"/>
                    </a:lnTo>
                    <a:close/>
                    <a:moveTo>
                      <a:pt x="72" y="505"/>
                    </a:moveTo>
                    <a:lnTo>
                      <a:pt x="72" y="494"/>
                    </a:lnTo>
                    <a:lnTo>
                      <a:pt x="73" y="483"/>
                    </a:lnTo>
                    <a:lnTo>
                      <a:pt x="75" y="472"/>
                    </a:lnTo>
                    <a:lnTo>
                      <a:pt x="77" y="463"/>
                    </a:lnTo>
                    <a:lnTo>
                      <a:pt x="81" y="453"/>
                    </a:lnTo>
                    <a:lnTo>
                      <a:pt x="84" y="444"/>
                    </a:lnTo>
                    <a:lnTo>
                      <a:pt x="88" y="437"/>
                    </a:lnTo>
                    <a:lnTo>
                      <a:pt x="94" y="428"/>
                    </a:lnTo>
                    <a:lnTo>
                      <a:pt x="98" y="421"/>
                    </a:lnTo>
                    <a:lnTo>
                      <a:pt x="103" y="415"/>
                    </a:lnTo>
                    <a:lnTo>
                      <a:pt x="110" y="410"/>
                    </a:lnTo>
                    <a:lnTo>
                      <a:pt x="116" y="405"/>
                    </a:lnTo>
                    <a:lnTo>
                      <a:pt x="123" y="402"/>
                    </a:lnTo>
                    <a:lnTo>
                      <a:pt x="129" y="399"/>
                    </a:lnTo>
                    <a:lnTo>
                      <a:pt x="137" y="398"/>
                    </a:lnTo>
                    <a:lnTo>
                      <a:pt x="144" y="397"/>
                    </a:lnTo>
                    <a:lnTo>
                      <a:pt x="396" y="397"/>
                    </a:lnTo>
                    <a:lnTo>
                      <a:pt x="388" y="407"/>
                    </a:lnTo>
                    <a:lnTo>
                      <a:pt x="381" y="418"/>
                    </a:lnTo>
                    <a:lnTo>
                      <a:pt x="375" y="431"/>
                    </a:lnTo>
                    <a:lnTo>
                      <a:pt x="370" y="444"/>
                    </a:lnTo>
                    <a:lnTo>
                      <a:pt x="366" y="458"/>
                    </a:lnTo>
                    <a:lnTo>
                      <a:pt x="362" y="473"/>
                    </a:lnTo>
                    <a:lnTo>
                      <a:pt x="360" y="488"/>
                    </a:lnTo>
                    <a:lnTo>
                      <a:pt x="360" y="505"/>
                    </a:lnTo>
                    <a:lnTo>
                      <a:pt x="360" y="521"/>
                    </a:lnTo>
                    <a:lnTo>
                      <a:pt x="362" y="536"/>
                    </a:lnTo>
                    <a:lnTo>
                      <a:pt x="366" y="551"/>
                    </a:lnTo>
                    <a:lnTo>
                      <a:pt x="370" y="565"/>
                    </a:lnTo>
                    <a:lnTo>
                      <a:pt x="375" y="579"/>
                    </a:lnTo>
                    <a:lnTo>
                      <a:pt x="381" y="591"/>
                    </a:lnTo>
                    <a:lnTo>
                      <a:pt x="388" y="603"/>
                    </a:lnTo>
                    <a:lnTo>
                      <a:pt x="396" y="613"/>
                    </a:lnTo>
                    <a:lnTo>
                      <a:pt x="144" y="613"/>
                    </a:lnTo>
                    <a:lnTo>
                      <a:pt x="137" y="613"/>
                    </a:lnTo>
                    <a:lnTo>
                      <a:pt x="129" y="610"/>
                    </a:lnTo>
                    <a:lnTo>
                      <a:pt x="123" y="608"/>
                    </a:lnTo>
                    <a:lnTo>
                      <a:pt x="116" y="604"/>
                    </a:lnTo>
                    <a:lnTo>
                      <a:pt x="110" y="600"/>
                    </a:lnTo>
                    <a:lnTo>
                      <a:pt x="103" y="594"/>
                    </a:lnTo>
                    <a:lnTo>
                      <a:pt x="98" y="588"/>
                    </a:lnTo>
                    <a:lnTo>
                      <a:pt x="94" y="581"/>
                    </a:lnTo>
                    <a:lnTo>
                      <a:pt x="88" y="574"/>
                    </a:lnTo>
                    <a:lnTo>
                      <a:pt x="84" y="565"/>
                    </a:lnTo>
                    <a:lnTo>
                      <a:pt x="81" y="556"/>
                    </a:lnTo>
                    <a:lnTo>
                      <a:pt x="77" y="547"/>
                    </a:lnTo>
                    <a:lnTo>
                      <a:pt x="75" y="537"/>
                    </a:lnTo>
                    <a:lnTo>
                      <a:pt x="73" y="526"/>
                    </a:lnTo>
                    <a:lnTo>
                      <a:pt x="72" y="515"/>
                    </a:lnTo>
                    <a:lnTo>
                      <a:pt x="72" y="505"/>
                    </a:lnTo>
                    <a:lnTo>
                      <a:pt x="72" y="505"/>
                    </a:lnTo>
                    <a:close/>
                    <a:moveTo>
                      <a:pt x="720" y="505"/>
                    </a:moveTo>
                    <a:lnTo>
                      <a:pt x="720" y="477"/>
                    </a:lnTo>
                    <a:lnTo>
                      <a:pt x="721" y="450"/>
                    </a:lnTo>
                    <a:lnTo>
                      <a:pt x="723" y="423"/>
                    </a:lnTo>
                    <a:lnTo>
                      <a:pt x="725" y="397"/>
                    </a:lnTo>
                    <a:lnTo>
                      <a:pt x="828" y="397"/>
                    </a:lnTo>
                    <a:lnTo>
                      <a:pt x="836" y="398"/>
                    </a:lnTo>
                    <a:lnTo>
                      <a:pt x="842" y="399"/>
                    </a:lnTo>
                    <a:lnTo>
                      <a:pt x="850" y="402"/>
                    </a:lnTo>
                    <a:lnTo>
                      <a:pt x="856" y="405"/>
                    </a:lnTo>
                    <a:lnTo>
                      <a:pt x="863" y="410"/>
                    </a:lnTo>
                    <a:lnTo>
                      <a:pt x="868" y="415"/>
                    </a:lnTo>
                    <a:lnTo>
                      <a:pt x="873" y="421"/>
                    </a:lnTo>
                    <a:lnTo>
                      <a:pt x="879" y="428"/>
                    </a:lnTo>
                    <a:lnTo>
                      <a:pt x="883" y="437"/>
                    </a:lnTo>
                    <a:lnTo>
                      <a:pt x="887" y="444"/>
                    </a:lnTo>
                    <a:lnTo>
                      <a:pt x="892" y="453"/>
                    </a:lnTo>
                    <a:lnTo>
                      <a:pt x="894" y="463"/>
                    </a:lnTo>
                    <a:lnTo>
                      <a:pt x="897" y="472"/>
                    </a:lnTo>
                    <a:lnTo>
                      <a:pt x="898" y="483"/>
                    </a:lnTo>
                    <a:lnTo>
                      <a:pt x="899" y="494"/>
                    </a:lnTo>
                    <a:lnTo>
                      <a:pt x="900" y="505"/>
                    </a:lnTo>
                    <a:lnTo>
                      <a:pt x="899" y="515"/>
                    </a:lnTo>
                    <a:lnTo>
                      <a:pt x="898" y="526"/>
                    </a:lnTo>
                    <a:lnTo>
                      <a:pt x="897" y="537"/>
                    </a:lnTo>
                    <a:lnTo>
                      <a:pt x="894" y="547"/>
                    </a:lnTo>
                    <a:lnTo>
                      <a:pt x="892" y="556"/>
                    </a:lnTo>
                    <a:lnTo>
                      <a:pt x="887" y="565"/>
                    </a:lnTo>
                    <a:lnTo>
                      <a:pt x="883" y="574"/>
                    </a:lnTo>
                    <a:lnTo>
                      <a:pt x="879" y="581"/>
                    </a:lnTo>
                    <a:lnTo>
                      <a:pt x="873" y="588"/>
                    </a:lnTo>
                    <a:lnTo>
                      <a:pt x="868" y="594"/>
                    </a:lnTo>
                    <a:lnTo>
                      <a:pt x="863" y="600"/>
                    </a:lnTo>
                    <a:lnTo>
                      <a:pt x="856" y="604"/>
                    </a:lnTo>
                    <a:lnTo>
                      <a:pt x="850" y="608"/>
                    </a:lnTo>
                    <a:lnTo>
                      <a:pt x="842" y="610"/>
                    </a:lnTo>
                    <a:lnTo>
                      <a:pt x="836" y="613"/>
                    </a:lnTo>
                    <a:lnTo>
                      <a:pt x="828" y="613"/>
                    </a:lnTo>
                    <a:lnTo>
                      <a:pt x="725" y="613"/>
                    </a:lnTo>
                    <a:lnTo>
                      <a:pt x="723" y="587"/>
                    </a:lnTo>
                    <a:lnTo>
                      <a:pt x="721" y="560"/>
                    </a:lnTo>
                    <a:lnTo>
                      <a:pt x="720" y="533"/>
                    </a:lnTo>
                    <a:lnTo>
                      <a:pt x="720" y="505"/>
                    </a:lnTo>
                    <a:lnTo>
                      <a:pt x="720" y="505"/>
                    </a:lnTo>
                    <a:close/>
                    <a:moveTo>
                      <a:pt x="900" y="0"/>
                    </a:moveTo>
                    <a:lnTo>
                      <a:pt x="886" y="1"/>
                    </a:lnTo>
                    <a:lnTo>
                      <a:pt x="873" y="4"/>
                    </a:lnTo>
                    <a:lnTo>
                      <a:pt x="860" y="6"/>
                    </a:lnTo>
                    <a:lnTo>
                      <a:pt x="847" y="10"/>
                    </a:lnTo>
                    <a:lnTo>
                      <a:pt x="836" y="15"/>
                    </a:lnTo>
                    <a:lnTo>
                      <a:pt x="824" y="21"/>
                    </a:lnTo>
                    <a:lnTo>
                      <a:pt x="812" y="28"/>
                    </a:lnTo>
                    <a:lnTo>
                      <a:pt x="801" y="36"/>
                    </a:lnTo>
                    <a:lnTo>
                      <a:pt x="790" y="45"/>
                    </a:lnTo>
                    <a:lnTo>
                      <a:pt x="780" y="54"/>
                    </a:lnTo>
                    <a:lnTo>
                      <a:pt x="770" y="65"/>
                    </a:lnTo>
                    <a:lnTo>
                      <a:pt x="761" y="77"/>
                    </a:lnTo>
                    <a:lnTo>
                      <a:pt x="751" y="89"/>
                    </a:lnTo>
                    <a:lnTo>
                      <a:pt x="743" y="102"/>
                    </a:lnTo>
                    <a:lnTo>
                      <a:pt x="734" y="116"/>
                    </a:lnTo>
                    <a:lnTo>
                      <a:pt x="726" y="130"/>
                    </a:lnTo>
                    <a:lnTo>
                      <a:pt x="725" y="130"/>
                    </a:lnTo>
                    <a:lnTo>
                      <a:pt x="714" y="151"/>
                    </a:lnTo>
                    <a:lnTo>
                      <a:pt x="702" y="172"/>
                    </a:lnTo>
                    <a:lnTo>
                      <a:pt x="689" y="191"/>
                    </a:lnTo>
                    <a:lnTo>
                      <a:pt x="675" y="210"/>
                    </a:lnTo>
                    <a:lnTo>
                      <a:pt x="661" y="227"/>
                    </a:lnTo>
                    <a:lnTo>
                      <a:pt x="647" y="243"/>
                    </a:lnTo>
                    <a:lnTo>
                      <a:pt x="630" y="258"/>
                    </a:lnTo>
                    <a:lnTo>
                      <a:pt x="615" y="271"/>
                    </a:lnTo>
                    <a:lnTo>
                      <a:pt x="599" y="283"/>
                    </a:lnTo>
                    <a:lnTo>
                      <a:pt x="583" y="294"/>
                    </a:lnTo>
                    <a:lnTo>
                      <a:pt x="566" y="304"/>
                    </a:lnTo>
                    <a:lnTo>
                      <a:pt x="548" y="311"/>
                    </a:lnTo>
                    <a:lnTo>
                      <a:pt x="531" y="317"/>
                    </a:lnTo>
                    <a:lnTo>
                      <a:pt x="513" y="321"/>
                    </a:lnTo>
                    <a:lnTo>
                      <a:pt x="494" y="324"/>
                    </a:lnTo>
                    <a:lnTo>
                      <a:pt x="476" y="324"/>
                    </a:lnTo>
                    <a:lnTo>
                      <a:pt x="452" y="324"/>
                    </a:lnTo>
                    <a:lnTo>
                      <a:pt x="293" y="324"/>
                    </a:lnTo>
                    <a:lnTo>
                      <a:pt x="144" y="324"/>
                    </a:lnTo>
                    <a:lnTo>
                      <a:pt x="129" y="325"/>
                    </a:lnTo>
                    <a:lnTo>
                      <a:pt x="114" y="329"/>
                    </a:lnTo>
                    <a:lnTo>
                      <a:pt x="101" y="333"/>
                    </a:lnTo>
                    <a:lnTo>
                      <a:pt x="87" y="338"/>
                    </a:lnTo>
                    <a:lnTo>
                      <a:pt x="75" y="346"/>
                    </a:lnTo>
                    <a:lnTo>
                      <a:pt x="63" y="356"/>
                    </a:lnTo>
                    <a:lnTo>
                      <a:pt x="51" y="365"/>
                    </a:lnTo>
                    <a:lnTo>
                      <a:pt x="42" y="377"/>
                    </a:lnTo>
                    <a:lnTo>
                      <a:pt x="32" y="390"/>
                    </a:lnTo>
                    <a:lnTo>
                      <a:pt x="24" y="403"/>
                    </a:lnTo>
                    <a:lnTo>
                      <a:pt x="17" y="418"/>
                    </a:lnTo>
                    <a:lnTo>
                      <a:pt x="11" y="434"/>
                    </a:lnTo>
                    <a:lnTo>
                      <a:pt x="6" y="451"/>
                    </a:lnTo>
                    <a:lnTo>
                      <a:pt x="3" y="468"/>
                    </a:lnTo>
                    <a:lnTo>
                      <a:pt x="1" y="486"/>
                    </a:lnTo>
                    <a:lnTo>
                      <a:pt x="0" y="505"/>
                    </a:lnTo>
                    <a:lnTo>
                      <a:pt x="1" y="523"/>
                    </a:lnTo>
                    <a:lnTo>
                      <a:pt x="3" y="541"/>
                    </a:lnTo>
                    <a:lnTo>
                      <a:pt x="6" y="559"/>
                    </a:lnTo>
                    <a:lnTo>
                      <a:pt x="11" y="576"/>
                    </a:lnTo>
                    <a:lnTo>
                      <a:pt x="17" y="591"/>
                    </a:lnTo>
                    <a:lnTo>
                      <a:pt x="24" y="606"/>
                    </a:lnTo>
                    <a:lnTo>
                      <a:pt x="32" y="620"/>
                    </a:lnTo>
                    <a:lnTo>
                      <a:pt x="42" y="633"/>
                    </a:lnTo>
                    <a:lnTo>
                      <a:pt x="51" y="644"/>
                    </a:lnTo>
                    <a:lnTo>
                      <a:pt x="63" y="655"/>
                    </a:lnTo>
                    <a:lnTo>
                      <a:pt x="75" y="663"/>
                    </a:lnTo>
                    <a:lnTo>
                      <a:pt x="87" y="671"/>
                    </a:lnTo>
                    <a:lnTo>
                      <a:pt x="101" y="676"/>
                    </a:lnTo>
                    <a:lnTo>
                      <a:pt x="114" y="681"/>
                    </a:lnTo>
                    <a:lnTo>
                      <a:pt x="129" y="684"/>
                    </a:lnTo>
                    <a:lnTo>
                      <a:pt x="144" y="685"/>
                    </a:lnTo>
                    <a:lnTo>
                      <a:pt x="151" y="685"/>
                    </a:lnTo>
                    <a:lnTo>
                      <a:pt x="158" y="686"/>
                    </a:lnTo>
                    <a:lnTo>
                      <a:pt x="165" y="688"/>
                    </a:lnTo>
                    <a:lnTo>
                      <a:pt x="172" y="690"/>
                    </a:lnTo>
                    <a:lnTo>
                      <a:pt x="178" y="694"/>
                    </a:lnTo>
                    <a:lnTo>
                      <a:pt x="184" y="697"/>
                    </a:lnTo>
                    <a:lnTo>
                      <a:pt x="190" y="701"/>
                    </a:lnTo>
                    <a:lnTo>
                      <a:pt x="195" y="706"/>
                    </a:lnTo>
                    <a:lnTo>
                      <a:pt x="199" y="711"/>
                    </a:lnTo>
                    <a:lnTo>
                      <a:pt x="204" y="716"/>
                    </a:lnTo>
                    <a:lnTo>
                      <a:pt x="207" y="723"/>
                    </a:lnTo>
                    <a:lnTo>
                      <a:pt x="210" y="729"/>
                    </a:lnTo>
                    <a:lnTo>
                      <a:pt x="212" y="736"/>
                    </a:lnTo>
                    <a:lnTo>
                      <a:pt x="215" y="742"/>
                    </a:lnTo>
                    <a:lnTo>
                      <a:pt x="216" y="750"/>
                    </a:lnTo>
                    <a:lnTo>
                      <a:pt x="216" y="756"/>
                    </a:lnTo>
                    <a:lnTo>
                      <a:pt x="216" y="1080"/>
                    </a:lnTo>
                    <a:lnTo>
                      <a:pt x="216" y="1088"/>
                    </a:lnTo>
                    <a:lnTo>
                      <a:pt x="218" y="1095"/>
                    </a:lnTo>
                    <a:lnTo>
                      <a:pt x="219" y="1102"/>
                    </a:lnTo>
                    <a:lnTo>
                      <a:pt x="221" y="1108"/>
                    </a:lnTo>
                    <a:lnTo>
                      <a:pt x="224" y="1115"/>
                    </a:lnTo>
                    <a:lnTo>
                      <a:pt x="229" y="1121"/>
                    </a:lnTo>
                    <a:lnTo>
                      <a:pt x="232" y="1127"/>
                    </a:lnTo>
                    <a:lnTo>
                      <a:pt x="237" y="1132"/>
                    </a:lnTo>
                    <a:lnTo>
                      <a:pt x="242" y="1136"/>
                    </a:lnTo>
                    <a:lnTo>
                      <a:pt x="248" y="1141"/>
                    </a:lnTo>
                    <a:lnTo>
                      <a:pt x="253" y="1144"/>
                    </a:lnTo>
                    <a:lnTo>
                      <a:pt x="260" y="1147"/>
                    </a:lnTo>
                    <a:lnTo>
                      <a:pt x="266" y="1149"/>
                    </a:lnTo>
                    <a:lnTo>
                      <a:pt x="273" y="1152"/>
                    </a:lnTo>
                    <a:lnTo>
                      <a:pt x="280" y="1153"/>
                    </a:lnTo>
                    <a:lnTo>
                      <a:pt x="288" y="1153"/>
                    </a:lnTo>
                    <a:lnTo>
                      <a:pt x="432" y="1153"/>
                    </a:lnTo>
                    <a:lnTo>
                      <a:pt x="439" y="1153"/>
                    </a:lnTo>
                    <a:lnTo>
                      <a:pt x="447" y="1152"/>
                    </a:lnTo>
                    <a:lnTo>
                      <a:pt x="453" y="1149"/>
                    </a:lnTo>
                    <a:lnTo>
                      <a:pt x="460" y="1147"/>
                    </a:lnTo>
                    <a:lnTo>
                      <a:pt x="466" y="1144"/>
                    </a:lnTo>
                    <a:lnTo>
                      <a:pt x="472" y="1141"/>
                    </a:lnTo>
                    <a:lnTo>
                      <a:pt x="478" y="1136"/>
                    </a:lnTo>
                    <a:lnTo>
                      <a:pt x="482" y="1132"/>
                    </a:lnTo>
                    <a:lnTo>
                      <a:pt x="488" y="1127"/>
                    </a:lnTo>
                    <a:lnTo>
                      <a:pt x="491" y="1121"/>
                    </a:lnTo>
                    <a:lnTo>
                      <a:pt x="495" y="1115"/>
                    </a:lnTo>
                    <a:lnTo>
                      <a:pt x="499" y="1108"/>
                    </a:lnTo>
                    <a:lnTo>
                      <a:pt x="501" y="1102"/>
                    </a:lnTo>
                    <a:lnTo>
                      <a:pt x="502" y="1095"/>
                    </a:lnTo>
                    <a:lnTo>
                      <a:pt x="503" y="1088"/>
                    </a:lnTo>
                    <a:lnTo>
                      <a:pt x="504" y="1080"/>
                    </a:lnTo>
                    <a:lnTo>
                      <a:pt x="504" y="1045"/>
                    </a:lnTo>
                    <a:lnTo>
                      <a:pt x="503" y="1038"/>
                    </a:lnTo>
                    <a:lnTo>
                      <a:pt x="502" y="1032"/>
                    </a:lnTo>
                    <a:lnTo>
                      <a:pt x="501" y="1026"/>
                    </a:lnTo>
                    <a:lnTo>
                      <a:pt x="499" y="1021"/>
                    </a:lnTo>
                    <a:lnTo>
                      <a:pt x="492" y="1011"/>
                    </a:lnTo>
                    <a:lnTo>
                      <a:pt x="486" y="1003"/>
                    </a:lnTo>
                    <a:lnTo>
                      <a:pt x="479" y="995"/>
                    </a:lnTo>
                    <a:lnTo>
                      <a:pt x="474" y="987"/>
                    </a:lnTo>
                    <a:lnTo>
                      <a:pt x="472" y="984"/>
                    </a:lnTo>
                    <a:lnTo>
                      <a:pt x="469" y="980"/>
                    </a:lnTo>
                    <a:lnTo>
                      <a:pt x="468" y="977"/>
                    </a:lnTo>
                    <a:lnTo>
                      <a:pt x="467" y="972"/>
                    </a:lnTo>
                    <a:lnTo>
                      <a:pt x="467" y="721"/>
                    </a:lnTo>
                    <a:lnTo>
                      <a:pt x="468" y="720"/>
                    </a:lnTo>
                    <a:lnTo>
                      <a:pt x="468" y="718"/>
                    </a:lnTo>
                    <a:lnTo>
                      <a:pt x="469" y="711"/>
                    </a:lnTo>
                    <a:lnTo>
                      <a:pt x="473" y="704"/>
                    </a:lnTo>
                    <a:lnTo>
                      <a:pt x="474" y="702"/>
                    </a:lnTo>
                    <a:lnTo>
                      <a:pt x="475" y="701"/>
                    </a:lnTo>
                    <a:lnTo>
                      <a:pt x="479" y="696"/>
                    </a:lnTo>
                    <a:lnTo>
                      <a:pt x="486" y="690"/>
                    </a:lnTo>
                    <a:lnTo>
                      <a:pt x="486" y="690"/>
                    </a:lnTo>
                    <a:lnTo>
                      <a:pt x="486" y="690"/>
                    </a:lnTo>
                    <a:lnTo>
                      <a:pt x="487" y="690"/>
                    </a:lnTo>
                    <a:lnTo>
                      <a:pt x="487" y="690"/>
                    </a:lnTo>
                    <a:lnTo>
                      <a:pt x="491" y="688"/>
                    </a:lnTo>
                    <a:lnTo>
                      <a:pt x="496" y="687"/>
                    </a:lnTo>
                    <a:lnTo>
                      <a:pt x="513" y="689"/>
                    </a:lnTo>
                    <a:lnTo>
                      <a:pt x="530" y="694"/>
                    </a:lnTo>
                    <a:lnTo>
                      <a:pt x="546" y="699"/>
                    </a:lnTo>
                    <a:lnTo>
                      <a:pt x="562" y="706"/>
                    </a:lnTo>
                    <a:lnTo>
                      <a:pt x="579" y="714"/>
                    </a:lnTo>
                    <a:lnTo>
                      <a:pt x="594" y="724"/>
                    </a:lnTo>
                    <a:lnTo>
                      <a:pt x="609" y="734"/>
                    </a:lnTo>
                    <a:lnTo>
                      <a:pt x="624" y="745"/>
                    </a:lnTo>
                    <a:lnTo>
                      <a:pt x="638" y="760"/>
                    </a:lnTo>
                    <a:lnTo>
                      <a:pt x="652" y="774"/>
                    </a:lnTo>
                    <a:lnTo>
                      <a:pt x="666" y="789"/>
                    </a:lnTo>
                    <a:lnTo>
                      <a:pt x="679" y="805"/>
                    </a:lnTo>
                    <a:lnTo>
                      <a:pt x="691" y="822"/>
                    </a:lnTo>
                    <a:lnTo>
                      <a:pt x="703" y="841"/>
                    </a:lnTo>
                    <a:lnTo>
                      <a:pt x="715" y="860"/>
                    </a:lnTo>
                    <a:lnTo>
                      <a:pt x="725" y="880"/>
                    </a:lnTo>
                    <a:lnTo>
                      <a:pt x="726" y="880"/>
                    </a:lnTo>
                    <a:lnTo>
                      <a:pt x="734" y="895"/>
                    </a:lnTo>
                    <a:lnTo>
                      <a:pt x="743" y="909"/>
                    </a:lnTo>
                    <a:lnTo>
                      <a:pt x="751" y="920"/>
                    </a:lnTo>
                    <a:lnTo>
                      <a:pt x="761" y="933"/>
                    </a:lnTo>
                    <a:lnTo>
                      <a:pt x="771" y="944"/>
                    </a:lnTo>
                    <a:lnTo>
                      <a:pt x="780" y="955"/>
                    </a:lnTo>
                    <a:lnTo>
                      <a:pt x="790" y="965"/>
                    </a:lnTo>
                    <a:lnTo>
                      <a:pt x="801" y="973"/>
                    </a:lnTo>
                    <a:lnTo>
                      <a:pt x="812" y="982"/>
                    </a:lnTo>
                    <a:lnTo>
                      <a:pt x="824" y="988"/>
                    </a:lnTo>
                    <a:lnTo>
                      <a:pt x="836" y="995"/>
                    </a:lnTo>
                    <a:lnTo>
                      <a:pt x="847" y="999"/>
                    </a:lnTo>
                    <a:lnTo>
                      <a:pt x="860" y="1004"/>
                    </a:lnTo>
                    <a:lnTo>
                      <a:pt x="873" y="1007"/>
                    </a:lnTo>
                    <a:lnTo>
                      <a:pt x="886" y="1008"/>
                    </a:lnTo>
                    <a:lnTo>
                      <a:pt x="900" y="1009"/>
                    </a:lnTo>
                    <a:lnTo>
                      <a:pt x="915" y="1008"/>
                    </a:lnTo>
                    <a:lnTo>
                      <a:pt x="931" y="1006"/>
                    </a:lnTo>
                    <a:lnTo>
                      <a:pt x="945" y="1003"/>
                    </a:lnTo>
                    <a:lnTo>
                      <a:pt x="959" y="997"/>
                    </a:lnTo>
                    <a:lnTo>
                      <a:pt x="972" y="992"/>
                    </a:lnTo>
                    <a:lnTo>
                      <a:pt x="985" y="984"/>
                    </a:lnTo>
                    <a:lnTo>
                      <a:pt x="998" y="976"/>
                    </a:lnTo>
                    <a:lnTo>
                      <a:pt x="1009" y="965"/>
                    </a:lnTo>
                    <a:lnTo>
                      <a:pt x="1020" y="954"/>
                    </a:lnTo>
                    <a:lnTo>
                      <a:pt x="1032" y="942"/>
                    </a:lnTo>
                    <a:lnTo>
                      <a:pt x="1042" y="929"/>
                    </a:lnTo>
                    <a:lnTo>
                      <a:pt x="1053" y="915"/>
                    </a:lnTo>
                    <a:lnTo>
                      <a:pt x="1062" y="900"/>
                    </a:lnTo>
                    <a:lnTo>
                      <a:pt x="1071" y="885"/>
                    </a:lnTo>
                    <a:lnTo>
                      <a:pt x="1080" y="869"/>
                    </a:lnTo>
                    <a:lnTo>
                      <a:pt x="1088" y="850"/>
                    </a:lnTo>
                    <a:lnTo>
                      <a:pt x="1096" y="833"/>
                    </a:lnTo>
                    <a:lnTo>
                      <a:pt x="1103" y="814"/>
                    </a:lnTo>
                    <a:lnTo>
                      <a:pt x="1110" y="794"/>
                    </a:lnTo>
                    <a:lnTo>
                      <a:pt x="1116" y="775"/>
                    </a:lnTo>
                    <a:lnTo>
                      <a:pt x="1122" y="754"/>
                    </a:lnTo>
                    <a:lnTo>
                      <a:pt x="1127" y="733"/>
                    </a:lnTo>
                    <a:lnTo>
                      <a:pt x="1131" y="711"/>
                    </a:lnTo>
                    <a:lnTo>
                      <a:pt x="1136" y="689"/>
                    </a:lnTo>
                    <a:lnTo>
                      <a:pt x="1143" y="644"/>
                    </a:lnTo>
                    <a:lnTo>
                      <a:pt x="1148" y="599"/>
                    </a:lnTo>
                    <a:lnTo>
                      <a:pt x="1151" y="552"/>
                    </a:lnTo>
                    <a:lnTo>
                      <a:pt x="1152" y="505"/>
                    </a:lnTo>
                    <a:lnTo>
                      <a:pt x="1151" y="458"/>
                    </a:lnTo>
                    <a:lnTo>
                      <a:pt x="1148" y="411"/>
                    </a:lnTo>
                    <a:lnTo>
                      <a:pt x="1143" y="365"/>
                    </a:lnTo>
                    <a:lnTo>
                      <a:pt x="1136" y="320"/>
                    </a:lnTo>
                    <a:lnTo>
                      <a:pt x="1131" y="298"/>
                    </a:lnTo>
                    <a:lnTo>
                      <a:pt x="1127" y="277"/>
                    </a:lnTo>
                    <a:lnTo>
                      <a:pt x="1122" y="256"/>
                    </a:lnTo>
                    <a:lnTo>
                      <a:pt x="1116" y="236"/>
                    </a:lnTo>
                    <a:lnTo>
                      <a:pt x="1110" y="215"/>
                    </a:lnTo>
                    <a:lnTo>
                      <a:pt x="1103" y="196"/>
                    </a:lnTo>
                    <a:lnTo>
                      <a:pt x="1096" y="177"/>
                    </a:lnTo>
                    <a:lnTo>
                      <a:pt x="1088" y="159"/>
                    </a:lnTo>
                    <a:lnTo>
                      <a:pt x="1080" y="142"/>
                    </a:lnTo>
                    <a:lnTo>
                      <a:pt x="1071" y="124"/>
                    </a:lnTo>
                    <a:lnTo>
                      <a:pt x="1062" y="109"/>
                    </a:lnTo>
                    <a:lnTo>
                      <a:pt x="1053" y="94"/>
                    </a:lnTo>
                    <a:lnTo>
                      <a:pt x="1042" y="80"/>
                    </a:lnTo>
                    <a:lnTo>
                      <a:pt x="1032" y="67"/>
                    </a:lnTo>
                    <a:lnTo>
                      <a:pt x="1020" y="55"/>
                    </a:lnTo>
                    <a:lnTo>
                      <a:pt x="1009" y="45"/>
                    </a:lnTo>
                    <a:lnTo>
                      <a:pt x="998" y="35"/>
                    </a:lnTo>
                    <a:lnTo>
                      <a:pt x="985" y="26"/>
                    </a:lnTo>
                    <a:lnTo>
                      <a:pt x="972" y="19"/>
                    </a:lnTo>
                    <a:lnTo>
                      <a:pt x="959" y="12"/>
                    </a:lnTo>
                    <a:lnTo>
                      <a:pt x="945" y="7"/>
                    </a:lnTo>
                    <a:lnTo>
                      <a:pt x="931" y="4"/>
                    </a:lnTo>
                    <a:lnTo>
                      <a:pt x="915" y="1"/>
                    </a:lnTo>
                    <a:lnTo>
                      <a:pt x="900" y="0"/>
                    </a:lnTo>
                    <a:close/>
                  </a:path>
                </a:pathLst>
              </a:custGeom>
              <a:solidFill>
                <a:schemeClr val="accent4"/>
              </a:solidFill>
              <a:ln>
                <a:noFill/>
              </a:ln>
            </p:spPr>
            <p:txBody>
              <a:bodyPr anchor="ctr"/>
              <a:lstStyle/>
              <a:p>
                <a:pPr algn="ctr"/>
                <a:endParaRPr/>
              </a:p>
            </p:txBody>
          </p:sp>
          <p:grpSp>
            <p:nvGrpSpPr>
              <p:cNvPr id="21" name="Group 50"/>
              <p:cNvGrpSpPr/>
              <p:nvPr/>
            </p:nvGrpSpPr>
            <p:grpSpPr>
              <a:xfrm>
                <a:off x="5963448" y="2423090"/>
                <a:ext cx="170196" cy="127647"/>
                <a:chOff x="905668" y="3725465"/>
                <a:chExt cx="457200" cy="342900"/>
              </a:xfrm>
              <a:solidFill>
                <a:schemeClr val="accent5"/>
              </a:solidFill>
            </p:grpSpPr>
            <p:sp>
              <p:nvSpPr>
                <p:cNvPr id="38" name="Freeform: Shape 51"/>
                <p:cNvSpPr/>
                <p:nvPr/>
              </p:nvSpPr>
              <p:spPr bwMode="auto">
                <a:xfrm>
                  <a:off x="905668" y="3725465"/>
                  <a:ext cx="457200" cy="342900"/>
                </a:xfrm>
                <a:custGeom>
                  <a:avLst/>
                  <a:gdLst>
                    <a:gd name="T0" fmla="*/ 883 w 1152"/>
                    <a:gd name="T1" fmla="*/ 766 h 864"/>
                    <a:gd name="T2" fmla="*/ 863 w 1152"/>
                    <a:gd name="T3" fmla="*/ 783 h 864"/>
                    <a:gd name="T4" fmla="*/ 837 w 1152"/>
                    <a:gd name="T5" fmla="*/ 792 h 864"/>
                    <a:gd name="T6" fmla="*/ 137 w 1152"/>
                    <a:gd name="T7" fmla="*/ 792 h 864"/>
                    <a:gd name="T8" fmla="*/ 116 w 1152"/>
                    <a:gd name="T9" fmla="*/ 786 h 864"/>
                    <a:gd name="T10" fmla="*/ 98 w 1152"/>
                    <a:gd name="T11" fmla="*/ 775 h 864"/>
                    <a:gd name="T12" fmla="*/ 84 w 1152"/>
                    <a:gd name="T13" fmla="*/ 760 h 864"/>
                    <a:gd name="T14" fmla="*/ 76 w 1152"/>
                    <a:gd name="T15" fmla="*/ 741 h 864"/>
                    <a:gd name="T16" fmla="*/ 72 w 1152"/>
                    <a:gd name="T17" fmla="*/ 720 h 864"/>
                    <a:gd name="T18" fmla="*/ 73 w 1152"/>
                    <a:gd name="T19" fmla="*/ 130 h 864"/>
                    <a:gd name="T20" fmla="*/ 81 w 1152"/>
                    <a:gd name="T21" fmla="*/ 109 h 864"/>
                    <a:gd name="T22" fmla="*/ 93 w 1152"/>
                    <a:gd name="T23" fmla="*/ 93 h 864"/>
                    <a:gd name="T24" fmla="*/ 110 w 1152"/>
                    <a:gd name="T25" fmla="*/ 81 h 864"/>
                    <a:gd name="T26" fmla="*/ 130 w 1152"/>
                    <a:gd name="T27" fmla="*/ 73 h 864"/>
                    <a:gd name="T28" fmla="*/ 828 w 1152"/>
                    <a:gd name="T29" fmla="*/ 72 h 864"/>
                    <a:gd name="T30" fmla="*/ 854 w 1152"/>
                    <a:gd name="T31" fmla="*/ 77 h 864"/>
                    <a:gd name="T32" fmla="*/ 877 w 1152"/>
                    <a:gd name="T33" fmla="*/ 92 h 864"/>
                    <a:gd name="T34" fmla="*/ 1069 w 1152"/>
                    <a:gd name="T35" fmla="*/ 394 h 864"/>
                    <a:gd name="T36" fmla="*/ 1079 w 1152"/>
                    <a:gd name="T37" fmla="*/ 422 h 864"/>
                    <a:gd name="T38" fmla="*/ 1077 w 1152"/>
                    <a:gd name="T39" fmla="*/ 451 h 864"/>
                    <a:gd name="T40" fmla="*/ 1069 w 1152"/>
                    <a:gd name="T41" fmla="*/ 470 h 864"/>
                    <a:gd name="T42" fmla="*/ 945 w 1152"/>
                    <a:gd name="T43" fmla="*/ 59 h 864"/>
                    <a:gd name="T44" fmla="*/ 927 w 1152"/>
                    <a:gd name="T45" fmla="*/ 39 h 864"/>
                    <a:gd name="T46" fmla="*/ 905 w 1152"/>
                    <a:gd name="T47" fmla="*/ 23 h 864"/>
                    <a:gd name="T48" fmla="*/ 881 w 1152"/>
                    <a:gd name="T49" fmla="*/ 10 h 864"/>
                    <a:gd name="T50" fmla="*/ 855 w 1152"/>
                    <a:gd name="T51" fmla="*/ 2 h 864"/>
                    <a:gd name="T52" fmla="*/ 828 w 1152"/>
                    <a:gd name="T53" fmla="*/ 0 h 864"/>
                    <a:gd name="T54" fmla="*/ 114 w 1152"/>
                    <a:gd name="T55" fmla="*/ 3 h 864"/>
                    <a:gd name="T56" fmla="*/ 76 w 1152"/>
                    <a:gd name="T57" fmla="*/ 17 h 864"/>
                    <a:gd name="T58" fmla="*/ 42 w 1152"/>
                    <a:gd name="T59" fmla="*/ 42 h 864"/>
                    <a:gd name="T60" fmla="*/ 17 w 1152"/>
                    <a:gd name="T61" fmla="*/ 76 h 864"/>
                    <a:gd name="T62" fmla="*/ 3 w 1152"/>
                    <a:gd name="T63" fmla="*/ 114 h 864"/>
                    <a:gd name="T64" fmla="*/ 0 w 1152"/>
                    <a:gd name="T65" fmla="*/ 720 h 864"/>
                    <a:gd name="T66" fmla="*/ 6 w 1152"/>
                    <a:gd name="T67" fmla="*/ 762 h 864"/>
                    <a:gd name="T68" fmla="*/ 25 w 1152"/>
                    <a:gd name="T69" fmla="*/ 800 h 864"/>
                    <a:gd name="T70" fmla="*/ 53 w 1152"/>
                    <a:gd name="T71" fmla="*/ 831 h 864"/>
                    <a:gd name="T72" fmla="*/ 87 w 1152"/>
                    <a:gd name="T73" fmla="*/ 852 h 864"/>
                    <a:gd name="T74" fmla="*/ 130 w 1152"/>
                    <a:gd name="T75" fmla="*/ 863 h 864"/>
                    <a:gd name="T76" fmla="*/ 837 w 1152"/>
                    <a:gd name="T77" fmla="*/ 864 h 864"/>
                    <a:gd name="T78" fmla="*/ 864 w 1152"/>
                    <a:gd name="T79" fmla="*/ 860 h 864"/>
                    <a:gd name="T80" fmla="*/ 890 w 1152"/>
                    <a:gd name="T81" fmla="*/ 850 h 864"/>
                    <a:gd name="T82" fmla="*/ 913 w 1152"/>
                    <a:gd name="T83" fmla="*/ 836 h 864"/>
                    <a:gd name="T84" fmla="*/ 933 w 1152"/>
                    <a:gd name="T85" fmla="*/ 819 h 864"/>
                    <a:gd name="T86" fmla="*/ 950 w 1152"/>
                    <a:gd name="T87" fmla="*/ 796 h 864"/>
                    <a:gd name="T88" fmla="*/ 1139 w 1152"/>
                    <a:gd name="T89" fmla="*/ 490 h 864"/>
                    <a:gd name="T90" fmla="*/ 1149 w 1152"/>
                    <a:gd name="T91" fmla="*/ 461 h 864"/>
                    <a:gd name="T92" fmla="*/ 1152 w 1152"/>
                    <a:gd name="T93" fmla="*/ 432 h 864"/>
                    <a:gd name="T94" fmla="*/ 1149 w 1152"/>
                    <a:gd name="T95" fmla="*/ 402 h 864"/>
                    <a:gd name="T96" fmla="*/ 1139 w 1152"/>
                    <a:gd name="T97" fmla="*/ 37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52" h="864">
                      <a:moveTo>
                        <a:pt x="1069" y="470"/>
                      </a:moveTo>
                      <a:lnTo>
                        <a:pt x="889" y="758"/>
                      </a:lnTo>
                      <a:lnTo>
                        <a:pt x="883" y="766"/>
                      </a:lnTo>
                      <a:lnTo>
                        <a:pt x="877" y="772"/>
                      </a:lnTo>
                      <a:lnTo>
                        <a:pt x="871" y="778"/>
                      </a:lnTo>
                      <a:lnTo>
                        <a:pt x="863" y="783"/>
                      </a:lnTo>
                      <a:lnTo>
                        <a:pt x="854" y="787"/>
                      </a:lnTo>
                      <a:lnTo>
                        <a:pt x="847" y="789"/>
                      </a:lnTo>
                      <a:lnTo>
                        <a:pt x="837" y="792"/>
                      </a:lnTo>
                      <a:lnTo>
                        <a:pt x="828" y="792"/>
                      </a:lnTo>
                      <a:lnTo>
                        <a:pt x="144" y="792"/>
                      </a:lnTo>
                      <a:lnTo>
                        <a:pt x="137" y="792"/>
                      </a:lnTo>
                      <a:lnTo>
                        <a:pt x="130" y="791"/>
                      </a:lnTo>
                      <a:lnTo>
                        <a:pt x="123" y="788"/>
                      </a:lnTo>
                      <a:lnTo>
                        <a:pt x="116" y="786"/>
                      </a:lnTo>
                      <a:lnTo>
                        <a:pt x="110" y="783"/>
                      </a:lnTo>
                      <a:lnTo>
                        <a:pt x="104" y="780"/>
                      </a:lnTo>
                      <a:lnTo>
                        <a:pt x="98" y="775"/>
                      </a:lnTo>
                      <a:lnTo>
                        <a:pt x="93" y="771"/>
                      </a:lnTo>
                      <a:lnTo>
                        <a:pt x="89" y="766"/>
                      </a:lnTo>
                      <a:lnTo>
                        <a:pt x="84" y="760"/>
                      </a:lnTo>
                      <a:lnTo>
                        <a:pt x="81" y="754"/>
                      </a:lnTo>
                      <a:lnTo>
                        <a:pt x="78" y="748"/>
                      </a:lnTo>
                      <a:lnTo>
                        <a:pt x="76" y="741"/>
                      </a:lnTo>
                      <a:lnTo>
                        <a:pt x="73" y="734"/>
                      </a:lnTo>
                      <a:lnTo>
                        <a:pt x="72" y="727"/>
                      </a:lnTo>
                      <a:lnTo>
                        <a:pt x="72" y="720"/>
                      </a:lnTo>
                      <a:lnTo>
                        <a:pt x="72" y="144"/>
                      </a:lnTo>
                      <a:lnTo>
                        <a:pt x="72" y="136"/>
                      </a:lnTo>
                      <a:lnTo>
                        <a:pt x="73" y="130"/>
                      </a:lnTo>
                      <a:lnTo>
                        <a:pt x="76" y="122"/>
                      </a:lnTo>
                      <a:lnTo>
                        <a:pt x="78" y="116"/>
                      </a:lnTo>
                      <a:lnTo>
                        <a:pt x="81" y="109"/>
                      </a:lnTo>
                      <a:lnTo>
                        <a:pt x="84" y="104"/>
                      </a:lnTo>
                      <a:lnTo>
                        <a:pt x="89" y="98"/>
                      </a:lnTo>
                      <a:lnTo>
                        <a:pt x="93" y="93"/>
                      </a:lnTo>
                      <a:lnTo>
                        <a:pt x="98" y="89"/>
                      </a:lnTo>
                      <a:lnTo>
                        <a:pt x="104" y="84"/>
                      </a:lnTo>
                      <a:lnTo>
                        <a:pt x="110" y="81"/>
                      </a:lnTo>
                      <a:lnTo>
                        <a:pt x="116" y="78"/>
                      </a:lnTo>
                      <a:lnTo>
                        <a:pt x="123" y="76"/>
                      </a:lnTo>
                      <a:lnTo>
                        <a:pt x="130" y="73"/>
                      </a:lnTo>
                      <a:lnTo>
                        <a:pt x="137" y="72"/>
                      </a:lnTo>
                      <a:lnTo>
                        <a:pt x="144" y="72"/>
                      </a:lnTo>
                      <a:lnTo>
                        <a:pt x="828" y="72"/>
                      </a:lnTo>
                      <a:lnTo>
                        <a:pt x="837" y="72"/>
                      </a:lnTo>
                      <a:lnTo>
                        <a:pt x="847" y="75"/>
                      </a:lnTo>
                      <a:lnTo>
                        <a:pt x="854" y="77"/>
                      </a:lnTo>
                      <a:lnTo>
                        <a:pt x="863" y="81"/>
                      </a:lnTo>
                      <a:lnTo>
                        <a:pt x="871" y="85"/>
                      </a:lnTo>
                      <a:lnTo>
                        <a:pt x="877" y="92"/>
                      </a:lnTo>
                      <a:lnTo>
                        <a:pt x="883" y="98"/>
                      </a:lnTo>
                      <a:lnTo>
                        <a:pt x="889" y="106"/>
                      </a:lnTo>
                      <a:lnTo>
                        <a:pt x="1069" y="394"/>
                      </a:lnTo>
                      <a:lnTo>
                        <a:pt x="1074" y="403"/>
                      </a:lnTo>
                      <a:lnTo>
                        <a:pt x="1077" y="413"/>
                      </a:lnTo>
                      <a:lnTo>
                        <a:pt x="1079" y="422"/>
                      </a:lnTo>
                      <a:lnTo>
                        <a:pt x="1080" y="432"/>
                      </a:lnTo>
                      <a:lnTo>
                        <a:pt x="1079" y="442"/>
                      </a:lnTo>
                      <a:lnTo>
                        <a:pt x="1077" y="451"/>
                      </a:lnTo>
                      <a:lnTo>
                        <a:pt x="1074" y="461"/>
                      </a:lnTo>
                      <a:lnTo>
                        <a:pt x="1069" y="470"/>
                      </a:lnTo>
                      <a:lnTo>
                        <a:pt x="1069" y="470"/>
                      </a:lnTo>
                      <a:close/>
                      <a:moveTo>
                        <a:pt x="1130" y="355"/>
                      </a:moveTo>
                      <a:lnTo>
                        <a:pt x="950" y="68"/>
                      </a:lnTo>
                      <a:lnTo>
                        <a:pt x="945" y="59"/>
                      </a:lnTo>
                      <a:lnTo>
                        <a:pt x="940" y="53"/>
                      </a:lnTo>
                      <a:lnTo>
                        <a:pt x="933" y="45"/>
                      </a:lnTo>
                      <a:lnTo>
                        <a:pt x="927" y="39"/>
                      </a:lnTo>
                      <a:lnTo>
                        <a:pt x="920" y="33"/>
                      </a:lnTo>
                      <a:lnTo>
                        <a:pt x="913" y="28"/>
                      </a:lnTo>
                      <a:lnTo>
                        <a:pt x="905" y="23"/>
                      </a:lnTo>
                      <a:lnTo>
                        <a:pt x="898" y="18"/>
                      </a:lnTo>
                      <a:lnTo>
                        <a:pt x="890" y="14"/>
                      </a:lnTo>
                      <a:lnTo>
                        <a:pt x="881" y="10"/>
                      </a:lnTo>
                      <a:lnTo>
                        <a:pt x="873" y="8"/>
                      </a:lnTo>
                      <a:lnTo>
                        <a:pt x="864" y="4"/>
                      </a:lnTo>
                      <a:lnTo>
                        <a:pt x="855" y="2"/>
                      </a:lnTo>
                      <a:lnTo>
                        <a:pt x="847" y="1"/>
                      </a:lnTo>
                      <a:lnTo>
                        <a:pt x="837" y="0"/>
                      </a:lnTo>
                      <a:lnTo>
                        <a:pt x="828" y="0"/>
                      </a:lnTo>
                      <a:lnTo>
                        <a:pt x="144" y="0"/>
                      </a:lnTo>
                      <a:lnTo>
                        <a:pt x="130" y="1"/>
                      </a:lnTo>
                      <a:lnTo>
                        <a:pt x="114" y="3"/>
                      </a:lnTo>
                      <a:lnTo>
                        <a:pt x="102" y="6"/>
                      </a:lnTo>
                      <a:lnTo>
                        <a:pt x="87" y="11"/>
                      </a:lnTo>
                      <a:lnTo>
                        <a:pt x="76" y="17"/>
                      </a:lnTo>
                      <a:lnTo>
                        <a:pt x="64" y="25"/>
                      </a:lnTo>
                      <a:lnTo>
                        <a:pt x="53" y="32"/>
                      </a:lnTo>
                      <a:lnTo>
                        <a:pt x="42" y="42"/>
                      </a:lnTo>
                      <a:lnTo>
                        <a:pt x="32" y="52"/>
                      </a:lnTo>
                      <a:lnTo>
                        <a:pt x="25" y="64"/>
                      </a:lnTo>
                      <a:lnTo>
                        <a:pt x="17" y="76"/>
                      </a:lnTo>
                      <a:lnTo>
                        <a:pt x="11" y="87"/>
                      </a:lnTo>
                      <a:lnTo>
                        <a:pt x="6" y="102"/>
                      </a:lnTo>
                      <a:lnTo>
                        <a:pt x="3" y="114"/>
                      </a:lnTo>
                      <a:lnTo>
                        <a:pt x="1" y="130"/>
                      </a:lnTo>
                      <a:lnTo>
                        <a:pt x="0" y="144"/>
                      </a:lnTo>
                      <a:lnTo>
                        <a:pt x="0" y="720"/>
                      </a:lnTo>
                      <a:lnTo>
                        <a:pt x="1" y="734"/>
                      </a:lnTo>
                      <a:lnTo>
                        <a:pt x="3" y="748"/>
                      </a:lnTo>
                      <a:lnTo>
                        <a:pt x="6" y="762"/>
                      </a:lnTo>
                      <a:lnTo>
                        <a:pt x="11" y="775"/>
                      </a:lnTo>
                      <a:lnTo>
                        <a:pt x="17" y="788"/>
                      </a:lnTo>
                      <a:lnTo>
                        <a:pt x="25" y="800"/>
                      </a:lnTo>
                      <a:lnTo>
                        <a:pt x="32" y="811"/>
                      </a:lnTo>
                      <a:lnTo>
                        <a:pt x="42" y="822"/>
                      </a:lnTo>
                      <a:lnTo>
                        <a:pt x="53" y="831"/>
                      </a:lnTo>
                      <a:lnTo>
                        <a:pt x="64" y="839"/>
                      </a:lnTo>
                      <a:lnTo>
                        <a:pt x="76" y="847"/>
                      </a:lnTo>
                      <a:lnTo>
                        <a:pt x="87" y="852"/>
                      </a:lnTo>
                      <a:lnTo>
                        <a:pt x="102" y="858"/>
                      </a:lnTo>
                      <a:lnTo>
                        <a:pt x="114" y="861"/>
                      </a:lnTo>
                      <a:lnTo>
                        <a:pt x="130" y="863"/>
                      </a:lnTo>
                      <a:lnTo>
                        <a:pt x="144" y="864"/>
                      </a:lnTo>
                      <a:lnTo>
                        <a:pt x="828" y="864"/>
                      </a:lnTo>
                      <a:lnTo>
                        <a:pt x="837" y="864"/>
                      </a:lnTo>
                      <a:lnTo>
                        <a:pt x="847" y="863"/>
                      </a:lnTo>
                      <a:lnTo>
                        <a:pt x="855" y="861"/>
                      </a:lnTo>
                      <a:lnTo>
                        <a:pt x="864" y="860"/>
                      </a:lnTo>
                      <a:lnTo>
                        <a:pt x="873" y="856"/>
                      </a:lnTo>
                      <a:lnTo>
                        <a:pt x="881" y="853"/>
                      </a:lnTo>
                      <a:lnTo>
                        <a:pt x="890" y="850"/>
                      </a:lnTo>
                      <a:lnTo>
                        <a:pt x="898" y="846"/>
                      </a:lnTo>
                      <a:lnTo>
                        <a:pt x="905" y="841"/>
                      </a:lnTo>
                      <a:lnTo>
                        <a:pt x="913" y="836"/>
                      </a:lnTo>
                      <a:lnTo>
                        <a:pt x="920" y="831"/>
                      </a:lnTo>
                      <a:lnTo>
                        <a:pt x="927" y="824"/>
                      </a:lnTo>
                      <a:lnTo>
                        <a:pt x="933" y="819"/>
                      </a:lnTo>
                      <a:lnTo>
                        <a:pt x="940" y="811"/>
                      </a:lnTo>
                      <a:lnTo>
                        <a:pt x="945" y="804"/>
                      </a:lnTo>
                      <a:lnTo>
                        <a:pt x="950" y="796"/>
                      </a:lnTo>
                      <a:lnTo>
                        <a:pt x="1130" y="509"/>
                      </a:lnTo>
                      <a:lnTo>
                        <a:pt x="1135" y="499"/>
                      </a:lnTo>
                      <a:lnTo>
                        <a:pt x="1139" y="490"/>
                      </a:lnTo>
                      <a:lnTo>
                        <a:pt x="1144" y="481"/>
                      </a:lnTo>
                      <a:lnTo>
                        <a:pt x="1147" y="471"/>
                      </a:lnTo>
                      <a:lnTo>
                        <a:pt x="1149" y="461"/>
                      </a:lnTo>
                      <a:lnTo>
                        <a:pt x="1150" y="451"/>
                      </a:lnTo>
                      <a:lnTo>
                        <a:pt x="1151" y="442"/>
                      </a:lnTo>
                      <a:lnTo>
                        <a:pt x="1152" y="432"/>
                      </a:lnTo>
                      <a:lnTo>
                        <a:pt x="1151" y="422"/>
                      </a:lnTo>
                      <a:lnTo>
                        <a:pt x="1150" y="413"/>
                      </a:lnTo>
                      <a:lnTo>
                        <a:pt x="1149" y="402"/>
                      </a:lnTo>
                      <a:lnTo>
                        <a:pt x="1147" y="392"/>
                      </a:lnTo>
                      <a:lnTo>
                        <a:pt x="1144" y="383"/>
                      </a:lnTo>
                      <a:lnTo>
                        <a:pt x="1139" y="374"/>
                      </a:lnTo>
                      <a:lnTo>
                        <a:pt x="1135" y="364"/>
                      </a:lnTo>
                      <a:lnTo>
                        <a:pt x="1130"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sp>
              <p:nvSpPr>
                <p:cNvPr id="39" name="Freeform: Shape 52"/>
                <p:cNvSpPr/>
                <p:nvPr/>
              </p:nvSpPr>
              <p:spPr bwMode="auto">
                <a:xfrm>
                  <a:off x="1191418" y="3854053"/>
                  <a:ext cx="85725" cy="85725"/>
                </a:xfrm>
                <a:custGeom>
                  <a:avLst/>
                  <a:gdLst>
                    <a:gd name="T0" fmla="*/ 93 w 216"/>
                    <a:gd name="T1" fmla="*/ 178 h 216"/>
                    <a:gd name="T2" fmla="*/ 74 w 216"/>
                    <a:gd name="T3" fmla="*/ 172 h 216"/>
                    <a:gd name="T4" fmla="*/ 58 w 216"/>
                    <a:gd name="T5" fmla="*/ 159 h 216"/>
                    <a:gd name="T6" fmla="*/ 45 w 216"/>
                    <a:gd name="T7" fmla="*/ 143 h 216"/>
                    <a:gd name="T8" fmla="*/ 37 w 216"/>
                    <a:gd name="T9" fmla="*/ 122 h 216"/>
                    <a:gd name="T10" fmla="*/ 36 w 216"/>
                    <a:gd name="T11" fmla="*/ 100 h 216"/>
                    <a:gd name="T12" fmla="*/ 41 w 216"/>
                    <a:gd name="T13" fmla="*/ 80 h 216"/>
                    <a:gd name="T14" fmla="*/ 52 w 216"/>
                    <a:gd name="T15" fmla="*/ 63 h 216"/>
                    <a:gd name="T16" fmla="*/ 67 w 216"/>
                    <a:gd name="T17" fmla="*/ 49 h 216"/>
                    <a:gd name="T18" fmla="*/ 87 w 216"/>
                    <a:gd name="T19" fmla="*/ 39 h 216"/>
                    <a:gd name="T20" fmla="*/ 108 w 216"/>
                    <a:gd name="T21" fmla="*/ 36 h 216"/>
                    <a:gd name="T22" fmla="*/ 129 w 216"/>
                    <a:gd name="T23" fmla="*/ 39 h 216"/>
                    <a:gd name="T24" fmla="*/ 148 w 216"/>
                    <a:gd name="T25" fmla="*/ 49 h 216"/>
                    <a:gd name="T26" fmla="*/ 163 w 216"/>
                    <a:gd name="T27" fmla="*/ 63 h 216"/>
                    <a:gd name="T28" fmla="*/ 174 w 216"/>
                    <a:gd name="T29" fmla="*/ 80 h 216"/>
                    <a:gd name="T30" fmla="*/ 180 w 216"/>
                    <a:gd name="T31" fmla="*/ 100 h 216"/>
                    <a:gd name="T32" fmla="*/ 179 w 216"/>
                    <a:gd name="T33" fmla="*/ 122 h 216"/>
                    <a:gd name="T34" fmla="*/ 171 w 216"/>
                    <a:gd name="T35" fmla="*/ 143 h 216"/>
                    <a:gd name="T36" fmla="*/ 159 w 216"/>
                    <a:gd name="T37" fmla="*/ 159 h 216"/>
                    <a:gd name="T38" fmla="*/ 142 w 216"/>
                    <a:gd name="T39" fmla="*/ 172 h 216"/>
                    <a:gd name="T40" fmla="*/ 122 w 216"/>
                    <a:gd name="T41" fmla="*/ 178 h 216"/>
                    <a:gd name="T42" fmla="*/ 108 w 216"/>
                    <a:gd name="T43" fmla="*/ 0 h 216"/>
                    <a:gd name="T44" fmla="*/ 76 w 216"/>
                    <a:gd name="T45" fmla="*/ 4 h 216"/>
                    <a:gd name="T46" fmla="*/ 48 w 216"/>
                    <a:gd name="T47" fmla="*/ 18 h 216"/>
                    <a:gd name="T48" fmla="*/ 24 w 216"/>
                    <a:gd name="T49" fmla="*/ 39 h 216"/>
                    <a:gd name="T50" fmla="*/ 8 w 216"/>
                    <a:gd name="T51" fmla="*/ 66 h 216"/>
                    <a:gd name="T52" fmla="*/ 0 w 216"/>
                    <a:gd name="T53" fmla="*/ 97 h 216"/>
                    <a:gd name="T54" fmla="*/ 3 w 216"/>
                    <a:gd name="T55" fmla="*/ 130 h 216"/>
                    <a:gd name="T56" fmla="*/ 13 w 216"/>
                    <a:gd name="T57" fmla="*/ 160 h 216"/>
                    <a:gd name="T58" fmla="*/ 32 w 216"/>
                    <a:gd name="T59" fmla="*/ 185 h 216"/>
                    <a:gd name="T60" fmla="*/ 57 w 216"/>
                    <a:gd name="T61" fmla="*/ 203 h 216"/>
                    <a:gd name="T62" fmla="*/ 86 w 216"/>
                    <a:gd name="T63" fmla="*/ 214 h 216"/>
                    <a:gd name="T64" fmla="*/ 119 w 216"/>
                    <a:gd name="T65" fmla="*/ 215 h 216"/>
                    <a:gd name="T66" fmla="*/ 151 w 216"/>
                    <a:gd name="T67" fmla="*/ 207 h 216"/>
                    <a:gd name="T68" fmla="*/ 176 w 216"/>
                    <a:gd name="T69" fmla="*/ 191 h 216"/>
                    <a:gd name="T70" fmla="*/ 198 w 216"/>
                    <a:gd name="T71" fmla="*/ 168 h 216"/>
                    <a:gd name="T72" fmla="*/ 211 w 216"/>
                    <a:gd name="T73" fmla="*/ 140 h 216"/>
                    <a:gd name="T74" fmla="*/ 216 w 216"/>
                    <a:gd name="T75" fmla="*/ 108 h 216"/>
                    <a:gd name="T76" fmla="*/ 211 w 216"/>
                    <a:gd name="T77" fmla="*/ 76 h 216"/>
                    <a:gd name="T78" fmla="*/ 198 w 216"/>
                    <a:gd name="T79" fmla="*/ 48 h 216"/>
                    <a:gd name="T80" fmla="*/ 176 w 216"/>
                    <a:gd name="T81" fmla="*/ 25 h 216"/>
                    <a:gd name="T82" fmla="*/ 151 w 216"/>
                    <a:gd name="T83" fmla="*/ 9 h 216"/>
                    <a:gd name="T84" fmla="*/ 119 w 216"/>
                    <a:gd name="T8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16">
                      <a:moveTo>
                        <a:pt x="108" y="180"/>
                      </a:moveTo>
                      <a:lnTo>
                        <a:pt x="101" y="179"/>
                      </a:lnTo>
                      <a:lnTo>
                        <a:pt x="93" y="178"/>
                      </a:lnTo>
                      <a:lnTo>
                        <a:pt x="87" y="177"/>
                      </a:lnTo>
                      <a:lnTo>
                        <a:pt x="80" y="174"/>
                      </a:lnTo>
                      <a:lnTo>
                        <a:pt x="74" y="172"/>
                      </a:lnTo>
                      <a:lnTo>
                        <a:pt x="67" y="167"/>
                      </a:lnTo>
                      <a:lnTo>
                        <a:pt x="62" y="163"/>
                      </a:lnTo>
                      <a:lnTo>
                        <a:pt x="58" y="159"/>
                      </a:lnTo>
                      <a:lnTo>
                        <a:pt x="52" y="153"/>
                      </a:lnTo>
                      <a:lnTo>
                        <a:pt x="48" y="148"/>
                      </a:lnTo>
                      <a:lnTo>
                        <a:pt x="45" y="143"/>
                      </a:lnTo>
                      <a:lnTo>
                        <a:pt x="41" y="136"/>
                      </a:lnTo>
                      <a:lnTo>
                        <a:pt x="39" y="130"/>
                      </a:lnTo>
                      <a:lnTo>
                        <a:pt x="37" y="122"/>
                      </a:lnTo>
                      <a:lnTo>
                        <a:pt x="36" y="116"/>
                      </a:lnTo>
                      <a:lnTo>
                        <a:pt x="36" y="108"/>
                      </a:lnTo>
                      <a:lnTo>
                        <a:pt x="36" y="100"/>
                      </a:lnTo>
                      <a:lnTo>
                        <a:pt x="37" y="93"/>
                      </a:lnTo>
                      <a:lnTo>
                        <a:pt x="39" y="86"/>
                      </a:lnTo>
                      <a:lnTo>
                        <a:pt x="41" y="80"/>
                      </a:lnTo>
                      <a:lnTo>
                        <a:pt x="45" y="73"/>
                      </a:lnTo>
                      <a:lnTo>
                        <a:pt x="48" y="68"/>
                      </a:lnTo>
                      <a:lnTo>
                        <a:pt x="52" y="63"/>
                      </a:lnTo>
                      <a:lnTo>
                        <a:pt x="58" y="57"/>
                      </a:lnTo>
                      <a:lnTo>
                        <a:pt x="62" y="52"/>
                      </a:lnTo>
                      <a:lnTo>
                        <a:pt x="67" y="49"/>
                      </a:lnTo>
                      <a:lnTo>
                        <a:pt x="74" y="44"/>
                      </a:lnTo>
                      <a:lnTo>
                        <a:pt x="80" y="41"/>
                      </a:lnTo>
                      <a:lnTo>
                        <a:pt x="87" y="39"/>
                      </a:lnTo>
                      <a:lnTo>
                        <a:pt x="93" y="38"/>
                      </a:lnTo>
                      <a:lnTo>
                        <a:pt x="101" y="37"/>
                      </a:lnTo>
                      <a:lnTo>
                        <a:pt x="108" y="36"/>
                      </a:lnTo>
                      <a:lnTo>
                        <a:pt x="115" y="37"/>
                      </a:lnTo>
                      <a:lnTo>
                        <a:pt x="122" y="38"/>
                      </a:lnTo>
                      <a:lnTo>
                        <a:pt x="129" y="39"/>
                      </a:lnTo>
                      <a:lnTo>
                        <a:pt x="136" y="41"/>
                      </a:lnTo>
                      <a:lnTo>
                        <a:pt x="142" y="44"/>
                      </a:lnTo>
                      <a:lnTo>
                        <a:pt x="148" y="49"/>
                      </a:lnTo>
                      <a:lnTo>
                        <a:pt x="154" y="52"/>
                      </a:lnTo>
                      <a:lnTo>
                        <a:pt x="159" y="57"/>
                      </a:lnTo>
                      <a:lnTo>
                        <a:pt x="163" y="63"/>
                      </a:lnTo>
                      <a:lnTo>
                        <a:pt x="168" y="68"/>
                      </a:lnTo>
                      <a:lnTo>
                        <a:pt x="171" y="73"/>
                      </a:lnTo>
                      <a:lnTo>
                        <a:pt x="174" y="80"/>
                      </a:lnTo>
                      <a:lnTo>
                        <a:pt x="176" y="86"/>
                      </a:lnTo>
                      <a:lnTo>
                        <a:pt x="179" y="93"/>
                      </a:lnTo>
                      <a:lnTo>
                        <a:pt x="180" y="100"/>
                      </a:lnTo>
                      <a:lnTo>
                        <a:pt x="180" y="108"/>
                      </a:lnTo>
                      <a:lnTo>
                        <a:pt x="180" y="116"/>
                      </a:lnTo>
                      <a:lnTo>
                        <a:pt x="179" y="122"/>
                      </a:lnTo>
                      <a:lnTo>
                        <a:pt x="176" y="130"/>
                      </a:lnTo>
                      <a:lnTo>
                        <a:pt x="174" y="136"/>
                      </a:lnTo>
                      <a:lnTo>
                        <a:pt x="171" y="143"/>
                      </a:lnTo>
                      <a:lnTo>
                        <a:pt x="168" y="148"/>
                      </a:lnTo>
                      <a:lnTo>
                        <a:pt x="163" y="153"/>
                      </a:lnTo>
                      <a:lnTo>
                        <a:pt x="159" y="159"/>
                      </a:lnTo>
                      <a:lnTo>
                        <a:pt x="154" y="163"/>
                      </a:lnTo>
                      <a:lnTo>
                        <a:pt x="148" y="167"/>
                      </a:lnTo>
                      <a:lnTo>
                        <a:pt x="142" y="172"/>
                      </a:lnTo>
                      <a:lnTo>
                        <a:pt x="136" y="174"/>
                      </a:lnTo>
                      <a:lnTo>
                        <a:pt x="129" y="177"/>
                      </a:lnTo>
                      <a:lnTo>
                        <a:pt x="122" y="178"/>
                      </a:lnTo>
                      <a:lnTo>
                        <a:pt x="115" y="179"/>
                      </a:lnTo>
                      <a:lnTo>
                        <a:pt x="108" y="180"/>
                      </a:lnTo>
                      <a:close/>
                      <a:moveTo>
                        <a:pt x="108" y="0"/>
                      </a:moveTo>
                      <a:lnTo>
                        <a:pt x="97" y="0"/>
                      </a:lnTo>
                      <a:lnTo>
                        <a:pt x="86" y="2"/>
                      </a:lnTo>
                      <a:lnTo>
                        <a:pt x="76" y="4"/>
                      </a:lnTo>
                      <a:lnTo>
                        <a:pt x="66" y="9"/>
                      </a:lnTo>
                      <a:lnTo>
                        <a:pt x="57" y="13"/>
                      </a:lnTo>
                      <a:lnTo>
                        <a:pt x="48" y="18"/>
                      </a:lnTo>
                      <a:lnTo>
                        <a:pt x="39" y="25"/>
                      </a:lnTo>
                      <a:lnTo>
                        <a:pt x="32" y="31"/>
                      </a:lnTo>
                      <a:lnTo>
                        <a:pt x="24" y="39"/>
                      </a:lnTo>
                      <a:lnTo>
                        <a:pt x="19" y="48"/>
                      </a:lnTo>
                      <a:lnTo>
                        <a:pt x="13" y="56"/>
                      </a:lnTo>
                      <a:lnTo>
                        <a:pt x="8" y="66"/>
                      </a:lnTo>
                      <a:lnTo>
                        <a:pt x="5" y="76"/>
                      </a:lnTo>
                      <a:lnTo>
                        <a:pt x="3" y="86"/>
                      </a:lnTo>
                      <a:lnTo>
                        <a:pt x="0" y="97"/>
                      </a:lnTo>
                      <a:lnTo>
                        <a:pt x="0" y="108"/>
                      </a:lnTo>
                      <a:lnTo>
                        <a:pt x="0" y="119"/>
                      </a:lnTo>
                      <a:lnTo>
                        <a:pt x="3" y="130"/>
                      </a:lnTo>
                      <a:lnTo>
                        <a:pt x="5" y="140"/>
                      </a:lnTo>
                      <a:lnTo>
                        <a:pt x="8" y="150"/>
                      </a:lnTo>
                      <a:lnTo>
                        <a:pt x="13" y="160"/>
                      </a:lnTo>
                      <a:lnTo>
                        <a:pt x="19" y="168"/>
                      </a:lnTo>
                      <a:lnTo>
                        <a:pt x="24" y="177"/>
                      </a:lnTo>
                      <a:lnTo>
                        <a:pt x="32" y="185"/>
                      </a:lnTo>
                      <a:lnTo>
                        <a:pt x="39" y="191"/>
                      </a:lnTo>
                      <a:lnTo>
                        <a:pt x="48" y="198"/>
                      </a:lnTo>
                      <a:lnTo>
                        <a:pt x="57" y="203"/>
                      </a:lnTo>
                      <a:lnTo>
                        <a:pt x="66" y="207"/>
                      </a:lnTo>
                      <a:lnTo>
                        <a:pt x="76" y="211"/>
                      </a:lnTo>
                      <a:lnTo>
                        <a:pt x="86" y="214"/>
                      </a:lnTo>
                      <a:lnTo>
                        <a:pt x="97" y="215"/>
                      </a:lnTo>
                      <a:lnTo>
                        <a:pt x="108" y="216"/>
                      </a:lnTo>
                      <a:lnTo>
                        <a:pt x="119" y="215"/>
                      </a:lnTo>
                      <a:lnTo>
                        <a:pt x="130" y="214"/>
                      </a:lnTo>
                      <a:lnTo>
                        <a:pt x="140" y="211"/>
                      </a:lnTo>
                      <a:lnTo>
                        <a:pt x="151" y="207"/>
                      </a:lnTo>
                      <a:lnTo>
                        <a:pt x="159" y="203"/>
                      </a:lnTo>
                      <a:lnTo>
                        <a:pt x="169" y="198"/>
                      </a:lnTo>
                      <a:lnTo>
                        <a:pt x="176" y="191"/>
                      </a:lnTo>
                      <a:lnTo>
                        <a:pt x="184" y="185"/>
                      </a:lnTo>
                      <a:lnTo>
                        <a:pt x="192" y="177"/>
                      </a:lnTo>
                      <a:lnTo>
                        <a:pt x="198" y="168"/>
                      </a:lnTo>
                      <a:lnTo>
                        <a:pt x="203" y="160"/>
                      </a:lnTo>
                      <a:lnTo>
                        <a:pt x="208" y="150"/>
                      </a:lnTo>
                      <a:lnTo>
                        <a:pt x="211" y="140"/>
                      </a:lnTo>
                      <a:lnTo>
                        <a:pt x="214" y="130"/>
                      </a:lnTo>
                      <a:lnTo>
                        <a:pt x="215" y="119"/>
                      </a:lnTo>
                      <a:lnTo>
                        <a:pt x="216" y="108"/>
                      </a:lnTo>
                      <a:lnTo>
                        <a:pt x="215" y="97"/>
                      </a:lnTo>
                      <a:lnTo>
                        <a:pt x="214" y="86"/>
                      </a:lnTo>
                      <a:lnTo>
                        <a:pt x="211" y="76"/>
                      </a:lnTo>
                      <a:lnTo>
                        <a:pt x="208" y="66"/>
                      </a:lnTo>
                      <a:lnTo>
                        <a:pt x="203" y="56"/>
                      </a:lnTo>
                      <a:lnTo>
                        <a:pt x="198" y="48"/>
                      </a:lnTo>
                      <a:lnTo>
                        <a:pt x="192" y="39"/>
                      </a:lnTo>
                      <a:lnTo>
                        <a:pt x="184" y="31"/>
                      </a:lnTo>
                      <a:lnTo>
                        <a:pt x="176" y="25"/>
                      </a:lnTo>
                      <a:lnTo>
                        <a:pt x="169" y="18"/>
                      </a:lnTo>
                      <a:lnTo>
                        <a:pt x="159" y="13"/>
                      </a:lnTo>
                      <a:lnTo>
                        <a:pt x="151" y="9"/>
                      </a:lnTo>
                      <a:lnTo>
                        <a:pt x="140" y="4"/>
                      </a:lnTo>
                      <a:lnTo>
                        <a:pt x="130" y="2"/>
                      </a:lnTo>
                      <a:lnTo>
                        <a:pt x="119" y="0"/>
                      </a:lnTo>
                      <a:lnTo>
                        <a:pt x="1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p>
              </p:txBody>
            </p:sp>
          </p:grpSp>
          <p:sp>
            <p:nvSpPr>
              <p:cNvPr id="22" name="Freeform: Shape 53"/>
              <p:cNvSpPr/>
              <p:nvPr/>
            </p:nvSpPr>
            <p:spPr bwMode="auto">
              <a:xfrm>
                <a:off x="5601955" y="3156687"/>
                <a:ext cx="179395" cy="179395"/>
              </a:xfrm>
              <a:custGeom>
                <a:avLst/>
                <a:gdLst>
                  <a:gd name="T0" fmla="*/ 161 w 1152"/>
                  <a:gd name="T1" fmla="*/ 1032 h 1152"/>
                  <a:gd name="T2" fmla="*/ 285 w 1152"/>
                  <a:gd name="T3" fmla="*/ 982 h 1152"/>
                  <a:gd name="T4" fmla="*/ 482 w 1152"/>
                  <a:gd name="T5" fmla="*/ 946 h 1152"/>
                  <a:gd name="T6" fmla="*/ 547 w 1152"/>
                  <a:gd name="T7" fmla="*/ 969 h 1152"/>
                  <a:gd name="T8" fmla="*/ 617 w 1152"/>
                  <a:gd name="T9" fmla="*/ 966 h 1152"/>
                  <a:gd name="T10" fmla="*/ 681 w 1152"/>
                  <a:gd name="T11" fmla="*/ 938 h 1152"/>
                  <a:gd name="T12" fmla="*/ 894 w 1152"/>
                  <a:gd name="T13" fmla="*/ 992 h 1152"/>
                  <a:gd name="T14" fmla="*/ 1027 w 1152"/>
                  <a:gd name="T15" fmla="*/ 1049 h 1152"/>
                  <a:gd name="T16" fmla="*/ 730 w 1152"/>
                  <a:gd name="T17" fmla="*/ 842 h 1152"/>
                  <a:gd name="T18" fmla="*/ 650 w 1152"/>
                  <a:gd name="T19" fmla="*/ 912 h 1152"/>
                  <a:gd name="T20" fmla="*/ 603 w 1152"/>
                  <a:gd name="T21" fmla="*/ 928 h 1152"/>
                  <a:gd name="T22" fmla="*/ 557 w 1152"/>
                  <a:gd name="T23" fmla="*/ 930 h 1152"/>
                  <a:gd name="T24" fmla="*/ 512 w 1152"/>
                  <a:gd name="T25" fmla="*/ 917 h 1152"/>
                  <a:gd name="T26" fmla="*/ 434 w 1152"/>
                  <a:gd name="T27" fmla="*/ 857 h 1152"/>
                  <a:gd name="T28" fmla="*/ 357 w 1152"/>
                  <a:gd name="T29" fmla="*/ 741 h 1152"/>
                  <a:gd name="T30" fmla="*/ 305 w 1152"/>
                  <a:gd name="T31" fmla="*/ 598 h 1152"/>
                  <a:gd name="T32" fmla="*/ 289 w 1152"/>
                  <a:gd name="T33" fmla="*/ 447 h 1152"/>
                  <a:gd name="T34" fmla="*/ 312 w 1152"/>
                  <a:gd name="T35" fmla="*/ 301 h 1152"/>
                  <a:gd name="T36" fmla="*/ 360 w 1152"/>
                  <a:gd name="T37" fmla="*/ 195 h 1152"/>
                  <a:gd name="T38" fmla="*/ 405 w 1152"/>
                  <a:gd name="T39" fmla="*/ 140 h 1152"/>
                  <a:gd name="T40" fmla="*/ 461 w 1152"/>
                  <a:gd name="T41" fmla="*/ 99 h 1152"/>
                  <a:gd name="T42" fmla="*/ 529 w 1152"/>
                  <a:gd name="T43" fmla="*/ 76 h 1152"/>
                  <a:gd name="T44" fmla="*/ 608 w 1152"/>
                  <a:gd name="T45" fmla="*/ 74 h 1152"/>
                  <a:gd name="T46" fmla="*/ 678 w 1152"/>
                  <a:gd name="T47" fmla="*/ 94 h 1152"/>
                  <a:gd name="T48" fmla="*/ 736 w 1152"/>
                  <a:gd name="T49" fmla="*/ 131 h 1152"/>
                  <a:gd name="T50" fmla="*/ 784 w 1152"/>
                  <a:gd name="T51" fmla="*/ 183 h 1152"/>
                  <a:gd name="T52" fmla="*/ 830 w 1152"/>
                  <a:gd name="T53" fmla="*/ 273 h 1152"/>
                  <a:gd name="T54" fmla="*/ 862 w 1152"/>
                  <a:gd name="T55" fmla="*/ 418 h 1152"/>
                  <a:gd name="T56" fmla="*/ 853 w 1152"/>
                  <a:gd name="T57" fmla="*/ 568 h 1152"/>
                  <a:gd name="T58" fmla="*/ 809 w 1152"/>
                  <a:gd name="T59" fmla="*/ 712 h 1152"/>
                  <a:gd name="T60" fmla="*/ 730 w 1152"/>
                  <a:gd name="T61" fmla="*/ 842 h 1152"/>
                  <a:gd name="T62" fmla="*/ 1024 w 1152"/>
                  <a:gd name="T63" fmla="*/ 967 h 1152"/>
                  <a:gd name="T64" fmla="*/ 889 w 1152"/>
                  <a:gd name="T65" fmla="*/ 914 h 1152"/>
                  <a:gd name="T66" fmla="*/ 812 w 1152"/>
                  <a:gd name="T67" fmla="*/ 852 h 1152"/>
                  <a:gd name="T68" fmla="*/ 866 w 1152"/>
                  <a:gd name="T69" fmla="*/ 756 h 1152"/>
                  <a:gd name="T70" fmla="*/ 923 w 1152"/>
                  <a:gd name="T71" fmla="*/ 593 h 1152"/>
                  <a:gd name="T72" fmla="*/ 936 w 1152"/>
                  <a:gd name="T73" fmla="*/ 462 h 1152"/>
                  <a:gd name="T74" fmla="*/ 916 w 1152"/>
                  <a:gd name="T75" fmla="*/ 302 h 1152"/>
                  <a:gd name="T76" fmla="*/ 876 w 1152"/>
                  <a:gd name="T77" fmla="*/ 192 h 1152"/>
                  <a:gd name="T78" fmla="*/ 831 w 1152"/>
                  <a:gd name="T79" fmla="*/ 123 h 1152"/>
                  <a:gd name="T80" fmla="*/ 765 w 1152"/>
                  <a:gd name="T81" fmla="*/ 59 h 1152"/>
                  <a:gd name="T82" fmla="*/ 686 w 1152"/>
                  <a:gd name="T83" fmla="*/ 18 h 1152"/>
                  <a:gd name="T84" fmla="*/ 595 w 1152"/>
                  <a:gd name="T85" fmla="*/ 1 h 1152"/>
                  <a:gd name="T86" fmla="*/ 501 w 1152"/>
                  <a:gd name="T87" fmla="*/ 8 h 1152"/>
                  <a:gd name="T88" fmla="*/ 417 w 1152"/>
                  <a:gd name="T89" fmla="*/ 40 h 1152"/>
                  <a:gd name="T90" fmla="*/ 345 w 1152"/>
                  <a:gd name="T91" fmla="*/ 95 h 1152"/>
                  <a:gd name="T92" fmla="*/ 292 w 1152"/>
                  <a:gd name="T93" fmla="*/ 163 h 1152"/>
                  <a:gd name="T94" fmla="*/ 257 w 1152"/>
                  <a:gd name="T95" fmla="*/ 238 h 1152"/>
                  <a:gd name="T96" fmla="*/ 220 w 1152"/>
                  <a:gd name="T97" fmla="*/ 399 h 1152"/>
                  <a:gd name="T98" fmla="*/ 220 w 1152"/>
                  <a:gd name="T99" fmla="*/ 546 h 1152"/>
                  <a:gd name="T100" fmla="*/ 262 w 1152"/>
                  <a:gd name="T101" fmla="*/ 697 h 1152"/>
                  <a:gd name="T102" fmla="*/ 317 w 1152"/>
                  <a:gd name="T103" fmla="*/ 814 h 1152"/>
                  <a:gd name="T104" fmla="*/ 330 w 1152"/>
                  <a:gd name="T105" fmla="*/ 895 h 1152"/>
                  <a:gd name="T106" fmla="*/ 177 w 1152"/>
                  <a:gd name="T107" fmla="*/ 947 h 1152"/>
                  <a:gd name="T108" fmla="*/ 41 w 1152"/>
                  <a:gd name="T109" fmla="*/ 1015 h 1152"/>
                  <a:gd name="T110" fmla="*/ 4 w 1152"/>
                  <a:gd name="T111" fmla="*/ 1056 h 1152"/>
                  <a:gd name="T112" fmla="*/ 7 w 1152"/>
                  <a:gd name="T113" fmla="*/ 1112 h 1152"/>
                  <a:gd name="T114" fmla="*/ 49 w 1152"/>
                  <a:gd name="T115" fmla="*/ 1149 h 1152"/>
                  <a:gd name="T116" fmla="*/ 1102 w 1152"/>
                  <a:gd name="T117" fmla="*/ 1149 h 1152"/>
                  <a:gd name="T118" fmla="*/ 1145 w 1152"/>
                  <a:gd name="T119" fmla="*/ 1112 h 1152"/>
                  <a:gd name="T120" fmla="*/ 1148 w 1152"/>
                  <a:gd name="T121" fmla="*/ 105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2" h="1152">
                    <a:moveTo>
                      <a:pt x="72" y="1080"/>
                    </a:moveTo>
                    <a:lnTo>
                      <a:pt x="80" y="1075"/>
                    </a:lnTo>
                    <a:lnTo>
                      <a:pt x="97" y="1065"/>
                    </a:lnTo>
                    <a:lnTo>
                      <a:pt x="124" y="1050"/>
                    </a:lnTo>
                    <a:lnTo>
                      <a:pt x="161" y="1032"/>
                    </a:lnTo>
                    <a:lnTo>
                      <a:pt x="181" y="1022"/>
                    </a:lnTo>
                    <a:lnTo>
                      <a:pt x="205" y="1013"/>
                    </a:lnTo>
                    <a:lnTo>
                      <a:pt x="230" y="1003"/>
                    </a:lnTo>
                    <a:lnTo>
                      <a:pt x="257" y="992"/>
                    </a:lnTo>
                    <a:lnTo>
                      <a:pt x="285" y="982"/>
                    </a:lnTo>
                    <a:lnTo>
                      <a:pt x="316" y="974"/>
                    </a:lnTo>
                    <a:lnTo>
                      <a:pt x="347" y="965"/>
                    </a:lnTo>
                    <a:lnTo>
                      <a:pt x="381" y="958"/>
                    </a:lnTo>
                    <a:lnTo>
                      <a:pt x="471" y="938"/>
                    </a:lnTo>
                    <a:lnTo>
                      <a:pt x="482" y="946"/>
                    </a:lnTo>
                    <a:lnTo>
                      <a:pt x="495" y="952"/>
                    </a:lnTo>
                    <a:lnTo>
                      <a:pt x="507" y="958"/>
                    </a:lnTo>
                    <a:lnTo>
                      <a:pt x="520" y="963"/>
                    </a:lnTo>
                    <a:lnTo>
                      <a:pt x="534" y="966"/>
                    </a:lnTo>
                    <a:lnTo>
                      <a:pt x="547" y="969"/>
                    </a:lnTo>
                    <a:lnTo>
                      <a:pt x="561" y="972"/>
                    </a:lnTo>
                    <a:lnTo>
                      <a:pt x="576" y="972"/>
                    </a:lnTo>
                    <a:lnTo>
                      <a:pt x="590" y="972"/>
                    </a:lnTo>
                    <a:lnTo>
                      <a:pt x="605" y="969"/>
                    </a:lnTo>
                    <a:lnTo>
                      <a:pt x="617" y="966"/>
                    </a:lnTo>
                    <a:lnTo>
                      <a:pt x="632" y="963"/>
                    </a:lnTo>
                    <a:lnTo>
                      <a:pt x="644" y="958"/>
                    </a:lnTo>
                    <a:lnTo>
                      <a:pt x="657" y="952"/>
                    </a:lnTo>
                    <a:lnTo>
                      <a:pt x="669" y="946"/>
                    </a:lnTo>
                    <a:lnTo>
                      <a:pt x="681" y="938"/>
                    </a:lnTo>
                    <a:lnTo>
                      <a:pt x="771" y="958"/>
                    </a:lnTo>
                    <a:lnTo>
                      <a:pt x="804" y="965"/>
                    </a:lnTo>
                    <a:lnTo>
                      <a:pt x="836" y="974"/>
                    </a:lnTo>
                    <a:lnTo>
                      <a:pt x="866" y="982"/>
                    </a:lnTo>
                    <a:lnTo>
                      <a:pt x="894" y="992"/>
                    </a:lnTo>
                    <a:lnTo>
                      <a:pt x="921" y="1002"/>
                    </a:lnTo>
                    <a:lnTo>
                      <a:pt x="946" y="1012"/>
                    </a:lnTo>
                    <a:lnTo>
                      <a:pt x="970" y="1022"/>
                    </a:lnTo>
                    <a:lnTo>
                      <a:pt x="991" y="1031"/>
                    </a:lnTo>
                    <a:lnTo>
                      <a:pt x="1027" y="1049"/>
                    </a:lnTo>
                    <a:lnTo>
                      <a:pt x="1054" y="1065"/>
                    </a:lnTo>
                    <a:lnTo>
                      <a:pt x="1072" y="1075"/>
                    </a:lnTo>
                    <a:lnTo>
                      <a:pt x="1080" y="1080"/>
                    </a:lnTo>
                    <a:lnTo>
                      <a:pt x="72" y="1080"/>
                    </a:lnTo>
                    <a:close/>
                    <a:moveTo>
                      <a:pt x="730" y="842"/>
                    </a:moveTo>
                    <a:lnTo>
                      <a:pt x="718" y="857"/>
                    </a:lnTo>
                    <a:lnTo>
                      <a:pt x="702" y="874"/>
                    </a:lnTo>
                    <a:lnTo>
                      <a:pt x="684" y="890"/>
                    </a:lnTo>
                    <a:lnTo>
                      <a:pt x="667" y="903"/>
                    </a:lnTo>
                    <a:lnTo>
                      <a:pt x="650" y="912"/>
                    </a:lnTo>
                    <a:lnTo>
                      <a:pt x="640" y="917"/>
                    </a:lnTo>
                    <a:lnTo>
                      <a:pt x="632" y="921"/>
                    </a:lnTo>
                    <a:lnTo>
                      <a:pt x="622" y="924"/>
                    </a:lnTo>
                    <a:lnTo>
                      <a:pt x="613" y="926"/>
                    </a:lnTo>
                    <a:lnTo>
                      <a:pt x="603" y="928"/>
                    </a:lnTo>
                    <a:lnTo>
                      <a:pt x="595" y="930"/>
                    </a:lnTo>
                    <a:lnTo>
                      <a:pt x="585" y="931"/>
                    </a:lnTo>
                    <a:lnTo>
                      <a:pt x="576" y="932"/>
                    </a:lnTo>
                    <a:lnTo>
                      <a:pt x="567" y="931"/>
                    </a:lnTo>
                    <a:lnTo>
                      <a:pt x="557" y="930"/>
                    </a:lnTo>
                    <a:lnTo>
                      <a:pt x="548" y="928"/>
                    </a:lnTo>
                    <a:lnTo>
                      <a:pt x="539" y="926"/>
                    </a:lnTo>
                    <a:lnTo>
                      <a:pt x="530" y="924"/>
                    </a:lnTo>
                    <a:lnTo>
                      <a:pt x="520" y="921"/>
                    </a:lnTo>
                    <a:lnTo>
                      <a:pt x="512" y="917"/>
                    </a:lnTo>
                    <a:lnTo>
                      <a:pt x="503" y="912"/>
                    </a:lnTo>
                    <a:lnTo>
                      <a:pt x="485" y="903"/>
                    </a:lnTo>
                    <a:lnTo>
                      <a:pt x="467" y="890"/>
                    </a:lnTo>
                    <a:lnTo>
                      <a:pt x="450" y="874"/>
                    </a:lnTo>
                    <a:lnTo>
                      <a:pt x="434" y="857"/>
                    </a:lnTo>
                    <a:lnTo>
                      <a:pt x="422" y="842"/>
                    </a:lnTo>
                    <a:lnTo>
                      <a:pt x="405" y="818"/>
                    </a:lnTo>
                    <a:lnTo>
                      <a:pt x="387" y="792"/>
                    </a:lnTo>
                    <a:lnTo>
                      <a:pt x="371" y="766"/>
                    </a:lnTo>
                    <a:lnTo>
                      <a:pt x="357" y="741"/>
                    </a:lnTo>
                    <a:lnTo>
                      <a:pt x="344" y="712"/>
                    </a:lnTo>
                    <a:lnTo>
                      <a:pt x="332" y="684"/>
                    </a:lnTo>
                    <a:lnTo>
                      <a:pt x="322" y="656"/>
                    </a:lnTo>
                    <a:lnTo>
                      <a:pt x="313" y="627"/>
                    </a:lnTo>
                    <a:lnTo>
                      <a:pt x="305" y="598"/>
                    </a:lnTo>
                    <a:lnTo>
                      <a:pt x="299" y="568"/>
                    </a:lnTo>
                    <a:lnTo>
                      <a:pt x="293" y="537"/>
                    </a:lnTo>
                    <a:lnTo>
                      <a:pt x="290" y="508"/>
                    </a:lnTo>
                    <a:lnTo>
                      <a:pt x="289" y="478"/>
                    </a:lnTo>
                    <a:lnTo>
                      <a:pt x="289" y="447"/>
                    </a:lnTo>
                    <a:lnTo>
                      <a:pt x="290" y="417"/>
                    </a:lnTo>
                    <a:lnTo>
                      <a:pt x="293" y="387"/>
                    </a:lnTo>
                    <a:lnTo>
                      <a:pt x="298" y="358"/>
                    </a:lnTo>
                    <a:lnTo>
                      <a:pt x="304" y="329"/>
                    </a:lnTo>
                    <a:lnTo>
                      <a:pt x="312" y="301"/>
                    </a:lnTo>
                    <a:lnTo>
                      <a:pt x="322" y="273"/>
                    </a:lnTo>
                    <a:lnTo>
                      <a:pt x="332" y="246"/>
                    </a:lnTo>
                    <a:lnTo>
                      <a:pt x="345" y="220"/>
                    </a:lnTo>
                    <a:lnTo>
                      <a:pt x="353" y="207"/>
                    </a:lnTo>
                    <a:lnTo>
                      <a:pt x="360" y="195"/>
                    </a:lnTo>
                    <a:lnTo>
                      <a:pt x="368" y="183"/>
                    </a:lnTo>
                    <a:lnTo>
                      <a:pt x="377" y="171"/>
                    </a:lnTo>
                    <a:lnTo>
                      <a:pt x="386" y="161"/>
                    </a:lnTo>
                    <a:lnTo>
                      <a:pt x="395" y="151"/>
                    </a:lnTo>
                    <a:lnTo>
                      <a:pt x="405" y="140"/>
                    </a:lnTo>
                    <a:lnTo>
                      <a:pt x="416" y="131"/>
                    </a:lnTo>
                    <a:lnTo>
                      <a:pt x="426" y="122"/>
                    </a:lnTo>
                    <a:lnTo>
                      <a:pt x="437" y="114"/>
                    </a:lnTo>
                    <a:lnTo>
                      <a:pt x="449" y="107"/>
                    </a:lnTo>
                    <a:lnTo>
                      <a:pt x="461" y="99"/>
                    </a:lnTo>
                    <a:lnTo>
                      <a:pt x="474" y="94"/>
                    </a:lnTo>
                    <a:lnTo>
                      <a:pt x="487" y="88"/>
                    </a:lnTo>
                    <a:lnTo>
                      <a:pt x="501" y="83"/>
                    </a:lnTo>
                    <a:lnTo>
                      <a:pt x="515" y="80"/>
                    </a:lnTo>
                    <a:lnTo>
                      <a:pt x="529" y="76"/>
                    </a:lnTo>
                    <a:lnTo>
                      <a:pt x="544" y="74"/>
                    </a:lnTo>
                    <a:lnTo>
                      <a:pt x="560" y="72"/>
                    </a:lnTo>
                    <a:lnTo>
                      <a:pt x="576" y="72"/>
                    </a:lnTo>
                    <a:lnTo>
                      <a:pt x="592" y="72"/>
                    </a:lnTo>
                    <a:lnTo>
                      <a:pt x="608" y="74"/>
                    </a:lnTo>
                    <a:lnTo>
                      <a:pt x="623" y="76"/>
                    </a:lnTo>
                    <a:lnTo>
                      <a:pt x="637" y="80"/>
                    </a:lnTo>
                    <a:lnTo>
                      <a:pt x="651" y="83"/>
                    </a:lnTo>
                    <a:lnTo>
                      <a:pt x="665" y="88"/>
                    </a:lnTo>
                    <a:lnTo>
                      <a:pt x="678" y="94"/>
                    </a:lnTo>
                    <a:lnTo>
                      <a:pt x="691" y="99"/>
                    </a:lnTo>
                    <a:lnTo>
                      <a:pt x="703" y="107"/>
                    </a:lnTo>
                    <a:lnTo>
                      <a:pt x="715" y="114"/>
                    </a:lnTo>
                    <a:lnTo>
                      <a:pt x="725" y="122"/>
                    </a:lnTo>
                    <a:lnTo>
                      <a:pt x="736" y="131"/>
                    </a:lnTo>
                    <a:lnTo>
                      <a:pt x="747" y="140"/>
                    </a:lnTo>
                    <a:lnTo>
                      <a:pt x="757" y="151"/>
                    </a:lnTo>
                    <a:lnTo>
                      <a:pt x="767" y="161"/>
                    </a:lnTo>
                    <a:lnTo>
                      <a:pt x="775" y="171"/>
                    </a:lnTo>
                    <a:lnTo>
                      <a:pt x="784" y="183"/>
                    </a:lnTo>
                    <a:lnTo>
                      <a:pt x="791" y="195"/>
                    </a:lnTo>
                    <a:lnTo>
                      <a:pt x="799" y="207"/>
                    </a:lnTo>
                    <a:lnTo>
                      <a:pt x="806" y="220"/>
                    </a:lnTo>
                    <a:lnTo>
                      <a:pt x="819" y="246"/>
                    </a:lnTo>
                    <a:lnTo>
                      <a:pt x="830" y="273"/>
                    </a:lnTo>
                    <a:lnTo>
                      <a:pt x="840" y="301"/>
                    </a:lnTo>
                    <a:lnTo>
                      <a:pt x="848" y="329"/>
                    </a:lnTo>
                    <a:lnTo>
                      <a:pt x="854" y="358"/>
                    </a:lnTo>
                    <a:lnTo>
                      <a:pt x="858" y="387"/>
                    </a:lnTo>
                    <a:lnTo>
                      <a:pt x="862" y="418"/>
                    </a:lnTo>
                    <a:lnTo>
                      <a:pt x="863" y="448"/>
                    </a:lnTo>
                    <a:lnTo>
                      <a:pt x="863" y="478"/>
                    </a:lnTo>
                    <a:lnTo>
                      <a:pt x="862" y="508"/>
                    </a:lnTo>
                    <a:lnTo>
                      <a:pt x="858" y="537"/>
                    </a:lnTo>
                    <a:lnTo>
                      <a:pt x="853" y="568"/>
                    </a:lnTo>
                    <a:lnTo>
                      <a:pt x="848" y="598"/>
                    </a:lnTo>
                    <a:lnTo>
                      <a:pt x="840" y="627"/>
                    </a:lnTo>
                    <a:lnTo>
                      <a:pt x="830" y="656"/>
                    </a:lnTo>
                    <a:lnTo>
                      <a:pt x="821" y="684"/>
                    </a:lnTo>
                    <a:lnTo>
                      <a:pt x="809" y="712"/>
                    </a:lnTo>
                    <a:lnTo>
                      <a:pt x="795" y="741"/>
                    </a:lnTo>
                    <a:lnTo>
                      <a:pt x="781" y="766"/>
                    </a:lnTo>
                    <a:lnTo>
                      <a:pt x="764" y="792"/>
                    </a:lnTo>
                    <a:lnTo>
                      <a:pt x="748" y="818"/>
                    </a:lnTo>
                    <a:lnTo>
                      <a:pt x="730" y="842"/>
                    </a:lnTo>
                    <a:close/>
                    <a:moveTo>
                      <a:pt x="1120" y="1020"/>
                    </a:moveTo>
                    <a:lnTo>
                      <a:pt x="1111" y="1015"/>
                    </a:lnTo>
                    <a:lnTo>
                      <a:pt x="1093" y="1003"/>
                    </a:lnTo>
                    <a:lnTo>
                      <a:pt x="1062" y="987"/>
                    </a:lnTo>
                    <a:lnTo>
                      <a:pt x="1024" y="967"/>
                    </a:lnTo>
                    <a:lnTo>
                      <a:pt x="1001" y="957"/>
                    </a:lnTo>
                    <a:lnTo>
                      <a:pt x="976" y="947"/>
                    </a:lnTo>
                    <a:lnTo>
                      <a:pt x="949" y="936"/>
                    </a:lnTo>
                    <a:lnTo>
                      <a:pt x="920" y="925"/>
                    </a:lnTo>
                    <a:lnTo>
                      <a:pt x="889" y="914"/>
                    </a:lnTo>
                    <a:lnTo>
                      <a:pt x="856" y="905"/>
                    </a:lnTo>
                    <a:lnTo>
                      <a:pt x="822" y="895"/>
                    </a:lnTo>
                    <a:lnTo>
                      <a:pt x="786" y="887"/>
                    </a:lnTo>
                    <a:lnTo>
                      <a:pt x="799" y="869"/>
                    </a:lnTo>
                    <a:lnTo>
                      <a:pt x="812" y="852"/>
                    </a:lnTo>
                    <a:lnTo>
                      <a:pt x="824" y="833"/>
                    </a:lnTo>
                    <a:lnTo>
                      <a:pt x="835" y="814"/>
                    </a:lnTo>
                    <a:lnTo>
                      <a:pt x="845" y="795"/>
                    </a:lnTo>
                    <a:lnTo>
                      <a:pt x="856" y="775"/>
                    </a:lnTo>
                    <a:lnTo>
                      <a:pt x="866" y="756"/>
                    </a:lnTo>
                    <a:lnTo>
                      <a:pt x="875" y="736"/>
                    </a:lnTo>
                    <a:lnTo>
                      <a:pt x="890" y="697"/>
                    </a:lnTo>
                    <a:lnTo>
                      <a:pt x="904" y="661"/>
                    </a:lnTo>
                    <a:lnTo>
                      <a:pt x="914" y="625"/>
                    </a:lnTo>
                    <a:lnTo>
                      <a:pt x="923" y="593"/>
                    </a:lnTo>
                    <a:lnTo>
                      <a:pt x="927" y="571"/>
                    </a:lnTo>
                    <a:lnTo>
                      <a:pt x="932" y="546"/>
                    </a:lnTo>
                    <a:lnTo>
                      <a:pt x="934" y="519"/>
                    </a:lnTo>
                    <a:lnTo>
                      <a:pt x="936" y="491"/>
                    </a:lnTo>
                    <a:lnTo>
                      <a:pt x="936" y="462"/>
                    </a:lnTo>
                    <a:lnTo>
                      <a:pt x="935" y="431"/>
                    </a:lnTo>
                    <a:lnTo>
                      <a:pt x="932" y="399"/>
                    </a:lnTo>
                    <a:lnTo>
                      <a:pt x="929" y="367"/>
                    </a:lnTo>
                    <a:lnTo>
                      <a:pt x="923" y="334"/>
                    </a:lnTo>
                    <a:lnTo>
                      <a:pt x="916" y="302"/>
                    </a:lnTo>
                    <a:lnTo>
                      <a:pt x="906" y="270"/>
                    </a:lnTo>
                    <a:lnTo>
                      <a:pt x="895" y="238"/>
                    </a:lnTo>
                    <a:lnTo>
                      <a:pt x="890" y="222"/>
                    </a:lnTo>
                    <a:lnTo>
                      <a:pt x="883" y="207"/>
                    </a:lnTo>
                    <a:lnTo>
                      <a:pt x="876" y="192"/>
                    </a:lnTo>
                    <a:lnTo>
                      <a:pt x="868" y="178"/>
                    </a:lnTo>
                    <a:lnTo>
                      <a:pt x="859" y="163"/>
                    </a:lnTo>
                    <a:lnTo>
                      <a:pt x="851" y="150"/>
                    </a:lnTo>
                    <a:lnTo>
                      <a:pt x="841" y="136"/>
                    </a:lnTo>
                    <a:lnTo>
                      <a:pt x="831" y="123"/>
                    </a:lnTo>
                    <a:lnTo>
                      <a:pt x="819" y="108"/>
                    </a:lnTo>
                    <a:lnTo>
                      <a:pt x="806" y="95"/>
                    </a:lnTo>
                    <a:lnTo>
                      <a:pt x="794" y="82"/>
                    </a:lnTo>
                    <a:lnTo>
                      <a:pt x="779" y="70"/>
                    </a:lnTo>
                    <a:lnTo>
                      <a:pt x="765" y="59"/>
                    </a:lnTo>
                    <a:lnTo>
                      <a:pt x="750" y="48"/>
                    </a:lnTo>
                    <a:lnTo>
                      <a:pt x="735" y="40"/>
                    </a:lnTo>
                    <a:lnTo>
                      <a:pt x="719" y="31"/>
                    </a:lnTo>
                    <a:lnTo>
                      <a:pt x="703" y="23"/>
                    </a:lnTo>
                    <a:lnTo>
                      <a:pt x="686" y="18"/>
                    </a:lnTo>
                    <a:lnTo>
                      <a:pt x="668" y="13"/>
                    </a:lnTo>
                    <a:lnTo>
                      <a:pt x="651" y="8"/>
                    </a:lnTo>
                    <a:lnTo>
                      <a:pt x="633" y="4"/>
                    </a:lnTo>
                    <a:lnTo>
                      <a:pt x="614" y="2"/>
                    </a:lnTo>
                    <a:lnTo>
                      <a:pt x="595" y="1"/>
                    </a:lnTo>
                    <a:lnTo>
                      <a:pt x="576" y="0"/>
                    </a:lnTo>
                    <a:lnTo>
                      <a:pt x="557" y="1"/>
                    </a:lnTo>
                    <a:lnTo>
                      <a:pt x="538" y="2"/>
                    </a:lnTo>
                    <a:lnTo>
                      <a:pt x="519" y="4"/>
                    </a:lnTo>
                    <a:lnTo>
                      <a:pt x="501" y="8"/>
                    </a:lnTo>
                    <a:lnTo>
                      <a:pt x="484" y="13"/>
                    </a:lnTo>
                    <a:lnTo>
                      <a:pt x="466" y="18"/>
                    </a:lnTo>
                    <a:lnTo>
                      <a:pt x="449" y="23"/>
                    </a:lnTo>
                    <a:lnTo>
                      <a:pt x="433" y="31"/>
                    </a:lnTo>
                    <a:lnTo>
                      <a:pt x="417" y="40"/>
                    </a:lnTo>
                    <a:lnTo>
                      <a:pt x="401" y="48"/>
                    </a:lnTo>
                    <a:lnTo>
                      <a:pt x="386" y="59"/>
                    </a:lnTo>
                    <a:lnTo>
                      <a:pt x="372" y="70"/>
                    </a:lnTo>
                    <a:lnTo>
                      <a:pt x="358" y="82"/>
                    </a:lnTo>
                    <a:lnTo>
                      <a:pt x="345" y="95"/>
                    </a:lnTo>
                    <a:lnTo>
                      <a:pt x="332" y="108"/>
                    </a:lnTo>
                    <a:lnTo>
                      <a:pt x="320" y="123"/>
                    </a:lnTo>
                    <a:lnTo>
                      <a:pt x="311" y="136"/>
                    </a:lnTo>
                    <a:lnTo>
                      <a:pt x="301" y="150"/>
                    </a:lnTo>
                    <a:lnTo>
                      <a:pt x="292" y="163"/>
                    </a:lnTo>
                    <a:lnTo>
                      <a:pt x="284" y="178"/>
                    </a:lnTo>
                    <a:lnTo>
                      <a:pt x="276" y="192"/>
                    </a:lnTo>
                    <a:lnTo>
                      <a:pt x="270" y="207"/>
                    </a:lnTo>
                    <a:lnTo>
                      <a:pt x="262" y="222"/>
                    </a:lnTo>
                    <a:lnTo>
                      <a:pt x="257" y="238"/>
                    </a:lnTo>
                    <a:lnTo>
                      <a:pt x="246" y="270"/>
                    </a:lnTo>
                    <a:lnTo>
                      <a:pt x="236" y="302"/>
                    </a:lnTo>
                    <a:lnTo>
                      <a:pt x="230" y="334"/>
                    </a:lnTo>
                    <a:lnTo>
                      <a:pt x="223" y="367"/>
                    </a:lnTo>
                    <a:lnTo>
                      <a:pt x="220" y="399"/>
                    </a:lnTo>
                    <a:lnTo>
                      <a:pt x="217" y="431"/>
                    </a:lnTo>
                    <a:lnTo>
                      <a:pt x="216" y="462"/>
                    </a:lnTo>
                    <a:lnTo>
                      <a:pt x="217" y="491"/>
                    </a:lnTo>
                    <a:lnTo>
                      <a:pt x="218" y="519"/>
                    </a:lnTo>
                    <a:lnTo>
                      <a:pt x="220" y="546"/>
                    </a:lnTo>
                    <a:lnTo>
                      <a:pt x="224" y="571"/>
                    </a:lnTo>
                    <a:lnTo>
                      <a:pt x="229" y="593"/>
                    </a:lnTo>
                    <a:lnTo>
                      <a:pt x="237" y="625"/>
                    </a:lnTo>
                    <a:lnTo>
                      <a:pt x="248" y="661"/>
                    </a:lnTo>
                    <a:lnTo>
                      <a:pt x="262" y="697"/>
                    </a:lnTo>
                    <a:lnTo>
                      <a:pt x="277" y="736"/>
                    </a:lnTo>
                    <a:lnTo>
                      <a:pt x="287" y="756"/>
                    </a:lnTo>
                    <a:lnTo>
                      <a:pt x="296" y="775"/>
                    </a:lnTo>
                    <a:lnTo>
                      <a:pt x="306" y="795"/>
                    </a:lnTo>
                    <a:lnTo>
                      <a:pt x="317" y="814"/>
                    </a:lnTo>
                    <a:lnTo>
                      <a:pt x="328" y="833"/>
                    </a:lnTo>
                    <a:lnTo>
                      <a:pt x="340" y="852"/>
                    </a:lnTo>
                    <a:lnTo>
                      <a:pt x="353" y="869"/>
                    </a:lnTo>
                    <a:lnTo>
                      <a:pt x="366" y="887"/>
                    </a:lnTo>
                    <a:lnTo>
                      <a:pt x="330" y="895"/>
                    </a:lnTo>
                    <a:lnTo>
                      <a:pt x="296" y="905"/>
                    </a:lnTo>
                    <a:lnTo>
                      <a:pt x="263" y="914"/>
                    </a:lnTo>
                    <a:lnTo>
                      <a:pt x="232" y="925"/>
                    </a:lnTo>
                    <a:lnTo>
                      <a:pt x="204" y="936"/>
                    </a:lnTo>
                    <a:lnTo>
                      <a:pt x="177" y="947"/>
                    </a:lnTo>
                    <a:lnTo>
                      <a:pt x="151" y="957"/>
                    </a:lnTo>
                    <a:lnTo>
                      <a:pt x="128" y="967"/>
                    </a:lnTo>
                    <a:lnTo>
                      <a:pt x="89" y="987"/>
                    </a:lnTo>
                    <a:lnTo>
                      <a:pt x="60" y="1003"/>
                    </a:lnTo>
                    <a:lnTo>
                      <a:pt x="41" y="1015"/>
                    </a:lnTo>
                    <a:lnTo>
                      <a:pt x="32" y="1020"/>
                    </a:lnTo>
                    <a:lnTo>
                      <a:pt x="22" y="1028"/>
                    </a:lnTo>
                    <a:lnTo>
                      <a:pt x="15" y="1035"/>
                    </a:lnTo>
                    <a:lnTo>
                      <a:pt x="8" y="1045"/>
                    </a:lnTo>
                    <a:lnTo>
                      <a:pt x="4" y="1056"/>
                    </a:lnTo>
                    <a:lnTo>
                      <a:pt x="1" y="1067"/>
                    </a:lnTo>
                    <a:lnTo>
                      <a:pt x="0" y="1077"/>
                    </a:lnTo>
                    <a:lnTo>
                      <a:pt x="1" y="1089"/>
                    </a:lnTo>
                    <a:lnTo>
                      <a:pt x="3" y="1101"/>
                    </a:lnTo>
                    <a:lnTo>
                      <a:pt x="7" y="1112"/>
                    </a:lnTo>
                    <a:lnTo>
                      <a:pt x="14" y="1122"/>
                    </a:lnTo>
                    <a:lnTo>
                      <a:pt x="20" y="1130"/>
                    </a:lnTo>
                    <a:lnTo>
                      <a:pt x="29" y="1138"/>
                    </a:lnTo>
                    <a:lnTo>
                      <a:pt x="39" y="1143"/>
                    </a:lnTo>
                    <a:lnTo>
                      <a:pt x="49" y="1149"/>
                    </a:lnTo>
                    <a:lnTo>
                      <a:pt x="60" y="1151"/>
                    </a:lnTo>
                    <a:lnTo>
                      <a:pt x="72" y="1152"/>
                    </a:lnTo>
                    <a:lnTo>
                      <a:pt x="1080" y="1152"/>
                    </a:lnTo>
                    <a:lnTo>
                      <a:pt x="1092" y="1151"/>
                    </a:lnTo>
                    <a:lnTo>
                      <a:pt x="1102" y="1149"/>
                    </a:lnTo>
                    <a:lnTo>
                      <a:pt x="1113" y="1143"/>
                    </a:lnTo>
                    <a:lnTo>
                      <a:pt x="1123" y="1138"/>
                    </a:lnTo>
                    <a:lnTo>
                      <a:pt x="1132" y="1130"/>
                    </a:lnTo>
                    <a:lnTo>
                      <a:pt x="1139" y="1122"/>
                    </a:lnTo>
                    <a:lnTo>
                      <a:pt x="1145" y="1112"/>
                    </a:lnTo>
                    <a:lnTo>
                      <a:pt x="1149" y="1101"/>
                    </a:lnTo>
                    <a:lnTo>
                      <a:pt x="1151" y="1089"/>
                    </a:lnTo>
                    <a:lnTo>
                      <a:pt x="1152" y="1077"/>
                    </a:lnTo>
                    <a:lnTo>
                      <a:pt x="1151" y="1067"/>
                    </a:lnTo>
                    <a:lnTo>
                      <a:pt x="1148" y="1056"/>
                    </a:lnTo>
                    <a:lnTo>
                      <a:pt x="1143" y="1045"/>
                    </a:lnTo>
                    <a:lnTo>
                      <a:pt x="1137" y="1035"/>
                    </a:lnTo>
                    <a:lnTo>
                      <a:pt x="1129" y="1028"/>
                    </a:lnTo>
                    <a:lnTo>
                      <a:pt x="1120" y="1020"/>
                    </a:lnTo>
                    <a:close/>
                  </a:path>
                </a:pathLst>
              </a:custGeom>
              <a:solidFill>
                <a:schemeClr val="accent6"/>
              </a:solidFill>
              <a:ln>
                <a:noFill/>
              </a:ln>
            </p:spPr>
            <p:txBody>
              <a:bodyPr anchor="ctr"/>
              <a:lstStyle/>
              <a:p>
                <a:pPr algn="ctr"/>
                <a:endParaRPr/>
              </a:p>
            </p:txBody>
          </p:sp>
          <p:sp>
            <p:nvSpPr>
              <p:cNvPr id="29" name="Freeform: Shape 30"/>
              <p:cNvSpPr/>
              <p:nvPr/>
            </p:nvSpPr>
            <p:spPr>
              <a:xfrm flipH="1">
                <a:off x="5874519" y="1222164"/>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Rectangle 33"/>
              <p:cNvSpPr/>
              <p:nvPr/>
            </p:nvSpPr>
            <p:spPr>
              <a:xfrm>
                <a:off x="6989453" y="1284433"/>
                <a:ext cx="835912" cy="186616"/>
              </a:xfrm>
              <a:prstGeom prst="rect">
                <a:avLst/>
              </a:prstGeom>
              <a:solidFill>
                <a:schemeClr val="accent4"/>
              </a:solidFill>
            </p:spPr>
            <p:txBody>
              <a:bodyPr wrap="none">
                <a:normAutofit fontScale="62500" lnSpcReduction="20000"/>
              </a:bodyPr>
              <a:lstStyle/>
              <a:p>
                <a:pPr lvl="0" algn="r">
                  <a:buClr>
                    <a:srgbClr val="E24848"/>
                  </a:buClr>
                </a:pPr>
                <a:r>
                  <a:rPr lang="zh-CN" altLang="en-US" sz="1100">
                    <a:solidFill>
                      <a:srgbClr val="FFFFFF">
                        <a:lumMod val="95000"/>
                      </a:srgbClr>
                    </a:solidFill>
                  </a:rPr>
                  <a:t>标题文本预设 </a:t>
                </a:r>
              </a:p>
            </p:txBody>
          </p:sp>
          <p:sp>
            <p:nvSpPr>
              <p:cNvPr id="31" name="Rectangle 75"/>
              <p:cNvSpPr/>
              <p:nvPr/>
            </p:nvSpPr>
            <p:spPr>
              <a:xfrm>
                <a:off x="6122243" y="1512177"/>
                <a:ext cx="1699901" cy="311624"/>
              </a:xfrm>
              <a:prstGeom prst="rect">
                <a:avLst/>
              </a:prstGeom>
            </p:spPr>
            <p:txBody>
              <a:bodyPr wrap="square" lIns="0" tIns="0" rIns="0" bIns="0" anchor="ctr">
                <a:normAutofit fontScale="92500"/>
              </a:bodyPr>
              <a:lstStyle/>
              <a:p>
                <a:pPr algn="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32" name="Freeform: Shape 78"/>
              <p:cNvSpPr/>
              <p:nvPr/>
            </p:nvSpPr>
            <p:spPr>
              <a:xfrm flipH="1">
                <a:off x="6217024" y="2174211"/>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Rectangle 79"/>
              <p:cNvSpPr/>
              <p:nvPr/>
            </p:nvSpPr>
            <p:spPr>
              <a:xfrm>
                <a:off x="7331958" y="2236480"/>
                <a:ext cx="835912" cy="186616"/>
              </a:xfrm>
              <a:prstGeom prst="rect">
                <a:avLst/>
              </a:prstGeom>
              <a:solidFill>
                <a:schemeClr val="accent5"/>
              </a:solidFill>
            </p:spPr>
            <p:txBody>
              <a:bodyPr wrap="none">
                <a:normAutofit fontScale="62500" lnSpcReduction="20000"/>
              </a:bodyPr>
              <a:lstStyle/>
              <a:p>
                <a:pPr lvl="0" algn="r">
                  <a:buClr>
                    <a:srgbClr val="E24848"/>
                  </a:buClr>
                </a:pPr>
                <a:r>
                  <a:rPr lang="zh-CN" altLang="en-US" sz="1100">
                    <a:solidFill>
                      <a:srgbClr val="FFFFFF">
                        <a:lumMod val="95000"/>
                      </a:srgbClr>
                    </a:solidFill>
                  </a:rPr>
                  <a:t>标题文本预设 </a:t>
                </a:r>
              </a:p>
            </p:txBody>
          </p:sp>
          <p:sp>
            <p:nvSpPr>
              <p:cNvPr id="34" name="Rectangle 80"/>
              <p:cNvSpPr/>
              <p:nvPr/>
            </p:nvSpPr>
            <p:spPr>
              <a:xfrm>
                <a:off x="6464748" y="2464224"/>
                <a:ext cx="1699901" cy="311624"/>
              </a:xfrm>
              <a:prstGeom prst="rect">
                <a:avLst/>
              </a:prstGeom>
            </p:spPr>
            <p:txBody>
              <a:bodyPr wrap="square" lIns="0" tIns="0" rIns="0" bIns="0" anchor="ctr">
                <a:normAutofit fontScale="92500"/>
              </a:bodyPr>
              <a:lstStyle/>
              <a:p>
                <a:pPr algn="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35" name="Freeform: Shape 82"/>
              <p:cNvSpPr/>
              <p:nvPr/>
            </p:nvSpPr>
            <p:spPr>
              <a:xfrm flipH="1">
                <a:off x="5966199" y="3059008"/>
                <a:ext cx="1977226" cy="676126"/>
              </a:xfrm>
              <a:custGeom>
                <a:avLst/>
                <a:gdLst>
                  <a:gd name="connsiteX0" fmla="*/ 0 w 3142702"/>
                  <a:gd name="connsiteY0" fmla="*/ 0 h 829414"/>
                  <a:gd name="connsiteX1" fmla="*/ 2817151 w 3142702"/>
                  <a:gd name="connsiteY1" fmla="*/ 0 h 829414"/>
                  <a:gd name="connsiteX2" fmla="*/ 2817151 w 3142702"/>
                  <a:gd name="connsiteY2" fmla="*/ 241289 h 829414"/>
                  <a:gd name="connsiteX3" fmla="*/ 3142702 w 3142702"/>
                  <a:gd name="connsiteY3" fmla="*/ 414953 h 829414"/>
                  <a:gd name="connsiteX4" fmla="*/ 2817151 w 3142702"/>
                  <a:gd name="connsiteY4" fmla="*/ 588615 h 829414"/>
                  <a:gd name="connsiteX5" fmla="*/ 2817151 w 3142702"/>
                  <a:gd name="connsiteY5" fmla="*/ 829414 h 829414"/>
                  <a:gd name="connsiteX6" fmla="*/ 0 w 3142702"/>
                  <a:gd name="connsiteY6" fmla="*/ 829414 h 82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2702" h="829414">
                    <a:moveTo>
                      <a:pt x="0" y="0"/>
                    </a:moveTo>
                    <a:lnTo>
                      <a:pt x="2817151" y="0"/>
                    </a:lnTo>
                    <a:lnTo>
                      <a:pt x="2817151" y="241289"/>
                    </a:lnTo>
                    <a:lnTo>
                      <a:pt x="3142702" y="414953"/>
                    </a:lnTo>
                    <a:lnTo>
                      <a:pt x="2817151" y="588615"/>
                    </a:lnTo>
                    <a:lnTo>
                      <a:pt x="2817151" y="829414"/>
                    </a:lnTo>
                    <a:lnTo>
                      <a:pt x="0" y="829414"/>
                    </a:lnTo>
                    <a:close/>
                  </a:path>
                </a:pathLst>
              </a:custGeom>
              <a:solidFill>
                <a:schemeClr val="tx2">
                  <a:lumMod val="20000"/>
                  <a:lumOff val="80000"/>
                  <a:alpha val="40000"/>
                </a:schemeClr>
              </a:solid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Rectangle 83"/>
              <p:cNvSpPr/>
              <p:nvPr/>
            </p:nvSpPr>
            <p:spPr>
              <a:xfrm>
                <a:off x="7081132" y="3121277"/>
                <a:ext cx="835912" cy="186616"/>
              </a:xfrm>
              <a:prstGeom prst="rect">
                <a:avLst/>
              </a:prstGeom>
              <a:solidFill>
                <a:schemeClr val="accent6"/>
              </a:solidFill>
            </p:spPr>
            <p:txBody>
              <a:bodyPr wrap="none">
                <a:normAutofit fontScale="62500" lnSpcReduction="20000"/>
              </a:bodyPr>
              <a:lstStyle/>
              <a:p>
                <a:pPr lvl="0" algn="r">
                  <a:buClr>
                    <a:srgbClr val="E24848"/>
                  </a:buClr>
                </a:pPr>
                <a:r>
                  <a:rPr lang="zh-CN" altLang="en-US" sz="1100">
                    <a:solidFill>
                      <a:srgbClr val="FFFFFF">
                        <a:lumMod val="95000"/>
                      </a:srgbClr>
                    </a:solidFill>
                  </a:rPr>
                  <a:t>标题文本预设 </a:t>
                </a:r>
              </a:p>
            </p:txBody>
          </p:sp>
          <p:sp>
            <p:nvSpPr>
              <p:cNvPr id="37" name="Rectangle 84"/>
              <p:cNvSpPr/>
              <p:nvPr/>
            </p:nvSpPr>
            <p:spPr>
              <a:xfrm>
                <a:off x="6213922" y="3349021"/>
                <a:ext cx="1699901" cy="311624"/>
              </a:xfrm>
              <a:prstGeom prst="rect">
                <a:avLst/>
              </a:prstGeom>
            </p:spPr>
            <p:txBody>
              <a:bodyPr wrap="square" lIns="0" tIns="0" rIns="0" bIns="0" anchor="ctr">
                <a:normAutofit fontScale="92500"/>
              </a:bodyPr>
              <a:lstStyle/>
              <a:p>
                <a:pPr algn="r">
                  <a:lnSpc>
                    <a:spcPct val="120000"/>
                  </a:lnSpc>
                  <a:buClr>
                    <a:srgbClr val="E24848"/>
                  </a:buClr>
                  <a:defRPr/>
                </a:pPr>
                <a:r>
                  <a:rPr lang="zh-CN" altLang="en-US" sz="900" noProof="1">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900" noProof="1">
                    <a:solidFill>
                      <a:schemeClr val="bg1">
                        <a:lumMod val="50000"/>
                      </a:schemeClr>
                    </a:solidFill>
                    <a:latin typeface="微软雅黑" panose="020B0503020204020204" pitchFamily="34" charset="-122"/>
                    <a:ea typeface="微软雅黑" panose="020B0503020204020204" pitchFamily="34" charset="-122"/>
                  </a:rPr>
                </a:br>
                <a:r>
                  <a:rPr lang="zh-CN" altLang="en-US" sz="900" noProof="1">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0-#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1+#ppt_w/2"/>
                                          </p:val>
                                        </p:tav>
                                        <p:tav tm="100000">
                                          <p:val>
                                            <p:strVal val="#ppt_x"/>
                                          </p:val>
                                        </p:tav>
                                      </p:tavLst>
                                    </p:anim>
                                    <p:anim calcmode="lin" valueType="num">
                                      <p:cBhvr additive="base">
                                        <p:cTn id="14"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sp>
        <p:nvSpPr>
          <p:cNvPr id="4" name="文本框 3"/>
          <p:cNvSpPr txBox="1"/>
          <p:nvPr/>
        </p:nvSpPr>
        <p:spPr>
          <a:xfrm>
            <a:off x="2860638" y="2311266"/>
            <a:ext cx="3440771" cy="71558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4050" b="1" dirty="0">
                <a:ln w="0">
                  <a:noFill/>
                </a:ln>
                <a:solidFill>
                  <a:schemeClr val="bg1"/>
                </a:solidFill>
                <a:effectLst>
                  <a:outerShdw blurRad="38100" dist="38100" dir="2700000" algn="tl">
                    <a:srgbClr val="000000">
                      <a:alpha val="43137"/>
                    </a:srgbClr>
                  </a:outerShdw>
                </a:effectLst>
              </a:rPr>
              <a:t>单击输入标题</a:t>
            </a:r>
          </a:p>
        </p:txBody>
      </p:sp>
      <p:sp>
        <p:nvSpPr>
          <p:cNvPr id="5" name="文本框 4"/>
          <p:cNvSpPr txBox="1"/>
          <p:nvPr/>
        </p:nvSpPr>
        <p:spPr>
          <a:xfrm>
            <a:off x="3023193" y="1779662"/>
            <a:ext cx="3115661" cy="50783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2700" b="1" dirty="0">
                <a:ln w="0">
                  <a:noFill/>
                </a:ln>
                <a:solidFill>
                  <a:schemeClr val="bg1"/>
                </a:solidFill>
                <a:effectLst>
                  <a:outerShdw blurRad="38100" dist="38100" dir="2700000" algn="tl">
                    <a:srgbClr val="000000">
                      <a:alpha val="43137"/>
                    </a:srgbClr>
                  </a:outerShdw>
                </a:effectLst>
              </a:rPr>
              <a:t>第三章</a:t>
            </a:r>
          </a:p>
        </p:txBody>
      </p:sp>
      <p:sp>
        <p:nvSpPr>
          <p:cNvPr id="6" name="文本框 5"/>
          <p:cNvSpPr txBox="1"/>
          <p:nvPr/>
        </p:nvSpPr>
        <p:spPr>
          <a:xfrm>
            <a:off x="3305030" y="3085234"/>
            <a:ext cx="2551986"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solidFill>
                  <a:schemeClr val="bg1"/>
                </a:solidFill>
                <a:latin typeface="Century Gothic" panose="020B0502020202020204" pitchFamily="34" charset="0"/>
              </a:rPr>
              <a:t>The user can demonstrate on a projector or </a:t>
            </a:r>
            <a:r>
              <a:rPr lang="en-US" altLang="zh-CN" sz="900" dirty="0" err="1">
                <a:solidFill>
                  <a:schemeClr val="bg1"/>
                </a:solidFill>
                <a:latin typeface="Century Gothic" panose="020B0502020202020204" pitchFamily="34" charset="0"/>
              </a:rPr>
              <a:t>computeror</a:t>
            </a:r>
            <a:r>
              <a:rPr lang="en-US" altLang="zh-CN" sz="900" dirty="0">
                <a:solidFill>
                  <a:schemeClr val="bg1"/>
                </a:solidFill>
                <a:latin typeface="Century Gothic" panose="020B0502020202020204" pitchFamily="34" charset="0"/>
              </a:rPr>
              <a:t> print the presentation </a:t>
            </a:r>
          </a:p>
          <a:p>
            <a:pPr algn="ctr"/>
            <a:r>
              <a:rPr lang="en-US" altLang="zh-CN" sz="900" dirty="0">
                <a:solidFill>
                  <a:schemeClr val="bg1"/>
                </a:solidFill>
                <a:latin typeface="Century Gothic" panose="020B0502020202020204" pitchFamily="34" charset="0"/>
              </a:rPr>
              <a:t>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17984" y="2521524"/>
            <a:ext cx="1361242" cy="1117370"/>
            <a:chOff x="1217531" y="2521524"/>
            <a:chExt cx="1361426" cy="1117370"/>
          </a:xfrm>
        </p:grpSpPr>
        <p:sp>
          <p:nvSpPr>
            <p:cNvPr id="28" name="Freeform 24"/>
            <p:cNvSpPr/>
            <p:nvPr/>
          </p:nvSpPr>
          <p:spPr bwMode="auto">
            <a:xfrm rot="18901227">
              <a:off x="1959832" y="2521524"/>
              <a:ext cx="619125" cy="535781"/>
            </a:xfrm>
            <a:custGeom>
              <a:avLst/>
              <a:gdLst>
                <a:gd name="T0" fmla="*/ 291 w 347"/>
                <a:gd name="T1" fmla="*/ 245 h 300"/>
                <a:gd name="T2" fmla="*/ 324 w 347"/>
                <a:gd name="T3" fmla="*/ 125 h 300"/>
                <a:gd name="T4" fmla="*/ 347 w 347"/>
                <a:gd name="T5" fmla="*/ 39 h 300"/>
                <a:gd name="T6" fmla="*/ 192 w 347"/>
                <a:gd name="T7" fmla="*/ 57 h 300"/>
                <a:gd name="T8" fmla="*/ 70 w 347"/>
                <a:gd name="T9" fmla="*/ 0 h 300"/>
                <a:gd name="T10" fmla="*/ 55 w 347"/>
                <a:gd name="T11" fmla="*/ 56 h 300"/>
                <a:gd name="T12" fmla="*/ 23 w 347"/>
                <a:gd name="T13" fmla="*/ 176 h 300"/>
                <a:gd name="T14" fmla="*/ 0 w 347"/>
                <a:gd name="T15" fmla="*/ 262 h 300"/>
                <a:gd name="T16" fmla="*/ 152 w 347"/>
                <a:gd name="T17" fmla="*/ 247 h 300"/>
                <a:gd name="T18" fmla="*/ 277 w 347"/>
                <a:gd name="T19" fmla="*/ 300 h 300"/>
                <a:gd name="T20" fmla="*/ 291 w 347"/>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1" y="245"/>
                  </a:moveTo>
                  <a:cubicBezTo>
                    <a:pt x="324" y="125"/>
                    <a:pt x="324" y="125"/>
                    <a:pt x="324" y="125"/>
                  </a:cubicBezTo>
                  <a:cubicBezTo>
                    <a:pt x="347" y="39"/>
                    <a:pt x="347" y="39"/>
                    <a:pt x="347" y="39"/>
                  </a:cubicBezTo>
                  <a:cubicBezTo>
                    <a:pt x="347" y="39"/>
                    <a:pt x="321" y="85"/>
                    <a:pt x="192" y="57"/>
                  </a:cubicBezTo>
                  <a:cubicBezTo>
                    <a:pt x="62" y="29"/>
                    <a:pt x="70" y="0"/>
                    <a:pt x="70" y="0"/>
                  </a:cubicBezTo>
                  <a:cubicBezTo>
                    <a:pt x="55" y="56"/>
                    <a:pt x="55" y="56"/>
                    <a:pt x="55" y="56"/>
                  </a:cubicBezTo>
                  <a:cubicBezTo>
                    <a:pt x="23" y="176"/>
                    <a:pt x="23" y="176"/>
                    <a:pt x="23" y="176"/>
                  </a:cubicBezTo>
                  <a:cubicBezTo>
                    <a:pt x="0" y="262"/>
                    <a:pt x="0" y="262"/>
                    <a:pt x="0" y="262"/>
                  </a:cubicBezTo>
                  <a:cubicBezTo>
                    <a:pt x="0" y="262"/>
                    <a:pt x="20" y="224"/>
                    <a:pt x="152" y="247"/>
                  </a:cubicBezTo>
                  <a:cubicBezTo>
                    <a:pt x="285" y="270"/>
                    <a:pt x="277" y="300"/>
                    <a:pt x="277" y="300"/>
                  </a:cubicBezTo>
                  <a:lnTo>
                    <a:pt x="291" y="24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latin typeface="Calibri" panose="020F0502020204030204" charset="0"/>
                <a:ea typeface="微软雅黑" panose="020B0503020204020204" pitchFamily="34" charset="-122"/>
              </a:endParaRPr>
            </a:p>
          </p:txBody>
        </p:sp>
        <p:sp>
          <p:nvSpPr>
            <p:cNvPr id="29" name="Oval 20"/>
            <p:cNvSpPr>
              <a:spLocks noChangeArrowheads="1"/>
            </p:cNvSpPr>
            <p:nvPr/>
          </p:nvSpPr>
          <p:spPr bwMode="auto">
            <a:xfrm rot="18901227">
              <a:off x="1217531" y="2660200"/>
              <a:ext cx="978694" cy="9786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latin typeface="Calibri" panose="020F0502020204030204" charset="0"/>
                <a:ea typeface="微软雅黑" panose="020B0503020204020204" pitchFamily="34" charset="-122"/>
              </a:endParaRPr>
            </a:p>
          </p:txBody>
        </p:sp>
        <p:sp>
          <p:nvSpPr>
            <p:cNvPr id="31" name="Freeform 22"/>
            <p:cNvSpPr/>
            <p:nvPr/>
          </p:nvSpPr>
          <p:spPr bwMode="auto">
            <a:xfrm rot="18901227">
              <a:off x="1324092" y="2767428"/>
              <a:ext cx="765572" cy="766762"/>
            </a:xfrm>
            <a:custGeom>
              <a:avLst/>
              <a:gdLst>
                <a:gd name="T0" fmla="*/ 353 w 429"/>
                <a:gd name="T1" fmla="*/ 352 h 429"/>
                <a:gd name="T2" fmla="*/ 77 w 429"/>
                <a:gd name="T3" fmla="*/ 352 h 429"/>
                <a:gd name="T4" fmla="*/ 77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7" y="429"/>
                    <a:pt x="153" y="429"/>
                    <a:pt x="77" y="352"/>
                  </a:cubicBezTo>
                  <a:cubicBezTo>
                    <a:pt x="0" y="276"/>
                    <a:pt x="0" y="152"/>
                    <a:pt x="77" y="76"/>
                  </a:cubicBezTo>
                  <a:cubicBezTo>
                    <a:pt x="153" y="0"/>
                    <a:pt x="277"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1" name="Oval 40"/>
            <p:cNvSpPr/>
            <p:nvPr/>
          </p:nvSpPr>
          <p:spPr>
            <a:xfrm>
              <a:off x="1442183" y="2901810"/>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1</a:t>
              </a:r>
            </a:p>
          </p:txBody>
        </p:sp>
      </p:grpSp>
      <p:grpSp>
        <p:nvGrpSpPr>
          <p:cNvPr id="3" name="组合 2"/>
          <p:cNvGrpSpPr/>
          <p:nvPr/>
        </p:nvGrpSpPr>
        <p:grpSpPr>
          <a:xfrm>
            <a:off x="2342691" y="1940009"/>
            <a:ext cx="1319668" cy="1159791"/>
            <a:chOff x="2342390" y="1940008"/>
            <a:chExt cx="1319846" cy="1159791"/>
          </a:xfrm>
        </p:grpSpPr>
        <p:sp>
          <p:nvSpPr>
            <p:cNvPr id="27" name="Freeform 27"/>
            <p:cNvSpPr/>
            <p:nvPr/>
          </p:nvSpPr>
          <p:spPr bwMode="auto">
            <a:xfrm rot="18901227">
              <a:off x="3125264" y="2480674"/>
              <a:ext cx="536972" cy="619125"/>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4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6"/>
                    <a:pt x="244" y="155"/>
                  </a:cubicBezTo>
                  <a:cubicBezTo>
                    <a:pt x="272"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4" y="194"/>
                  </a:cubicBezTo>
                  <a:cubicBezTo>
                    <a:pt x="31" y="62"/>
                    <a:pt x="0" y="70"/>
                    <a:pt x="0" y="70"/>
                  </a:cubicBezTo>
                  <a:lnTo>
                    <a:pt x="56" y="55"/>
                  </a:lnTo>
                  <a:close/>
                </a:path>
              </a:pathLst>
            </a:cu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0" name="Oval 21"/>
            <p:cNvSpPr>
              <a:spLocks noChangeArrowheads="1"/>
            </p:cNvSpPr>
            <p:nvPr/>
          </p:nvSpPr>
          <p:spPr bwMode="auto">
            <a:xfrm rot="18901227">
              <a:off x="2342390" y="1940008"/>
              <a:ext cx="979885" cy="981075"/>
            </a:xfrm>
            <a:prstGeom prst="ellipse">
              <a:avLst/>
            </a:pr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2" name="Freeform 23"/>
            <p:cNvSpPr/>
            <p:nvPr/>
          </p:nvSpPr>
          <p:spPr bwMode="auto">
            <a:xfrm rot="18901227">
              <a:off x="2449546" y="2047164"/>
              <a:ext cx="765572" cy="766762"/>
            </a:xfrm>
            <a:custGeom>
              <a:avLst/>
              <a:gdLst>
                <a:gd name="T0" fmla="*/ 353 w 429"/>
                <a:gd name="T1" fmla="*/ 352 h 429"/>
                <a:gd name="T2" fmla="*/ 76 w 429"/>
                <a:gd name="T3" fmla="*/ 352 h 429"/>
                <a:gd name="T4" fmla="*/ 76 w 429"/>
                <a:gd name="T5" fmla="*/ 76 h 429"/>
                <a:gd name="T6" fmla="*/ 353 w 429"/>
                <a:gd name="T7" fmla="*/ 76 h 429"/>
                <a:gd name="T8" fmla="*/ 353 w 429"/>
                <a:gd name="T9" fmla="*/ 352 h 429"/>
              </a:gdLst>
              <a:ahLst/>
              <a:cxnLst>
                <a:cxn ang="0">
                  <a:pos x="T0" y="T1"/>
                </a:cxn>
                <a:cxn ang="0">
                  <a:pos x="T2" y="T3"/>
                </a:cxn>
                <a:cxn ang="0">
                  <a:pos x="T4" y="T5"/>
                </a:cxn>
                <a:cxn ang="0">
                  <a:pos x="T6" y="T7"/>
                </a:cxn>
                <a:cxn ang="0">
                  <a:pos x="T8" y="T9"/>
                </a:cxn>
              </a:cxnLst>
              <a:rect l="0" t="0" r="r" b="b"/>
              <a:pathLst>
                <a:path w="429" h="429">
                  <a:moveTo>
                    <a:pt x="353" y="352"/>
                  </a:moveTo>
                  <a:cubicBezTo>
                    <a:pt x="276" y="429"/>
                    <a:pt x="153" y="429"/>
                    <a:pt x="76" y="352"/>
                  </a:cubicBezTo>
                  <a:cubicBezTo>
                    <a:pt x="0" y="276"/>
                    <a:pt x="0" y="152"/>
                    <a:pt x="76" y="76"/>
                  </a:cubicBezTo>
                  <a:cubicBezTo>
                    <a:pt x="153" y="0"/>
                    <a:pt x="276" y="0"/>
                    <a:pt x="353" y="76"/>
                  </a:cubicBezTo>
                  <a:cubicBezTo>
                    <a:pt x="429" y="152"/>
                    <a:pt x="429" y="276"/>
                    <a:pt x="353" y="35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2" name="Oval 41"/>
            <p:cNvSpPr/>
            <p:nvPr/>
          </p:nvSpPr>
          <p:spPr>
            <a:xfrm>
              <a:off x="2567894" y="2151472"/>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2</a:t>
              </a:r>
            </a:p>
          </p:txBody>
        </p:sp>
      </p:grpSp>
      <p:grpSp>
        <p:nvGrpSpPr>
          <p:cNvPr id="4" name="组合 3"/>
          <p:cNvGrpSpPr/>
          <p:nvPr/>
        </p:nvGrpSpPr>
        <p:grpSpPr>
          <a:xfrm>
            <a:off x="3466218" y="2522748"/>
            <a:ext cx="1362434" cy="1117370"/>
            <a:chOff x="3466068" y="2522747"/>
            <a:chExt cx="1362618" cy="1117370"/>
          </a:xfrm>
        </p:grpSpPr>
        <p:sp>
          <p:nvSpPr>
            <p:cNvPr id="25" name="Freeform 36"/>
            <p:cNvSpPr/>
            <p:nvPr/>
          </p:nvSpPr>
          <p:spPr bwMode="auto">
            <a:xfrm rot="18901227">
              <a:off x="4208370" y="2522747"/>
              <a:ext cx="620316" cy="535781"/>
            </a:xfrm>
            <a:custGeom>
              <a:avLst/>
              <a:gdLst>
                <a:gd name="T0" fmla="*/ 292 w 348"/>
                <a:gd name="T1" fmla="*/ 245 h 300"/>
                <a:gd name="T2" fmla="*/ 324 w 348"/>
                <a:gd name="T3" fmla="*/ 124 h 300"/>
                <a:gd name="T4" fmla="*/ 348 w 348"/>
                <a:gd name="T5" fmla="*/ 38 h 300"/>
                <a:gd name="T6" fmla="*/ 192 w 348"/>
                <a:gd name="T7" fmla="*/ 57 h 300"/>
                <a:gd name="T8" fmla="*/ 71 w 348"/>
                <a:gd name="T9" fmla="*/ 0 h 300"/>
                <a:gd name="T10" fmla="*/ 56 w 348"/>
                <a:gd name="T11" fmla="*/ 55 h 300"/>
                <a:gd name="T12" fmla="*/ 24 w 348"/>
                <a:gd name="T13" fmla="*/ 176 h 300"/>
                <a:gd name="T14" fmla="*/ 0 w 348"/>
                <a:gd name="T15" fmla="*/ 262 h 300"/>
                <a:gd name="T16" fmla="*/ 153 w 348"/>
                <a:gd name="T17" fmla="*/ 247 h 300"/>
                <a:gd name="T18" fmla="*/ 277 w 348"/>
                <a:gd name="T19" fmla="*/ 300 h 300"/>
                <a:gd name="T20" fmla="*/ 292 w 348"/>
                <a:gd name="T21" fmla="*/ 24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8" h="300">
                  <a:moveTo>
                    <a:pt x="292" y="245"/>
                  </a:moveTo>
                  <a:cubicBezTo>
                    <a:pt x="324" y="124"/>
                    <a:pt x="324" y="124"/>
                    <a:pt x="324" y="124"/>
                  </a:cubicBezTo>
                  <a:cubicBezTo>
                    <a:pt x="348" y="38"/>
                    <a:pt x="348" y="38"/>
                    <a:pt x="348" y="38"/>
                  </a:cubicBezTo>
                  <a:cubicBezTo>
                    <a:pt x="348" y="38"/>
                    <a:pt x="322" y="84"/>
                    <a:pt x="192" y="57"/>
                  </a:cubicBezTo>
                  <a:cubicBezTo>
                    <a:pt x="63" y="29"/>
                    <a:pt x="71" y="0"/>
                    <a:pt x="71" y="0"/>
                  </a:cubicBezTo>
                  <a:cubicBezTo>
                    <a:pt x="56" y="55"/>
                    <a:pt x="56" y="55"/>
                    <a:pt x="56" y="55"/>
                  </a:cubicBezTo>
                  <a:cubicBezTo>
                    <a:pt x="24" y="176"/>
                    <a:pt x="24" y="176"/>
                    <a:pt x="24" y="176"/>
                  </a:cubicBezTo>
                  <a:cubicBezTo>
                    <a:pt x="0" y="262"/>
                    <a:pt x="0" y="262"/>
                    <a:pt x="0" y="262"/>
                  </a:cubicBezTo>
                  <a:cubicBezTo>
                    <a:pt x="0" y="262"/>
                    <a:pt x="21" y="224"/>
                    <a:pt x="153" y="247"/>
                  </a:cubicBezTo>
                  <a:cubicBezTo>
                    <a:pt x="286" y="270"/>
                    <a:pt x="277" y="300"/>
                    <a:pt x="277" y="300"/>
                  </a:cubicBezTo>
                  <a:lnTo>
                    <a:pt x="292" y="24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charset="0"/>
                <a:ea typeface="微软雅黑" panose="020B0503020204020204" pitchFamily="34" charset="-122"/>
              </a:endParaRPr>
            </a:p>
          </p:txBody>
        </p:sp>
        <p:sp>
          <p:nvSpPr>
            <p:cNvPr id="33" name="Oval 25"/>
            <p:cNvSpPr>
              <a:spLocks noChangeArrowheads="1"/>
            </p:cNvSpPr>
            <p:nvPr/>
          </p:nvSpPr>
          <p:spPr bwMode="auto">
            <a:xfrm rot="18901227">
              <a:off x="3466068" y="2661423"/>
              <a:ext cx="979885" cy="97869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charset="0"/>
                <a:ea typeface="微软雅黑" panose="020B0503020204020204" pitchFamily="34" charset="-122"/>
              </a:endParaRPr>
            </a:p>
          </p:txBody>
        </p:sp>
        <p:sp>
          <p:nvSpPr>
            <p:cNvPr id="34" name="Freeform 26"/>
            <p:cNvSpPr/>
            <p:nvPr/>
          </p:nvSpPr>
          <p:spPr bwMode="auto">
            <a:xfrm rot="18901227">
              <a:off x="3573224" y="2768579"/>
              <a:ext cx="765572" cy="764381"/>
            </a:xfrm>
            <a:custGeom>
              <a:avLst/>
              <a:gdLst>
                <a:gd name="T0" fmla="*/ 77 w 429"/>
                <a:gd name="T1" fmla="*/ 76 h 428"/>
                <a:gd name="T2" fmla="*/ 77 w 429"/>
                <a:gd name="T3" fmla="*/ 352 h 428"/>
                <a:gd name="T4" fmla="*/ 353 w 429"/>
                <a:gd name="T5" fmla="*/ 352 h 428"/>
                <a:gd name="T6" fmla="*/ 353 w 429"/>
                <a:gd name="T7" fmla="*/ 76 h 428"/>
                <a:gd name="T8" fmla="*/ 77 w 429"/>
                <a:gd name="T9" fmla="*/ 76 h 428"/>
              </a:gdLst>
              <a:ahLst/>
              <a:cxnLst>
                <a:cxn ang="0">
                  <a:pos x="T0" y="T1"/>
                </a:cxn>
                <a:cxn ang="0">
                  <a:pos x="T2" y="T3"/>
                </a:cxn>
                <a:cxn ang="0">
                  <a:pos x="T4" y="T5"/>
                </a:cxn>
                <a:cxn ang="0">
                  <a:pos x="T6" y="T7"/>
                </a:cxn>
                <a:cxn ang="0">
                  <a:pos x="T8" y="T9"/>
                </a:cxn>
              </a:cxnLst>
              <a:rect l="0" t="0" r="r" b="b"/>
              <a:pathLst>
                <a:path w="429" h="428">
                  <a:moveTo>
                    <a:pt x="77" y="76"/>
                  </a:moveTo>
                  <a:cubicBezTo>
                    <a:pt x="0" y="152"/>
                    <a:pt x="0" y="276"/>
                    <a:pt x="77" y="352"/>
                  </a:cubicBezTo>
                  <a:cubicBezTo>
                    <a:pt x="153" y="428"/>
                    <a:pt x="277" y="428"/>
                    <a:pt x="353" y="352"/>
                  </a:cubicBezTo>
                  <a:cubicBezTo>
                    <a:pt x="429" y="276"/>
                    <a:pt x="429" y="152"/>
                    <a:pt x="353" y="76"/>
                  </a:cubicBezTo>
                  <a:cubicBezTo>
                    <a:pt x="277" y="0"/>
                    <a:pt x="153" y="0"/>
                    <a:pt x="77"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solidFill>
                  <a:srgbClr val="1D3A57"/>
                </a:solidFill>
                <a:ea typeface="微软雅黑" panose="020B0503020204020204" pitchFamily="34" charset="-122"/>
              </a:endParaRPr>
            </a:p>
          </p:txBody>
        </p:sp>
        <p:sp>
          <p:nvSpPr>
            <p:cNvPr id="43" name="Oval 42"/>
            <p:cNvSpPr/>
            <p:nvPr/>
          </p:nvSpPr>
          <p:spPr>
            <a:xfrm>
              <a:off x="3679509" y="2873661"/>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3</a:t>
              </a:r>
            </a:p>
          </p:txBody>
        </p:sp>
      </p:grpSp>
      <p:grpSp>
        <p:nvGrpSpPr>
          <p:cNvPr id="5" name="组合 4"/>
          <p:cNvGrpSpPr/>
          <p:nvPr/>
        </p:nvGrpSpPr>
        <p:grpSpPr>
          <a:xfrm>
            <a:off x="4591101" y="1941158"/>
            <a:ext cx="1320931" cy="1160460"/>
            <a:chOff x="4591102" y="1941158"/>
            <a:chExt cx="1321110" cy="1160460"/>
          </a:xfrm>
        </p:grpSpPr>
        <p:sp>
          <p:nvSpPr>
            <p:cNvPr id="24" name="Freeform 32"/>
            <p:cNvSpPr/>
            <p:nvPr/>
          </p:nvSpPr>
          <p:spPr bwMode="auto">
            <a:xfrm rot="18901227">
              <a:off x="5375240" y="2481303"/>
              <a:ext cx="536972" cy="620315"/>
            </a:xfrm>
            <a:custGeom>
              <a:avLst/>
              <a:gdLst>
                <a:gd name="T0" fmla="*/ 56 w 301"/>
                <a:gd name="T1" fmla="*/ 55 h 347"/>
                <a:gd name="T2" fmla="*/ 176 w 301"/>
                <a:gd name="T3" fmla="*/ 23 h 347"/>
                <a:gd name="T4" fmla="*/ 262 w 301"/>
                <a:gd name="T5" fmla="*/ 0 h 347"/>
                <a:gd name="T6" fmla="*/ 244 w 301"/>
                <a:gd name="T7" fmla="*/ 155 h 347"/>
                <a:gd name="T8" fmla="*/ 301 w 301"/>
                <a:gd name="T9" fmla="*/ 277 h 347"/>
                <a:gd name="T10" fmla="*/ 245 w 301"/>
                <a:gd name="T11" fmla="*/ 292 h 347"/>
                <a:gd name="T12" fmla="*/ 125 w 301"/>
                <a:gd name="T13" fmla="*/ 324 h 347"/>
                <a:gd name="T14" fmla="*/ 39 w 301"/>
                <a:gd name="T15" fmla="*/ 347 h 347"/>
                <a:gd name="T16" fmla="*/ 53 w 301"/>
                <a:gd name="T17" fmla="*/ 194 h 347"/>
                <a:gd name="T18" fmla="*/ 0 w 301"/>
                <a:gd name="T19" fmla="*/ 70 h 347"/>
                <a:gd name="T20" fmla="*/ 56 w 301"/>
                <a:gd name="T21" fmla="*/ 5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347">
                  <a:moveTo>
                    <a:pt x="56" y="55"/>
                  </a:moveTo>
                  <a:cubicBezTo>
                    <a:pt x="176" y="23"/>
                    <a:pt x="176" y="23"/>
                    <a:pt x="176" y="23"/>
                  </a:cubicBezTo>
                  <a:cubicBezTo>
                    <a:pt x="262" y="0"/>
                    <a:pt x="262" y="0"/>
                    <a:pt x="262" y="0"/>
                  </a:cubicBezTo>
                  <a:cubicBezTo>
                    <a:pt x="262" y="0"/>
                    <a:pt x="216" y="25"/>
                    <a:pt x="244" y="155"/>
                  </a:cubicBezTo>
                  <a:cubicBezTo>
                    <a:pt x="271" y="285"/>
                    <a:pt x="301" y="277"/>
                    <a:pt x="301" y="277"/>
                  </a:cubicBezTo>
                  <a:cubicBezTo>
                    <a:pt x="245" y="292"/>
                    <a:pt x="245" y="292"/>
                    <a:pt x="245" y="292"/>
                  </a:cubicBezTo>
                  <a:cubicBezTo>
                    <a:pt x="125" y="324"/>
                    <a:pt x="125" y="324"/>
                    <a:pt x="125" y="324"/>
                  </a:cubicBezTo>
                  <a:cubicBezTo>
                    <a:pt x="39" y="347"/>
                    <a:pt x="39" y="347"/>
                    <a:pt x="39" y="347"/>
                  </a:cubicBezTo>
                  <a:cubicBezTo>
                    <a:pt x="39" y="347"/>
                    <a:pt x="76" y="327"/>
                    <a:pt x="53" y="194"/>
                  </a:cubicBezTo>
                  <a:cubicBezTo>
                    <a:pt x="31" y="62"/>
                    <a:pt x="0" y="70"/>
                    <a:pt x="0" y="70"/>
                  </a:cubicBezTo>
                  <a:lnTo>
                    <a:pt x="56" y="55"/>
                  </a:lnTo>
                  <a:close/>
                </a:path>
              </a:pathLst>
            </a:custGeom>
            <a:solidFill>
              <a:schemeClr val="accent4"/>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6" name="Oval 29"/>
            <p:cNvSpPr>
              <a:spLocks noChangeArrowheads="1"/>
            </p:cNvSpPr>
            <p:nvPr/>
          </p:nvSpPr>
          <p:spPr bwMode="auto">
            <a:xfrm rot="18901227">
              <a:off x="4591102" y="1941158"/>
              <a:ext cx="979885" cy="978694"/>
            </a:xfrm>
            <a:prstGeom prst="ellipse">
              <a:avLst/>
            </a:prstGeom>
            <a:solidFill>
              <a:schemeClr val="accent4"/>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38" name="Freeform 31"/>
            <p:cNvSpPr/>
            <p:nvPr/>
          </p:nvSpPr>
          <p:spPr bwMode="auto">
            <a:xfrm rot="18901227">
              <a:off x="4698259" y="2048315"/>
              <a:ext cx="765572" cy="764381"/>
            </a:xfrm>
            <a:custGeom>
              <a:avLst/>
              <a:gdLst>
                <a:gd name="T0" fmla="*/ 76 w 429"/>
                <a:gd name="T1" fmla="*/ 76 h 428"/>
                <a:gd name="T2" fmla="*/ 76 w 429"/>
                <a:gd name="T3" fmla="*/ 352 h 428"/>
                <a:gd name="T4" fmla="*/ 352 w 429"/>
                <a:gd name="T5" fmla="*/ 352 h 428"/>
                <a:gd name="T6" fmla="*/ 352 w 429"/>
                <a:gd name="T7" fmla="*/ 76 h 428"/>
                <a:gd name="T8" fmla="*/ 76 w 429"/>
                <a:gd name="T9" fmla="*/ 76 h 428"/>
              </a:gdLst>
              <a:ahLst/>
              <a:cxnLst>
                <a:cxn ang="0">
                  <a:pos x="T0" y="T1"/>
                </a:cxn>
                <a:cxn ang="0">
                  <a:pos x="T2" y="T3"/>
                </a:cxn>
                <a:cxn ang="0">
                  <a:pos x="T4" y="T5"/>
                </a:cxn>
                <a:cxn ang="0">
                  <a:pos x="T6" y="T7"/>
                </a:cxn>
                <a:cxn ang="0">
                  <a:pos x="T8" y="T9"/>
                </a:cxn>
              </a:cxnLst>
              <a:rect l="0" t="0" r="r" b="b"/>
              <a:pathLst>
                <a:path w="429" h="428">
                  <a:moveTo>
                    <a:pt x="76" y="76"/>
                  </a:moveTo>
                  <a:cubicBezTo>
                    <a:pt x="0" y="152"/>
                    <a:pt x="0" y="276"/>
                    <a:pt x="76" y="352"/>
                  </a:cubicBezTo>
                  <a:cubicBezTo>
                    <a:pt x="152" y="428"/>
                    <a:pt x="276" y="428"/>
                    <a:pt x="352" y="352"/>
                  </a:cubicBezTo>
                  <a:cubicBezTo>
                    <a:pt x="429" y="276"/>
                    <a:pt x="429" y="152"/>
                    <a:pt x="352" y="76"/>
                  </a:cubicBezTo>
                  <a:cubicBezTo>
                    <a:pt x="276" y="0"/>
                    <a:pt x="152" y="0"/>
                    <a:pt x="76" y="76"/>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4" name="Oval 43"/>
            <p:cNvSpPr/>
            <p:nvPr/>
          </p:nvSpPr>
          <p:spPr>
            <a:xfrm>
              <a:off x="4788441" y="2090018"/>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4</a:t>
              </a:r>
            </a:p>
          </p:txBody>
        </p:sp>
      </p:grpSp>
      <p:grpSp>
        <p:nvGrpSpPr>
          <p:cNvPr id="6" name="组合 8"/>
          <p:cNvGrpSpPr/>
          <p:nvPr/>
        </p:nvGrpSpPr>
        <p:grpSpPr>
          <a:xfrm>
            <a:off x="5715467" y="2524812"/>
            <a:ext cx="1362259" cy="1117298"/>
            <a:chOff x="5715622" y="2524812"/>
            <a:chExt cx="1362442" cy="1117298"/>
          </a:xfrm>
        </p:grpSpPr>
        <p:sp>
          <p:nvSpPr>
            <p:cNvPr id="23" name="Freeform 35"/>
            <p:cNvSpPr/>
            <p:nvPr/>
          </p:nvSpPr>
          <p:spPr bwMode="auto">
            <a:xfrm rot="18901227">
              <a:off x="6458939" y="2524812"/>
              <a:ext cx="619125" cy="535781"/>
            </a:xfrm>
            <a:custGeom>
              <a:avLst/>
              <a:gdLst>
                <a:gd name="T0" fmla="*/ 292 w 347"/>
                <a:gd name="T1" fmla="*/ 244 h 300"/>
                <a:gd name="T2" fmla="*/ 324 w 347"/>
                <a:gd name="T3" fmla="*/ 124 h 300"/>
                <a:gd name="T4" fmla="*/ 347 w 347"/>
                <a:gd name="T5" fmla="*/ 38 h 300"/>
                <a:gd name="T6" fmla="*/ 192 w 347"/>
                <a:gd name="T7" fmla="*/ 57 h 300"/>
                <a:gd name="T8" fmla="*/ 70 w 347"/>
                <a:gd name="T9" fmla="*/ 0 h 300"/>
                <a:gd name="T10" fmla="*/ 56 w 347"/>
                <a:gd name="T11" fmla="*/ 55 h 300"/>
                <a:gd name="T12" fmla="*/ 23 w 347"/>
                <a:gd name="T13" fmla="*/ 175 h 300"/>
                <a:gd name="T14" fmla="*/ 0 w 347"/>
                <a:gd name="T15" fmla="*/ 262 h 300"/>
                <a:gd name="T16" fmla="*/ 153 w 347"/>
                <a:gd name="T17" fmla="*/ 247 h 300"/>
                <a:gd name="T18" fmla="*/ 277 w 347"/>
                <a:gd name="T19" fmla="*/ 300 h 300"/>
                <a:gd name="T20" fmla="*/ 292 w 347"/>
                <a:gd name="T21" fmla="*/ 24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 h="300">
                  <a:moveTo>
                    <a:pt x="292" y="244"/>
                  </a:moveTo>
                  <a:cubicBezTo>
                    <a:pt x="324" y="124"/>
                    <a:pt x="324" y="124"/>
                    <a:pt x="324" y="124"/>
                  </a:cubicBezTo>
                  <a:cubicBezTo>
                    <a:pt x="347" y="38"/>
                    <a:pt x="347" y="38"/>
                    <a:pt x="347" y="38"/>
                  </a:cubicBezTo>
                  <a:cubicBezTo>
                    <a:pt x="347" y="38"/>
                    <a:pt x="322" y="84"/>
                    <a:pt x="192" y="57"/>
                  </a:cubicBezTo>
                  <a:cubicBezTo>
                    <a:pt x="63" y="29"/>
                    <a:pt x="70" y="0"/>
                    <a:pt x="70" y="0"/>
                  </a:cubicBezTo>
                  <a:cubicBezTo>
                    <a:pt x="56" y="55"/>
                    <a:pt x="56" y="55"/>
                    <a:pt x="56" y="55"/>
                  </a:cubicBezTo>
                  <a:cubicBezTo>
                    <a:pt x="23" y="175"/>
                    <a:pt x="23" y="175"/>
                    <a:pt x="23" y="175"/>
                  </a:cubicBezTo>
                  <a:cubicBezTo>
                    <a:pt x="0" y="262"/>
                    <a:pt x="0" y="262"/>
                    <a:pt x="0" y="262"/>
                  </a:cubicBezTo>
                  <a:cubicBezTo>
                    <a:pt x="0" y="262"/>
                    <a:pt x="21" y="224"/>
                    <a:pt x="153" y="247"/>
                  </a:cubicBezTo>
                  <a:cubicBezTo>
                    <a:pt x="285" y="270"/>
                    <a:pt x="277" y="300"/>
                    <a:pt x="277" y="300"/>
                  </a:cubicBezTo>
                  <a:lnTo>
                    <a:pt x="292" y="2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charset="0"/>
                <a:ea typeface="微软雅黑" panose="020B0503020204020204" pitchFamily="34" charset="-122"/>
              </a:endParaRPr>
            </a:p>
          </p:txBody>
        </p:sp>
        <p:sp>
          <p:nvSpPr>
            <p:cNvPr id="35" name="Oval 28"/>
            <p:cNvSpPr>
              <a:spLocks noChangeArrowheads="1"/>
            </p:cNvSpPr>
            <p:nvPr/>
          </p:nvSpPr>
          <p:spPr bwMode="auto">
            <a:xfrm rot="18901227">
              <a:off x="5715622" y="2661035"/>
              <a:ext cx="979885" cy="981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6" rIns="91412" bIns="45706" numCol="1" spcCol="0" rtlCol="0" fromWordArt="0" anchor="ctr" anchorCtr="0" forceAA="0" compatLnSpc="1">
              <a:noAutofit/>
            </a:bodyPr>
            <a:lstStyle/>
            <a:p>
              <a:pPr algn="ctr"/>
              <a:endParaRPr lang="en-US" sz="2800" dirty="0">
                <a:solidFill>
                  <a:srgbClr val="1D3A57"/>
                </a:solidFill>
                <a:latin typeface="Calibri" panose="020F0502020204030204" charset="0"/>
                <a:ea typeface="微软雅黑" panose="020B0503020204020204" pitchFamily="34" charset="-122"/>
              </a:endParaRPr>
            </a:p>
          </p:txBody>
        </p:sp>
        <p:sp>
          <p:nvSpPr>
            <p:cNvPr id="37" name="Freeform 30"/>
            <p:cNvSpPr/>
            <p:nvPr/>
          </p:nvSpPr>
          <p:spPr bwMode="auto">
            <a:xfrm rot="18901227">
              <a:off x="5822778" y="2768191"/>
              <a:ext cx="765572" cy="766762"/>
            </a:xfrm>
            <a:custGeom>
              <a:avLst/>
              <a:gdLst>
                <a:gd name="T0" fmla="*/ 76 w 429"/>
                <a:gd name="T1" fmla="*/ 77 h 429"/>
                <a:gd name="T2" fmla="*/ 76 w 429"/>
                <a:gd name="T3" fmla="*/ 353 h 429"/>
                <a:gd name="T4" fmla="*/ 353 w 429"/>
                <a:gd name="T5" fmla="*/ 353 h 429"/>
                <a:gd name="T6" fmla="*/ 353 w 429"/>
                <a:gd name="T7" fmla="*/ 77 h 429"/>
                <a:gd name="T8" fmla="*/ 76 w 429"/>
                <a:gd name="T9" fmla="*/ 77 h 429"/>
              </a:gdLst>
              <a:ahLst/>
              <a:cxnLst>
                <a:cxn ang="0">
                  <a:pos x="T0" y="T1"/>
                </a:cxn>
                <a:cxn ang="0">
                  <a:pos x="T2" y="T3"/>
                </a:cxn>
                <a:cxn ang="0">
                  <a:pos x="T4" y="T5"/>
                </a:cxn>
                <a:cxn ang="0">
                  <a:pos x="T6" y="T7"/>
                </a:cxn>
                <a:cxn ang="0">
                  <a:pos x="T8" y="T9"/>
                </a:cxn>
              </a:cxnLst>
              <a:rect l="0" t="0" r="r" b="b"/>
              <a:pathLst>
                <a:path w="429" h="429">
                  <a:moveTo>
                    <a:pt x="76" y="77"/>
                  </a:moveTo>
                  <a:cubicBezTo>
                    <a:pt x="0" y="153"/>
                    <a:pt x="0" y="277"/>
                    <a:pt x="76" y="353"/>
                  </a:cubicBezTo>
                  <a:cubicBezTo>
                    <a:pt x="153" y="429"/>
                    <a:pt x="276" y="429"/>
                    <a:pt x="353" y="353"/>
                  </a:cubicBezTo>
                  <a:cubicBezTo>
                    <a:pt x="429" y="277"/>
                    <a:pt x="429" y="153"/>
                    <a:pt x="353" y="77"/>
                  </a:cubicBezTo>
                  <a:cubicBezTo>
                    <a:pt x="276" y="0"/>
                    <a:pt x="153" y="0"/>
                    <a:pt x="76" y="77"/>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solidFill>
                  <a:srgbClr val="1D3A57"/>
                </a:solidFill>
                <a:ea typeface="微软雅黑" panose="020B0503020204020204" pitchFamily="34" charset="-122"/>
              </a:endParaRPr>
            </a:p>
          </p:txBody>
        </p:sp>
        <p:sp>
          <p:nvSpPr>
            <p:cNvPr id="46" name="Oval 45"/>
            <p:cNvSpPr/>
            <p:nvPr/>
          </p:nvSpPr>
          <p:spPr>
            <a:xfrm>
              <a:off x="5928587" y="2859692"/>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5</a:t>
              </a:r>
            </a:p>
          </p:txBody>
        </p:sp>
      </p:grpSp>
      <p:sp>
        <p:nvSpPr>
          <p:cNvPr id="47" name="Content Placeholder 2"/>
          <p:cNvSpPr txBox="1"/>
          <p:nvPr/>
        </p:nvSpPr>
        <p:spPr>
          <a:xfrm>
            <a:off x="4039411" y="1179567"/>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charset="0"/>
              <a:ea typeface="微软雅黑" panose="020B0503020204020204" pitchFamily="34" charset="-122"/>
            </a:endParaRPr>
          </a:p>
        </p:txBody>
      </p:sp>
      <p:sp>
        <p:nvSpPr>
          <p:cNvPr id="48" name="Content Placeholder 2"/>
          <p:cNvSpPr txBox="1"/>
          <p:nvPr/>
        </p:nvSpPr>
        <p:spPr>
          <a:xfrm>
            <a:off x="6338411" y="1179567"/>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charset="0"/>
              <a:ea typeface="微软雅黑" panose="020B0503020204020204" pitchFamily="34" charset="-122"/>
            </a:endParaRPr>
          </a:p>
        </p:txBody>
      </p:sp>
      <p:sp>
        <p:nvSpPr>
          <p:cNvPr id="49" name="Content Placeholder 2"/>
          <p:cNvSpPr txBox="1"/>
          <p:nvPr/>
        </p:nvSpPr>
        <p:spPr>
          <a:xfrm>
            <a:off x="5347687" y="3691692"/>
            <a:ext cx="2024484" cy="667529"/>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charset="0"/>
              <a:ea typeface="微软雅黑" panose="020B0503020204020204" pitchFamily="34" charset="-122"/>
            </a:endParaRPr>
          </a:p>
        </p:txBody>
      </p:sp>
      <p:sp>
        <p:nvSpPr>
          <p:cNvPr id="50" name="Content Placeholder 2"/>
          <p:cNvSpPr txBox="1"/>
          <p:nvPr/>
        </p:nvSpPr>
        <p:spPr>
          <a:xfrm>
            <a:off x="1707266" y="1172468"/>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r>
              <a:rPr lang="zh-CN" altLang="en-US" sz="1100" dirty="0">
                <a:solidFill>
                  <a:schemeClr val="tx1">
                    <a:lumMod val="75000"/>
                    <a:lumOff val="25000"/>
                  </a:schemeClr>
                </a:solidFill>
                <a:latin typeface="Calibri" panose="020F0502020204030204" charset="0"/>
                <a:ea typeface="微软雅黑" panose="020B0503020204020204" pitchFamily="34" charset="-122"/>
              </a:rPr>
              <a:t>。</a:t>
            </a:r>
            <a:endParaRPr lang="en-US" altLang="zh-CN" sz="1100" dirty="0">
              <a:solidFill>
                <a:schemeClr val="tx1">
                  <a:lumMod val="75000"/>
                  <a:lumOff val="25000"/>
                </a:schemeClr>
              </a:solidFill>
              <a:latin typeface="Calibri" panose="020F0502020204030204" charset="0"/>
              <a:ea typeface="微软雅黑" panose="020B0503020204020204" pitchFamily="34" charset="-122"/>
            </a:endParaRPr>
          </a:p>
        </p:txBody>
      </p:sp>
      <p:sp>
        <p:nvSpPr>
          <p:cNvPr id="51" name="Content Placeholder 2"/>
          <p:cNvSpPr txBox="1"/>
          <p:nvPr/>
        </p:nvSpPr>
        <p:spPr>
          <a:xfrm>
            <a:off x="660589" y="3685742"/>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latin typeface="Calibri" panose="020F0502020204030204" charset="0"/>
              <a:ea typeface="微软雅黑" panose="020B0503020204020204" pitchFamily="34" charset="-122"/>
            </a:endParaRPr>
          </a:p>
        </p:txBody>
      </p:sp>
      <p:sp>
        <p:nvSpPr>
          <p:cNvPr id="52" name="Content Placeholder 2"/>
          <p:cNvSpPr txBox="1"/>
          <p:nvPr/>
        </p:nvSpPr>
        <p:spPr>
          <a:xfrm>
            <a:off x="2903838" y="3701901"/>
            <a:ext cx="2024484" cy="677507"/>
          </a:xfrm>
          <a:prstGeom prst="rect">
            <a:avLst/>
          </a:prstGeom>
        </p:spPr>
        <p:txBody>
          <a:bodyPr vert="horz" lIns="68573" tIns="34286" rIns="68573" bIns="3428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4000"/>
              </a:lnSpc>
              <a:buNone/>
            </a:pPr>
            <a:r>
              <a:rPr lang="zh-CN" altLang="en-US" sz="800" dirty="0">
                <a:solidFill>
                  <a:schemeClr val="bg1">
                    <a:lumMod val="50000"/>
                  </a:schemeClr>
                </a:solidFill>
                <a:latin typeface="Calibri" panose="020F0502020204030204" charset="0"/>
                <a:ea typeface="微软雅黑" panose="020B0503020204020204" pitchFamily="34" charset="-122"/>
              </a:rPr>
              <a:t>您的内容打在这里，或者通过复制您的文本后，在此框中选择粘贴，并选择只保留文字</a:t>
            </a:r>
            <a:r>
              <a:rPr lang="zh-CN" altLang="en-US" sz="1100" dirty="0">
                <a:solidFill>
                  <a:schemeClr val="tx1">
                    <a:lumMod val="75000"/>
                    <a:lumOff val="25000"/>
                  </a:schemeClr>
                </a:solidFill>
                <a:latin typeface="Calibri" panose="020F0502020204030204" charset="0"/>
                <a:ea typeface="微软雅黑" panose="020B0503020204020204" pitchFamily="34" charset="-122"/>
              </a:rPr>
              <a:t>。</a:t>
            </a:r>
            <a:endParaRPr lang="en-US" altLang="zh-CN" sz="1100" dirty="0">
              <a:solidFill>
                <a:schemeClr val="tx1">
                  <a:lumMod val="75000"/>
                  <a:lumOff val="25000"/>
                </a:schemeClr>
              </a:solidFill>
              <a:latin typeface="Calibri" panose="020F0502020204030204" charset="0"/>
              <a:ea typeface="微软雅黑" panose="020B0503020204020204" pitchFamily="34" charset="-122"/>
            </a:endParaRPr>
          </a:p>
        </p:txBody>
      </p:sp>
      <p:grpSp>
        <p:nvGrpSpPr>
          <p:cNvPr id="7" name="组合 11"/>
          <p:cNvGrpSpPr/>
          <p:nvPr/>
        </p:nvGrpSpPr>
        <p:grpSpPr>
          <a:xfrm>
            <a:off x="6841366" y="1943224"/>
            <a:ext cx="978562" cy="978694"/>
            <a:chOff x="6841672" y="1943224"/>
            <a:chExt cx="978694" cy="978694"/>
          </a:xfrm>
        </p:grpSpPr>
        <p:sp>
          <p:nvSpPr>
            <p:cNvPr id="39" name="Oval 33"/>
            <p:cNvSpPr>
              <a:spLocks noChangeArrowheads="1"/>
            </p:cNvSpPr>
            <p:nvPr/>
          </p:nvSpPr>
          <p:spPr bwMode="auto">
            <a:xfrm rot="18901227">
              <a:off x="6841672" y="1943224"/>
              <a:ext cx="978694" cy="978694"/>
            </a:xfrm>
            <a:prstGeom prst="ellipse">
              <a:avLst/>
            </a:prstGeom>
            <a:solidFill>
              <a:schemeClr val="accent2"/>
            </a:solidFill>
            <a:ln>
              <a:noFill/>
            </a:ln>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0" name="Freeform 34"/>
            <p:cNvSpPr/>
            <p:nvPr/>
          </p:nvSpPr>
          <p:spPr bwMode="auto">
            <a:xfrm rot="18901227">
              <a:off x="6947813" y="2047927"/>
              <a:ext cx="765572" cy="766762"/>
            </a:xfrm>
            <a:custGeom>
              <a:avLst/>
              <a:gdLst>
                <a:gd name="T0" fmla="*/ 352 w 429"/>
                <a:gd name="T1" fmla="*/ 353 h 429"/>
                <a:gd name="T2" fmla="*/ 76 w 429"/>
                <a:gd name="T3" fmla="*/ 353 h 429"/>
                <a:gd name="T4" fmla="*/ 76 w 429"/>
                <a:gd name="T5" fmla="*/ 77 h 429"/>
                <a:gd name="T6" fmla="*/ 352 w 429"/>
                <a:gd name="T7" fmla="*/ 77 h 429"/>
                <a:gd name="T8" fmla="*/ 352 w 429"/>
                <a:gd name="T9" fmla="*/ 353 h 429"/>
              </a:gdLst>
              <a:ahLst/>
              <a:cxnLst>
                <a:cxn ang="0">
                  <a:pos x="T0" y="T1"/>
                </a:cxn>
                <a:cxn ang="0">
                  <a:pos x="T2" y="T3"/>
                </a:cxn>
                <a:cxn ang="0">
                  <a:pos x="T4" y="T5"/>
                </a:cxn>
                <a:cxn ang="0">
                  <a:pos x="T6" y="T7"/>
                </a:cxn>
                <a:cxn ang="0">
                  <a:pos x="T8" y="T9"/>
                </a:cxn>
              </a:cxnLst>
              <a:rect l="0" t="0" r="r" b="b"/>
              <a:pathLst>
                <a:path w="429" h="429">
                  <a:moveTo>
                    <a:pt x="352" y="353"/>
                  </a:moveTo>
                  <a:cubicBezTo>
                    <a:pt x="276" y="429"/>
                    <a:pt x="152" y="429"/>
                    <a:pt x="76" y="353"/>
                  </a:cubicBezTo>
                  <a:cubicBezTo>
                    <a:pt x="0" y="277"/>
                    <a:pt x="0" y="153"/>
                    <a:pt x="76" y="77"/>
                  </a:cubicBezTo>
                  <a:cubicBezTo>
                    <a:pt x="152" y="0"/>
                    <a:pt x="276" y="0"/>
                    <a:pt x="352" y="77"/>
                  </a:cubicBezTo>
                  <a:cubicBezTo>
                    <a:pt x="429" y="153"/>
                    <a:pt x="429" y="277"/>
                    <a:pt x="352" y="353"/>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endParaRPr lang="en-US" sz="1100" dirty="0">
                <a:ea typeface="微软雅黑" panose="020B0503020204020204" pitchFamily="34" charset="-122"/>
              </a:endParaRPr>
            </a:p>
          </p:txBody>
        </p:sp>
        <p:sp>
          <p:nvSpPr>
            <p:cNvPr id="45" name="Oval 44"/>
            <p:cNvSpPr/>
            <p:nvPr/>
          </p:nvSpPr>
          <p:spPr>
            <a:xfrm>
              <a:off x="7054617" y="2167229"/>
              <a:ext cx="526551" cy="526552"/>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50000"/>
                    </a:schemeClr>
                  </a:solidFill>
                  <a:latin typeface="Calibri" panose="020F0502020204030204" charset="0"/>
                  <a:ea typeface="微软雅黑" panose="020B0503020204020204" pitchFamily="34" charset="-122"/>
                </a:rPr>
                <a:t>6</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p:tgtEl>
                                          <p:spTgt spid="2"/>
                                        </p:tgtEl>
                                        <p:attrNameLst>
                                          <p:attrName>ppt_x</p:attrName>
                                        </p:attrNameLst>
                                      </p:cBhvr>
                                      <p:tavLst>
                                        <p:tav tm="0">
                                          <p:val>
                                            <p:strVal val="#ppt_x-#ppt_w*1.125000"/>
                                          </p:val>
                                        </p:tav>
                                        <p:tav tm="100000">
                                          <p:val>
                                            <p:strVal val="#ppt_x"/>
                                          </p:val>
                                        </p:tav>
                                      </p:tavLst>
                                    </p:anim>
                                    <p:animEffect transition="in" filter="wipe(right)">
                                      <p:cBhvr>
                                        <p:cTn id="8" dur="25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250"/>
                                        <p:tgtEl>
                                          <p:spTgt spid="51"/>
                                        </p:tgtEl>
                                      </p:cBhvr>
                                    </p:animEffect>
                                    <p:anim calcmode="lin" valueType="num">
                                      <p:cBhvr>
                                        <p:cTn id="13" dur="250" fill="hold"/>
                                        <p:tgtEl>
                                          <p:spTgt spid="51"/>
                                        </p:tgtEl>
                                        <p:attrNameLst>
                                          <p:attrName>ppt_x</p:attrName>
                                        </p:attrNameLst>
                                      </p:cBhvr>
                                      <p:tavLst>
                                        <p:tav tm="0">
                                          <p:val>
                                            <p:strVal val="#ppt_x"/>
                                          </p:val>
                                        </p:tav>
                                        <p:tav tm="100000">
                                          <p:val>
                                            <p:strVal val="#ppt_x"/>
                                          </p:val>
                                        </p:tav>
                                      </p:tavLst>
                                    </p:anim>
                                    <p:anim calcmode="lin" valueType="num">
                                      <p:cBhvr>
                                        <p:cTn id="14" dur="250" fill="hold"/>
                                        <p:tgtEl>
                                          <p:spTgt spid="5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250"/>
                                        <p:tgtEl>
                                          <p:spTgt spid="3"/>
                                        </p:tgtEl>
                                        <p:attrNameLst>
                                          <p:attrName>ppt_x</p:attrName>
                                        </p:attrNameLst>
                                      </p:cBhvr>
                                      <p:tavLst>
                                        <p:tav tm="0">
                                          <p:val>
                                            <p:strVal val="#ppt_x-#ppt_w*1.125000"/>
                                          </p:val>
                                        </p:tav>
                                        <p:tav tm="100000">
                                          <p:val>
                                            <p:strVal val="#ppt_x"/>
                                          </p:val>
                                        </p:tav>
                                      </p:tavLst>
                                    </p:anim>
                                    <p:animEffect transition="in" filter="wipe(right)">
                                      <p:cBhvr>
                                        <p:cTn id="19" dur="250"/>
                                        <p:tgtEl>
                                          <p:spTgt spid="3"/>
                                        </p:tgtEl>
                                      </p:cBhvr>
                                    </p:animEffect>
                                  </p:childTnLst>
                                </p:cTn>
                              </p:par>
                            </p:childTnLst>
                          </p:cTn>
                        </p:par>
                        <p:par>
                          <p:cTn id="20" fill="hold">
                            <p:stCondLst>
                              <p:cond delay="1500"/>
                            </p:stCondLst>
                            <p:childTnLst>
                              <p:par>
                                <p:cTn id="21" presetID="47" presetClass="entr" presetSubtype="0"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250"/>
                                        <p:tgtEl>
                                          <p:spTgt spid="50"/>
                                        </p:tgtEl>
                                      </p:cBhvr>
                                    </p:animEffect>
                                    <p:anim calcmode="lin" valueType="num">
                                      <p:cBhvr>
                                        <p:cTn id="24" dur="250" fill="hold"/>
                                        <p:tgtEl>
                                          <p:spTgt spid="50"/>
                                        </p:tgtEl>
                                        <p:attrNameLst>
                                          <p:attrName>ppt_x</p:attrName>
                                        </p:attrNameLst>
                                      </p:cBhvr>
                                      <p:tavLst>
                                        <p:tav tm="0">
                                          <p:val>
                                            <p:strVal val="#ppt_x"/>
                                          </p:val>
                                        </p:tav>
                                        <p:tav tm="100000">
                                          <p:val>
                                            <p:strVal val="#ppt_x"/>
                                          </p:val>
                                        </p:tav>
                                      </p:tavLst>
                                    </p:anim>
                                    <p:anim calcmode="lin" valueType="num">
                                      <p:cBhvr>
                                        <p:cTn id="25" dur="250" fill="hold"/>
                                        <p:tgtEl>
                                          <p:spTgt spid="50"/>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250"/>
                                        <p:tgtEl>
                                          <p:spTgt spid="4"/>
                                        </p:tgtEl>
                                        <p:attrNameLst>
                                          <p:attrName>ppt_x</p:attrName>
                                        </p:attrNameLst>
                                      </p:cBhvr>
                                      <p:tavLst>
                                        <p:tav tm="0">
                                          <p:val>
                                            <p:strVal val="#ppt_x-#ppt_w*1.125000"/>
                                          </p:val>
                                        </p:tav>
                                        <p:tav tm="100000">
                                          <p:val>
                                            <p:strVal val="#ppt_x"/>
                                          </p:val>
                                        </p:tav>
                                      </p:tavLst>
                                    </p:anim>
                                    <p:animEffect transition="in" filter="wipe(right)">
                                      <p:cBhvr>
                                        <p:cTn id="30" dur="250"/>
                                        <p:tgtEl>
                                          <p:spTgt spid="4"/>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50"/>
                                        <p:tgtEl>
                                          <p:spTgt spid="52"/>
                                        </p:tgtEl>
                                      </p:cBhvr>
                                    </p:animEffect>
                                    <p:anim calcmode="lin" valueType="num">
                                      <p:cBhvr>
                                        <p:cTn id="35" dur="250" fill="hold"/>
                                        <p:tgtEl>
                                          <p:spTgt spid="52"/>
                                        </p:tgtEl>
                                        <p:attrNameLst>
                                          <p:attrName>ppt_x</p:attrName>
                                        </p:attrNameLst>
                                      </p:cBhvr>
                                      <p:tavLst>
                                        <p:tav tm="0">
                                          <p:val>
                                            <p:strVal val="#ppt_x"/>
                                          </p:val>
                                        </p:tav>
                                        <p:tav tm="100000">
                                          <p:val>
                                            <p:strVal val="#ppt_x"/>
                                          </p:val>
                                        </p:tav>
                                      </p:tavLst>
                                    </p:anim>
                                    <p:anim calcmode="lin" valueType="num">
                                      <p:cBhvr>
                                        <p:cTn id="36" dur="250" fill="hold"/>
                                        <p:tgtEl>
                                          <p:spTgt spid="52"/>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12" presetClass="entr" presetSubtype="8"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ppt_x</p:attrName>
                                        </p:attrNameLst>
                                      </p:cBhvr>
                                      <p:tavLst>
                                        <p:tav tm="0">
                                          <p:val>
                                            <p:strVal val="#ppt_x-#ppt_w*1.125000"/>
                                          </p:val>
                                        </p:tav>
                                        <p:tav tm="100000">
                                          <p:val>
                                            <p:strVal val="#ppt_x"/>
                                          </p:val>
                                        </p:tav>
                                      </p:tavLst>
                                    </p:anim>
                                    <p:animEffect transition="in" filter="wipe(right)">
                                      <p:cBhvr>
                                        <p:cTn id="41" dur="250"/>
                                        <p:tgtEl>
                                          <p:spTgt spid="5"/>
                                        </p:tgtEl>
                                      </p:cBhvr>
                                    </p:animEffect>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250"/>
                                        <p:tgtEl>
                                          <p:spTgt spid="47"/>
                                        </p:tgtEl>
                                      </p:cBhvr>
                                    </p:animEffect>
                                    <p:anim calcmode="lin" valueType="num">
                                      <p:cBhvr>
                                        <p:cTn id="46" dur="250" fill="hold"/>
                                        <p:tgtEl>
                                          <p:spTgt spid="47"/>
                                        </p:tgtEl>
                                        <p:attrNameLst>
                                          <p:attrName>ppt_x</p:attrName>
                                        </p:attrNameLst>
                                      </p:cBhvr>
                                      <p:tavLst>
                                        <p:tav tm="0">
                                          <p:val>
                                            <p:strVal val="#ppt_x"/>
                                          </p:val>
                                        </p:tav>
                                        <p:tav tm="100000">
                                          <p:val>
                                            <p:strVal val="#ppt_x"/>
                                          </p:val>
                                        </p:tav>
                                      </p:tavLst>
                                    </p:anim>
                                    <p:anim calcmode="lin" valueType="num">
                                      <p:cBhvr>
                                        <p:cTn id="47" dur="25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2" presetClass="entr" presetSubtype="8"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250"/>
                                        <p:tgtEl>
                                          <p:spTgt spid="6"/>
                                        </p:tgtEl>
                                        <p:attrNameLst>
                                          <p:attrName>ppt_x</p:attrName>
                                        </p:attrNameLst>
                                      </p:cBhvr>
                                      <p:tavLst>
                                        <p:tav tm="0">
                                          <p:val>
                                            <p:strVal val="#ppt_x-#ppt_w*1.125000"/>
                                          </p:val>
                                        </p:tav>
                                        <p:tav tm="100000">
                                          <p:val>
                                            <p:strVal val="#ppt_x"/>
                                          </p:val>
                                        </p:tav>
                                      </p:tavLst>
                                    </p:anim>
                                    <p:animEffect transition="in" filter="wipe(right)">
                                      <p:cBhvr>
                                        <p:cTn id="52" dur="250"/>
                                        <p:tgtEl>
                                          <p:spTgt spid="6"/>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250"/>
                                        <p:tgtEl>
                                          <p:spTgt spid="49"/>
                                        </p:tgtEl>
                                      </p:cBhvr>
                                    </p:animEffect>
                                    <p:anim calcmode="lin" valueType="num">
                                      <p:cBhvr>
                                        <p:cTn id="57" dur="250" fill="hold"/>
                                        <p:tgtEl>
                                          <p:spTgt spid="49"/>
                                        </p:tgtEl>
                                        <p:attrNameLst>
                                          <p:attrName>ppt_x</p:attrName>
                                        </p:attrNameLst>
                                      </p:cBhvr>
                                      <p:tavLst>
                                        <p:tav tm="0">
                                          <p:val>
                                            <p:strVal val="#ppt_x"/>
                                          </p:val>
                                        </p:tav>
                                        <p:tav tm="100000">
                                          <p:val>
                                            <p:strVal val="#ppt_x"/>
                                          </p:val>
                                        </p:tav>
                                      </p:tavLst>
                                    </p:anim>
                                    <p:anim calcmode="lin" valueType="num">
                                      <p:cBhvr>
                                        <p:cTn id="58" dur="250" fill="hold"/>
                                        <p:tgtEl>
                                          <p:spTgt spid="49"/>
                                        </p:tgtEl>
                                        <p:attrNameLst>
                                          <p:attrName>ppt_y</p:attrName>
                                        </p:attrNameLst>
                                      </p:cBhvr>
                                      <p:tavLst>
                                        <p:tav tm="0">
                                          <p:val>
                                            <p:strVal val="#ppt_y+.1"/>
                                          </p:val>
                                        </p:tav>
                                        <p:tav tm="100000">
                                          <p:val>
                                            <p:strVal val="#ppt_y"/>
                                          </p:val>
                                        </p:tav>
                                      </p:tavLst>
                                    </p:anim>
                                  </p:childTnLst>
                                </p:cTn>
                              </p:par>
                            </p:childTnLst>
                          </p:cTn>
                        </p:par>
                        <p:par>
                          <p:cTn id="59" fill="hold">
                            <p:stCondLst>
                              <p:cond delay="5000"/>
                            </p:stCondLst>
                            <p:childTnLst>
                              <p:par>
                                <p:cTn id="60" presetID="12" presetClass="entr" presetSubtype="8"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250"/>
                                        <p:tgtEl>
                                          <p:spTgt spid="7"/>
                                        </p:tgtEl>
                                        <p:attrNameLst>
                                          <p:attrName>ppt_x</p:attrName>
                                        </p:attrNameLst>
                                      </p:cBhvr>
                                      <p:tavLst>
                                        <p:tav tm="0">
                                          <p:val>
                                            <p:strVal val="#ppt_x-#ppt_w*1.125000"/>
                                          </p:val>
                                        </p:tav>
                                        <p:tav tm="100000">
                                          <p:val>
                                            <p:strVal val="#ppt_x"/>
                                          </p:val>
                                        </p:tav>
                                      </p:tavLst>
                                    </p:anim>
                                    <p:animEffect transition="in" filter="wipe(right)">
                                      <p:cBhvr>
                                        <p:cTn id="63" dur="250"/>
                                        <p:tgtEl>
                                          <p:spTgt spid="7"/>
                                        </p:tgtEl>
                                      </p:cBhvr>
                                    </p:animEffect>
                                  </p:childTnLst>
                                </p:cTn>
                              </p:par>
                            </p:childTnLst>
                          </p:cTn>
                        </p:par>
                        <p:par>
                          <p:cTn id="64" fill="hold">
                            <p:stCondLst>
                              <p:cond delay="5500"/>
                            </p:stCondLst>
                            <p:childTnLst>
                              <p:par>
                                <p:cTn id="65" presetID="47" presetClass="entr" presetSubtype="0" fill="hold" grpId="0"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250"/>
                                        <p:tgtEl>
                                          <p:spTgt spid="48"/>
                                        </p:tgtEl>
                                      </p:cBhvr>
                                    </p:animEffect>
                                    <p:anim calcmode="lin" valueType="num">
                                      <p:cBhvr>
                                        <p:cTn id="68" dur="250" fill="hold"/>
                                        <p:tgtEl>
                                          <p:spTgt spid="48"/>
                                        </p:tgtEl>
                                        <p:attrNameLst>
                                          <p:attrName>ppt_x</p:attrName>
                                        </p:attrNameLst>
                                      </p:cBhvr>
                                      <p:tavLst>
                                        <p:tav tm="0">
                                          <p:val>
                                            <p:strVal val="#ppt_x"/>
                                          </p:val>
                                        </p:tav>
                                        <p:tav tm="100000">
                                          <p:val>
                                            <p:strVal val="#ppt_x"/>
                                          </p:val>
                                        </p:tav>
                                      </p:tavLst>
                                    </p:anim>
                                    <p:anim calcmode="lin" valueType="num">
                                      <p:cBhvr>
                                        <p:cTn id="69" dur="25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7"/>
          <p:cNvSpPr/>
          <p:nvPr/>
        </p:nvSpPr>
        <p:spPr bwMode="auto">
          <a:xfrm flipH="1">
            <a:off x="4707862" y="1970485"/>
            <a:ext cx="1644278" cy="939965"/>
          </a:xfrm>
          <a:custGeom>
            <a:avLst/>
            <a:gdLst>
              <a:gd name="T0" fmla="*/ 0 w 1043"/>
              <a:gd name="T1" fmla="*/ 0 h 438"/>
              <a:gd name="T2" fmla="*/ 1043 w 1043"/>
              <a:gd name="T3" fmla="*/ 425 h 438"/>
            </a:gdLst>
            <a:ahLst/>
            <a:cxnLst>
              <a:cxn ang="0">
                <a:pos x="T0" y="T1"/>
              </a:cxn>
              <a:cxn ang="0">
                <a:pos x="T2" y="T3"/>
              </a:cxn>
            </a:cxnLst>
            <a:rect l="0" t="0" r="r" b="b"/>
            <a:pathLst>
              <a:path w="1043" h="438">
                <a:moveTo>
                  <a:pt x="0" y="0"/>
                </a:moveTo>
                <a:cubicBezTo>
                  <a:pt x="828" y="0"/>
                  <a:pt x="524" y="438"/>
                  <a:pt x="1043" y="425"/>
                </a:cubicBezTo>
              </a:path>
            </a:pathLst>
          </a:custGeom>
          <a:ln>
            <a:solidFill>
              <a:schemeClr val="accent2"/>
            </a:solidFill>
            <a:tailEnd type="ova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5" name="Freeform 38"/>
          <p:cNvSpPr/>
          <p:nvPr/>
        </p:nvSpPr>
        <p:spPr bwMode="auto">
          <a:xfrm>
            <a:off x="2555502" y="2490098"/>
            <a:ext cx="2285300" cy="407405"/>
          </a:xfrm>
          <a:custGeom>
            <a:avLst/>
            <a:gdLst>
              <a:gd name="T0" fmla="*/ 0 w 1043"/>
              <a:gd name="T1" fmla="*/ 0 h 190"/>
              <a:gd name="T2" fmla="*/ 1043 w 1043"/>
              <a:gd name="T3" fmla="*/ 185 h 190"/>
            </a:gdLst>
            <a:ahLst/>
            <a:cxnLst>
              <a:cxn ang="0">
                <a:pos x="T0" y="T1"/>
              </a:cxn>
              <a:cxn ang="0">
                <a:pos x="T2" y="T3"/>
              </a:cxn>
            </a:cxnLst>
            <a:rect l="0" t="0" r="r" b="b"/>
            <a:pathLst>
              <a:path w="1043" h="190">
                <a:moveTo>
                  <a:pt x="0" y="0"/>
                </a:moveTo>
                <a:cubicBezTo>
                  <a:pt x="828" y="0"/>
                  <a:pt x="524" y="190"/>
                  <a:pt x="1043" y="185"/>
                </a:cubicBezTo>
              </a:path>
            </a:pathLst>
          </a:custGeom>
          <a:noFill/>
          <a:ln w="19050"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6" name="Freeform 39"/>
          <p:cNvSpPr/>
          <p:nvPr/>
        </p:nvSpPr>
        <p:spPr bwMode="auto">
          <a:xfrm>
            <a:off x="2555502" y="1412030"/>
            <a:ext cx="2285300" cy="1515682"/>
          </a:xfrm>
          <a:custGeom>
            <a:avLst/>
            <a:gdLst>
              <a:gd name="T0" fmla="*/ 0 w 1043"/>
              <a:gd name="T1" fmla="*/ 0 h 706"/>
              <a:gd name="T2" fmla="*/ 1043 w 1043"/>
              <a:gd name="T3" fmla="*/ 684 h 706"/>
            </a:gdLst>
            <a:ahLst/>
            <a:cxnLst>
              <a:cxn ang="0">
                <a:pos x="T0" y="T1"/>
              </a:cxn>
              <a:cxn ang="0">
                <a:pos x="T2" y="T3"/>
              </a:cxn>
            </a:cxnLst>
            <a:rect l="0" t="0" r="r" b="b"/>
            <a:pathLst>
              <a:path w="1043" h="706">
                <a:moveTo>
                  <a:pt x="0" y="0"/>
                </a:moveTo>
                <a:cubicBezTo>
                  <a:pt x="828" y="0"/>
                  <a:pt x="524" y="706"/>
                  <a:pt x="1043" y="684"/>
                </a:cubicBezTo>
              </a:path>
            </a:pathLst>
          </a:custGeom>
          <a:noFill/>
          <a:ln w="19050"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7" name="Freeform 40"/>
          <p:cNvSpPr/>
          <p:nvPr/>
        </p:nvSpPr>
        <p:spPr bwMode="auto">
          <a:xfrm flipH="1">
            <a:off x="4707862" y="2869881"/>
            <a:ext cx="1644278" cy="1010742"/>
          </a:xfrm>
          <a:custGeom>
            <a:avLst/>
            <a:gdLst>
              <a:gd name="T0" fmla="*/ 0 w 1043"/>
              <a:gd name="T1" fmla="*/ 471 h 471"/>
              <a:gd name="T2" fmla="*/ 1043 w 1043"/>
              <a:gd name="T3" fmla="*/ 14 h 471"/>
            </a:gdLst>
            <a:ahLst/>
            <a:cxnLst>
              <a:cxn ang="0">
                <a:pos x="T0" y="T1"/>
              </a:cxn>
              <a:cxn ang="0">
                <a:pos x="T2" y="T3"/>
              </a:cxn>
            </a:cxnLst>
            <a:rect l="0" t="0" r="r" b="b"/>
            <a:pathLst>
              <a:path w="1043" h="471">
                <a:moveTo>
                  <a:pt x="0" y="471"/>
                </a:moveTo>
                <a:cubicBezTo>
                  <a:pt x="828" y="471"/>
                  <a:pt x="524" y="0"/>
                  <a:pt x="1043" y="14"/>
                </a:cubicBezTo>
              </a:path>
            </a:pathLst>
          </a:custGeom>
          <a:ln>
            <a:solidFill>
              <a:schemeClr val="accent4"/>
            </a:solidFill>
            <a:tailEnd type="ova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8" name="Freeform 41"/>
          <p:cNvSpPr/>
          <p:nvPr/>
        </p:nvSpPr>
        <p:spPr bwMode="auto">
          <a:xfrm>
            <a:off x="2555502" y="2880239"/>
            <a:ext cx="2285300" cy="506666"/>
          </a:xfrm>
          <a:custGeom>
            <a:avLst/>
            <a:gdLst>
              <a:gd name="T0" fmla="*/ 0 w 1043"/>
              <a:gd name="T1" fmla="*/ 236 h 236"/>
              <a:gd name="T2" fmla="*/ 1043 w 1043"/>
              <a:gd name="T3" fmla="*/ 8 h 236"/>
            </a:gdLst>
            <a:ahLst/>
            <a:cxnLst>
              <a:cxn ang="0">
                <a:pos x="T0" y="T1"/>
              </a:cxn>
              <a:cxn ang="0">
                <a:pos x="T2" y="T3"/>
              </a:cxn>
            </a:cxnLst>
            <a:rect l="0" t="0" r="r" b="b"/>
            <a:pathLst>
              <a:path w="1043" h="236">
                <a:moveTo>
                  <a:pt x="0" y="236"/>
                </a:moveTo>
                <a:cubicBezTo>
                  <a:pt x="828" y="236"/>
                  <a:pt x="524" y="0"/>
                  <a:pt x="1043" y="8"/>
                </a:cubicBezTo>
              </a:path>
            </a:pathLst>
          </a:custGeom>
          <a:noFill/>
          <a:ln w="19050" cap="flat">
            <a:solidFill>
              <a:schemeClr val="accent3"/>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9" name="Freeform 42"/>
          <p:cNvSpPr/>
          <p:nvPr/>
        </p:nvSpPr>
        <p:spPr bwMode="auto">
          <a:xfrm>
            <a:off x="2555502" y="2856934"/>
            <a:ext cx="2285300" cy="1413831"/>
          </a:xfrm>
          <a:custGeom>
            <a:avLst/>
            <a:gdLst>
              <a:gd name="T0" fmla="*/ 0 w 1043"/>
              <a:gd name="T1" fmla="*/ 659 h 659"/>
              <a:gd name="T2" fmla="*/ 1043 w 1043"/>
              <a:gd name="T3" fmla="*/ 20 h 659"/>
            </a:gdLst>
            <a:ahLst/>
            <a:cxnLst>
              <a:cxn ang="0">
                <a:pos x="T0" y="T1"/>
              </a:cxn>
              <a:cxn ang="0">
                <a:pos x="T2" y="T3"/>
              </a:cxn>
            </a:cxnLst>
            <a:rect l="0" t="0" r="r" b="b"/>
            <a:pathLst>
              <a:path w="1043" h="659">
                <a:moveTo>
                  <a:pt x="0" y="659"/>
                </a:moveTo>
                <a:cubicBezTo>
                  <a:pt x="828" y="659"/>
                  <a:pt x="524" y="0"/>
                  <a:pt x="1043" y="20"/>
                </a:cubicBezTo>
              </a:path>
            </a:pathLst>
          </a:custGeom>
          <a:noFill/>
          <a:ln w="1905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10" name="Line 43"/>
          <p:cNvSpPr>
            <a:spLocks noChangeShapeType="1"/>
          </p:cNvSpPr>
          <p:nvPr/>
        </p:nvSpPr>
        <p:spPr bwMode="auto">
          <a:xfrm>
            <a:off x="4712233" y="2899228"/>
            <a:ext cx="1644276"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11" name="椭圆 10"/>
          <p:cNvSpPr/>
          <p:nvPr/>
        </p:nvSpPr>
        <p:spPr>
          <a:xfrm>
            <a:off x="4358205" y="2448871"/>
            <a:ext cx="850178" cy="850293"/>
          </a:xfrm>
          <a:prstGeom prst="ellipse">
            <a:avLst/>
          </a:prstGeom>
          <a:solidFill>
            <a:schemeClr val="accent1"/>
          </a:solidFill>
          <a:ln>
            <a:noFill/>
          </a:ln>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84768" y="1305717"/>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684768" y="2317000"/>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7" name="文本框 16"/>
          <p:cNvSpPr txBox="1"/>
          <p:nvPr/>
        </p:nvSpPr>
        <p:spPr>
          <a:xfrm>
            <a:off x="684768" y="3243373"/>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9" name="文本框 18"/>
          <p:cNvSpPr txBox="1"/>
          <p:nvPr/>
        </p:nvSpPr>
        <p:spPr>
          <a:xfrm>
            <a:off x="684768" y="4167298"/>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矩形 19"/>
          <p:cNvSpPr/>
          <p:nvPr/>
        </p:nvSpPr>
        <p:spPr>
          <a:xfrm>
            <a:off x="684768" y="1923169"/>
            <a:ext cx="1743519" cy="54877"/>
          </a:xfrm>
          <a:prstGeom prst="rect">
            <a:avLst/>
          </a:prstGeom>
          <a:solidFill>
            <a:schemeClr val="bg1">
              <a:lumMod val="85000"/>
            </a:schemeClr>
          </a:solidFill>
          <a:ln>
            <a:noFill/>
          </a:ln>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21" name="矩形 20"/>
          <p:cNvSpPr/>
          <p:nvPr/>
        </p:nvSpPr>
        <p:spPr>
          <a:xfrm>
            <a:off x="684768" y="2932820"/>
            <a:ext cx="1743519" cy="54877"/>
          </a:xfrm>
          <a:prstGeom prst="rect">
            <a:avLst/>
          </a:prstGeom>
          <a:solidFill>
            <a:schemeClr val="bg1">
              <a:lumMod val="85000"/>
            </a:schemeClr>
          </a:solidFill>
          <a:ln>
            <a:noFill/>
          </a:ln>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22" name="矩形 21"/>
          <p:cNvSpPr/>
          <p:nvPr/>
        </p:nvSpPr>
        <p:spPr>
          <a:xfrm>
            <a:off x="684768" y="3811025"/>
            <a:ext cx="1743519" cy="54877"/>
          </a:xfrm>
          <a:prstGeom prst="rect">
            <a:avLst/>
          </a:prstGeom>
          <a:solidFill>
            <a:schemeClr val="bg1">
              <a:lumMod val="85000"/>
            </a:schemeClr>
          </a:solidFill>
          <a:ln>
            <a:noFill/>
          </a:ln>
        </p:spPr>
        <p:txBody>
          <a:bodyPr vert="horz" wrap="square" lIns="68573" tIns="34286" rIns="68573" bIns="34286"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733768" y="1818705"/>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bg1">
                  <a:lumMod val="50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文本框 25"/>
          <p:cNvSpPr txBox="1"/>
          <p:nvPr/>
        </p:nvSpPr>
        <p:spPr>
          <a:xfrm>
            <a:off x="6733768" y="2790255"/>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文本框 27"/>
          <p:cNvSpPr txBox="1"/>
          <p:nvPr/>
        </p:nvSpPr>
        <p:spPr>
          <a:xfrm>
            <a:off x="6733768" y="3852293"/>
            <a:ext cx="1819011" cy="338468"/>
          </a:xfrm>
          <a:prstGeom prst="rect">
            <a:avLst/>
          </a:prstGeom>
          <a:noFill/>
        </p:spPr>
        <p:txBody>
          <a:bodyPr wrap="square" lIns="91430" tIns="45715" rIns="91430" bIns="45715" rtlCol="0">
            <a:spAutoFit/>
          </a:bodyPr>
          <a:lstStyle/>
          <a:p>
            <a:pPr defTabSz="912495">
              <a:spcBef>
                <a:spcPct val="20000"/>
              </a:spcBef>
              <a:defRPr/>
            </a:pPr>
            <a:r>
              <a:rPr lang="zh-CN" altLang="en-US"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800" dirty="0">
              <a:solidFill>
                <a:schemeClr val="tx2"/>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组合 28"/>
          <p:cNvGrpSpPr/>
          <p:nvPr/>
        </p:nvGrpSpPr>
        <p:grpSpPr>
          <a:xfrm>
            <a:off x="4577155" y="2698919"/>
            <a:ext cx="480948" cy="372665"/>
            <a:chOff x="2916238" y="5043488"/>
            <a:chExt cx="641349" cy="496887"/>
          </a:xfrm>
          <a:solidFill>
            <a:schemeClr val="bg1"/>
          </a:solidFill>
        </p:grpSpPr>
        <p:sp>
          <p:nvSpPr>
            <p:cNvPr id="30" name="Freeform 13"/>
            <p:cNvSpPr>
              <a:spLocks noEditPoints="1"/>
            </p:cNvSpPr>
            <p:nvPr/>
          </p:nvSpPr>
          <p:spPr bwMode="auto">
            <a:xfrm>
              <a:off x="2916238" y="5099050"/>
              <a:ext cx="552450" cy="441325"/>
            </a:xfrm>
            <a:custGeom>
              <a:avLst/>
              <a:gdLst>
                <a:gd name="T0" fmla="*/ 133 w 162"/>
                <a:gd name="T1" fmla="*/ 54 h 129"/>
                <a:gd name="T2" fmla="*/ 130 w 162"/>
                <a:gd name="T3" fmla="*/ 49 h 129"/>
                <a:gd name="T4" fmla="*/ 128 w 162"/>
                <a:gd name="T5" fmla="*/ 30 h 129"/>
                <a:gd name="T6" fmla="*/ 94 w 162"/>
                <a:gd name="T7" fmla="*/ 31 h 129"/>
                <a:gd name="T8" fmla="*/ 88 w 162"/>
                <a:gd name="T9" fmla="*/ 23 h 129"/>
                <a:gd name="T10" fmla="*/ 61 w 162"/>
                <a:gd name="T11" fmla="*/ 9 h 129"/>
                <a:gd name="T12" fmla="*/ 15 w 162"/>
                <a:gd name="T13" fmla="*/ 47 h 129"/>
                <a:gd name="T14" fmla="*/ 2 w 162"/>
                <a:gd name="T15" fmla="*/ 82 h 129"/>
                <a:gd name="T16" fmla="*/ 69 w 162"/>
                <a:gd name="T17" fmla="*/ 127 h 129"/>
                <a:gd name="T18" fmla="*/ 150 w 162"/>
                <a:gd name="T19" fmla="*/ 91 h 129"/>
                <a:gd name="T20" fmla="*/ 133 w 162"/>
                <a:gd name="T21" fmla="*/ 54 h 129"/>
                <a:gd name="T22" fmla="*/ 71 w 162"/>
                <a:gd name="T23" fmla="*/ 118 h 129"/>
                <a:gd name="T24" fmla="*/ 19 w 162"/>
                <a:gd name="T25" fmla="*/ 85 h 129"/>
                <a:gd name="T26" fmla="*/ 71 w 162"/>
                <a:gd name="T27" fmla="*/ 48 h 129"/>
                <a:gd name="T28" fmla="*/ 124 w 162"/>
                <a:gd name="T29" fmla="*/ 79 h 129"/>
                <a:gd name="T30" fmla="*/ 71 w 162"/>
                <a:gd name="T31" fmla="*/ 11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29">
                  <a:moveTo>
                    <a:pt x="133" y="54"/>
                  </a:moveTo>
                  <a:cubicBezTo>
                    <a:pt x="126" y="53"/>
                    <a:pt x="130" y="49"/>
                    <a:pt x="130" y="49"/>
                  </a:cubicBezTo>
                  <a:cubicBezTo>
                    <a:pt x="130" y="49"/>
                    <a:pt x="137" y="38"/>
                    <a:pt x="128" y="30"/>
                  </a:cubicBezTo>
                  <a:cubicBezTo>
                    <a:pt x="118" y="20"/>
                    <a:pt x="94" y="31"/>
                    <a:pt x="94" y="31"/>
                  </a:cubicBezTo>
                  <a:cubicBezTo>
                    <a:pt x="85" y="34"/>
                    <a:pt x="87" y="30"/>
                    <a:pt x="88" y="23"/>
                  </a:cubicBezTo>
                  <a:cubicBezTo>
                    <a:pt x="88" y="14"/>
                    <a:pt x="86" y="0"/>
                    <a:pt x="61" y="9"/>
                  </a:cubicBezTo>
                  <a:cubicBezTo>
                    <a:pt x="36" y="17"/>
                    <a:pt x="15" y="47"/>
                    <a:pt x="15" y="47"/>
                  </a:cubicBezTo>
                  <a:cubicBezTo>
                    <a:pt x="0" y="67"/>
                    <a:pt x="2" y="82"/>
                    <a:pt x="2" y="82"/>
                  </a:cubicBezTo>
                  <a:cubicBezTo>
                    <a:pt x="5" y="116"/>
                    <a:pt x="41" y="125"/>
                    <a:pt x="69" y="127"/>
                  </a:cubicBezTo>
                  <a:cubicBezTo>
                    <a:pt x="98" y="129"/>
                    <a:pt x="138" y="117"/>
                    <a:pt x="150" y="91"/>
                  </a:cubicBezTo>
                  <a:cubicBezTo>
                    <a:pt x="162" y="66"/>
                    <a:pt x="140" y="56"/>
                    <a:pt x="133" y="54"/>
                  </a:cubicBezTo>
                  <a:close/>
                  <a:moveTo>
                    <a:pt x="71" y="118"/>
                  </a:moveTo>
                  <a:cubicBezTo>
                    <a:pt x="42" y="119"/>
                    <a:pt x="19" y="104"/>
                    <a:pt x="19" y="85"/>
                  </a:cubicBezTo>
                  <a:cubicBezTo>
                    <a:pt x="19" y="65"/>
                    <a:pt x="42" y="50"/>
                    <a:pt x="71" y="48"/>
                  </a:cubicBezTo>
                  <a:cubicBezTo>
                    <a:pt x="100" y="47"/>
                    <a:pt x="124" y="59"/>
                    <a:pt x="124" y="79"/>
                  </a:cubicBezTo>
                  <a:cubicBezTo>
                    <a:pt x="124" y="98"/>
                    <a:pt x="100" y="116"/>
                    <a:pt x="7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31" name="Freeform 14"/>
            <p:cNvSpPr>
              <a:spLocks noEditPoints="1"/>
            </p:cNvSpPr>
            <p:nvPr/>
          </p:nvSpPr>
          <p:spPr bwMode="auto">
            <a:xfrm>
              <a:off x="3038475" y="5297488"/>
              <a:ext cx="219075" cy="195262"/>
            </a:xfrm>
            <a:custGeom>
              <a:avLst/>
              <a:gdLst>
                <a:gd name="T0" fmla="*/ 29 w 64"/>
                <a:gd name="T1" fmla="*/ 3 h 57"/>
                <a:gd name="T2" fmla="*/ 4 w 64"/>
                <a:gd name="T3" fmla="*/ 34 h 57"/>
                <a:gd name="T4" fmla="*/ 11 w 64"/>
                <a:gd name="T5" fmla="*/ 47 h 57"/>
                <a:gd name="T6" fmla="*/ 55 w 64"/>
                <a:gd name="T7" fmla="*/ 39 h 57"/>
                <a:gd name="T8" fmla="*/ 29 w 64"/>
                <a:gd name="T9" fmla="*/ 3 h 57"/>
                <a:gd name="T10" fmla="*/ 22 w 64"/>
                <a:gd name="T11" fmla="*/ 42 h 57"/>
                <a:gd name="T12" fmla="*/ 12 w 64"/>
                <a:gd name="T13" fmla="*/ 35 h 57"/>
                <a:gd name="T14" fmla="*/ 22 w 64"/>
                <a:gd name="T15" fmla="*/ 25 h 57"/>
                <a:gd name="T16" fmla="*/ 32 w 64"/>
                <a:gd name="T17" fmla="*/ 32 h 57"/>
                <a:gd name="T18" fmla="*/ 22 w 64"/>
                <a:gd name="T19" fmla="*/ 42 h 57"/>
                <a:gd name="T20" fmla="*/ 39 w 64"/>
                <a:gd name="T21" fmla="*/ 27 h 57"/>
                <a:gd name="T22" fmla="*/ 34 w 64"/>
                <a:gd name="T23" fmla="*/ 27 h 57"/>
                <a:gd name="T24" fmla="*/ 35 w 64"/>
                <a:gd name="T25" fmla="*/ 21 h 57"/>
                <a:gd name="T26" fmla="*/ 41 w 64"/>
                <a:gd name="T27" fmla="*/ 21 h 57"/>
                <a:gd name="T28" fmla="*/ 39 w 64"/>
                <a:gd name="T29"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57">
                  <a:moveTo>
                    <a:pt x="29" y="3"/>
                  </a:moveTo>
                  <a:cubicBezTo>
                    <a:pt x="0" y="7"/>
                    <a:pt x="4" y="34"/>
                    <a:pt x="4" y="34"/>
                  </a:cubicBezTo>
                  <a:cubicBezTo>
                    <a:pt x="4" y="34"/>
                    <a:pt x="3" y="43"/>
                    <a:pt x="11" y="47"/>
                  </a:cubicBezTo>
                  <a:cubicBezTo>
                    <a:pt x="29" y="57"/>
                    <a:pt x="46" y="51"/>
                    <a:pt x="55" y="39"/>
                  </a:cubicBezTo>
                  <a:cubicBezTo>
                    <a:pt x="64" y="28"/>
                    <a:pt x="59" y="0"/>
                    <a:pt x="29" y="3"/>
                  </a:cubicBezTo>
                  <a:close/>
                  <a:moveTo>
                    <a:pt x="22" y="42"/>
                  </a:moveTo>
                  <a:cubicBezTo>
                    <a:pt x="17" y="42"/>
                    <a:pt x="12" y="39"/>
                    <a:pt x="12" y="35"/>
                  </a:cubicBezTo>
                  <a:cubicBezTo>
                    <a:pt x="12" y="30"/>
                    <a:pt x="16" y="25"/>
                    <a:pt x="22" y="25"/>
                  </a:cubicBezTo>
                  <a:cubicBezTo>
                    <a:pt x="28" y="24"/>
                    <a:pt x="32" y="28"/>
                    <a:pt x="32" y="32"/>
                  </a:cubicBezTo>
                  <a:cubicBezTo>
                    <a:pt x="32" y="37"/>
                    <a:pt x="28" y="41"/>
                    <a:pt x="22" y="42"/>
                  </a:cubicBezTo>
                  <a:close/>
                  <a:moveTo>
                    <a:pt x="39" y="27"/>
                  </a:moveTo>
                  <a:cubicBezTo>
                    <a:pt x="38" y="28"/>
                    <a:pt x="35" y="28"/>
                    <a:pt x="34" y="27"/>
                  </a:cubicBezTo>
                  <a:cubicBezTo>
                    <a:pt x="33" y="25"/>
                    <a:pt x="34" y="22"/>
                    <a:pt x="35" y="21"/>
                  </a:cubicBezTo>
                  <a:cubicBezTo>
                    <a:pt x="38" y="19"/>
                    <a:pt x="40" y="20"/>
                    <a:pt x="41" y="21"/>
                  </a:cubicBezTo>
                  <a:cubicBezTo>
                    <a:pt x="42" y="23"/>
                    <a:pt x="41" y="26"/>
                    <a:pt x="3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32" name="Freeform 15"/>
            <p:cNvSpPr/>
            <p:nvPr/>
          </p:nvSpPr>
          <p:spPr bwMode="auto">
            <a:xfrm>
              <a:off x="3328988" y="5119688"/>
              <a:ext cx="119062" cy="122237"/>
            </a:xfrm>
            <a:custGeom>
              <a:avLst/>
              <a:gdLst>
                <a:gd name="T0" fmla="*/ 27 w 35"/>
                <a:gd name="T1" fmla="*/ 36 h 36"/>
                <a:gd name="T2" fmla="*/ 31 w 35"/>
                <a:gd name="T3" fmla="*/ 32 h 36"/>
                <a:gd name="T4" fmla="*/ 31 w 35"/>
                <a:gd name="T5" fmla="*/ 32 h 36"/>
                <a:gd name="T6" fmla="*/ 5 w 35"/>
                <a:gd name="T7" fmla="*/ 5 h 36"/>
                <a:gd name="T8" fmla="*/ 0 w 35"/>
                <a:gd name="T9" fmla="*/ 10 h 36"/>
                <a:gd name="T10" fmla="*/ 5 w 35"/>
                <a:gd name="T11" fmla="*/ 15 h 36"/>
                <a:gd name="T12" fmla="*/ 22 w 35"/>
                <a:gd name="T13" fmla="*/ 32 h 36"/>
                <a:gd name="T14" fmla="*/ 27 w 35"/>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6">
                  <a:moveTo>
                    <a:pt x="27" y="36"/>
                  </a:moveTo>
                  <a:cubicBezTo>
                    <a:pt x="29" y="36"/>
                    <a:pt x="31" y="35"/>
                    <a:pt x="31" y="32"/>
                  </a:cubicBezTo>
                  <a:cubicBezTo>
                    <a:pt x="31" y="32"/>
                    <a:pt x="31" y="32"/>
                    <a:pt x="31" y="32"/>
                  </a:cubicBezTo>
                  <a:cubicBezTo>
                    <a:pt x="35" y="0"/>
                    <a:pt x="5" y="5"/>
                    <a:pt x="5" y="5"/>
                  </a:cubicBezTo>
                  <a:cubicBezTo>
                    <a:pt x="2" y="5"/>
                    <a:pt x="0" y="7"/>
                    <a:pt x="0" y="10"/>
                  </a:cubicBezTo>
                  <a:cubicBezTo>
                    <a:pt x="0" y="13"/>
                    <a:pt x="2" y="15"/>
                    <a:pt x="5" y="15"/>
                  </a:cubicBezTo>
                  <a:cubicBezTo>
                    <a:pt x="26" y="10"/>
                    <a:pt x="22" y="32"/>
                    <a:pt x="22" y="32"/>
                  </a:cubicBezTo>
                  <a:cubicBezTo>
                    <a:pt x="22" y="34"/>
                    <a:pt x="24" y="36"/>
                    <a:pt x="27"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sp>
          <p:nvSpPr>
            <p:cNvPr id="33" name="Freeform 16"/>
            <p:cNvSpPr/>
            <p:nvPr/>
          </p:nvSpPr>
          <p:spPr bwMode="auto">
            <a:xfrm>
              <a:off x="3305175" y="5043488"/>
              <a:ext cx="252412" cy="236537"/>
            </a:xfrm>
            <a:custGeom>
              <a:avLst/>
              <a:gdLst>
                <a:gd name="T0" fmla="*/ 30 w 74"/>
                <a:gd name="T1" fmla="*/ 2 h 69"/>
                <a:gd name="T2" fmla="*/ 6 w 74"/>
                <a:gd name="T3" fmla="*/ 3 h 69"/>
                <a:gd name="T4" fmla="*/ 5 w 74"/>
                <a:gd name="T5" fmla="*/ 3 h 69"/>
                <a:gd name="T6" fmla="*/ 5 w 74"/>
                <a:gd name="T7" fmla="*/ 3 h 69"/>
                <a:gd name="T8" fmla="*/ 0 w 74"/>
                <a:gd name="T9" fmla="*/ 10 h 69"/>
                <a:gd name="T10" fmla="*/ 7 w 74"/>
                <a:gd name="T11" fmla="*/ 17 h 69"/>
                <a:gd name="T12" fmla="*/ 13 w 74"/>
                <a:gd name="T13" fmla="*/ 15 h 69"/>
                <a:gd name="T14" fmla="*/ 48 w 74"/>
                <a:gd name="T15" fmla="*/ 32 h 69"/>
                <a:gd name="T16" fmla="*/ 50 w 74"/>
                <a:gd name="T17" fmla="*/ 56 h 69"/>
                <a:gd name="T18" fmla="*/ 49 w 74"/>
                <a:gd name="T19" fmla="*/ 62 h 69"/>
                <a:gd name="T20" fmla="*/ 56 w 74"/>
                <a:gd name="T21" fmla="*/ 69 h 69"/>
                <a:gd name="T22" fmla="*/ 63 w 74"/>
                <a:gd name="T23" fmla="*/ 63 h 69"/>
                <a:gd name="T24" fmla="*/ 63 w 74"/>
                <a:gd name="T25" fmla="*/ 63 h 69"/>
                <a:gd name="T26" fmla="*/ 30 w 74"/>
                <a:gd name="T27"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69">
                  <a:moveTo>
                    <a:pt x="30" y="2"/>
                  </a:moveTo>
                  <a:cubicBezTo>
                    <a:pt x="20" y="0"/>
                    <a:pt x="9" y="2"/>
                    <a:pt x="6" y="3"/>
                  </a:cubicBezTo>
                  <a:cubicBezTo>
                    <a:pt x="6" y="3"/>
                    <a:pt x="6" y="3"/>
                    <a:pt x="5" y="3"/>
                  </a:cubicBezTo>
                  <a:cubicBezTo>
                    <a:pt x="5" y="3"/>
                    <a:pt x="5" y="3"/>
                    <a:pt x="5" y="3"/>
                  </a:cubicBezTo>
                  <a:cubicBezTo>
                    <a:pt x="2" y="4"/>
                    <a:pt x="0" y="7"/>
                    <a:pt x="0" y="10"/>
                  </a:cubicBezTo>
                  <a:cubicBezTo>
                    <a:pt x="0" y="14"/>
                    <a:pt x="3" y="17"/>
                    <a:pt x="7" y="17"/>
                  </a:cubicBezTo>
                  <a:cubicBezTo>
                    <a:pt x="7" y="17"/>
                    <a:pt x="11" y="16"/>
                    <a:pt x="13" y="15"/>
                  </a:cubicBezTo>
                  <a:cubicBezTo>
                    <a:pt x="16" y="14"/>
                    <a:pt x="37" y="14"/>
                    <a:pt x="48" y="32"/>
                  </a:cubicBezTo>
                  <a:cubicBezTo>
                    <a:pt x="54" y="45"/>
                    <a:pt x="51" y="54"/>
                    <a:pt x="50" y="56"/>
                  </a:cubicBezTo>
                  <a:cubicBezTo>
                    <a:pt x="50" y="56"/>
                    <a:pt x="49" y="59"/>
                    <a:pt x="49" y="62"/>
                  </a:cubicBezTo>
                  <a:cubicBezTo>
                    <a:pt x="49" y="66"/>
                    <a:pt x="52" y="69"/>
                    <a:pt x="56" y="69"/>
                  </a:cubicBezTo>
                  <a:cubicBezTo>
                    <a:pt x="59" y="69"/>
                    <a:pt x="62" y="68"/>
                    <a:pt x="63" y="63"/>
                  </a:cubicBezTo>
                  <a:cubicBezTo>
                    <a:pt x="63" y="63"/>
                    <a:pt x="63" y="63"/>
                    <a:pt x="63" y="63"/>
                  </a:cubicBezTo>
                  <a:cubicBezTo>
                    <a:pt x="74" y="25"/>
                    <a:pt x="49" y="7"/>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9" tIns="34279" rIns="68559" bIns="34279" numCol="1" anchor="t" anchorCtr="0" compatLnSpc="1"/>
            <a:lstStyle/>
            <a:p>
              <a:pPr defTabSz="913765" eaLnBrk="0" hangingPunct="0"/>
              <a:endParaRPr lang="zh-CN" altLang="en-US" sz="1800" dirty="0">
                <a:solidFill>
                  <a:schemeClr val="tx2"/>
                </a:solidFill>
                <a:latin typeface="微软雅黑" panose="020B0503020204020204" pitchFamily="34" charset="-122"/>
                <a:ea typeface="微软雅黑" panose="020B0503020204020204" pitchFamily="34" charset="-122"/>
              </a:endParaRPr>
            </a:p>
          </p:txBody>
        </p:sp>
      </p:grpSp>
      <p:sp>
        <p:nvSpPr>
          <p:cNvPr id="34" name="椭圆 33"/>
          <p:cNvSpPr/>
          <p:nvPr/>
        </p:nvSpPr>
        <p:spPr>
          <a:xfrm>
            <a:off x="6196283" y="1791646"/>
            <a:ext cx="354944" cy="354992"/>
          </a:xfrm>
          <a:prstGeom prst="ellipse">
            <a:avLst/>
          </a:prstGeom>
          <a:solidFill>
            <a:schemeClr val="accent2"/>
          </a:solidFill>
          <a:ln>
            <a:noFill/>
          </a:ln>
        </p:spPr>
        <p:txBody>
          <a:bodyPr vert="horz" wrap="square" lIns="68573" tIns="34286" rIns="68573" bIns="34286" numCol="1" anchor="t" anchorCtr="0" compatLnSpc="1"/>
          <a:lstStyle/>
          <a:p>
            <a:pPr defTabSz="913765"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5" name="椭圆 34"/>
          <p:cNvSpPr/>
          <p:nvPr/>
        </p:nvSpPr>
        <p:spPr>
          <a:xfrm>
            <a:off x="6196283" y="2706046"/>
            <a:ext cx="354944" cy="354992"/>
          </a:xfrm>
          <a:prstGeom prst="ellipse">
            <a:avLst/>
          </a:prstGeom>
          <a:solidFill>
            <a:schemeClr val="accent3"/>
          </a:solidFill>
          <a:ln>
            <a:noFill/>
          </a:ln>
        </p:spPr>
        <p:txBody>
          <a:bodyPr vert="horz" wrap="square" lIns="68573" tIns="34286" rIns="68573" bIns="34286" numCol="1" anchor="t" anchorCtr="0" compatLnSpc="1"/>
          <a:lstStyle/>
          <a:p>
            <a:pPr defTabSz="913765"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椭圆 35"/>
          <p:cNvSpPr/>
          <p:nvPr/>
        </p:nvSpPr>
        <p:spPr>
          <a:xfrm>
            <a:off x="6196283" y="3677596"/>
            <a:ext cx="354944" cy="354992"/>
          </a:xfrm>
          <a:prstGeom prst="ellipse">
            <a:avLst/>
          </a:prstGeom>
          <a:solidFill>
            <a:schemeClr val="accent4"/>
          </a:solidFill>
          <a:ln>
            <a:noFill/>
          </a:ln>
        </p:spPr>
        <p:txBody>
          <a:bodyPr vert="horz" wrap="square" lIns="68573" tIns="34286" rIns="68573" bIns="34286" numCol="1" anchor="t" anchorCtr="0" compatLnSpc="1"/>
          <a:lstStyle/>
          <a:p>
            <a:pPr defTabSz="913765" eaLnBrk="0" hangingPunct="0"/>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181810" y="1827457"/>
            <a:ext cx="396209" cy="307777"/>
          </a:xfrm>
          <a:prstGeom prst="rect">
            <a:avLst/>
          </a:prstGeom>
          <a:noFill/>
        </p:spPr>
        <p:txBody>
          <a:bodyPr wrap="none" lIns="91430" tIns="45715" rIns="91430" bIns="45715" rtlCol="0">
            <a:spAutoFit/>
          </a:bodyPr>
          <a:lstStyle/>
          <a:p>
            <a:pPr defTabSz="913765"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文本框 37"/>
          <p:cNvSpPr txBox="1"/>
          <p:nvPr/>
        </p:nvSpPr>
        <p:spPr>
          <a:xfrm>
            <a:off x="6181810" y="2741857"/>
            <a:ext cx="396209" cy="307777"/>
          </a:xfrm>
          <a:prstGeom prst="rect">
            <a:avLst/>
          </a:prstGeom>
          <a:noFill/>
        </p:spPr>
        <p:txBody>
          <a:bodyPr wrap="none" lIns="91430" tIns="45715" rIns="91430" bIns="45715" rtlCol="0">
            <a:spAutoFit/>
          </a:bodyPr>
          <a:lstStyle/>
          <a:p>
            <a:pPr defTabSz="913765"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文本框 38"/>
          <p:cNvSpPr txBox="1"/>
          <p:nvPr/>
        </p:nvSpPr>
        <p:spPr>
          <a:xfrm>
            <a:off x="6181810" y="3713407"/>
            <a:ext cx="396209" cy="307777"/>
          </a:xfrm>
          <a:prstGeom prst="rect">
            <a:avLst/>
          </a:prstGeom>
          <a:noFill/>
        </p:spPr>
        <p:txBody>
          <a:bodyPr wrap="none" lIns="91430" tIns="45715" rIns="91430" bIns="45715" rtlCol="0">
            <a:spAutoFit/>
          </a:bodyPr>
          <a:lstStyle/>
          <a:p>
            <a:pPr defTabSz="913765" eaLnBrk="0" hangingPunct="0"/>
            <a:r>
              <a:rPr lang="en-US" altLang="zh-CN"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split orient="vert"/>
      </p:transition>
    </mc:Choice>
    <mc:Fallback xmlns="">
      <p:transition spd="slow" advClick="0" advTm="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500"/>
                                        <p:tgtEl>
                                          <p:spTgt spid="3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3" grpId="0"/>
      <p:bldP spid="15" grpId="0"/>
      <p:bldP spid="17" grpId="0"/>
      <p:bldP spid="19" grpId="0"/>
      <p:bldP spid="20" grpId="0" animBg="1"/>
      <p:bldP spid="21" grpId="0" animBg="1"/>
      <p:bldP spid="22" grpId="0" animBg="1"/>
      <p:bldP spid="24" grpId="0"/>
      <p:bldP spid="26" grpId="0"/>
      <p:bldP spid="28" grpId="0"/>
      <p:bldP spid="34" grpId="0" animBg="1"/>
      <p:bldP spid="35" grpId="0" animBg="1"/>
      <p:bldP spid="36" grpId="0" animBg="1"/>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p:cNvSpPr txBox="1"/>
          <p:nvPr/>
        </p:nvSpPr>
        <p:spPr>
          <a:xfrm>
            <a:off x="1276363" y="1761661"/>
            <a:ext cx="1104327" cy="253844"/>
          </a:xfrm>
          <a:prstGeom prst="rect">
            <a:avLst/>
          </a:prstGeom>
          <a:noFill/>
        </p:spPr>
        <p:txBody>
          <a:bodyPr wrap="square" lIns="68566" tIns="34282" rIns="68566" bIns="34282" rtlCol="0">
            <a:spAutoFit/>
          </a:bodyPr>
          <a:lstStyle/>
          <a:p>
            <a:r>
              <a:rPr lang="zh-CN" altLang="en-US" sz="1200" b="1" dirty="0">
                <a:solidFill>
                  <a:schemeClr val="bg1">
                    <a:lumMod val="50000"/>
                  </a:schemeClr>
                </a:solidFill>
                <a:latin typeface="黑体" panose="02010609060101010101" charset="-122"/>
                <a:ea typeface="黑体" panose="02010609060101010101" charset="-122"/>
              </a:rPr>
              <a:t>添加内容</a:t>
            </a:r>
          </a:p>
        </p:txBody>
      </p:sp>
      <p:sp>
        <p:nvSpPr>
          <p:cNvPr id="84" name="TextBox 83"/>
          <p:cNvSpPr txBox="1"/>
          <p:nvPr/>
        </p:nvSpPr>
        <p:spPr>
          <a:xfrm>
            <a:off x="1216018" y="2053318"/>
            <a:ext cx="1952018" cy="1849721"/>
          </a:xfrm>
          <a:prstGeom prst="rect">
            <a:avLst/>
          </a:prstGeom>
          <a:noFill/>
        </p:spPr>
        <p:txBody>
          <a:bodyPr wrap="square" lIns="68566" tIns="34282" rIns="68566" bIns="34282" rtlCol="0">
            <a:spAutoFit/>
          </a:bodyPr>
          <a:lstStyle/>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a:p>
            <a:pP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a:t>
            </a:r>
          </a:p>
          <a:p>
            <a:pPr>
              <a:lnSpc>
                <a:spcPct val="130000"/>
              </a:lnSpc>
            </a:pPr>
            <a:endPar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1073269" y="1518462"/>
            <a:ext cx="2202763" cy="2670305"/>
          </a:xfrm>
          <a:prstGeom prst="round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p>
        </p:txBody>
      </p:sp>
      <p:grpSp>
        <p:nvGrpSpPr>
          <p:cNvPr id="3" name="组合 2"/>
          <p:cNvGrpSpPr/>
          <p:nvPr/>
        </p:nvGrpSpPr>
        <p:grpSpPr>
          <a:xfrm>
            <a:off x="1583342" y="1343023"/>
            <a:ext cx="1258039" cy="324036"/>
            <a:chOff x="2109790" y="1790699"/>
            <a:chExt cx="1677610" cy="432048"/>
          </a:xfrm>
        </p:grpSpPr>
        <p:sp>
          <p:nvSpPr>
            <p:cNvPr id="73" name="圆角矩形 72"/>
            <p:cNvSpPr/>
            <p:nvPr/>
          </p:nvSpPr>
          <p:spPr>
            <a:xfrm>
              <a:off x="2109790" y="1790699"/>
              <a:ext cx="1440160" cy="4320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7" name="TextBox 116"/>
            <p:cNvSpPr txBox="1"/>
            <p:nvPr/>
          </p:nvSpPr>
          <p:spPr>
            <a:xfrm>
              <a:off x="2314766" y="1820157"/>
              <a:ext cx="1472634" cy="379462"/>
            </a:xfrm>
            <a:prstGeom prst="rect">
              <a:avLst/>
            </a:prstGeom>
            <a:noFill/>
          </p:spPr>
          <p:txBody>
            <a:bodyPr wrap="square" lIns="68552" tIns="34275" rIns="68552" bIns="34275" rtlCol="0">
              <a:spAutoFit/>
            </a:bodyPr>
            <a:lstStyle/>
            <a:p>
              <a:r>
                <a:rPr lang="zh-CN" altLang="en-US" sz="1400" dirty="0">
                  <a:solidFill>
                    <a:schemeClr val="bg1"/>
                  </a:solidFill>
                  <a:latin typeface="黑体" panose="02010609060101010101" charset="-122"/>
                  <a:ea typeface="黑体" panose="02010609060101010101" charset="-122"/>
                </a:rPr>
                <a:t>完成概述</a:t>
              </a:r>
            </a:p>
          </p:txBody>
        </p:sp>
      </p:grpSp>
      <p:grpSp>
        <p:nvGrpSpPr>
          <p:cNvPr id="7" name="组合 8"/>
          <p:cNvGrpSpPr/>
          <p:nvPr/>
        </p:nvGrpSpPr>
        <p:grpSpPr>
          <a:xfrm>
            <a:off x="3276031" y="1911915"/>
            <a:ext cx="2108005" cy="2010147"/>
            <a:chOff x="4367014" y="2549219"/>
            <a:chExt cx="681712" cy="2680195"/>
          </a:xfrm>
        </p:grpSpPr>
        <p:cxnSp>
          <p:nvCxnSpPr>
            <p:cNvPr id="11" name="直接连接符 10"/>
            <p:cNvCxnSpPr>
              <a:endCxn id="4" idx="1"/>
            </p:cNvCxnSpPr>
            <p:nvPr/>
          </p:nvCxnSpPr>
          <p:spPr>
            <a:xfrm>
              <a:off x="4367014" y="2549219"/>
              <a:ext cx="681712"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a:off x="4367014" y="3449940"/>
              <a:ext cx="681712"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a:off x="4367014" y="4313409"/>
              <a:ext cx="681712"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4367014" y="5229413"/>
              <a:ext cx="681712" cy="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9"/>
          <p:cNvGrpSpPr/>
          <p:nvPr/>
        </p:nvGrpSpPr>
        <p:grpSpPr>
          <a:xfrm>
            <a:off x="5384037" y="1345501"/>
            <a:ext cx="3104013" cy="2800515"/>
            <a:chOff x="7178067" y="1794000"/>
            <a:chExt cx="4139243" cy="3734020"/>
          </a:xfrm>
        </p:grpSpPr>
        <p:grpSp>
          <p:nvGrpSpPr>
            <p:cNvPr id="10" name="组合 6"/>
            <p:cNvGrpSpPr/>
            <p:nvPr/>
          </p:nvGrpSpPr>
          <p:grpSpPr>
            <a:xfrm>
              <a:off x="7178067" y="3950555"/>
              <a:ext cx="4139243" cy="1577465"/>
              <a:chOff x="7445805" y="4082021"/>
              <a:chExt cx="4092125" cy="1577465"/>
            </a:xfrm>
          </p:grpSpPr>
          <p:pic>
            <p:nvPicPr>
              <p:cNvPr id="1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458303" y="4082021"/>
                <a:ext cx="2079627" cy="157746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5805" y="4132144"/>
                <a:ext cx="1947470" cy="1477220"/>
              </a:xfrm>
              <a:prstGeom prst="rect">
                <a:avLst/>
              </a:prstGeom>
            </p:spPr>
          </p:pic>
        </p:gr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7589" y="1794000"/>
              <a:ext cx="3240198" cy="1825217"/>
            </a:xfrm>
            <a:prstGeom prst="rect">
              <a:avLst/>
            </a:prstGeom>
          </p:spPr>
        </p:pic>
      </p:grpSp>
      <p:grpSp>
        <p:nvGrpSpPr>
          <p:cNvPr id="15" name="组合 14"/>
          <p:cNvGrpSpPr/>
          <p:nvPr/>
        </p:nvGrpSpPr>
        <p:grpSpPr>
          <a:xfrm>
            <a:off x="3787247" y="1741424"/>
            <a:ext cx="1148712" cy="338123"/>
            <a:chOff x="5048726" y="2321898"/>
            <a:chExt cx="1531822" cy="450830"/>
          </a:xfrm>
          <a:solidFill>
            <a:srgbClr val="CB1B3D"/>
          </a:solidFill>
        </p:grpSpPr>
        <p:sp>
          <p:nvSpPr>
            <p:cNvPr id="4" name="圆角矩形 3"/>
            <p:cNvSpPr/>
            <p:nvPr/>
          </p:nvSpPr>
          <p:spPr>
            <a:xfrm>
              <a:off x="5048726" y="2325711"/>
              <a:ext cx="1531822" cy="44701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9" name="TextBox 168"/>
            <p:cNvSpPr txBox="1"/>
            <p:nvPr/>
          </p:nvSpPr>
          <p:spPr>
            <a:xfrm>
              <a:off x="5231110" y="2321898"/>
              <a:ext cx="1244303" cy="338439"/>
            </a:xfrm>
            <a:prstGeom prst="rect">
              <a:avLst/>
            </a:prstGeom>
            <a:noFill/>
          </p:spPr>
          <p:txBody>
            <a:bodyPr wrap="square" lIns="68552" tIns="34275" rIns="68552" bIns="34275" rtlCol="0">
              <a:spAutoFit/>
            </a:bodyPr>
            <a:lstStyle/>
            <a:p>
              <a:r>
                <a:rPr lang="zh-CN" altLang="en-US" sz="1200" dirty="0">
                  <a:solidFill>
                    <a:schemeClr val="bg1"/>
                  </a:solidFill>
                  <a:latin typeface="黑体" panose="02010609060101010101" charset="-122"/>
                  <a:ea typeface="黑体" panose="02010609060101010101" charset="-122"/>
                </a:rPr>
                <a:t>添加内容</a:t>
              </a:r>
              <a:endParaRPr lang="zh-CN" altLang="en-US" sz="1600" dirty="0">
                <a:solidFill>
                  <a:schemeClr val="bg1"/>
                </a:solidFill>
                <a:latin typeface="黑体" panose="02010609060101010101" charset="-122"/>
                <a:ea typeface="黑体" panose="02010609060101010101" charset="-122"/>
              </a:endParaRPr>
            </a:p>
          </p:txBody>
        </p:sp>
      </p:grpSp>
      <p:grpSp>
        <p:nvGrpSpPr>
          <p:cNvPr id="16" name="组合 13"/>
          <p:cNvGrpSpPr/>
          <p:nvPr/>
        </p:nvGrpSpPr>
        <p:grpSpPr>
          <a:xfrm>
            <a:off x="3787247" y="2422688"/>
            <a:ext cx="1148712" cy="335264"/>
            <a:chOff x="5048726" y="3230247"/>
            <a:chExt cx="1531822" cy="447017"/>
          </a:xfrm>
          <a:solidFill>
            <a:srgbClr val="CB1B3D"/>
          </a:solidFill>
        </p:grpSpPr>
        <p:sp>
          <p:nvSpPr>
            <p:cNvPr id="125" name="圆角矩形 124"/>
            <p:cNvSpPr/>
            <p:nvPr/>
          </p:nvSpPr>
          <p:spPr>
            <a:xfrm>
              <a:off x="5048726" y="3230247"/>
              <a:ext cx="1531822" cy="44701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0" name="TextBox 169"/>
            <p:cNvSpPr txBox="1"/>
            <p:nvPr/>
          </p:nvSpPr>
          <p:spPr>
            <a:xfrm>
              <a:off x="5231110" y="3257581"/>
              <a:ext cx="1244303" cy="338439"/>
            </a:xfrm>
            <a:prstGeom prst="rect">
              <a:avLst/>
            </a:prstGeom>
            <a:noFill/>
          </p:spPr>
          <p:txBody>
            <a:bodyPr wrap="square" lIns="68552" tIns="34275" rIns="68552" bIns="34275" rtlCol="0">
              <a:spAutoFit/>
            </a:bodyPr>
            <a:lstStyle/>
            <a:p>
              <a:r>
                <a:rPr lang="zh-CN" altLang="en-US" sz="1200" dirty="0">
                  <a:solidFill>
                    <a:schemeClr val="bg1"/>
                  </a:solidFill>
                  <a:latin typeface="黑体" panose="02010609060101010101" charset="-122"/>
                  <a:ea typeface="黑体" panose="02010609060101010101" charset="-122"/>
                </a:rPr>
                <a:t>添加内容</a:t>
              </a:r>
            </a:p>
          </p:txBody>
        </p:sp>
      </p:grpSp>
      <p:grpSp>
        <p:nvGrpSpPr>
          <p:cNvPr id="17" name="组合 12"/>
          <p:cNvGrpSpPr/>
          <p:nvPr/>
        </p:nvGrpSpPr>
        <p:grpSpPr>
          <a:xfrm>
            <a:off x="3787247" y="3092002"/>
            <a:ext cx="1148712" cy="335298"/>
            <a:chOff x="5048726" y="4122666"/>
            <a:chExt cx="1531822" cy="447064"/>
          </a:xfrm>
          <a:solidFill>
            <a:srgbClr val="CB1B3D"/>
          </a:solidFill>
        </p:grpSpPr>
        <p:sp>
          <p:nvSpPr>
            <p:cNvPr id="126" name="圆角矩形 125"/>
            <p:cNvSpPr/>
            <p:nvPr/>
          </p:nvSpPr>
          <p:spPr>
            <a:xfrm>
              <a:off x="5048726" y="4122713"/>
              <a:ext cx="1531822" cy="44701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1" name="TextBox 170"/>
            <p:cNvSpPr txBox="1"/>
            <p:nvPr/>
          </p:nvSpPr>
          <p:spPr>
            <a:xfrm>
              <a:off x="5231110" y="4122666"/>
              <a:ext cx="1244303" cy="338440"/>
            </a:xfrm>
            <a:prstGeom prst="rect">
              <a:avLst/>
            </a:prstGeom>
            <a:noFill/>
          </p:spPr>
          <p:txBody>
            <a:bodyPr wrap="square" lIns="68552" tIns="34275" rIns="68552" bIns="34275" rtlCol="0">
              <a:spAutoFit/>
            </a:bodyPr>
            <a:lstStyle/>
            <a:p>
              <a:r>
                <a:rPr lang="zh-CN" altLang="en-US" sz="1200" dirty="0">
                  <a:solidFill>
                    <a:schemeClr val="bg1"/>
                  </a:solidFill>
                  <a:latin typeface="黑体" panose="02010609060101010101" charset="-122"/>
                  <a:ea typeface="黑体" panose="02010609060101010101" charset="-122"/>
                </a:rPr>
                <a:t>添加内容</a:t>
              </a:r>
            </a:p>
          </p:txBody>
        </p:sp>
      </p:grpSp>
      <p:grpSp>
        <p:nvGrpSpPr>
          <p:cNvPr id="18" name="组合 11"/>
          <p:cNvGrpSpPr/>
          <p:nvPr/>
        </p:nvGrpSpPr>
        <p:grpSpPr>
          <a:xfrm>
            <a:off x="3787247" y="3754422"/>
            <a:ext cx="1148712" cy="335263"/>
            <a:chOff x="5048726" y="5005906"/>
            <a:chExt cx="1531822" cy="447017"/>
          </a:xfrm>
          <a:solidFill>
            <a:srgbClr val="CB1B3D"/>
          </a:solidFill>
        </p:grpSpPr>
        <p:sp>
          <p:nvSpPr>
            <p:cNvPr id="127" name="圆角矩形 126"/>
            <p:cNvSpPr/>
            <p:nvPr/>
          </p:nvSpPr>
          <p:spPr>
            <a:xfrm>
              <a:off x="5048726" y="5005906"/>
              <a:ext cx="1531822" cy="44701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72" name="TextBox 171"/>
            <p:cNvSpPr txBox="1"/>
            <p:nvPr/>
          </p:nvSpPr>
          <p:spPr>
            <a:xfrm>
              <a:off x="5231110" y="5015543"/>
              <a:ext cx="1244303" cy="338440"/>
            </a:xfrm>
            <a:prstGeom prst="rect">
              <a:avLst/>
            </a:prstGeom>
            <a:noFill/>
          </p:spPr>
          <p:txBody>
            <a:bodyPr wrap="square" lIns="68552" tIns="34275" rIns="68552" bIns="34275" rtlCol="0">
              <a:spAutoFit/>
            </a:bodyPr>
            <a:lstStyle/>
            <a:p>
              <a:r>
                <a:rPr lang="zh-CN" altLang="en-US" sz="1200" dirty="0">
                  <a:solidFill>
                    <a:schemeClr val="bg1"/>
                  </a:solidFill>
                  <a:latin typeface="黑体" panose="02010609060101010101" charset="-122"/>
                  <a:ea typeface="黑体" panose="02010609060101010101" charset="-122"/>
                </a:rPr>
                <a:t>添加内容</a:t>
              </a:r>
            </a:p>
          </p:txBody>
        </p:sp>
      </p:grpSp>
      <p:sp>
        <p:nvSpPr>
          <p:cNvPr id="8" name="燕尾形 7"/>
          <p:cNvSpPr/>
          <p:nvPr/>
        </p:nvSpPr>
        <p:spPr>
          <a:xfrm rot="5400000">
            <a:off x="4274983" y="1398447"/>
            <a:ext cx="162018" cy="240375"/>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schemeClr val="tx1"/>
              </a:solidFill>
            </a:endParaRPr>
          </a:p>
        </p:txBody>
      </p:sp>
      <p:sp>
        <p:nvSpPr>
          <p:cNvPr id="173" name="燕尾形 172"/>
          <p:cNvSpPr/>
          <p:nvPr/>
        </p:nvSpPr>
        <p:spPr>
          <a:xfrm rot="5400000">
            <a:off x="4274983" y="2154669"/>
            <a:ext cx="162018" cy="240375"/>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schemeClr val="tx1"/>
              </a:solidFill>
            </a:endParaRPr>
          </a:p>
        </p:txBody>
      </p:sp>
      <p:sp>
        <p:nvSpPr>
          <p:cNvPr id="174" name="燕尾形 173"/>
          <p:cNvSpPr/>
          <p:nvPr/>
        </p:nvSpPr>
        <p:spPr>
          <a:xfrm rot="5400000">
            <a:off x="4274983" y="2815890"/>
            <a:ext cx="162018" cy="240375"/>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schemeClr val="tx1"/>
              </a:solidFill>
            </a:endParaRPr>
          </a:p>
        </p:txBody>
      </p:sp>
      <p:sp>
        <p:nvSpPr>
          <p:cNvPr id="175" name="燕尾形 174"/>
          <p:cNvSpPr/>
          <p:nvPr/>
        </p:nvSpPr>
        <p:spPr>
          <a:xfrm rot="5400000">
            <a:off x="4274983" y="3456129"/>
            <a:ext cx="162018" cy="240375"/>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zh-CN" altLang="en-US" sz="180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randombar(horizontal)">
                                      <p:cBhvr>
                                        <p:cTn id="17" dur="500"/>
                                        <p:tgtEl>
                                          <p:spTgt spid="84"/>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randombar(horizontal)">
                                      <p:cBhvr>
                                        <p:cTn id="21" dur="500"/>
                                        <p:tgtEl>
                                          <p:spTgt spid="83"/>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style.rotation</p:attrName>
                                        </p:attrNameLst>
                                      </p:cBhvr>
                                      <p:tavLst>
                                        <p:tav tm="0">
                                          <p:val>
                                            <p:fltVal val="360"/>
                                          </p:val>
                                        </p:tav>
                                        <p:tav tm="100000">
                                          <p:val>
                                            <p:fltVal val="0"/>
                                          </p:val>
                                        </p:tav>
                                      </p:tavLst>
                                    </p:anim>
                                    <p:animEffect transition="in" filter="fade">
                                      <p:cBhvr>
                                        <p:cTn id="32" dur="500"/>
                                        <p:tgtEl>
                                          <p:spTgt spid="9"/>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73"/>
                                        </p:tgtEl>
                                        <p:attrNameLst>
                                          <p:attrName>style.visibility</p:attrName>
                                        </p:attrNameLst>
                                      </p:cBhvr>
                                      <p:to>
                                        <p:strVal val="visible"/>
                                      </p:to>
                                    </p:set>
                                    <p:animEffect transition="in" filter="fade">
                                      <p:cBhvr>
                                        <p:cTn id="44" dur="500"/>
                                        <p:tgtEl>
                                          <p:spTgt spid="173"/>
                                        </p:tgtEl>
                                      </p:cBhvr>
                                    </p:animEffect>
                                  </p:childTnLst>
                                </p:cTn>
                              </p:par>
                              <p:par>
                                <p:cTn id="45" presetID="2" presetClass="entr" presetSubtype="4"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74"/>
                                        </p:tgtEl>
                                        <p:attrNameLst>
                                          <p:attrName>style.visibility</p:attrName>
                                        </p:attrNameLst>
                                      </p:cBhvr>
                                      <p:to>
                                        <p:strVal val="visible"/>
                                      </p:to>
                                    </p:set>
                                    <p:animEffect transition="in" filter="fade">
                                      <p:cBhvr>
                                        <p:cTn id="52" dur="500"/>
                                        <p:tgtEl>
                                          <p:spTgt spid="174"/>
                                        </p:tgtEl>
                                      </p:cBhvr>
                                    </p:animEffect>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2" grpId="0" animBg="1"/>
      <p:bldP spid="8" grpId="0" animBg="1"/>
      <p:bldP spid="173" grpId="0" animBg="1"/>
      <p:bldP spid="174" grpId="0" animBg="1"/>
      <p:bldP spid="1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39373" y="1623147"/>
            <a:ext cx="3533051" cy="1897207"/>
            <a:chOff x="839373" y="1623147"/>
            <a:chExt cx="3533051" cy="1897207"/>
          </a:xfrm>
        </p:grpSpPr>
        <p:sp>
          <p:nvSpPr>
            <p:cNvPr id="5" name="任意多边形: 形状 4"/>
            <p:cNvSpPr/>
            <p:nvPr/>
          </p:nvSpPr>
          <p:spPr>
            <a:xfrm flipH="1">
              <a:off x="2838867" y="1623147"/>
              <a:ext cx="1533557" cy="1897207"/>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839373" y="1664727"/>
              <a:ext cx="1805711" cy="626833"/>
              <a:chOff x="609599" y="3139323"/>
              <a:chExt cx="2407615" cy="835777"/>
            </a:xfrm>
          </p:grpSpPr>
          <p:sp>
            <p:nvSpPr>
              <p:cNvPr id="18" name="文本框 4"/>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3765">
                  <a:lnSpc>
                    <a:spcPct val="120000"/>
                  </a:lnSpc>
                  <a:defRPr/>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9" name="矩形 18"/>
              <p:cNvSpPr/>
              <p:nvPr/>
            </p:nvSpPr>
            <p:spPr>
              <a:xfrm>
                <a:off x="609599" y="3139323"/>
                <a:ext cx="2407615" cy="246221"/>
              </a:xfrm>
              <a:prstGeom prst="rect">
                <a:avLst/>
              </a:prstGeom>
            </p:spPr>
            <p:txBody>
              <a:bodyPr wrap="none" lIns="72000" tIns="0" rIns="72000" bIns="0">
                <a:noAutofit/>
              </a:bodyPr>
              <a:lstStyle/>
              <a:p>
                <a:pPr lvl="0" algn="r" defTabSz="913765">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
          <p:nvSpPr>
            <p:cNvPr id="9" name="任意多边形: 形状 8"/>
            <p:cNvSpPr>
              <a:spLocks noChangeAspect="1"/>
            </p:cNvSpPr>
            <p:nvPr/>
          </p:nvSpPr>
          <p:spPr bwMode="auto">
            <a:xfrm>
              <a:off x="3580487" y="2254109"/>
              <a:ext cx="423988" cy="5281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839373" y="2781959"/>
              <a:ext cx="1805711" cy="626833"/>
              <a:chOff x="609599" y="3139323"/>
              <a:chExt cx="2407615" cy="835777"/>
            </a:xfrm>
          </p:grpSpPr>
          <p:sp>
            <p:nvSpPr>
              <p:cNvPr id="14" name="文本框 14"/>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3765">
                  <a:lnSpc>
                    <a:spcPct val="120000"/>
                  </a:lnSpc>
                  <a:defRPr/>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5" name="矩形 14"/>
              <p:cNvSpPr/>
              <p:nvPr/>
            </p:nvSpPr>
            <p:spPr>
              <a:xfrm>
                <a:off x="609599" y="3139323"/>
                <a:ext cx="2407615" cy="246221"/>
              </a:xfrm>
              <a:prstGeom prst="rect">
                <a:avLst/>
              </a:prstGeom>
            </p:spPr>
            <p:txBody>
              <a:bodyPr wrap="none" lIns="72000" tIns="0" rIns="72000" bIns="0">
                <a:noAutofit/>
              </a:bodyPr>
              <a:lstStyle/>
              <a:p>
                <a:pPr lvl="0" algn="r" defTabSz="913765">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grpSp>
        <p:nvGrpSpPr>
          <p:cNvPr id="21" name="组合 20"/>
          <p:cNvGrpSpPr/>
          <p:nvPr/>
        </p:nvGrpSpPr>
        <p:grpSpPr>
          <a:xfrm>
            <a:off x="4771576" y="1623147"/>
            <a:ext cx="3530486" cy="1897207"/>
            <a:chOff x="4771576" y="1623147"/>
            <a:chExt cx="3530486" cy="1897207"/>
          </a:xfrm>
        </p:grpSpPr>
        <p:sp>
          <p:nvSpPr>
            <p:cNvPr id="4" name="任意多边形: 形状 3"/>
            <p:cNvSpPr/>
            <p:nvPr/>
          </p:nvSpPr>
          <p:spPr>
            <a:xfrm>
              <a:off x="4771576" y="1623147"/>
              <a:ext cx="1533557" cy="1897207"/>
            </a:xfrm>
            <a:custGeom>
              <a:avLst/>
              <a:gdLst>
                <a:gd name="connsiteX0" fmla="*/ 0 w 2044743"/>
                <a:gd name="connsiteY0" fmla="*/ 0 h 2529609"/>
                <a:gd name="connsiteX1" fmla="*/ 1428764 w 2044743"/>
                <a:gd name="connsiteY1" fmla="*/ 0 h 2529609"/>
                <a:gd name="connsiteX2" fmla="*/ 2044743 w 2044743"/>
                <a:gd name="connsiteY2" fmla="*/ 1264805 h 2529609"/>
                <a:gd name="connsiteX3" fmla="*/ 1428764 w 2044743"/>
                <a:gd name="connsiteY3" fmla="*/ 2529609 h 2529609"/>
                <a:gd name="connsiteX4" fmla="*/ 0 w 2044743"/>
                <a:gd name="connsiteY4" fmla="*/ 2529609 h 2529609"/>
                <a:gd name="connsiteX5" fmla="*/ 0 w 2044743"/>
                <a:gd name="connsiteY5" fmla="*/ 0 h 2529609"/>
                <a:gd name="connsiteX6" fmla="*/ 1741055 w 2044743"/>
                <a:gd name="connsiteY6" fmla="*/ 1158586 h 2529609"/>
                <a:gd name="connsiteX7" fmla="*/ 1634837 w 2044743"/>
                <a:gd name="connsiteY7" fmla="*/ 1264804 h 2529609"/>
                <a:gd name="connsiteX8" fmla="*/ 1741055 w 2044743"/>
                <a:gd name="connsiteY8" fmla="*/ 1371022 h 2529609"/>
                <a:gd name="connsiteX9" fmla="*/ 1847273 w 2044743"/>
                <a:gd name="connsiteY9" fmla="*/ 1264804 h 2529609"/>
                <a:gd name="connsiteX10" fmla="*/ 1741055 w 2044743"/>
                <a:gd name="connsiteY10" fmla="*/ 1158586 h 2529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743" h="2529609">
                  <a:moveTo>
                    <a:pt x="0" y="0"/>
                  </a:moveTo>
                  <a:lnTo>
                    <a:pt x="1428764" y="0"/>
                  </a:lnTo>
                  <a:lnTo>
                    <a:pt x="2044743" y="1264805"/>
                  </a:lnTo>
                  <a:lnTo>
                    <a:pt x="1428764" y="2529609"/>
                  </a:lnTo>
                  <a:lnTo>
                    <a:pt x="0" y="2529609"/>
                  </a:lnTo>
                  <a:lnTo>
                    <a:pt x="0" y="0"/>
                  </a:lnTo>
                  <a:close/>
                  <a:moveTo>
                    <a:pt x="1741055" y="1158586"/>
                  </a:moveTo>
                  <a:cubicBezTo>
                    <a:pt x="1682392" y="1158586"/>
                    <a:pt x="1634837" y="1206141"/>
                    <a:pt x="1634837" y="1264804"/>
                  </a:cubicBezTo>
                  <a:cubicBezTo>
                    <a:pt x="1634837" y="1323467"/>
                    <a:pt x="1682392" y="1371022"/>
                    <a:pt x="1741055" y="1371022"/>
                  </a:cubicBezTo>
                  <a:cubicBezTo>
                    <a:pt x="1799718" y="1371022"/>
                    <a:pt x="1847273" y="1323467"/>
                    <a:pt x="1847273" y="1264804"/>
                  </a:cubicBezTo>
                  <a:cubicBezTo>
                    <a:pt x="1847273" y="1206141"/>
                    <a:pt x="1799718" y="1158586"/>
                    <a:pt x="1741055" y="1158586"/>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459065" y="1664727"/>
              <a:ext cx="1842997" cy="626833"/>
              <a:chOff x="9029821" y="3139323"/>
              <a:chExt cx="2457329" cy="835777"/>
            </a:xfrm>
          </p:grpSpPr>
          <p:sp>
            <p:nvSpPr>
              <p:cNvPr id="16" name="文本框 9"/>
              <p:cNvSpPr txBox="1"/>
              <p:nvPr/>
            </p:nvSpPr>
            <p:spPr>
              <a:xfrm>
                <a:off x="9029821" y="3385544"/>
                <a:ext cx="2457329" cy="589556"/>
              </a:xfrm>
              <a:prstGeom prst="rect">
                <a:avLst/>
              </a:prstGeom>
              <a:noFill/>
            </p:spPr>
            <p:txBody>
              <a:bodyPr wrap="square" lIns="72000" tIns="0" rIns="72000" bIns="0" anchor="ctr" anchorCtr="0">
                <a:normAutofit/>
              </a:bodyPr>
              <a:lstStyle/>
              <a:p>
                <a:pPr defTabSz="913765">
                  <a:lnSpc>
                    <a:spcPct val="120000"/>
                  </a:lnSpc>
                  <a:defRPr/>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dirty="0">
                    <a:solidFill>
                      <a:schemeClr val="bg1">
                        <a:lumMod val="50000"/>
                      </a:schemeClr>
                    </a:solidFill>
                    <a:latin typeface="微软雅黑" panose="020B0503020204020204" pitchFamily="34" charset="-122"/>
                    <a:ea typeface="微软雅黑" panose="020B0503020204020204" pitchFamily="34" charset="-122"/>
                  </a:rPr>
                </a:br>
                <a:r>
                  <a:rPr lang="zh-CN" altLang="en-US" sz="7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7" name="矩形 16"/>
              <p:cNvSpPr/>
              <p:nvPr/>
            </p:nvSpPr>
            <p:spPr>
              <a:xfrm>
                <a:off x="9029821" y="3139323"/>
                <a:ext cx="2457329" cy="246221"/>
              </a:xfrm>
              <a:prstGeom prst="rect">
                <a:avLst/>
              </a:prstGeom>
            </p:spPr>
            <p:txBody>
              <a:bodyPr wrap="none" lIns="72000" tIns="0" rIns="72000" bIns="0">
                <a:noAutofit/>
              </a:bodyPr>
              <a:lstStyle/>
              <a:p>
                <a:pPr lvl="0" defTabSz="913765">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
          <p:nvSpPr>
            <p:cNvPr id="8" name="任意多边形: 形状 7"/>
            <p:cNvSpPr/>
            <p:nvPr/>
          </p:nvSpPr>
          <p:spPr bwMode="auto">
            <a:xfrm>
              <a:off x="5189996" y="2291137"/>
              <a:ext cx="415697" cy="454070"/>
            </a:xfrm>
            <a:custGeom>
              <a:avLst/>
              <a:gdLst>
                <a:gd name="connsiteX0" fmla="*/ 96838 w 309563"/>
                <a:gd name="connsiteY0" fmla="*/ 300038 h 338138"/>
                <a:gd name="connsiteX1" fmla="*/ 85725 w 309563"/>
                <a:gd name="connsiteY1" fmla="*/ 310357 h 338138"/>
                <a:gd name="connsiteX2" fmla="*/ 96838 w 309563"/>
                <a:gd name="connsiteY2" fmla="*/ 320676 h 338138"/>
                <a:gd name="connsiteX3" fmla="*/ 107951 w 309563"/>
                <a:gd name="connsiteY3" fmla="*/ 310357 h 338138"/>
                <a:gd name="connsiteX4" fmla="*/ 96838 w 309563"/>
                <a:gd name="connsiteY4" fmla="*/ 300038 h 338138"/>
                <a:gd name="connsiteX5" fmla="*/ 206375 w 309563"/>
                <a:gd name="connsiteY5" fmla="*/ 68263 h 338138"/>
                <a:gd name="connsiteX6" fmla="*/ 206375 w 309563"/>
                <a:gd name="connsiteY6" fmla="*/ 112713 h 338138"/>
                <a:gd name="connsiteX7" fmla="*/ 214312 w 309563"/>
                <a:gd name="connsiteY7" fmla="*/ 112713 h 338138"/>
                <a:gd name="connsiteX8" fmla="*/ 214312 w 309563"/>
                <a:gd name="connsiteY8" fmla="*/ 85726 h 338138"/>
                <a:gd name="connsiteX9" fmla="*/ 225425 w 309563"/>
                <a:gd name="connsiteY9" fmla="*/ 107951 h 338138"/>
                <a:gd name="connsiteX10" fmla="*/ 230188 w 309563"/>
                <a:gd name="connsiteY10" fmla="*/ 107951 h 338138"/>
                <a:gd name="connsiteX11" fmla="*/ 241300 w 309563"/>
                <a:gd name="connsiteY11" fmla="*/ 85726 h 338138"/>
                <a:gd name="connsiteX12" fmla="*/ 241300 w 309563"/>
                <a:gd name="connsiteY12" fmla="*/ 112713 h 338138"/>
                <a:gd name="connsiteX13" fmla="*/ 249238 w 309563"/>
                <a:gd name="connsiteY13" fmla="*/ 112713 h 338138"/>
                <a:gd name="connsiteX14" fmla="*/ 249238 w 309563"/>
                <a:gd name="connsiteY14" fmla="*/ 103562 h 338138"/>
                <a:gd name="connsiteX15" fmla="*/ 251925 w 309563"/>
                <a:gd name="connsiteY15" fmla="*/ 106176 h 338138"/>
                <a:gd name="connsiteX16" fmla="*/ 266701 w 309563"/>
                <a:gd name="connsiteY16" fmla="*/ 112713 h 338138"/>
                <a:gd name="connsiteX17" fmla="*/ 284163 w 309563"/>
                <a:gd name="connsiteY17" fmla="*/ 99640 h 338138"/>
                <a:gd name="connsiteX18" fmla="*/ 269387 w 309563"/>
                <a:gd name="connsiteY18" fmla="*/ 85259 h 338138"/>
                <a:gd name="connsiteX19" fmla="*/ 261328 w 309563"/>
                <a:gd name="connsiteY19" fmla="*/ 80029 h 338138"/>
                <a:gd name="connsiteX20" fmla="*/ 268044 w 309563"/>
                <a:gd name="connsiteY20" fmla="*/ 76107 h 338138"/>
                <a:gd name="connsiteX21" fmla="*/ 276104 w 309563"/>
                <a:gd name="connsiteY21" fmla="*/ 77415 h 338138"/>
                <a:gd name="connsiteX22" fmla="*/ 278790 w 309563"/>
                <a:gd name="connsiteY22" fmla="*/ 80029 h 338138"/>
                <a:gd name="connsiteX23" fmla="*/ 284163 w 309563"/>
                <a:gd name="connsiteY23" fmla="*/ 73493 h 338138"/>
                <a:gd name="connsiteX24" fmla="*/ 280133 w 309563"/>
                <a:gd name="connsiteY24" fmla="*/ 70878 h 338138"/>
                <a:gd name="connsiteX25" fmla="*/ 268044 w 309563"/>
                <a:gd name="connsiteY25" fmla="*/ 68263 h 338138"/>
                <a:gd name="connsiteX26" fmla="*/ 251925 w 309563"/>
                <a:gd name="connsiteY26" fmla="*/ 80029 h 338138"/>
                <a:gd name="connsiteX27" fmla="*/ 266701 w 309563"/>
                <a:gd name="connsiteY27" fmla="*/ 93103 h 338138"/>
                <a:gd name="connsiteX28" fmla="*/ 276104 w 309563"/>
                <a:gd name="connsiteY28" fmla="*/ 99640 h 338138"/>
                <a:gd name="connsiteX29" fmla="*/ 266701 w 309563"/>
                <a:gd name="connsiteY29" fmla="*/ 103562 h 338138"/>
                <a:gd name="connsiteX30" fmla="*/ 257298 w 309563"/>
                <a:gd name="connsiteY30" fmla="*/ 100947 h 338138"/>
                <a:gd name="connsiteX31" fmla="*/ 254611 w 309563"/>
                <a:gd name="connsiteY31" fmla="*/ 97025 h 338138"/>
                <a:gd name="connsiteX32" fmla="*/ 249238 w 309563"/>
                <a:gd name="connsiteY32" fmla="*/ 103562 h 338138"/>
                <a:gd name="connsiteX33" fmla="*/ 249238 w 309563"/>
                <a:gd name="connsiteY33" fmla="*/ 68263 h 338138"/>
                <a:gd name="connsiteX34" fmla="*/ 241300 w 309563"/>
                <a:gd name="connsiteY34" fmla="*/ 68263 h 338138"/>
                <a:gd name="connsiteX35" fmla="*/ 227012 w 309563"/>
                <a:gd name="connsiteY35" fmla="*/ 93663 h 338138"/>
                <a:gd name="connsiteX36" fmla="*/ 214312 w 309563"/>
                <a:gd name="connsiteY36" fmla="*/ 68263 h 338138"/>
                <a:gd name="connsiteX37" fmla="*/ 157163 w 309563"/>
                <a:gd name="connsiteY37" fmla="*/ 68263 h 338138"/>
                <a:gd name="connsiteX38" fmla="*/ 157163 w 309563"/>
                <a:gd name="connsiteY38" fmla="*/ 112713 h 338138"/>
                <a:gd name="connsiteX39" fmla="*/ 165100 w 309563"/>
                <a:gd name="connsiteY39" fmla="*/ 112713 h 338138"/>
                <a:gd name="connsiteX40" fmla="*/ 165100 w 309563"/>
                <a:gd name="connsiteY40" fmla="*/ 85726 h 338138"/>
                <a:gd name="connsiteX41" fmla="*/ 176213 w 309563"/>
                <a:gd name="connsiteY41" fmla="*/ 107951 h 338138"/>
                <a:gd name="connsiteX42" fmla="*/ 180976 w 309563"/>
                <a:gd name="connsiteY42" fmla="*/ 107951 h 338138"/>
                <a:gd name="connsiteX43" fmla="*/ 192088 w 309563"/>
                <a:gd name="connsiteY43" fmla="*/ 85726 h 338138"/>
                <a:gd name="connsiteX44" fmla="*/ 192088 w 309563"/>
                <a:gd name="connsiteY44" fmla="*/ 112713 h 338138"/>
                <a:gd name="connsiteX45" fmla="*/ 200026 w 309563"/>
                <a:gd name="connsiteY45" fmla="*/ 112713 h 338138"/>
                <a:gd name="connsiteX46" fmla="*/ 200026 w 309563"/>
                <a:gd name="connsiteY46" fmla="*/ 68263 h 338138"/>
                <a:gd name="connsiteX47" fmla="*/ 192088 w 309563"/>
                <a:gd name="connsiteY47" fmla="*/ 68263 h 338138"/>
                <a:gd name="connsiteX48" fmla="*/ 179388 w 309563"/>
                <a:gd name="connsiteY48" fmla="*/ 93663 h 338138"/>
                <a:gd name="connsiteX49" fmla="*/ 163513 w 309563"/>
                <a:gd name="connsiteY49" fmla="*/ 68263 h 338138"/>
                <a:gd name="connsiteX50" fmla="*/ 221456 w 309563"/>
                <a:gd name="connsiteY50" fmla="*/ 20638 h 338138"/>
                <a:gd name="connsiteX51" fmla="*/ 309563 w 309563"/>
                <a:gd name="connsiteY51" fmla="*/ 89928 h 338138"/>
                <a:gd name="connsiteX52" fmla="*/ 221456 w 309563"/>
                <a:gd name="connsiteY52" fmla="*/ 160525 h 338138"/>
                <a:gd name="connsiteX53" fmla="*/ 216196 w 309563"/>
                <a:gd name="connsiteY53" fmla="*/ 160525 h 338138"/>
                <a:gd name="connsiteX54" fmla="*/ 159650 w 309563"/>
                <a:gd name="connsiteY54" fmla="*/ 176213 h 338138"/>
                <a:gd name="connsiteX55" fmla="*/ 153075 w 309563"/>
                <a:gd name="connsiteY55" fmla="*/ 174906 h 338138"/>
                <a:gd name="connsiteX56" fmla="*/ 150445 w 309563"/>
                <a:gd name="connsiteY56" fmla="*/ 172291 h 338138"/>
                <a:gd name="connsiteX57" fmla="*/ 151760 w 309563"/>
                <a:gd name="connsiteY57" fmla="*/ 168369 h 338138"/>
                <a:gd name="connsiteX58" fmla="*/ 167540 w 309563"/>
                <a:gd name="connsiteY58" fmla="*/ 146144 h 338138"/>
                <a:gd name="connsiteX59" fmla="*/ 133350 w 309563"/>
                <a:gd name="connsiteY59" fmla="*/ 89928 h 338138"/>
                <a:gd name="connsiteX60" fmla="*/ 221456 w 309563"/>
                <a:gd name="connsiteY60" fmla="*/ 20638 h 338138"/>
                <a:gd name="connsiteX61" fmla="*/ 66675 w 309563"/>
                <a:gd name="connsiteY61" fmla="*/ 19050 h 338138"/>
                <a:gd name="connsiteX62" fmla="*/ 66675 w 309563"/>
                <a:gd name="connsiteY62" fmla="*/ 30163 h 338138"/>
                <a:gd name="connsiteX63" fmla="*/ 127000 w 309563"/>
                <a:gd name="connsiteY63" fmla="*/ 30163 h 338138"/>
                <a:gd name="connsiteX64" fmla="*/ 127000 w 309563"/>
                <a:gd name="connsiteY64" fmla="*/ 19050 h 338138"/>
                <a:gd name="connsiteX65" fmla="*/ 26531 w 309563"/>
                <a:gd name="connsiteY65" fmla="*/ 0 h 338138"/>
                <a:gd name="connsiteX66" fmla="*/ 45102 w 309563"/>
                <a:gd name="connsiteY66" fmla="*/ 0 h 338138"/>
                <a:gd name="connsiteX67" fmla="*/ 50408 w 309563"/>
                <a:gd name="connsiteY67" fmla="*/ 5283 h 338138"/>
                <a:gd name="connsiteX68" fmla="*/ 184389 w 309563"/>
                <a:gd name="connsiteY68" fmla="*/ 5283 h 338138"/>
                <a:gd name="connsiteX69" fmla="*/ 193675 w 309563"/>
                <a:gd name="connsiteY69" fmla="*/ 13208 h 338138"/>
                <a:gd name="connsiteX70" fmla="*/ 148572 w 309563"/>
                <a:gd name="connsiteY70" fmla="*/ 33021 h 338138"/>
                <a:gd name="connsiteX71" fmla="*/ 135307 w 309563"/>
                <a:gd name="connsiteY71" fmla="*/ 44909 h 338138"/>
                <a:gd name="connsiteX72" fmla="*/ 30510 w 309563"/>
                <a:gd name="connsiteY72" fmla="*/ 44909 h 338138"/>
                <a:gd name="connsiteX73" fmla="*/ 30510 w 309563"/>
                <a:gd name="connsiteY73" fmla="*/ 283983 h 338138"/>
                <a:gd name="connsiteX74" fmla="*/ 163164 w 309563"/>
                <a:gd name="connsiteY74" fmla="*/ 283983 h 338138"/>
                <a:gd name="connsiteX75" fmla="*/ 163164 w 309563"/>
                <a:gd name="connsiteY75" fmla="*/ 187561 h 338138"/>
                <a:gd name="connsiteX76" fmla="*/ 193675 w 309563"/>
                <a:gd name="connsiteY76" fmla="*/ 180957 h 338138"/>
                <a:gd name="connsiteX77" fmla="*/ 193675 w 309563"/>
                <a:gd name="connsiteY77" fmla="*/ 328892 h 338138"/>
                <a:gd name="connsiteX78" fmla="*/ 184389 w 309563"/>
                <a:gd name="connsiteY78" fmla="*/ 338138 h 338138"/>
                <a:gd name="connsiteX79" fmla="*/ 9286 w 309563"/>
                <a:gd name="connsiteY79" fmla="*/ 338138 h 338138"/>
                <a:gd name="connsiteX80" fmla="*/ 0 w 309563"/>
                <a:gd name="connsiteY80" fmla="*/ 328892 h 338138"/>
                <a:gd name="connsiteX81" fmla="*/ 0 w 309563"/>
                <a:gd name="connsiteY81" fmla="*/ 14529 h 338138"/>
                <a:gd name="connsiteX82" fmla="*/ 9286 w 309563"/>
                <a:gd name="connsiteY82" fmla="*/ 5283 h 338138"/>
                <a:gd name="connsiteX83" fmla="*/ 21224 w 309563"/>
                <a:gd name="connsiteY83" fmla="*/ 5283 h 338138"/>
                <a:gd name="connsiteX84" fmla="*/ 26531 w 309563"/>
                <a:gd name="connsiteY8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9563" h="338138">
                  <a:moveTo>
                    <a:pt x="96838" y="300038"/>
                  </a:moveTo>
                  <a:cubicBezTo>
                    <a:pt x="90700" y="300038"/>
                    <a:pt x="85725" y="304658"/>
                    <a:pt x="85725" y="310357"/>
                  </a:cubicBezTo>
                  <a:cubicBezTo>
                    <a:pt x="85725" y="316056"/>
                    <a:pt x="90700" y="320676"/>
                    <a:pt x="96838" y="320676"/>
                  </a:cubicBezTo>
                  <a:cubicBezTo>
                    <a:pt x="102976" y="320676"/>
                    <a:pt x="107951" y="316056"/>
                    <a:pt x="107951" y="310357"/>
                  </a:cubicBezTo>
                  <a:cubicBezTo>
                    <a:pt x="107951" y="304658"/>
                    <a:pt x="102976" y="300038"/>
                    <a:pt x="96838" y="300038"/>
                  </a:cubicBezTo>
                  <a:close/>
                  <a:moveTo>
                    <a:pt x="206375" y="68263"/>
                  </a:moveTo>
                  <a:lnTo>
                    <a:pt x="206375" y="112713"/>
                  </a:lnTo>
                  <a:lnTo>
                    <a:pt x="214312" y="112713"/>
                  </a:lnTo>
                  <a:lnTo>
                    <a:pt x="214312" y="85726"/>
                  </a:lnTo>
                  <a:lnTo>
                    <a:pt x="225425" y="107951"/>
                  </a:lnTo>
                  <a:lnTo>
                    <a:pt x="230188" y="107951"/>
                  </a:lnTo>
                  <a:lnTo>
                    <a:pt x="241300" y="85726"/>
                  </a:lnTo>
                  <a:lnTo>
                    <a:pt x="241300" y="112713"/>
                  </a:lnTo>
                  <a:lnTo>
                    <a:pt x="249238" y="112713"/>
                  </a:lnTo>
                  <a:lnTo>
                    <a:pt x="249238" y="103562"/>
                  </a:lnTo>
                  <a:cubicBezTo>
                    <a:pt x="249238" y="103562"/>
                    <a:pt x="249238" y="103562"/>
                    <a:pt x="251925" y="106176"/>
                  </a:cubicBezTo>
                  <a:cubicBezTo>
                    <a:pt x="255955" y="110099"/>
                    <a:pt x="261328" y="112713"/>
                    <a:pt x="266701" y="112713"/>
                  </a:cubicBezTo>
                  <a:cubicBezTo>
                    <a:pt x="277447" y="112713"/>
                    <a:pt x="284163" y="107484"/>
                    <a:pt x="284163" y="99640"/>
                  </a:cubicBezTo>
                  <a:cubicBezTo>
                    <a:pt x="284163" y="90488"/>
                    <a:pt x="276104" y="87874"/>
                    <a:pt x="269387" y="85259"/>
                  </a:cubicBezTo>
                  <a:cubicBezTo>
                    <a:pt x="262671" y="83951"/>
                    <a:pt x="261328" y="82644"/>
                    <a:pt x="261328" y="80029"/>
                  </a:cubicBezTo>
                  <a:cubicBezTo>
                    <a:pt x="261328" y="77415"/>
                    <a:pt x="265357" y="76107"/>
                    <a:pt x="268044" y="76107"/>
                  </a:cubicBezTo>
                  <a:cubicBezTo>
                    <a:pt x="270731" y="76107"/>
                    <a:pt x="274760" y="76107"/>
                    <a:pt x="276104" y="77415"/>
                  </a:cubicBezTo>
                  <a:cubicBezTo>
                    <a:pt x="276104" y="77415"/>
                    <a:pt x="276104" y="77415"/>
                    <a:pt x="278790" y="80029"/>
                  </a:cubicBezTo>
                  <a:cubicBezTo>
                    <a:pt x="278790" y="80029"/>
                    <a:pt x="278790" y="80029"/>
                    <a:pt x="284163" y="73493"/>
                  </a:cubicBezTo>
                  <a:cubicBezTo>
                    <a:pt x="284163" y="73493"/>
                    <a:pt x="284163" y="73493"/>
                    <a:pt x="280133" y="70878"/>
                  </a:cubicBezTo>
                  <a:cubicBezTo>
                    <a:pt x="277447" y="69571"/>
                    <a:pt x="273417" y="68263"/>
                    <a:pt x="268044" y="68263"/>
                  </a:cubicBezTo>
                  <a:cubicBezTo>
                    <a:pt x="258641" y="68263"/>
                    <a:pt x="251925" y="72185"/>
                    <a:pt x="251925" y="80029"/>
                  </a:cubicBezTo>
                  <a:cubicBezTo>
                    <a:pt x="251925" y="89181"/>
                    <a:pt x="261328" y="91796"/>
                    <a:pt x="266701" y="93103"/>
                  </a:cubicBezTo>
                  <a:cubicBezTo>
                    <a:pt x="273417" y="95718"/>
                    <a:pt x="276104" y="97025"/>
                    <a:pt x="276104" y="99640"/>
                  </a:cubicBezTo>
                  <a:cubicBezTo>
                    <a:pt x="276104" y="103562"/>
                    <a:pt x="270731" y="103562"/>
                    <a:pt x="266701" y="103562"/>
                  </a:cubicBezTo>
                  <a:cubicBezTo>
                    <a:pt x="264014" y="103562"/>
                    <a:pt x="259984" y="102254"/>
                    <a:pt x="257298" y="100947"/>
                  </a:cubicBezTo>
                  <a:cubicBezTo>
                    <a:pt x="257298" y="100947"/>
                    <a:pt x="257298" y="100947"/>
                    <a:pt x="254611" y="97025"/>
                  </a:cubicBezTo>
                  <a:cubicBezTo>
                    <a:pt x="254611" y="97025"/>
                    <a:pt x="254611" y="97025"/>
                    <a:pt x="249238" y="103562"/>
                  </a:cubicBezTo>
                  <a:lnTo>
                    <a:pt x="249238" y="68263"/>
                  </a:lnTo>
                  <a:lnTo>
                    <a:pt x="241300" y="68263"/>
                  </a:lnTo>
                  <a:lnTo>
                    <a:pt x="227012" y="93663"/>
                  </a:lnTo>
                  <a:lnTo>
                    <a:pt x="214312" y="68263"/>
                  </a:lnTo>
                  <a:close/>
                  <a:moveTo>
                    <a:pt x="157163" y="68263"/>
                  </a:moveTo>
                  <a:lnTo>
                    <a:pt x="157163" y="112713"/>
                  </a:lnTo>
                  <a:lnTo>
                    <a:pt x="165100" y="112713"/>
                  </a:lnTo>
                  <a:lnTo>
                    <a:pt x="165100" y="85726"/>
                  </a:lnTo>
                  <a:lnTo>
                    <a:pt x="176213" y="107951"/>
                  </a:lnTo>
                  <a:lnTo>
                    <a:pt x="180976" y="107951"/>
                  </a:lnTo>
                  <a:lnTo>
                    <a:pt x="192088" y="85726"/>
                  </a:lnTo>
                  <a:lnTo>
                    <a:pt x="192088" y="112713"/>
                  </a:lnTo>
                  <a:lnTo>
                    <a:pt x="200026" y="112713"/>
                  </a:lnTo>
                  <a:lnTo>
                    <a:pt x="200026" y="68263"/>
                  </a:lnTo>
                  <a:lnTo>
                    <a:pt x="192088" y="68263"/>
                  </a:lnTo>
                  <a:lnTo>
                    <a:pt x="179388" y="93663"/>
                  </a:lnTo>
                  <a:lnTo>
                    <a:pt x="163513" y="68263"/>
                  </a:lnTo>
                  <a:close/>
                  <a:moveTo>
                    <a:pt x="221456" y="20638"/>
                  </a:moveTo>
                  <a:cubicBezTo>
                    <a:pt x="270113" y="20638"/>
                    <a:pt x="309563" y="52014"/>
                    <a:pt x="309563" y="89928"/>
                  </a:cubicBezTo>
                  <a:cubicBezTo>
                    <a:pt x="309563" y="129149"/>
                    <a:pt x="270113" y="160525"/>
                    <a:pt x="221456" y="160525"/>
                  </a:cubicBezTo>
                  <a:cubicBezTo>
                    <a:pt x="218826" y="160525"/>
                    <a:pt x="217511" y="160525"/>
                    <a:pt x="216196" y="160525"/>
                  </a:cubicBezTo>
                  <a:cubicBezTo>
                    <a:pt x="189896" y="173599"/>
                    <a:pt x="170170" y="176213"/>
                    <a:pt x="159650" y="176213"/>
                  </a:cubicBezTo>
                  <a:cubicBezTo>
                    <a:pt x="155705" y="176213"/>
                    <a:pt x="154390" y="174906"/>
                    <a:pt x="153075" y="174906"/>
                  </a:cubicBezTo>
                  <a:cubicBezTo>
                    <a:pt x="151760" y="174906"/>
                    <a:pt x="150445" y="173599"/>
                    <a:pt x="150445" y="172291"/>
                  </a:cubicBezTo>
                  <a:cubicBezTo>
                    <a:pt x="149130" y="170984"/>
                    <a:pt x="150445" y="169676"/>
                    <a:pt x="151760" y="168369"/>
                  </a:cubicBezTo>
                  <a:cubicBezTo>
                    <a:pt x="163595" y="157910"/>
                    <a:pt x="166225" y="150066"/>
                    <a:pt x="167540" y="146144"/>
                  </a:cubicBezTo>
                  <a:cubicBezTo>
                    <a:pt x="145185" y="133071"/>
                    <a:pt x="133350" y="112153"/>
                    <a:pt x="133350" y="89928"/>
                  </a:cubicBezTo>
                  <a:cubicBezTo>
                    <a:pt x="133350" y="52014"/>
                    <a:pt x="172800" y="20638"/>
                    <a:pt x="221456" y="20638"/>
                  </a:cubicBezTo>
                  <a:close/>
                  <a:moveTo>
                    <a:pt x="66675" y="19050"/>
                  </a:moveTo>
                  <a:lnTo>
                    <a:pt x="66675" y="30163"/>
                  </a:lnTo>
                  <a:lnTo>
                    <a:pt x="127000" y="30163"/>
                  </a:lnTo>
                  <a:lnTo>
                    <a:pt x="127000" y="19050"/>
                  </a:lnTo>
                  <a:close/>
                  <a:moveTo>
                    <a:pt x="26531" y="0"/>
                  </a:moveTo>
                  <a:cubicBezTo>
                    <a:pt x="26531" y="0"/>
                    <a:pt x="26531" y="0"/>
                    <a:pt x="45102" y="0"/>
                  </a:cubicBezTo>
                  <a:cubicBezTo>
                    <a:pt x="47755" y="0"/>
                    <a:pt x="50408" y="2641"/>
                    <a:pt x="50408" y="5283"/>
                  </a:cubicBezTo>
                  <a:cubicBezTo>
                    <a:pt x="50408" y="5283"/>
                    <a:pt x="50408" y="5283"/>
                    <a:pt x="184389" y="5283"/>
                  </a:cubicBezTo>
                  <a:cubicBezTo>
                    <a:pt x="188369" y="5283"/>
                    <a:pt x="192348" y="9246"/>
                    <a:pt x="193675" y="13208"/>
                  </a:cubicBezTo>
                  <a:cubicBezTo>
                    <a:pt x="176430" y="17171"/>
                    <a:pt x="160511" y="23775"/>
                    <a:pt x="148572" y="33021"/>
                  </a:cubicBezTo>
                  <a:cubicBezTo>
                    <a:pt x="143266" y="36984"/>
                    <a:pt x="139287" y="40946"/>
                    <a:pt x="135307" y="44909"/>
                  </a:cubicBezTo>
                  <a:cubicBezTo>
                    <a:pt x="135307" y="44909"/>
                    <a:pt x="135307" y="44909"/>
                    <a:pt x="30510" y="44909"/>
                  </a:cubicBezTo>
                  <a:cubicBezTo>
                    <a:pt x="30510" y="44909"/>
                    <a:pt x="30510" y="44909"/>
                    <a:pt x="30510" y="283983"/>
                  </a:cubicBezTo>
                  <a:cubicBezTo>
                    <a:pt x="30510" y="283983"/>
                    <a:pt x="30510" y="283983"/>
                    <a:pt x="163164" y="283983"/>
                  </a:cubicBezTo>
                  <a:lnTo>
                    <a:pt x="163164" y="187561"/>
                  </a:lnTo>
                  <a:cubicBezTo>
                    <a:pt x="172450" y="187561"/>
                    <a:pt x="181736" y="184919"/>
                    <a:pt x="193675" y="180957"/>
                  </a:cubicBezTo>
                  <a:cubicBezTo>
                    <a:pt x="193675" y="180957"/>
                    <a:pt x="193675" y="180957"/>
                    <a:pt x="193675" y="328892"/>
                  </a:cubicBezTo>
                  <a:cubicBezTo>
                    <a:pt x="193675" y="334176"/>
                    <a:pt x="189695" y="338138"/>
                    <a:pt x="184389" y="338138"/>
                  </a:cubicBezTo>
                  <a:cubicBezTo>
                    <a:pt x="184389" y="338138"/>
                    <a:pt x="184389" y="338138"/>
                    <a:pt x="9286" y="338138"/>
                  </a:cubicBezTo>
                  <a:cubicBezTo>
                    <a:pt x="3979" y="338138"/>
                    <a:pt x="0" y="334176"/>
                    <a:pt x="0" y="328892"/>
                  </a:cubicBezTo>
                  <a:cubicBezTo>
                    <a:pt x="0" y="328892"/>
                    <a:pt x="0" y="328892"/>
                    <a:pt x="0" y="14529"/>
                  </a:cubicBezTo>
                  <a:cubicBezTo>
                    <a:pt x="0" y="9246"/>
                    <a:pt x="3979" y="5283"/>
                    <a:pt x="9286" y="5283"/>
                  </a:cubicBezTo>
                  <a:cubicBezTo>
                    <a:pt x="9286" y="5283"/>
                    <a:pt x="9286" y="5283"/>
                    <a:pt x="21224" y="5283"/>
                  </a:cubicBezTo>
                  <a:cubicBezTo>
                    <a:pt x="21224" y="2641"/>
                    <a:pt x="23877" y="0"/>
                    <a:pt x="26531" y="0"/>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459065" y="2781959"/>
              <a:ext cx="1842997" cy="626833"/>
              <a:chOff x="9029821" y="3139323"/>
              <a:chExt cx="2457329" cy="835777"/>
            </a:xfrm>
          </p:grpSpPr>
          <p:sp>
            <p:nvSpPr>
              <p:cNvPr id="12" name="文本框 17"/>
              <p:cNvSpPr txBox="1"/>
              <p:nvPr/>
            </p:nvSpPr>
            <p:spPr>
              <a:xfrm>
                <a:off x="9029821" y="3385544"/>
                <a:ext cx="2457329" cy="589556"/>
              </a:xfrm>
              <a:prstGeom prst="rect">
                <a:avLst/>
              </a:prstGeom>
              <a:noFill/>
            </p:spPr>
            <p:txBody>
              <a:bodyPr wrap="square" lIns="72000" tIns="0" rIns="72000" bIns="0" anchor="ctr" anchorCtr="0">
                <a:normAutofit/>
              </a:bodyPr>
              <a:lstStyle/>
              <a:p>
                <a:pPr defTabSz="913765">
                  <a:lnSpc>
                    <a:spcPct val="120000"/>
                  </a:lnSpc>
                  <a:defRPr/>
                </a:pPr>
                <a:r>
                  <a:rPr lang="zh-CN" altLang="en-US" sz="7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700">
                    <a:solidFill>
                      <a:schemeClr val="bg1">
                        <a:lumMod val="50000"/>
                      </a:schemeClr>
                    </a:solidFill>
                    <a:latin typeface="微软雅黑" panose="020B0503020204020204" pitchFamily="34" charset="-122"/>
                    <a:ea typeface="微软雅黑" panose="020B0503020204020204" pitchFamily="34" charset="-122"/>
                  </a:rPr>
                </a:br>
                <a:r>
                  <a:rPr lang="zh-CN" altLang="en-US" sz="7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3" name="矩形 12"/>
              <p:cNvSpPr/>
              <p:nvPr/>
            </p:nvSpPr>
            <p:spPr>
              <a:xfrm>
                <a:off x="9029821" y="3139323"/>
                <a:ext cx="2457329" cy="246221"/>
              </a:xfrm>
              <a:prstGeom prst="rect">
                <a:avLst/>
              </a:prstGeom>
            </p:spPr>
            <p:txBody>
              <a:bodyPr wrap="none" lIns="72000" tIns="0" rIns="72000" bIns="0">
                <a:noAutofit/>
              </a:bodyPr>
              <a:lstStyle/>
              <a:p>
                <a:pPr lvl="0" defTabSz="913765">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6"/>
          <p:cNvGrpSpPr/>
          <p:nvPr/>
        </p:nvGrpSpPr>
        <p:grpSpPr>
          <a:xfrm>
            <a:off x="3347691" y="1718155"/>
            <a:ext cx="2453525" cy="2138573"/>
            <a:chOff x="4463233" y="1047093"/>
            <a:chExt cx="3271367" cy="2851430"/>
          </a:xfrm>
        </p:grpSpPr>
        <p:sp>
          <p:nvSpPr>
            <p:cNvPr id="45" name="Freeform: Shape 27"/>
            <p:cNvSpPr/>
            <p:nvPr/>
          </p:nvSpPr>
          <p:spPr bwMode="auto">
            <a:xfrm>
              <a:off x="7418351" y="2972240"/>
              <a:ext cx="254036" cy="176270"/>
            </a:xfrm>
            <a:custGeom>
              <a:avLst/>
              <a:gdLst>
                <a:gd name="T0" fmla="*/ 20 w 140"/>
                <a:gd name="T1" fmla="*/ 23 h 98"/>
                <a:gd name="T2" fmla="*/ 62 w 140"/>
                <a:gd name="T3" fmla="*/ 56 h 98"/>
                <a:gd name="T4" fmla="*/ 67 w 140"/>
                <a:gd name="T5" fmla="*/ 53 h 98"/>
                <a:gd name="T6" fmla="*/ 90 w 140"/>
                <a:gd name="T7" fmla="*/ 12 h 98"/>
                <a:gd name="T8" fmla="*/ 101 w 140"/>
                <a:gd name="T9" fmla="*/ 2 h 98"/>
                <a:gd name="T10" fmla="*/ 107 w 140"/>
                <a:gd name="T11" fmla="*/ 22 h 98"/>
                <a:gd name="T12" fmla="*/ 107 w 140"/>
                <a:gd name="T13" fmla="*/ 22 h 98"/>
                <a:gd name="T14" fmla="*/ 106 w 140"/>
                <a:gd name="T15" fmla="*/ 25 h 98"/>
                <a:gd name="T16" fmla="*/ 105 w 140"/>
                <a:gd name="T17" fmla="*/ 26 h 98"/>
                <a:gd name="T18" fmla="*/ 98 w 140"/>
                <a:gd name="T19" fmla="*/ 42 h 98"/>
                <a:gd name="T20" fmla="*/ 124 w 140"/>
                <a:gd name="T21" fmla="*/ 23 h 98"/>
                <a:gd name="T22" fmla="*/ 134 w 140"/>
                <a:gd name="T23" fmla="*/ 33 h 98"/>
                <a:gd name="T24" fmla="*/ 95 w 140"/>
                <a:gd name="T25" fmla="*/ 75 h 98"/>
                <a:gd name="T26" fmla="*/ 9 w 140"/>
                <a:gd name="T27" fmla="*/ 69 h 98"/>
                <a:gd name="T28" fmla="*/ 20 w 140"/>
                <a:gd name="T29"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98">
                  <a:moveTo>
                    <a:pt x="20" y="23"/>
                  </a:moveTo>
                  <a:cubicBezTo>
                    <a:pt x="20" y="23"/>
                    <a:pt x="51" y="59"/>
                    <a:pt x="62" y="56"/>
                  </a:cubicBezTo>
                  <a:cubicBezTo>
                    <a:pt x="64" y="56"/>
                    <a:pt x="65" y="55"/>
                    <a:pt x="67" y="53"/>
                  </a:cubicBezTo>
                  <a:cubicBezTo>
                    <a:pt x="67" y="53"/>
                    <a:pt x="88" y="16"/>
                    <a:pt x="90" y="12"/>
                  </a:cubicBezTo>
                  <a:cubicBezTo>
                    <a:pt x="93" y="6"/>
                    <a:pt x="97" y="0"/>
                    <a:pt x="101" y="2"/>
                  </a:cubicBezTo>
                  <a:cubicBezTo>
                    <a:pt x="101" y="2"/>
                    <a:pt x="115" y="4"/>
                    <a:pt x="107" y="22"/>
                  </a:cubicBezTo>
                  <a:cubicBezTo>
                    <a:pt x="107" y="22"/>
                    <a:pt x="107" y="22"/>
                    <a:pt x="107" y="22"/>
                  </a:cubicBezTo>
                  <a:cubicBezTo>
                    <a:pt x="106" y="23"/>
                    <a:pt x="106" y="24"/>
                    <a:pt x="106" y="25"/>
                  </a:cubicBezTo>
                  <a:cubicBezTo>
                    <a:pt x="105" y="25"/>
                    <a:pt x="105" y="26"/>
                    <a:pt x="105" y="26"/>
                  </a:cubicBezTo>
                  <a:cubicBezTo>
                    <a:pt x="102" y="33"/>
                    <a:pt x="100" y="38"/>
                    <a:pt x="98" y="42"/>
                  </a:cubicBezTo>
                  <a:cubicBezTo>
                    <a:pt x="101" y="40"/>
                    <a:pt x="118" y="22"/>
                    <a:pt x="124" y="23"/>
                  </a:cubicBezTo>
                  <a:cubicBezTo>
                    <a:pt x="124" y="23"/>
                    <a:pt x="140" y="24"/>
                    <a:pt x="134" y="33"/>
                  </a:cubicBezTo>
                  <a:cubicBezTo>
                    <a:pt x="129" y="42"/>
                    <a:pt x="95" y="75"/>
                    <a:pt x="95" y="75"/>
                  </a:cubicBezTo>
                  <a:cubicBezTo>
                    <a:pt x="95" y="75"/>
                    <a:pt x="19" y="98"/>
                    <a:pt x="9" y="69"/>
                  </a:cubicBezTo>
                  <a:cubicBezTo>
                    <a:pt x="0" y="40"/>
                    <a:pt x="20" y="23"/>
                    <a:pt x="20" y="23"/>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Freeform: Shape 28"/>
            <p:cNvSpPr/>
            <p:nvPr/>
          </p:nvSpPr>
          <p:spPr bwMode="auto">
            <a:xfrm>
              <a:off x="7214431" y="2880648"/>
              <a:ext cx="520169" cy="338715"/>
            </a:xfrm>
            <a:custGeom>
              <a:avLst/>
              <a:gdLst>
                <a:gd name="T0" fmla="*/ 244 w 288"/>
                <a:gd name="T1" fmla="*/ 139 h 187"/>
                <a:gd name="T2" fmla="*/ 286 w 288"/>
                <a:gd name="T3" fmla="*/ 127 h 187"/>
                <a:gd name="T4" fmla="*/ 270 w 288"/>
                <a:gd name="T5" fmla="*/ 112 h 187"/>
                <a:gd name="T6" fmla="*/ 163 w 288"/>
                <a:gd name="T7" fmla="*/ 121 h 187"/>
                <a:gd name="T8" fmla="*/ 143 w 288"/>
                <a:gd name="T9" fmla="*/ 71 h 187"/>
                <a:gd name="T10" fmla="*/ 162 w 288"/>
                <a:gd name="T11" fmla="*/ 4 h 187"/>
                <a:gd name="T12" fmla="*/ 145 w 288"/>
                <a:gd name="T13" fmla="*/ 14 h 187"/>
                <a:gd name="T14" fmla="*/ 77 w 288"/>
                <a:gd name="T15" fmla="*/ 86 h 187"/>
                <a:gd name="T16" fmla="*/ 55 w 288"/>
                <a:gd name="T17" fmla="*/ 83 h 187"/>
                <a:gd name="T18" fmla="*/ 0 w 288"/>
                <a:gd name="T19" fmla="*/ 143 h 187"/>
                <a:gd name="T20" fmla="*/ 74 w 288"/>
                <a:gd name="T21" fmla="*/ 183 h 187"/>
                <a:gd name="T22" fmla="*/ 244 w 288"/>
                <a:gd name="T23"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87">
                  <a:moveTo>
                    <a:pt x="244" y="139"/>
                  </a:moveTo>
                  <a:cubicBezTo>
                    <a:pt x="286" y="127"/>
                    <a:pt x="286" y="127"/>
                    <a:pt x="286" y="127"/>
                  </a:cubicBezTo>
                  <a:cubicBezTo>
                    <a:pt x="286" y="127"/>
                    <a:pt x="288" y="111"/>
                    <a:pt x="270" y="112"/>
                  </a:cubicBezTo>
                  <a:cubicBezTo>
                    <a:pt x="251" y="114"/>
                    <a:pt x="172" y="127"/>
                    <a:pt x="163" y="121"/>
                  </a:cubicBezTo>
                  <a:cubicBezTo>
                    <a:pt x="154" y="116"/>
                    <a:pt x="133" y="89"/>
                    <a:pt x="143" y="71"/>
                  </a:cubicBezTo>
                  <a:cubicBezTo>
                    <a:pt x="154" y="52"/>
                    <a:pt x="183" y="21"/>
                    <a:pt x="162" y="4"/>
                  </a:cubicBezTo>
                  <a:cubicBezTo>
                    <a:pt x="162" y="4"/>
                    <a:pt x="154" y="0"/>
                    <a:pt x="145" y="14"/>
                  </a:cubicBezTo>
                  <a:cubicBezTo>
                    <a:pt x="136" y="29"/>
                    <a:pt x="90" y="85"/>
                    <a:pt x="77" y="86"/>
                  </a:cubicBezTo>
                  <a:cubicBezTo>
                    <a:pt x="64" y="87"/>
                    <a:pt x="55" y="83"/>
                    <a:pt x="55" y="83"/>
                  </a:cubicBezTo>
                  <a:cubicBezTo>
                    <a:pt x="0" y="143"/>
                    <a:pt x="0" y="143"/>
                    <a:pt x="0" y="143"/>
                  </a:cubicBezTo>
                  <a:cubicBezTo>
                    <a:pt x="0" y="143"/>
                    <a:pt x="40" y="187"/>
                    <a:pt x="74" y="183"/>
                  </a:cubicBezTo>
                  <a:cubicBezTo>
                    <a:pt x="107" y="179"/>
                    <a:pt x="244" y="139"/>
                    <a:pt x="244" y="139"/>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Freeform: Shape 29"/>
            <p:cNvSpPr/>
            <p:nvPr/>
          </p:nvSpPr>
          <p:spPr bwMode="auto">
            <a:xfrm>
              <a:off x="5944249" y="1753901"/>
              <a:ext cx="309336" cy="235027"/>
            </a:xfrm>
            <a:custGeom>
              <a:avLst/>
              <a:gdLst>
                <a:gd name="T0" fmla="*/ 0 w 179"/>
                <a:gd name="T1" fmla="*/ 0 h 136"/>
                <a:gd name="T2" fmla="*/ 0 w 179"/>
                <a:gd name="T3" fmla="*/ 79 h 136"/>
                <a:gd name="T4" fmla="*/ 87 w 179"/>
                <a:gd name="T5" fmla="*/ 136 h 136"/>
                <a:gd name="T6" fmla="*/ 179 w 179"/>
                <a:gd name="T7" fmla="*/ 79 h 136"/>
                <a:gd name="T8" fmla="*/ 179 w 179"/>
                <a:gd name="T9" fmla="*/ 0 h 136"/>
                <a:gd name="T10" fmla="*/ 0 w 179"/>
                <a:gd name="T11" fmla="*/ 0 h 136"/>
              </a:gdLst>
              <a:ahLst/>
              <a:cxnLst>
                <a:cxn ang="0">
                  <a:pos x="T0" y="T1"/>
                </a:cxn>
                <a:cxn ang="0">
                  <a:pos x="T2" y="T3"/>
                </a:cxn>
                <a:cxn ang="0">
                  <a:pos x="T4" y="T5"/>
                </a:cxn>
                <a:cxn ang="0">
                  <a:pos x="T6" y="T7"/>
                </a:cxn>
                <a:cxn ang="0">
                  <a:pos x="T8" y="T9"/>
                </a:cxn>
                <a:cxn ang="0">
                  <a:pos x="T10" y="T11"/>
                </a:cxn>
              </a:cxnLst>
              <a:rect l="0" t="0" r="r" b="b"/>
              <a:pathLst>
                <a:path w="179" h="136">
                  <a:moveTo>
                    <a:pt x="0" y="0"/>
                  </a:moveTo>
                  <a:lnTo>
                    <a:pt x="0" y="79"/>
                  </a:lnTo>
                  <a:lnTo>
                    <a:pt x="87" y="136"/>
                  </a:lnTo>
                  <a:lnTo>
                    <a:pt x="179" y="79"/>
                  </a:lnTo>
                  <a:lnTo>
                    <a:pt x="179" y="0"/>
                  </a:lnTo>
                  <a:lnTo>
                    <a:pt x="0" y="0"/>
                  </a:ln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Freeform: Shape 30"/>
            <p:cNvSpPr/>
            <p:nvPr/>
          </p:nvSpPr>
          <p:spPr bwMode="auto">
            <a:xfrm>
              <a:off x="5944249" y="1753901"/>
              <a:ext cx="309336" cy="235027"/>
            </a:xfrm>
            <a:custGeom>
              <a:avLst/>
              <a:gdLst>
                <a:gd name="T0" fmla="*/ 0 w 179"/>
                <a:gd name="T1" fmla="*/ 0 h 136"/>
                <a:gd name="T2" fmla="*/ 0 w 179"/>
                <a:gd name="T3" fmla="*/ 79 h 136"/>
                <a:gd name="T4" fmla="*/ 87 w 179"/>
                <a:gd name="T5" fmla="*/ 136 h 136"/>
                <a:gd name="T6" fmla="*/ 179 w 179"/>
                <a:gd name="T7" fmla="*/ 79 h 136"/>
                <a:gd name="T8" fmla="*/ 179 w 179"/>
                <a:gd name="T9" fmla="*/ 0 h 136"/>
                <a:gd name="T10" fmla="*/ 0 w 179"/>
                <a:gd name="T11" fmla="*/ 0 h 136"/>
              </a:gdLst>
              <a:ahLst/>
              <a:cxnLst>
                <a:cxn ang="0">
                  <a:pos x="T0" y="T1"/>
                </a:cxn>
                <a:cxn ang="0">
                  <a:pos x="T2" y="T3"/>
                </a:cxn>
                <a:cxn ang="0">
                  <a:pos x="T4" y="T5"/>
                </a:cxn>
                <a:cxn ang="0">
                  <a:pos x="T6" y="T7"/>
                </a:cxn>
                <a:cxn ang="0">
                  <a:pos x="T8" y="T9"/>
                </a:cxn>
                <a:cxn ang="0">
                  <a:pos x="T10" y="T11"/>
                </a:cxn>
              </a:cxnLst>
              <a:rect l="0" t="0" r="r" b="b"/>
              <a:pathLst>
                <a:path w="179" h="136">
                  <a:moveTo>
                    <a:pt x="0" y="0"/>
                  </a:moveTo>
                  <a:lnTo>
                    <a:pt x="0" y="79"/>
                  </a:lnTo>
                  <a:lnTo>
                    <a:pt x="87" y="136"/>
                  </a:lnTo>
                  <a:lnTo>
                    <a:pt x="179" y="79"/>
                  </a:lnTo>
                  <a:lnTo>
                    <a:pt x="179"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31"/>
            <p:cNvSpPr/>
            <p:nvPr/>
          </p:nvSpPr>
          <p:spPr bwMode="auto">
            <a:xfrm>
              <a:off x="5944249" y="1753901"/>
              <a:ext cx="309336" cy="190095"/>
            </a:xfrm>
            <a:custGeom>
              <a:avLst/>
              <a:gdLst>
                <a:gd name="T0" fmla="*/ 0 w 179"/>
                <a:gd name="T1" fmla="*/ 0 h 110"/>
                <a:gd name="T2" fmla="*/ 0 w 179"/>
                <a:gd name="T3" fmla="*/ 79 h 110"/>
                <a:gd name="T4" fmla="*/ 49 w 179"/>
                <a:gd name="T5" fmla="*/ 110 h 110"/>
                <a:gd name="T6" fmla="*/ 179 w 179"/>
                <a:gd name="T7" fmla="*/ 30 h 110"/>
                <a:gd name="T8" fmla="*/ 179 w 179"/>
                <a:gd name="T9" fmla="*/ 0 h 110"/>
                <a:gd name="T10" fmla="*/ 0 w 179"/>
                <a:gd name="T11" fmla="*/ 0 h 110"/>
              </a:gdLst>
              <a:ahLst/>
              <a:cxnLst>
                <a:cxn ang="0">
                  <a:pos x="T0" y="T1"/>
                </a:cxn>
                <a:cxn ang="0">
                  <a:pos x="T2" y="T3"/>
                </a:cxn>
                <a:cxn ang="0">
                  <a:pos x="T4" y="T5"/>
                </a:cxn>
                <a:cxn ang="0">
                  <a:pos x="T6" y="T7"/>
                </a:cxn>
                <a:cxn ang="0">
                  <a:pos x="T8" y="T9"/>
                </a:cxn>
                <a:cxn ang="0">
                  <a:pos x="T10" y="T11"/>
                </a:cxn>
              </a:cxnLst>
              <a:rect l="0" t="0" r="r" b="b"/>
              <a:pathLst>
                <a:path w="179" h="110">
                  <a:moveTo>
                    <a:pt x="0" y="0"/>
                  </a:moveTo>
                  <a:lnTo>
                    <a:pt x="0" y="79"/>
                  </a:lnTo>
                  <a:lnTo>
                    <a:pt x="49" y="110"/>
                  </a:lnTo>
                  <a:lnTo>
                    <a:pt x="179" y="30"/>
                  </a:lnTo>
                  <a:lnTo>
                    <a:pt x="179" y="0"/>
                  </a:lnTo>
                  <a:lnTo>
                    <a:pt x="0" y="0"/>
                  </a:ln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Shape 32"/>
            <p:cNvSpPr/>
            <p:nvPr/>
          </p:nvSpPr>
          <p:spPr bwMode="auto">
            <a:xfrm>
              <a:off x="5790444" y="1140413"/>
              <a:ext cx="616945" cy="729275"/>
            </a:xfrm>
            <a:custGeom>
              <a:avLst/>
              <a:gdLst>
                <a:gd name="T0" fmla="*/ 320 w 340"/>
                <a:gd name="T1" fmla="*/ 172 h 403"/>
                <a:gd name="T2" fmla="*/ 303 w 340"/>
                <a:gd name="T3" fmla="*/ 174 h 403"/>
                <a:gd name="T4" fmla="*/ 170 w 340"/>
                <a:gd name="T5" fmla="*/ 0 h 403"/>
                <a:gd name="T6" fmla="*/ 37 w 340"/>
                <a:gd name="T7" fmla="*/ 174 h 403"/>
                <a:gd name="T8" fmla="*/ 20 w 340"/>
                <a:gd name="T9" fmla="*/ 172 h 403"/>
                <a:gd name="T10" fmla="*/ 49 w 340"/>
                <a:gd name="T11" fmla="*/ 266 h 403"/>
                <a:gd name="T12" fmla="*/ 93 w 340"/>
                <a:gd name="T13" fmla="*/ 359 h 403"/>
                <a:gd name="T14" fmla="*/ 170 w 340"/>
                <a:gd name="T15" fmla="*/ 403 h 403"/>
                <a:gd name="T16" fmla="*/ 249 w 340"/>
                <a:gd name="T17" fmla="*/ 353 h 403"/>
                <a:gd name="T18" fmla="*/ 291 w 340"/>
                <a:gd name="T19" fmla="*/ 266 h 403"/>
                <a:gd name="T20" fmla="*/ 320 w 340"/>
                <a:gd name="T21" fmla="*/ 17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403">
                  <a:moveTo>
                    <a:pt x="320" y="172"/>
                  </a:moveTo>
                  <a:cubicBezTo>
                    <a:pt x="320" y="172"/>
                    <a:pt x="309" y="158"/>
                    <a:pt x="303" y="174"/>
                  </a:cubicBezTo>
                  <a:cubicBezTo>
                    <a:pt x="303" y="174"/>
                    <a:pt x="340" y="0"/>
                    <a:pt x="170" y="0"/>
                  </a:cubicBezTo>
                  <a:cubicBezTo>
                    <a:pt x="0" y="0"/>
                    <a:pt x="37" y="174"/>
                    <a:pt x="37" y="174"/>
                  </a:cubicBezTo>
                  <a:cubicBezTo>
                    <a:pt x="31" y="158"/>
                    <a:pt x="20" y="172"/>
                    <a:pt x="20" y="172"/>
                  </a:cubicBezTo>
                  <a:cubicBezTo>
                    <a:pt x="10" y="259"/>
                    <a:pt x="49" y="266"/>
                    <a:pt x="49" y="266"/>
                  </a:cubicBezTo>
                  <a:cubicBezTo>
                    <a:pt x="49" y="266"/>
                    <a:pt x="49" y="314"/>
                    <a:pt x="93" y="359"/>
                  </a:cubicBezTo>
                  <a:cubicBezTo>
                    <a:pt x="137" y="403"/>
                    <a:pt x="170" y="403"/>
                    <a:pt x="170" y="403"/>
                  </a:cubicBezTo>
                  <a:cubicBezTo>
                    <a:pt x="170" y="403"/>
                    <a:pt x="205" y="397"/>
                    <a:pt x="249" y="353"/>
                  </a:cubicBezTo>
                  <a:cubicBezTo>
                    <a:pt x="293" y="309"/>
                    <a:pt x="291" y="266"/>
                    <a:pt x="291" y="266"/>
                  </a:cubicBezTo>
                  <a:cubicBezTo>
                    <a:pt x="291" y="266"/>
                    <a:pt x="330" y="259"/>
                    <a:pt x="320" y="17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1" name="Freeform: Shape 33"/>
            <p:cNvSpPr/>
            <p:nvPr/>
          </p:nvSpPr>
          <p:spPr bwMode="auto">
            <a:xfrm>
              <a:off x="4613582" y="2398498"/>
              <a:ext cx="509801" cy="260950"/>
            </a:xfrm>
            <a:custGeom>
              <a:avLst/>
              <a:gdLst>
                <a:gd name="T0" fmla="*/ 110 w 282"/>
                <a:gd name="T1" fmla="*/ 1 h 144"/>
                <a:gd name="T2" fmla="*/ 179 w 282"/>
                <a:gd name="T3" fmla="*/ 21 h 144"/>
                <a:gd name="T4" fmla="*/ 239 w 282"/>
                <a:gd name="T5" fmla="*/ 46 h 144"/>
                <a:gd name="T6" fmla="*/ 256 w 282"/>
                <a:gd name="T7" fmla="*/ 68 h 144"/>
                <a:gd name="T8" fmla="*/ 282 w 282"/>
                <a:gd name="T9" fmla="*/ 88 h 144"/>
                <a:gd name="T10" fmla="*/ 223 w 282"/>
                <a:gd name="T11" fmla="*/ 144 h 144"/>
                <a:gd name="T12" fmla="*/ 196 w 282"/>
                <a:gd name="T13" fmla="*/ 129 h 144"/>
                <a:gd name="T14" fmla="*/ 83 w 282"/>
                <a:gd name="T15" fmla="*/ 102 h 144"/>
                <a:gd name="T16" fmla="*/ 1 w 282"/>
                <a:gd name="T17" fmla="*/ 10 h 144"/>
                <a:gd name="T18" fmla="*/ 4 w 282"/>
                <a:gd name="T19" fmla="*/ 1 h 144"/>
                <a:gd name="T20" fmla="*/ 34 w 282"/>
                <a:gd name="T21" fmla="*/ 16 h 144"/>
                <a:gd name="T22" fmla="*/ 80 w 282"/>
                <a:gd name="T23" fmla="*/ 62 h 144"/>
                <a:gd name="T24" fmla="*/ 35 w 282"/>
                <a:gd name="T25" fmla="*/ 10 h 144"/>
                <a:gd name="T26" fmla="*/ 35 w 282"/>
                <a:gd name="T27" fmla="*/ 1 h 144"/>
                <a:gd name="T28" fmla="*/ 66 w 282"/>
                <a:gd name="T29" fmla="*/ 15 h 144"/>
                <a:gd name="T30" fmla="*/ 146 w 282"/>
                <a:gd name="T31" fmla="*/ 67 h 144"/>
                <a:gd name="T32" fmla="*/ 162 w 282"/>
                <a:gd name="T33" fmla="*/ 45 h 144"/>
                <a:gd name="T34" fmla="*/ 127 w 282"/>
                <a:gd name="T35" fmla="*/ 36 h 144"/>
                <a:gd name="T36" fmla="*/ 110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10" y="1"/>
                  </a:moveTo>
                  <a:cubicBezTo>
                    <a:pt x="110" y="1"/>
                    <a:pt x="165" y="19"/>
                    <a:pt x="179" y="21"/>
                  </a:cubicBezTo>
                  <a:cubicBezTo>
                    <a:pt x="193" y="23"/>
                    <a:pt x="223" y="27"/>
                    <a:pt x="239" y="46"/>
                  </a:cubicBezTo>
                  <a:cubicBezTo>
                    <a:pt x="256" y="64"/>
                    <a:pt x="250" y="63"/>
                    <a:pt x="256" y="68"/>
                  </a:cubicBezTo>
                  <a:cubicBezTo>
                    <a:pt x="262" y="72"/>
                    <a:pt x="282" y="88"/>
                    <a:pt x="282" y="88"/>
                  </a:cubicBezTo>
                  <a:cubicBezTo>
                    <a:pt x="223" y="144"/>
                    <a:pt x="223" y="144"/>
                    <a:pt x="223" y="144"/>
                  </a:cubicBezTo>
                  <a:cubicBezTo>
                    <a:pt x="223" y="144"/>
                    <a:pt x="203" y="131"/>
                    <a:pt x="196" y="129"/>
                  </a:cubicBezTo>
                  <a:cubicBezTo>
                    <a:pt x="189" y="127"/>
                    <a:pt x="91" y="108"/>
                    <a:pt x="83" y="102"/>
                  </a:cubicBezTo>
                  <a:cubicBezTo>
                    <a:pt x="75" y="97"/>
                    <a:pt x="2" y="13"/>
                    <a:pt x="1" y="10"/>
                  </a:cubicBezTo>
                  <a:cubicBezTo>
                    <a:pt x="0" y="7"/>
                    <a:pt x="1" y="2"/>
                    <a:pt x="4" y="1"/>
                  </a:cubicBezTo>
                  <a:cubicBezTo>
                    <a:pt x="7" y="1"/>
                    <a:pt x="20" y="0"/>
                    <a:pt x="34" y="16"/>
                  </a:cubicBezTo>
                  <a:cubicBezTo>
                    <a:pt x="47" y="32"/>
                    <a:pt x="80" y="62"/>
                    <a:pt x="80" y="62"/>
                  </a:cubicBezTo>
                  <a:cubicBezTo>
                    <a:pt x="35" y="10"/>
                    <a:pt x="35" y="10"/>
                    <a:pt x="35" y="10"/>
                  </a:cubicBezTo>
                  <a:cubicBezTo>
                    <a:pt x="35" y="10"/>
                    <a:pt x="34" y="1"/>
                    <a:pt x="35" y="1"/>
                  </a:cubicBezTo>
                  <a:cubicBezTo>
                    <a:pt x="37" y="1"/>
                    <a:pt x="51" y="0"/>
                    <a:pt x="66" y="15"/>
                  </a:cubicBezTo>
                  <a:cubicBezTo>
                    <a:pt x="82" y="30"/>
                    <a:pt x="113" y="70"/>
                    <a:pt x="146" y="67"/>
                  </a:cubicBezTo>
                  <a:cubicBezTo>
                    <a:pt x="179" y="63"/>
                    <a:pt x="162" y="45"/>
                    <a:pt x="162" y="45"/>
                  </a:cubicBezTo>
                  <a:cubicBezTo>
                    <a:pt x="162" y="45"/>
                    <a:pt x="134" y="36"/>
                    <a:pt x="127" y="36"/>
                  </a:cubicBezTo>
                  <a:cubicBezTo>
                    <a:pt x="120" y="36"/>
                    <a:pt x="101" y="20"/>
                    <a:pt x="110" y="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Shape 34"/>
            <p:cNvSpPr/>
            <p:nvPr/>
          </p:nvSpPr>
          <p:spPr bwMode="auto">
            <a:xfrm>
              <a:off x="4786396" y="1529243"/>
              <a:ext cx="153804" cy="255765"/>
            </a:xfrm>
            <a:custGeom>
              <a:avLst/>
              <a:gdLst>
                <a:gd name="T0" fmla="*/ 85 w 85"/>
                <a:gd name="T1" fmla="*/ 101 h 141"/>
                <a:gd name="T2" fmla="*/ 34 w 85"/>
                <a:gd name="T3" fmla="*/ 82 h 141"/>
                <a:gd name="T4" fmla="*/ 34 w 85"/>
                <a:gd name="T5" fmla="*/ 77 h 141"/>
                <a:gd name="T6" fmla="*/ 56 w 85"/>
                <a:gd name="T7" fmla="*/ 35 h 141"/>
                <a:gd name="T8" fmla="*/ 58 w 85"/>
                <a:gd name="T9" fmla="*/ 20 h 141"/>
                <a:gd name="T10" fmla="*/ 38 w 85"/>
                <a:gd name="T11" fmla="*/ 27 h 141"/>
                <a:gd name="T12" fmla="*/ 38 w 85"/>
                <a:gd name="T13" fmla="*/ 27 h 141"/>
                <a:gd name="T14" fmla="*/ 37 w 85"/>
                <a:gd name="T15" fmla="*/ 29 h 141"/>
                <a:gd name="T16" fmla="*/ 36 w 85"/>
                <a:gd name="T17" fmla="*/ 30 h 141"/>
                <a:gd name="T18" fmla="*/ 26 w 85"/>
                <a:gd name="T19" fmla="*/ 45 h 141"/>
                <a:gd name="T20" fmla="*/ 28 w 85"/>
                <a:gd name="T21" fmla="*/ 13 h 141"/>
                <a:gd name="T22" fmla="*/ 14 w 85"/>
                <a:gd name="T23" fmla="*/ 9 h 141"/>
                <a:gd name="T24" fmla="*/ 0 w 85"/>
                <a:gd name="T25" fmla="*/ 65 h 141"/>
                <a:gd name="T26" fmla="*/ 52 w 85"/>
                <a:gd name="T27" fmla="*/ 134 h 141"/>
                <a:gd name="T28" fmla="*/ 85 w 85"/>
                <a:gd name="T29" fmla="*/ 10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41">
                  <a:moveTo>
                    <a:pt x="85" y="101"/>
                  </a:moveTo>
                  <a:cubicBezTo>
                    <a:pt x="85" y="101"/>
                    <a:pt x="38" y="93"/>
                    <a:pt x="34" y="82"/>
                  </a:cubicBezTo>
                  <a:cubicBezTo>
                    <a:pt x="34" y="81"/>
                    <a:pt x="33" y="79"/>
                    <a:pt x="34" y="77"/>
                  </a:cubicBezTo>
                  <a:cubicBezTo>
                    <a:pt x="34" y="77"/>
                    <a:pt x="53" y="39"/>
                    <a:pt x="56" y="35"/>
                  </a:cubicBezTo>
                  <a:cubicBezTo>
                    <a:pt x="60" y="30"/>
                    <a:pt x="62" y="23"/>
                    <a:pt x="58" y="20"/>
                  </a:cubicBezTo>
                  <a:cubicBezTo>
                    <a:pt x="58" y="20"/>
                    <a:pt x="50" y="10"/>
                    <a:pt x="38" y="27"/>
                  </a:cubicBezTo>
                  <a:cubicBezTo>
                    <a:pt x="38" y="27"/>
                    <a:pt x="38" y="27"/>
                    <a:pt x="38" y="27"/>
                  </a:cubicBezTo>
                  <a:cubicBezTo>
                    <a:pt x="38" y="27"/>
                    <a:pt x="37" y="28"/>
                    <a:pt x="37" y="29"/>
                  </a:cubicBezTo>
                  <a:cubicBezTo>
                    <a:pt x="37" y="29"/>
                    <a:pt x="36" y="30"/>
                    <a:pt x="36" y="30"/>
                  </a:cubicBezTo>
                  <a:cubicBezTo>
                    <a:pt x="32" y="36"/>
                    <a:pt x="29" y="41"/>
                    <a:pt x="26" y="45"/>
                  </a:cubicBezTo>
                  <a:cubicBezTo>
                    <a:pt x="27" y="41"/>
                    <a:pt x="32" y="17"/>
                    <a:pt x="28" y="13"/>
                  </a:cubicBezTo>
                  <a:cubicBezTo>
                    <a:pt x="28" y="13"/>
                    <a:pt x="19" y="0"/>
                    <a:pt x="14" y="9"/>
                  </a:cubicBezTo>
                  <a:cubicBezTo>
                    <a:pt x="10" y="19"/>
                    <a:pt x="0" y="65"/>
                    <a:pt x="0" y="65"/>
                  </a:cubicBezTo>
                  <a:cubicBezTo>
                    <a:pt x="0" y="65"/>
                    <a:pt x="22" y="141"/>
                    <a:pt x="52" y="134"/>
                  </a:cubicBezTo>
                  <a:cubicBezTo>
                    <a:pt x="81" y="126"/>
                    <a:pt x="85" y="101"/>
                    <a:pt x="85" y="101"/>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Shape 35"/>
            <p:cNvSpPr/>
            <p:nvPr/>
          </p:nvSpPr>
          <p:spPr bwMode="auto">
            <a:xfrm>
              <a:off x="4708629" y="1511962"/>
              <a:ext cx="323161" cy="470054"/>
            </a:xfrm>
            <a:custGeom>
              <a:avLst/>
              <a:gdLst>
                <a:gd name="T0" fmla="*/ 12 w 178"/>
                <a:gd name="T1" fmla="*/ 52 h 260"/>
                <a:gd name="T2" fmla="*/ 0 w 178"/>
                <a:gd name="T3" fmla="*/ 11 h 260"/>
                <a:gd name="T4" fmla="*/ 21 w 178"/>
                <a:gd name="T5" fmla="*/ 16 h 260"/>
                <a:gd name="T6" fmla="*/ 71 w 178"/>
                <a:gd name="T7" fmla="*/ 111 h 260"/>
                <a:gd name="T8" fmla="*/ 124 w 178"/>
                <a:gd name="T9" fmla="*/ 100 h 260"/>
                <a:gd name="T10" fmla="*/ 170 w 178"/>
                <a:gd name="T11" fmla="*/ 48 h 260"/>
                <a:gd name="T12" fmla="*/ 171 w 178"/>
                <a:gd name="T13" fmla="*/ 68 h 260"/>
                <a:gd name="T14" fmla="*/ 147 w 178"/>
                <a:gd name="T15" fmla="*/ 164 h 260"/>
                <a:gd name="T16" fmla="*/ 161 w 178"/>
                <a:gd name="T17" fmla="*/ 181 h 260"/>
                <a:gd name="T18" fmla="*/ 141 w 178"/>
                <a:gd name="T19" fmla="*/ 260 h 260"/>
                <a:gd name="T20" fmla="*/ 67 w 178"/>
                <a:gd name="T21" fmla="*/ 220 h 260"/>
                <a:gd name="T22" fmla="*/ 12 w 178"/>
                <a:gd name="T23"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60">
                  <a:moveTo>
                    <a:pt x="12" y="52"/>
                  </a:moveTo>
                  <a:cubicBezTo>
                    <a:pt x="0" y="11"/>
                    <a:pt x="0" y="11"/>
                    <a:pt x="0" y="11"/>
                  </a:cubicBezTo>
                  <a:cubicBezTo>
                    <a:pt x="0" y="11"/>
                    <a:pt x="12" y="0"/>
                    <a:pt x="21" y="16"/>
                  </a:cubicBezTo>
                  <a:cubicBezTo>
                    <a:pt x="30" y="32"/>
                    <a:pt x="62" y="107"/>
                    <a:pt x="71" y="111"/>
                  </a:cubicBezTo>
                  <a:cubicBezTo>
                    <a:pt x="81" y="116"/>
                    <a:pt x="114" y="119"/>
                    <a:pt x="124" y="100"/>
                  </a:cubicBezTo>
                  <a:cubicBezTo>
                    <a:pt x="134" y="81"/>
                    <a:pt x="145" y="40"/>
                    <a:pt x="170" y="48"/>
                  </a:cubicBezTo>
                  <a:cubicBezTo>
                    <a:pt x="170" y="48"/>
                    <a:pt x="178" y="53"/>
                    <a:pt x="171" y="68"/>
                  </a:cubicBezTo>
                  <a:cubicBezTo>
                    <a:pt x="163" y="83"/>
                    <a:pt x="141" y="153"/>
                    <a:pt x="147" y="164"/>
                  </a:cubicBezTo>
                  <a:cubicBezTo>
                    <a:pt x="153" y="175"/>
                    <a:pt x="161" y="181"/>
                    <a:pt x="161" y="181"/>
                  </a:cubicBezTo>
                  <a:cubicBezTo>
                    <a:pt x="141" y="260"/>
                    <a:pt x="141" y="260"/>
                    <a:pt x="141" y="260"/>
                  </a:cubicBezTo>
                  <a:cubicBezTo>
                    <a:pt x="141" y="260"/>
                    <a:pt x="82" y="250"/>
                    <a:pt x="67" y="220"/>
                  </a:cubicBezTo>
                  <a:cubicBezTo>
                    <a:pt x="52" y="189"/>
                    <a:pt x="12" y="52"/>
                    <a:pt x="12" y="5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Shape 36"/>
            <p:cNvSpPr/>
            <p:nvPr/>
          </p:nvSpPr>
          <p:spPr bwMode="auto">
            <a:xfrm>
              <a:off x="7257635" y="1529243"/>
              <a:ext cx="153804" cy="255765"/>
            </a:xfrm>
            <a:custGeom>
              <a:avLst/>
              <a:gdLst>
                <a:gd name="T0" fmla="*/ 0 w 85"/>
                <a:gd name="T1" fmla="*/ 101 h 141"/>
                <a:gd name="T2" fmla="*/ 51 w 85"/>
                <a:gd name="T3" fmla="*/ 82 h 141"/>
                <a:gd name="T4" fmla="*/ 51 w 85"/>
                <a:gd name="T5" fmla="*/ 77 h 141"/>
                <a:gd name="T6" fmla="*/ 29 w 85"/>
                <a:gd name="T7" fmla="*/ 35 h 141"/>
                <a:gd name="T8" fmla="*/ 27 w 85"/>
                <a:gd name="T9" fmla="*/ 20 h 141"/>
                <a:gd name="T10" fmla="*/ 47 w 85"/>
                <a:gd name="T11" fmla="*/ 27 h 141"/>
                <a:gd name="T12" fmla="*/ 47 w 85"/>
                <a:gd name="T13" fmla="*/ 27 h 141"/>
                <a:gd name="T14" fmla="*/ 48 w 85"/>
                <a:gd name="T15" fmla="*/ 29 h 141"/>
                <a:gd name="T16" fmla="*/ 49 w 85"/>
                <a:gd name="T17" fmla="*/ 30 h 141"/>
                <a:gd name="T18" fmla="*/ 59 w 85"/>
                <a:gd name="T19" fmla="*/ 45 h 141"/>
                <a:gd name="T20" fmla="*/ 57 w 85"/>
                <a:gd name="T21" fmla="*/ 13 h 141"/>
                <a:gd name="T22" fmla="*/ 71 w 85"/>
                <a:gd name="T23" fmla="*/ 9 h 141"/>
                <a:gd name="T24" fmla="*/ 85 w 85"/>
                <a:gd name="T25" fmla="*/ 65 h 141"/>
                <a:gd name="T26" fmla="*/ 33 w 85"/>
                <a:gd name="T27" fmla="*/ 134 h 141"/>
                <a:gd name="T28" fmla="*/ 0 w 85"/>
                <a:gd name="T29" fmla="*/ 10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141">
                  <a:moveTo>
                    <a:pt x="0" y="101"/>
                  </a:moveTo>
                  <a:cubicBezTo>
                    <a:pt x="0" y="101"/>
                    <a:pt x="47" y="93"/>
                    <a:pt x="51" y="82"/>
                  </a:cubicBezTo>
                  <a:cubicBezTo>
                    <a:pt x="51" y="81"/>
                    <a:pt x="52" y="79"/>
                    <a:pt x="51" y="77"/>
                  </a:cubicBezTo>
                  <a:cubicBezTo>
                    <a:pt x="51" y="77"/>
                    <a:pt x="32" y="39"/>
                    <a:pt x="29" y="35"/>
                  </a:cubicBezTo>
                  <a:cubicBezTo>
                    <a:pt x="25" y="30"/>
                    <a:pt x="23" y="23"/>
                    <a:pt x="27" y="20"/>
                  </a:cubicBezTo>
                  <a:cubicBezTo>
                    <a:pt x="27" y="20"/>
                    <a:pt x="36" y="10"/>
                    <a:pt x="47" y="27"/>
                  </a:cubicBezTo>
                  <a:cubicBezTo>
                    <a:pt x="47" y="27"/>
                    <a:pt x="47" y="27"/>
                    <a:pt x="47" y="27"/>
                  </a:cubicBezTo>
                  <a:cubicBezTo>
                    <a:pt x="47" y="27"/>
                    <a:pt x="48" y="28"/>
                    <a:pt x="48" y="29"/>
                  </a:cubicBezTo>
                  <a:cubicBezTo>
                    <a:pt x="48" y="29"/>
                    <a:pt x="49" y="30"/>
                    <a:pt x="49" y="30"/>
                  </a:cubicBezTo>
                  <a:cubicBezTo>
                    <a:pt x="53" y="36"/>
                    <a:pt x="56" y="41"/>
                    <a:pt x="59" y="45"/>
                  </a:cubicBezTo>
                  <a:cubicBezTo>
                    <a:pt x="58" y="41"/>
                    <a:pt x="53" y="17"/>
                    <a:pt x="57" y="13"/>
                  </a:cubicBezTo>
                  <a:cubicBezTo>
                    <a:pt x="57" y="13"/>
                    <a:pt x="66" y="0"/>
                    <a:pt x="71" y="9"/>
                  </a:cubicBezTo>
                  <a:cubicBezTo>
                    <a:pt x="75" y="19"/>
                    <a:pt x="85" y="65"/>
                    <a:pt x="85" y="65"/>
                  </a:cubicBezTo>
                  <a:cubicBezTo>
                    <a:pt x="85" y="65"/>
                    <a:pt x="63" y="141"/>
                    <a:pt x="33" y="134"/>
                  </a:cubicBezTo>
                  <a:cubicBezTo>
                    <a:pt x="4" y="126"/>
                    <a:pt x="0" y="101"/>
                    <a:pt x="0" y="101"/>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Freeform: Shape 37"/>
            <p:cNvSpPr/>
            <p:nvPr/>
          </p:nvSpPr>
          <p:spPr bwMode="auto">
            <a:xfrm>
              <a:off x="7167771" y="1511962"/>
              <a:ext cx="321434" cy="470054"/>
            </a:xfrm>
            <a:custGeom>
              <a:avLst/>
              <a:gdLst>
                <a:gd name="T0" fmla="*/ 166 w 178"/>
                <a:gd name="T1" fmla="*/ 52 h 260"/>
                <a:gd name="T2" fmla="*/ 178 w 178"/>
                <a:gd name="T3" fmla="*/ 11 h 260"/>
                <a:gd name="T4" fmla="*/ 157 w 178"/>
                <a:gd name="T5" fmla="*/ 16 h 260"/>
                <a:gd name="T6" fmla="*/ 107 w 178"/>
                <a:gd name="T7" fmla="*/ 111 h 260"/>
                <a:gd name="T8" fmla="*/ 54 w 178"/>
                <a:gd name="T9" fmla="*/ 100 h 260"/>
                <a:gd name="T10" fmla="*/ 8 w 178"/>
                <a:gd name="T11" fmla="*/ 48 h 260"/>
                <a:gd name="T12" fmla="*/ 7 w 178"/>
                <a:gd name="T13" fmla="*/ 68 h 260"/>
                <a:gd name="T14" fmla="*/ 31 w 178"/>
                <a:gd name="T15" fmla="*/ 164 h 260"/>
                <a:gd name="T16" fmla="*/ 17 w 178"/>
                <a:gd name="T17" fmla="*/ 181 h 260"/>
                <a:gd name="T18" fmla="*/ 37 w 178"/>
                <a:gd name="T19" fmla="*/ 260 h 260"/>
                <a:gd name="T20" fmla="*/ 111 w 178"/>
                <a:gd name="T21" fmla="*/ 220 h 260"/>
                <a:gd name="T22" fmla="*/ 166 w 178"/>
                <a:gd name="T23" fmla="*/ 5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 h="260">
                  <a:moveTo>
                    <a:pt x="166" y="52"/>
                  </a:moveTo>
                  <a:cubicBezTo>
                    <a:pt x="178" y="11"/>
                    <a:pt x="178" y="11"/>
                    <a:pt x="178" y="11"/>
                  </a:cubicBezTo>
                  <a:cubicBezTo>
                    <a:pt x="178" y="11"/>
                    <a:pt x="166" y="0"/>
                    <a:pt x="157" y="16"/>
                  </a:cubicBezTo>
                  <a:cubicBezTo>
                    <a:pt x="149" y="32"/>
                    <a:pt x="116" y="107"/>
                    <a:pt x="107" y="111"/>
                  </a:cubicBezTo>
                  <a:cubicBezTo>
                    <a:pt x="97" y="116"/>
                    <a:pt x="64" y="119"/>
                    <a:pt x="54" y="100"/>
                  </a:cubicBezTo>
                  <a:cubicBezTo>
                    <a:pt x="44" y="81"/>
                    <a:pt x="33" y="40"/>
                    <a:pt x="8" y="48"/>
                  </a:cubicBezTo>
                  <a:cubicBezTo>
                    <a:pt x="8" y="48"/>
                    <a:pt x="0" y="53"/>
                    <a:pt x="7" y="68"/>
                  </a:cubicBezTo>
                  <a:cubicBezTo>
                    <a:pt x="15" y="83"/>
                    <a:pt x="37" y="153"/>
                    <a:pt x="31" y="164"/>
                  </a:cubicBezTo>
                  <a:cubicBezTo>
                    <a:pt x="25" y="175"/>
                    <a:pt x="17" y="181"/>
                    <a:pt x="17" y="181"/>
                  </a:cubicBezTo>
                  <a:cubicBezTo>
                    <a:pt x="37" y="260"/>
                    <a:pt x="37" y="260"/>
                    <a:pt x="37" y="260"/>
                  </a:cubicBezTo>
                  <a:cubicBezTo>
                    <a:pt x="37" y="260"/>
                    <a:pt x="96" y="250"/>
                    <a:pt x="111" y="220"/>
                  </a:cubicBezTo>
                  <a:cubicBezTo>
                    <a:pt x="126" y="189"/>
                    <a:pt x="166" y="52"/>
                    <a:pt x="166" y="52"/>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Freeform: Shape 38"/>
            <p:cNvSpPr/>
            <p:nvPr/>
          </p:nvSpPr>
          <p:spPr bwMode="auto">
            <a:xfrm>
              <a:off x="7167771" y="1836852"/>
              <a:ext cx="179726" cy="131339"/>
            </a:xfrm>
            <a:custGeom>
              <a:avLst/>
              <a:gdLst>
                <a:gd name="T0" fmla="*/ 0 w 104"/>
                <a:gd name="T1" fmla="*/ 17 h 76"/>
                <a:gd name="T2" fmla="*/ 17 w 104"/>
                <a:gd name="T3" fmla="*/ 0 h 76"/>
                <a:gd name="T4" fmla="*/ 104 w 104"/>
                <a:gd name="T5" fmla="*/ 56 h 76"/>
                <a:gd name="T6" fmla="*/ 81 w 104"/>
                <a:gd name="T7" fmla="*/ 76 h 76"/>
                <a:gd name="T8" fmla="*/ 0 w 104"/>
                <a:gd name="T9" fmla="*/ 17 h 76"/>
              </a:gdLst>
              <a:ahLst/>
              <a:cxnLst>
                <a:cxn ang="0">
                  <a:pos x="T0" y="T1"/>
                </a:cxn>
                <a:cxn ang="0">
                  <a:pos x="T2" y="T3"/>
                </a:cxn>
                <a:cxn ang="0">
                  <a:pos x="T4" y="T5"/>
                </a:cxn>
                <a:cxn ang="0">
                  <a:pos x="T6" y="T7"/>
                </a:cxn>
                <a:cxn ang="0">
                  <a:pos x="T8" y="T9"/>
                </a:cxn>
              </a:cxnLst>
              <a:rect l="0" t="0" r="r" b="b"/>
              <a:pathLst>
                <a:path w="104" h="76">
                  <a:moveTo>
                    <a:pt x="0" y="17"/>
                  </a:moveTo>
                  <a:lnTo>
                    <a:pt x="17" y="0"/>
                  </a:lnTo>
                  <a:lnTo>
                    <a:pt x="104" y="56"/>
                  </a:lnTo>
                  <a:lnTo>
                    <a:pt x="81" y="76"/>
                  </a:lnTo>
                  <a:lnTo>
                    <a:pt x="0" y="17"/>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Freeform: Shape 39"/>
            <p:cNvSpPr/>
            <p:nvPr/>
          </p:nvSpPr>
          <p:spPr bwMode="auto">
            <a:xfrm>
              <a:off x="4850336" y="1836852"/>
              <a:ext cx="181454" cy="131339"/>
            </a:xfrm>
            <a:custGeom>
              <a:avLst/>
              <a:gdLst>
                <a:gd name="T0" fmla="*/ 105 w 105"/>
                <a:gd name="T1" fmla="*/ 17 h 76"/>
                <a:gd name="T2" fmla="*/ 87 w 105"/>
                <a:gd name="T3" fmla="*/ 0 h 76"/>
                <a:gd name="T4" fmla="*/ 0 w 105"/>
                <a:gd name="T5" fmla="*/ 56 h 76"/>
                <a:gd name="T6" fmla="*/ 23 w 105"/>
                <a:gd name="T7" fmla="*/ 76 h 76"/>
                <a:gd name="T8" fmla="*/ 105 w 105"/>
                <a:gd name="T9" fmla="*/ 17 h 76"/>
              </a:gdLst>
              <a:ahLst/>
              <a:cxnLst>
                <a:cxn ang="0">
                  <a:pos x="T0" y="T1"/>
                </a:cxn>
                <a:cxn ang="0">
                  <a:pos x="T2" y="T3"/>
                </a:cxn>
                <a:cxn ang="0">
                  <a:pos x="T4" y="T5"/>
                </a:cxn>
                <a:cxn ang="0">
                  <a:pos x="T6" y="T7"/>
                </a:cxn>
                <a:cxn ang="0">
                  <a:pos x="T8" y="T9"/>
                </a:cxn>
              </a:cxnLst>
              <a:rect l="0" t="0" r="r" b="b"/>
              <a:pathLst>
                <a:path w="105" h="76">
                  <a:moveTo>
                    <a:pt x="105" y="17"/>
                  </a:moveTo>
                  <a:lnTo>
                    <a:pt x="87" y="0"/>
                  </a:lnTo>
                  <a:lnTo>
                    <a:pt x="0" y="56"/>
                  </a:lnTo>
                  <a:lnTo>
                    <a:pt x="23" y="76"/>
                  </a:lnTo>
                  <a:lnTo>
                    <a:pt x="105" y="17"/>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Freeform: Shape 40"/>
            <p:cNvSpPr/>
            <p:nvPr/>
          </p:nvSpPr>
          <p:spPr bwMode="auto">
            <a:xfrm>
              <a:off x="4853792" y="1848950"/>
              <a:ext cx="1100824" cy="489064"/>
            </a:xfrm>
            <a:custGeom>
              <a:avLst/>
              <a:gdLst>
                <a:gd name="T0" fmla="*/ 608 w 608"/>
                <a:gd name="T1" fmla="*/ 234 h 270"/>
                <a:gd name="T2" fmla="*/ 482 w 608"/>
                <a:gd name="T3" fmla="*/ 79 h 270"/>
                <a:gd name="T4" fmla="*/ 255 w 608"/>
                <a:gd name="T5" fmla="*/ 123 h 270"/>
                <a:gd name="T6" fmla="*/ 97 w 608"/>
                <a:gd name="T7" fmla="*/ 0 h 270"/>
                <a:gd name="T8" fmla="*/ 0 w 608"/>
                <a:gd name="T9" fmla="*/ 62 h 270"/>
                <a:gd name="T10" fmla="*/ 259 w 608"/>
                <a:gd name="T11" fmla="*/ 268 h 270"/>
                <a:gd name="T12" fmla="*/ 261 w 608"/>
                <a:gd name="T13" fmla="*/ 268 h 270"/>
                <a:gd name="T14" fmla="*/ 608 w 608"/>
                <a:gd name="T15" fmla="*/ 234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8" h="270">
                  <a:moveTo>
                    <a:pt x="608" y="234"/>
                  </a:moveTo>
                  <a:cubicBezTo>
                    <a:pt x="482" y="79"/>
                    <a:pt x="482" y="79"/>
                    <a:pt x="482" y="79"/>
                  </a:cubicBezTo>
                  <a:cubicBezTo>
                    <a:pt x="255" y="123"/>
                    <a:pt x="255" y="123"/>
                    <a:pt x="255" y="123"/>
                  </a:cubicBezTo>
                  <a:cubicBezTo>
                    <a:pt x="97" y="0"/>
                    <a:pt x="97" y="0"/>
                    <a:pt x="97" y="0"/>
                  </a:cubicBezTo>
                  <a:cubicBezTo>
                    <a:pt x="0" y="62"/>
                    <a:pt x="0" y="62"/>
                    <a:pt x="0" y="62"/>
                  </a:cubicBezTo>
                  <a:cubicBezTo>
                    <a:pt x="0" y="62"/>
                    <a:pt x="220" y="270"/>
                    <a:pt x="259" y="268"/>
                  </a:cubicBezTo>
                  <a:cubicBezTo>
                    <a:pt x="260" y="268"/>
                    <a:pt x="261" y="268"/>
                    <a:pt x="261" y="268"/>
                  </a:cubicBezTo>
                  <a:lnTo>
                    <a:pt x="608" y="23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Freeform: Shape 41"/>
            <p:cNvSpPr/>
            <p:nvPr/>
          </p:nvSpPr>
          <p:spPr bwMode="auto">
            <a:xfrm>
              <a:off x="6243216" y="1848950"/>
              <a:ext cx="1100824" cy="489064"/>
            </a:xfrm>
            <a:custGeom>
              <a:avLst/>
              <a:gdLst>
                <a:gd name="T0" fmla="*/ 0 w 608"/>
                <a:gd name="T1" fmla="*/ 234 h 270"/>
                <a:gd name="T2" fmla="*/ 126 w 608"/>
                <a:gd name="T3" fmla="*/ 79 h 270"/>
                <a:gd name="T4" fmla="*/ 353 w 608"/>
                <a:gd name="T5" fmla="*/ 123 h 270"/>
                <a:gd name="T6" fmla="*/ 511 w 608"/>
                <a:gd name="T7" fmla="*/ 0 h 270"/>
                <a:gd name="T8" fmla="*/ 608 w 608"/>
                <a:gd name="T9" fmla="*/ 62 h 270"/>
                <a:gd name="T10" fmla="*/ 349 w 608"/>
                <a:gd name="T11" fmla="*/ 268 h 270"/>
                <a:gd name="T12" fmla="*/ 347 w 608"/>
                <a:gd name="T13" fmla="*/ 268 h 270"/>
                <a:gd name="T14" fmla="*/ 0 w 608"/>
                <a:gd name="T15" fmla="*/ 234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8" h="270">
                  <a:moveTo>
                    <a:pt x="0" y="234"/>
                  </a:moveTo>
                  <a:cubicBezTo>
                    <a:pt x="126" y="79"/>
                    <a:pt x="126" y="79"/>
                    <a:pt x="126" y="79"/>
                  </a:cubicBezTo>
                  <a:cubicBezTo>
                    <a:pt x="353" y="123"/>
                    <a:pt x="353" y="123"/>
                    <a:pt x="353" y="123"/>
                  </a:cubicBezTo>
                  <a:cubicBezTo>
                    <a:pt x="511" y="0"/>
                    <a:pt x="511" y="0"/>
                    <a:pt x="511" y="0"/>
                  </a:cubicBezTo>
                  <a:cubicBezTo>
                    <a:pt x="608" y="62"/>
                    <a:pt x="608" y="62"/>
                    <a:pt x="608" y="62"/>
                  </a:cubicBezTo>
                  <a:cubicBezTo>
                    <a:pt x="608" y="62"/>
                    <a:pt x="388" y="270"/>
                    <a:pt x="349" y="268"/>
                  </a:cubicBezTo>
                  <a:cubicBezTo>
                    <a:pt x="348" y="268"/>
                    <a:pt x="347" y="268"/>
                    <a:pt x="347" y="268"/>
                  </a:cubicBezTo>
                  <a:lnTo>
                    <a:pt x="0" y="23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Freeform: Shape 42"/>
            <p:cNvSpPr/>
            <p:nvPr/>
          </p:nvSpPr>
          <p:spPr bwMode="auto">
            <a:xfrm>
              <a:off x="4525446" y="2972240"/>
              <a:ext cx="254036" cy="176270"/>
            </a:xfrm>
            <a:custGeom>
              <a:avLst/>
              <a:gdLst>
                <a:gd name="T0" fmla="*/ 120 w 140"/>
                <a:gd name="T1" fmla="*/ 23 h 98"/>
                <a:gd name="T2" fmla="*/ 78 w 140"/>
                <a:gd name="T3" fmla="*/ 56 h 98"/>
                <a:gd name="T4" fmla="*/ 73 w 140"/>
                <a:gd name="T5" fmla="*/ 53 h 98"/>
                <a:gd name="T6" fmla="*/ 50 w 140"/>
                <a:gd name="T7" fmla="*/ 12 h 98"/>
                <a:gd name="T8" fmla="*/ 39 w 140"/>
                <a:gd name="T9" fmla="*/ 2 h 98"/>
                <a:gd name="T10" fmla="*/ 33 w 140"/>
                <a:gd name="T11" fmla="*/ 22 h 98"/>
                <a:gd name="T12" fmla="*/ 33 w 140"/>
                <a:gd name="T13" fmla="*/ 22 h 98"/>
                <a:gd name="T14" fmla="*/ 34 w 140"/>
                <a:gd name="T15" fmla="*/ 25 h 98"/>
                <a:gd name="T16" fmla="*/ 35 w 140"/>
                <a:gd name="T17" fmla="*/ 26 h 98"/>
                <a:gd name="T18" fmla="*/ 42 w 140"/>
                <a:gd name="T19" fmla="*/ 42 h 98"/>
                <a:gd name="T20" fmla="*/ 16 w 140"/>
                <a:gd name="T21" fmla="*/ 23 h 98"/>
                <a:gd name="T22" fmla="*/ 6 w 140"/>
                <a:gd name="T23" fmla="*/ 33 h 98"/>
                <a:gd name="T24" fmla="*/ 45 w 140"/>
                <a:gd name="T25" fmla="*/ 75 h 98"/>
                <a:gd name="T26" fmla="*/ 131 w 140"/>
                <a:gd name="T27" fmla="*/ 69 h 98"/>
                <a:gd name="T28" fmla="*/ 120 w 140"/>
                <a:gd name="T29"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98">
                  <a:moveTo>
                    <a:pt x="120" y="23"/>
                  </a:moveTo>
                  <a:cubicBezTo>
                    <a:pt x="120" y="23"/>
                    <a:pt x="89" y="59"/>
                    <a:pt x="78" y="56"/>
                  </a:cubicBezTo>
                  <a:cubicBezTo>
                    <a:pt x="76" y="56"/>
                    <a:pt x="75" y="55"/>
                    <a:pt x="73" y="53"/>
                  </a:cubicBezTo>
                  <a:cubicBezTo>
                    <a:pt x="73" y="53"/>
                    <a:pt x="52" y="16"/>
                    <a:pt x="50" y="12"/>
                  </a:cubicBezTo>
                  <a:cubicBezTo>
                    <a:pt x="47" y="6"/>
                    <a:pt x="43" y="0"/>
                    <a:pt x="39" y="2"/>
                  </a:cubicBezTo>
                  <a:cubicBezTo>
                    <a:pt x="39" y="2"/>
                    <a:pt x="25" y="4"/>
                    <a:pt x="33" y="22"/>
                  </a:cubicBezTo>
                  <a:cubicBezTo>
                    <a:pt x="33" y="22"/>
                    <a:pt x="33" y="22"/>
                    <a:pt x="33" y="22"/>
                  </a:cubicBezTo>
                  <a:cubicBezTo>
                    <a:pt x="34" y="23"/>
                    <a:pt x="34" y="24"/>
                    <a:pt x="34" y="25"/>
                  </a:cubicBezTo>
                  <a:cubicBezTo>
                    <a:pt x="35" y="25"/>
                    <a:pt x="35" y="26"/>
                    <a:pt x="35" y="26"/>
                  </a:cubicBezTo>
                  <a:cubicBezTo>
                    <a:pt x="38" y="33"/>
                    <a:pt x="40" y="38"/>
                    <a:pt x="42" y="42"/>
                  </a:cubicBezTo>
                  <a:cubicBezTo>
                    <a:pt x="39" y="40"/>
                    <a:pt x="22" y="22"/>
                    <a:pt x="16" y="23"/>
                  </a:cubicBezTo>
                  <a:cubicBezTo>
                    <a:pt x="16" y="23"/>
                    <a:pt x="0" y="24"/>
                    <a:pt x="6" y="33"/>
                  </a:cubicBezTo>
                  <a:cubicBezTo>
                    <a:pt x="11" y="42"/>
                    <a:pt x="45" y="75"/>
                    <a:pt x="45" y="75"/>
                  </a:cubicBezTo>
                  <a:cubicBezTo>
                    <a:pt x="45" y="75"/>
                    <a:pt x="121" y="98"/>
                    <a:pt x="131" y="69"/>
                  </a:cubicBezTo>
                  <a:cubicBezTo>
                    <a:pt x="140" y="40"/>
                    <a:pt x="120" y="23"/>
                    <a:pt x="120" y="23"/>
                  </a:cubicBezTo>
                  <a:close/>
                </a:path>
              </a:pathLst>
            </a:custGeom>
            <a:solidFill>
              <a:srgbClr val="F7BF8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Freeform: Shape 43"/>
            <p:cNvSpPr/>
            <p:nvPr/>
          </p:nvSpPr>
          <p:spPr bwMode="auto">
            <a:xfrm>
              <a:off x="4463233" y="2880648"/>
              <a:ext cx="520169" cy="338715"/>
            </a:xfrm>
            <a:custGeom>
              <a:avLst/>
              <a:gdLst>
                <a:gd name="T0" fmla="*/ 44 w 288"/>
                <a:gd name="T1" fmla="*/ 139 h 187"/>
                <a:gd name="T2" fmla="*/ 2 w 288"/>
                <a:gd name="T3" fmla="*/ 127 h 187"/>
                <a:gd name="T4" fmla="*/ 18 w 288"/>
                <a:gd name="T5" fmla="*/ 112 h 187"/>
                <a:gd name="T6" fmla="*/ 125 w 288"/>
                <a:gd name="T7" fmla="*/ 121 h 187"/>
                <a:gd name="T8" fmla="*/ 145 w 288"/>
                <a:gd name="T9" fmla="*/ 71 h 187"/>
                <a:gd name="T10" fmla="*/ 126 w 288"/>
                <a:gd name="T11" fmla="*/ 4 h 187"/>
                <a:gd name="T12" fmla="*/ 143 w 288"/>
                <a:gd name="T13" fmla="*/ 14 h 187"/>
                <a:gd name="T14" fmla="*/ 211 w 288"/>
                <a:gd name="T15" fmla="*/ 86 h 187"/>
                <a:gd name="T16" fmla="*/ 233 w 288"/>
                <a:gd name="T17" fmla="*/ 83 h 187"/>
                <a:gd name="T18" fmla="*/ 288 w 288"/>
                <a:gd name="T19" fmla="*/ 143 h 187"/>
                <a:gd name="T20" fmla="*/ 214 w 288"/>
                <a:gd name="T21" fmla="*/ 183 h 187"/>
                <a:gd name="T22" fmla="*/ 44 w 288"/>
                <a:gd name="T23" fmla="*/ 13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87">
                  <a:moveTo>
                    <a:pt x="44" y="139"/>
                  </a:moveTo>
                  <a:cubicBezTo>
                    <a:pt x="2" y="127"/>
                    <a:pt x="2" y="127"/>
                    <a:pt x="2" y="127"/>
                  </a:cubicBezTo>
                  <a:cubicBezTo>
                    <a:pt x="2" y="127"/>
                    <a:pt x="0" y="111"/>
                    <a:pt x="18" y="112"/>
                  </a:cubicBezTo>
                  <a:cubicBezTo>
                    <a:pt x="37" y="114"/>
                    <a:pt x="116" y="127"/>
                    <a:pt x="125" y="121"/>
                  </a:cubicBezTo>
                  <a:cubicBezTo>
                    <a:pt x="134" y="116"/>
                    <a:pt x="155" y="89"/>
                    <a:pt x="145" y="71"/>
                  </a:cubicBezTo>
                  <a:cubicBezTo>
                    <a:pt x="134" y="52"/>
                    <a:pt x="105" y="21"/>
                    <a:pt x="126" y="4"/>
                  </a:cubicBezTo>
                  <a:cubicBezTo>
                    <a:pt x="126" y="4"/>
                    <a:pt x="134" y="0"/>
                    <a:pt x="143" y="14"/>
                  </a:cubicBezTo>
                  <a:cubicBezTo>
                    <a:pt x="152" y="29"/>
                    <a:pt x="198" y="85"/>
                    <a:pt x="211" y="86"/>
                  </a:cubicBezTo>
                  <a:cubicBezTo>
                    <a:pt x="224" y="87"/>
                    <a:pt x="233" y="83"/>
                    <a:pt x="233" y="83"/>
                  </a:cubicBezTo>
                  <a:cubicBezTo>
                    <a:pt x="288" y="143"/>
                    <a:pt x="288" y="143"/>
                    <a:pt x="288" y="143"/>
                  </a:cubicBezTo>
                  <a:cubicBezTo>
                    <a:pt x="288" y="143"/>
                    <a:pt x="248" y="187"/>
                    <a:pt x="214" y="183"/>
                  </a:cubicBezTo>
                  <a:cubicBezTo>
                    <a:pt x="181" y="179"/>
                    <a:pt x="44" y="139"/>
                    <a:pt x="44" y="139"/>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Freeform: Shape 44"/>
            <p:cNvSpPr/>
            <p:nvPr/>
          </p:nvSpPr>
          <p:spPr bwMode="auto">
            <a:xfrm>
              <a:off x="4881443" y="3018900"/>
              <a:ext cx="50115" cy="190095"/>
            </a:xfrm>
            <a:custGeom>
              <a:avLst/>
              <a:gdLst>
                <a:gd name="T0" fmla="*/ 24 w 29"/>
                <a:gd name="T1" fmla="*/ 0 h 110"/>
                <a:gd name="T2" fmla="*/ 0 w 29"/>
                <a:gd name="T3" fmla="*/ 7 h 110"/>
                <a:gd name="T4" fmla="*/ 0 w 29"/>
                <a:gd name="T5" fmla="*/ 110 h 110"/>
                <a:gd name="T6" fmla="*/ 29 w 29"/>
                <a:gd name="T7" fmla="*/ 101 h 110"/>
                <a:gd name="T8" fmla="*/ 24 w 29"/>
                <a:gd name="T9" fmla="*/ 0 h 110"/>
              </a:gdLst>
              <a:ahLst/>
              <a:cxnLst>
                <a:cxn ang="0">
                  <a:pos x="T0" y="T1"/>
                </a:cxn>
                <a:cxn ang="0">
                  <a:pos x="T2" y="T3"/>
                </a:cxn>
                <a:cxn ang="0">
                  <a:pos x="T4" y="T5"/>
                </a:cxn>
                <a:cxn ang="0">
                  <a:pos x="T6" y="T7"/>
                </a:cxn>
                <a:cxn ang="0">
                  <a:pos x="T8" y="T9"/>
                </a:cxn>
              </a:cxnLst>
              <a:rect l="0" t="0" r="r" b="b"/>
              <a:pathLst>
                <a:path w="29" h="110">
                  <a:moveTo>
                    <a:pt x="24" y="0"/>
                  </a:moveTo>
                  <a:lnTo>
                    <a:pt x="0" y="7"/>
                  </a:lnTo>
                  <a:lnTo>
                    <a:pt x="0" y="110"/>
                  </a:lnTo>
                  <a:lnTo>
                    <a:pt x="29" y="101"/>
                  </a:lnTo>
                  <a:lnTo>
                    <a:pt x="24" y="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Freeform: Shape 45"/>
            <p:cNvSpPr/>
            <p:nvPr/>
          </p:nvSpPr>
          <p:spPr bwMode="auto">
            <a:xfrm>
              <a:off x="4905637" y="2529837"/>
              <a:ext cx="1024786" cy="689528"/>
            </a:xfrm>
            <a:custGeom>
              <a:avLst/>
              <a:gdLst>
                <a:gd name="T0" fmla="*/ 566 w 566"/>
                <a:gd name="T1" fmla="*/ 14 h 381"/>
                <a:gd name="T2" fmla="*/ 393 w 566"/>
                <a:gd name="T3" fmla="*/ 0 h 381"/>
                <a:gd name="T4" fmla="*/ 270 w 566"/>
                <a:gd name="T5" fmla="*/ 158 h 381"/>
                <a:gd name="T6" fmla="*/ 1 w 566"/>
                <a:gd name="T7" fmla="*/ 267 h 381"/>
                <a:gd name="T8" fmla="*/ 0 w 566"/>
                <a:gd name="T9" fmla="*/ 381 h 381"/>
                <a:gd name="T10" fmla="*/ 314 w 566"/>
                <a:gd name="T11" fmla="*/ 275 h 381"/>
                <a:gd name="T12" fmla="*/ 315 w 566"/>
                <a:gd name="T13" fmla="*/ 273 h 381"/>
                <a:gd name="T14" fmla="*/ 566 w 566"/>
                <a:gd name="T15" fmla="*/ 14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81">
                  <a:moveTo>
                    <a:pt x="566" y="14"/>
                  </a:moveTo>
                  <a:cubicBezTo>
                    <a:pt x="393" y="0"/>
                    <a:pt x="393" y="0"/>
                    <a:pt x="393" y="0"/>
                  </a:cubicBezTo>
                  <a:cubicBezTo>
                    <a:pt x="270" y="158"/>
                    <a:pt x="270" y="158"/>
                    <a:pt x="270" y="158"/>
                  </a:cubicBezTo>
                  <a:cubicBezTo>
                    <a:pt x="1" y="267"/>
                    <a:pt x="1" y="267"/>
                    <a:pt x="1" y="267"/>
                  </a:cubicBezTo>
                  <a:cubicBezTo>
                    <a:pt x="0" y="381"/>
                    <a:pt x="0" y="381"/>
                    <a:pt x="0" y="381"/>
                  </a:cubicBezTo>
                  <a:cubicBezTo>
                    <a:pt x="0" y="381"/>
                    <a:pt x="294" y="309"/>
                    <a:pt x="314" y="275"/>
                  </a:cubicBezTo>
                  <a:cubicBezTo>
                    <a:pt x="314" y="274"/>
                    <a:pt x="315" y="274"/>
                    <a:pt x="315" y="273"/>
                  </a:cubicBezTo>
                  <a:lnTo>
                    <a:pt x="566"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Freeform: Shape 46"/>
            <p:cNvSpPr/>
            <p:nvPr/>
          </p:nvSpPr>
          <p:spPr bwMode="auto">
            <a:xfrm>
              <a:off x="7266275" y="3018900"/>
              <a:ext cx="50115" cy="190095"/>
            </a:xfrm>
            <a:custGeom>
              <a:avLst/>
              <a:gdLst>
                <a:gd name="T0" fmla="*/ 5 w 29"/>
                <a:gd name="T1" fmla="*/ 0 h 110"/>
                <a:gd name="T2" fmla="*/ 29 w 29"/>
                <a:gd name="T3" fmla="*/ 7 h 110"/>
                <a:gd name="T4" fmla="*/ 29 w 29"/>
                <a:gd name="T5" fmla="*/ 110 h 110"/>
                <a:gd name="T6" fmla="*/ 0 w 29"/>
                <a:gd name="T7" fmla="*/ 101 h 110"/>
                <a:gd name="T8" fmla="*/ 5 w 29"/>
                <a:gd name="T9" fmla="*/ 0 h 110"/>
              </a:gdLst>
              <a:ahLst/>
              <a:cxnLst>
                <a:cxn ang="0">
                  <a:pos x="T0" y="T1"/>
                </a:cxn>
                <a:cxn ang="0">
                  <a:pos x="T2" y="T3"/>
                </a:cxn>
                <a:cxn ang="0">
                  <a:pos x="T4" y="T5"/>
                </a:cxn>
                <a:cxn ang="0">
                  <a:pos x="T6" y="T7"/>
                </a:cxn>
                <a:cxn ang="0">
                  <a:pos x="T8" y="T9"/>
                </a:cxn>
              </a:cxnLst>
              <a:rect l="0" t="0" r="r" b="b"/>
              <a:pathLst>
                <a:path w="29" h="110">
                  <a:moveTo>
                    <a:pt x="5" y="0"/>
                  </a:moveTo>
                  <a:lnTo>
                    <a:pt x="29" y="7"/>
                  </a:lnTo>
                  <a:lnTo>
                    <a:pt x="29" y="110"/>
                  </a:lnTo>
                  <a:lnTo>
                    <a:pt x="0" y="101"/>
                  </a:lnTo>
                  <a:lnTo>
                    <a:pt x="5" y="0"/>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Freeform: Shape 47"/>
            <p:cNvSpPr/>
            <p:nvPr/>
          </p:nvSpPr>
          <p:spPr bwMode="auto">
            <a:xfrm>
              <a:off x="6267410" y="2529837"/>
              <a:ext cx="1024786" cy="689528"/>
            </a:xfrm>
            <a:custGeom>
              <a:avLst/>
              <a:gdLst>
                <a:gd name="T0" fmla="*/ 0 w 566"/>
                <a:gd name="T1" fmla="*/ 14 h 381"/>
                <a:gd name="T2" fmla="*/ 173 w 566"/>
                <a:gd name="T3" fmla="*/ 0 h 381"/>
                <a:gd name="T4" fmla="*/ 296 w 566"/>
                <a:gd name="T5" fmla="*/ 158 h 381"/>
                <a:gd name="T6" fmla="*/ 565 w 566"/>
                <a:gd name="T7" fmla="*/ 267 h 381"/>
                <a:gd name="T8" fmla="*/ 566 w 566"/>
                <a:gd name="T9" fmla="*/ 381 h 381"/>
                <a:gd name="T10" fmla="*/ 252 w 566"/>
                <a:gd name="T11" fmla="*/ 275 h 381"/>
                <a:gd name="T12" fmla="*/ 251 w 566"/>
                <a:gd name="T13" fmla="*/ 273 h 381"/>
                <a:gd name="T14" fmla="*/ 0 w 566"/>
                <a:gd name="T15" fmla="*/ 14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6" h="381">
                  <a:moveTo>
                    <a:pt x="0" y="14"/>
                  </a:moveTo>
                  <a:cubicBezTo>
                    <a:pt x="173" y="0"/>
                    <a:pt x="173" y="0"/>
                    <a:pt x="173" y="0"/>
                  </a:cubicBezTo>
                  <a:cubicBezTo>
                    <a:pt x="296" y="158"/>
                    <a:pt x="296" y="158"/>
                    <a:pt x="296" y="158"/>
                  </a:cubicBezTo>
                  <a:cubicBezTo>
                    <a:pt x="565" y="267"/>
                    <a:pt x="565" y="267"/>
                    <a:pt x="565" y="267"/>
                  </a:cubicBezTo>
                  <a:cubicBezTo>
                    <a:pt x="566" y="381"/>
                    <a:pt x="566" y="381"/>
                    <a:pt x="566" y="381"/>
                  </a:cubicBezTo>
                  <a:cubicBezTo>
                    <a:pt x="566" y="381"/>
                    <a:pt x="272" y="309"/>
                    <a:pt x="252" y="275"/>
                  </a:cubicBezTo>
                  <a:cubicBezTo>
                    <a:pt x="252" y="274"/>
                    <a:pt x="251" y="274"/>
                    <a:pt x="251" y="273"/>
                  </a:cubicBezTo>
                  <a:lnTo>
                    <a:pt x="0" y="1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Freeform: Shape 48"/>
            <p:cNvSpPr/>
            <p:nvPr/>
          </p:nvSpPr>
          <p:spPr bwMode="auto">
            <a:xfrm>
              <a:off x="4606669" y="2398498"/>
              <a:ext cx="511529" cy="260950"/>
            </a:xfrm>
            <a:custGeom>
              <a:avLst/>
              <a:gdLst>
                <a:gd name="T0" fmla="*/ 110 w 282"/>
                <a:gd name="T1" fmla="*/ 1 h 144"/>
                <a:gd name="T2" fmla="*/ 178 w 282"/>
                <a:gd name="T3" fmla="*/ 21 h 144"/>
                <a:gd name="T4" fmla="*/ 239 w 282"/>
                <a:gd name="T5" fmla="*/ 46 h 144"/>
                <a:gd name="T6" fmla="*/ 256 w 282"/>
                <a:gd name="T7" fmla="*/ 68 h 144"/>
                <a:gd name="T8" fmla="*/ 282 w 282"/>
                <a:gd name="T9" fmla="*/ 88 h 144"/>
                <a:gd name="T10" fmla="*/ 223 w 282"/>
                <a:gd name="T11" fmla="*/ 144 h 144"/>
                <a:gd name="T12" fmla="*/ 196 w 282"/>
                <a:gd name="T13" fmla="*/ 129 h 144"/>
                <a:gd name="T14" fmla="*/ 82 w 282"/>
                <a:gd name="T15" fmla="*/ 102 h 144"/>
                <a:gd name="T16" fmla="*/ 1 w 282"/>
                <a:gd name="T17" fmla="*/ 10 h 144"/>
                <a:gd name="T18" fmla="*/ 3 w 282"/>
                <a:gd name="T19" fmla="*/ 1 h 144"/>
                <a:gd name="T20" fmla="*/ 33 w 282"/>
                <a:gd name="T21" fmla="*/ 16 h 144"/>
                <a:gd name="T22" fmla="*/ 79 w 282"/>
                <a:gd name="T23" fmla="*/ 62 h 144"/>
                <a:gd name="T24" fmla="*/ 35 w 282"/>
                <a:gd name="T25" fmla="*/ 10 h 144"/>
                <a:gd name="T26" fmla="*/ 35 w 282"/>
                <a:gd name="T27" fmla="*/ 1 h 144"/>
                <a:gd name="T28" fmla="*/ 66 w 282"/>
                <a:gd name="T29" fmla="*/ 15 h 144"/>
                <a:gd name="T30" fmla="*/ 146 w 282"/>
                <a:gd name="T31" fmla="*/ 67 h 144"/>
                <a:gd name="T32" fmla="*/ 161 w 282"/>
                <a:gd name="T33" fmla="*/ 45 h 144"/>
                <a:gd name="T34" fmla="*/ 127 w 282"/>
                <a:gd name="T35" fmla="*/ 36 h 144"/>
                <a:gd name="T36" fmla="*/ 110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10" y="1"/>
                  </a:moveTo>
                  <a:cubicBezTo>
                    <a:pt x="110" y="1"/>
                    <a:pt x="165" y="19"/>
                    <a:pt x="178" y="21"/>
                  </a:cubicBezTo>
                  <a:cubicBezTo>
                    <a:pt x="192" y="23"/>
                    <a:pt x="223" y="27"/>
                    <a:pt x="239" y="46"/>
                  </a:cubicBezTo>
                  <a:cubicBezTo>
                    <a:pt x="256" y="64"/>
                    <a:pt x="250" y="63"/>
                    <a:pt x="256" y="68"/>
                  </a:cubicBezTo>
                  <a:cubicBezTo>
                    <a:pt x="262" y="72"/>
                    <a:pt x="282" y="88"/>
                    <a:pt x="282" y="88"/>
                  </a:cubicBezTo>
                  <a:cubicBezTo>
                    <a:pt x="223" y="144"/>
                    <a:pt x="223" y="144"/>
                    <a:pt x="223" y="144"/>
                  </a:cubicBezTo>
                  <a:cubicBezTo>
                    <a:pt x="223" y="144"/>
                    <a:pt x="202" y="131"/>
                    <a:pt x="196" y="129"/>
                  </a:cubicBezTo>
                  <a:cubicBezTo>
                    <a:pt x="189" y="127"/>
                    <a:pt x="90" y="108"/>
                    <a:pt x="82" y="102"/>
                  </a:cubicBezTo>
                  <a:cubicBezTo>
                    <a:pt x="75" y="97"/>
                    <a:pt x="2" y="13"/>
                    <a:pt x="1" y="10"/>
                  </a:cubicBezTo>
                  <a:cubicBezTo>
                    <a:pt x="0" y="7"/>
                    <a:pt x="0" y="2"/>
                    <a:pt x="3" y="1"/>
                  </a:cubicBezTo>
                  <a:cubicBezTo>
                    <a:pt x="7" y="1"/>
                    <a:pt x="20" y="0"/>
                    <a:pt x="33" y="16"/>
                  </a:cubicBezTo>
                  <a:cubicBezTo>
                    <a:pt x="47" y="32"/>
                    <a:pt x="79" y="62"/>
                    <a:pt x="79" y="62"/>
                  </a:cubicBezTo>
                  <a:cubicBezTo>
                    <a:pt x="35" y="10"/>
                    <a:pt x="35" y="10"/>
                    <a:pt x="35" y="10"/>
                  </a:cubicBezTo>
                  <a:cubicBezTo>
                    <a:pt x="35" y="10"/>
                    <a:pt x="33" y="1"/>
                    <a:pt x="35" y="1"/>
                  </a:cubicBezTo>
                  <a:cubicBezTo>
                    <a:pt x="37" y="1"/>
                    <a:pt x="50" y="0"/>
                    <a:pt x="66" y="15"/>
                  </a:cubicBezTo>
                  <a:cubicBezTo>
                    <a:pt x="82" y="30"/>
                    <a:pt x="113" y="70"/>
                    <a:pt x="146" y="67"/>
                  </a:cubicBezTo>
                  <a:cubicBezTo>
                    <a:pt x="179" y="63"/>
                    <a:pt x="161" y="45"/>
                    <a:pt x="161" y="45"/>
                  </a:cubicBezTo>
                  <a:cubicBezTo>
                    <a:pt x="161" y="45"/>
                    <a:pt x="134" y="36"/>
                    <a:pt x="127" y="36"/>
                  </a:cubicBezTo>
                  <a:cubicBezTo>
                    <a:pt x="120" y="36"/>
                    <a:pt x="101" y="20"/>
                    <a:pt x="110" y="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Freeform: Shape 49"/>
            <p:cNvSpPr/>
            <p:nvPr/>
          </p:nvSpPr>
          <p:spPr bwMode="auto">
            <a:xfrm>
              <a:off x="7079636" y="2398498"/>
              <a:ext cx="511529" cy="260950"/>
            </a:xfrm>
            <a:custGeom>
              <a:avLst/>
              <a:gdLst>
                <a:gd name="T0" fmla="*/ 172 w 282"/>
                <a:gd name="T1" fmla="*/ 1 h 144"/>
                <a:gd name="T2" fmla="*/ 104 w 282"/>
                <a:gd name="T3" fmla="*/ 21 h 144"/>
                <a:gd name="T4" fmla="*/ 43 w 282"/>
                <a:gd name="T5" fmla="*/ 46 h 144"/>
                <a:gd name="T6" fmla="*/ 26 w 282"/>
                <a:gd name="T7" fmla="*/ 68 h 144"/>
                <a:gd name="T8" fmla="*/ 0 w 282"/>
                <a:gd name="T9" fmla="*/ 88 h 144"/>
                <a:gd name="T10" fmla="*/ 59 w 282"/>
                <a:gd name="T11" fmla="*/ 144 h 144"/>
                <a:gd name="T12" fmla="*/ 86 w 282"/>
                <a:gd name="T13" fmla="*/ 129 h 144"/>
                <a:gd name="T14" fmla="*/ 200 w 282"/>
                <a:gd name="T15" fmla="*/ 102 h 144"/>
                <a:gd name="T16" fmla="*/ 281 w 282"/>
                <a:gd name="T17" fmla="*/ 10 h 144"/>
                <a:gd name="T18" fmla="*/ 279 w 282"/>
                <a:gd name="T19" fmla="*/ 1 h 144"/>
                <a:gd name="T20" fmla="*/ 249 w 282"/>
                <a:gd name="T21" fmla="*/ 16 h 144"/>
                <a:gd name="T22" fmla="*/ 203 w 282"/>
                <a:gd name="T23" fmla="*/ 62 h 144"/>
                <a:gd name="T24" fmla="*/ 247 w 282"/>
                <a:gd name="T25" fmla="*/ 10 h 144"/>
                <a:gd name="T26" fmla="*/ 247 w 282"/>
                <a:gd name="T27" fmla="*/ 1 h 144"/>
                <a:gd name="T28" fmla="*/ 216 w 282"/>
                <a:gd name="T29" fmla="*/ 15 h 144"/>
                <a:gd name="T30" fmla="*/ 136 w 282"/>
                <a:gd name="T31" fmla="*/ 67 h 144"/>
                <a:gd name="T32" fmla="*/ 121 w 282"/>
                <a:gd name="T33" fmla="*/ 45 h 144"/>
                <a:gd name="T34" fmla="*/ 155 w 282"/>
                <a:gd name="T35" fmla="*/ 36 h 144"/>
                <a:gd name="T36" fmla="*/ 172 w 282"/>
                <a:gd name="T37" fmla="*/ 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2" h="144">
                  <a:moveTo>
                    <a:pt x="172" y="1"/>
                  </a:moveTo>
                  <a:cubicBezTo>
                    <a:pt x="172" y="1"/>
                    <a:pt x="117" y="19"/>
                    <a:pt x="104" y="21"/>
                  </a:cubicBezTo>
                  <a:cubicBezTo>
                    <a:pt x="90" y="23"/>
                    <a:pt x="59" y="27"/>
                    <a:pt x="43" y="46"/>
                  </a:cubicBezTo>
                  <a:cubicBezTo>
                    <a:pt x="26" y="64"/>
                    <a:pt x="32" y="63"/>
                    <a:pt x="26" y="68"/>
                  </a:cubicBezTo>
                  <a:cubicBezTo>
                    <a:pt x="20" y="72"/>
                    <a:pt x="0" y="88"/>
                    <a:pt x="0" y="88"/>
                  </a:cubicBezTo>
                  <a:cubicBezTo>
                    <a:pt x="59" y="144"/>
                    <a:pt x="59" y="144"/>
                    <a:pt x="59" y="144"/>
                  </a:cubicBezTo>
                  <a:cubicBezTo>
                    <a:pt x="59" y="144"/>
                    <a:pt x="80" y="131"/>
                    <a:pt x="86" y="129"/>
                  </a:cubicBezTo>
                  <a:cubicBezTo>
                    <a:pt x="93" y="127"/>
                    <a:pt x="192" y="108"/>
                    <a:pt x="200" y="102"/>
                  </a:cubicBezTo>
                  <a:cubicBezTo>
                    <a:pt x="207" y="97"/>
                    <a:pt x="280" y="13"/>
                    <a:pt x="281" y="10"/>
                  </a:cubicBezTo>
                  <a:cubicBezTo>
                    <a:pt x="282" y="7"/>
                    <a:pt x="282" y="2"/>
                    <a:pt x="279" y="1"/>
                  </a:cubicBezTo>
                  <a:cubicBezTo>
                    <a:pt x="275" y="1"/>
                    <a:pt x="262" y="0"/>
                    <a:pt x="249" y="16"/>
                  </a:cubicBezTo>
                  <a:cubicBezTo>
                    <a:pt x="235" y="32"/>
                    <a:pt x="203" y="62"/>
                    <a:pt x="203" y="62"/>
                  </a:cubicBezTo>
                  <a:cubicBezTo>
                    <a:pt x="247" y="10"/>
                    <a:pt x="247" y="10"/>
                    <a:pt x="247" y="10"/>
                  </a:cubicBezTo>
                  <a:cubicBezTo>
                    <a:pt x="247" y="10"/>
                    <a:pt x="249" y="1"/>
                    <a:pt x="247" y="1"/>
                  </a:cubicBezTo>
                  <a:cubicBezTo>
                    <a:pt x="245" y="1"/>
                    <a:pt x="232" y="0"/>
                    <a:pt x="216" y="15"/>
                  </a:cubicBezTo>
                  <a:cubicBezTo>
                    <a:pt x="200" y="30"/>
                    <a:pt x="169" y="70"/>
                    <a:pt x="136" y="67"/>
                  </a:cubicBezTo>
                  <a:cubicBezTo>
                    <a:pt x="103" y="63"/>
                    <a:pt x="121" y="45"/>
                    <a:pt x="121" y="45"/>
                  </a:cubicBezTo>
                  <a:cubicBezTo>
                    <a:pt x="121" y="45"/>
                    <a:pt x="148" y="36"/>
                    <a:pt x="155" y="36"/>
                  </a:cubicBezTo>
                  <a:cubicBezTo>
                    <a:pt x="162" y="36"/>
                    <a:pt x="181" y="20"/>
                    <a:pt x="172" y="1"/>
                  </a:cubicBezTo>
                  <a:close/>
                </a:path>
              </a:pathLst>
            </a:custGeom>
            <a:solidFill>
              <a:srgbClr val="FDD8A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Freeform: Shape 50"/>
            <p:cNvSpPr/>
            <p:nvPr/>
          </p:nvSpPr>
          <p:spPr bwMode="auto">
            <a:xfrm>
              <a:off x="7007054" y="2503914"/>
              <a:ext cx="207377" cy="222931"/>
            </a:xfrm>
            <a:custGeom>
              <a:avLst/>
              <a:gdLst>
                <a:gd name="T0" fmla="*/ 0 w 120"/>
                <a:gd name="T1" fmla="*/ 28 h 129"/>
                <a:gd name="T2" fmla="*/ 50 w 120"/>
                <a:gd name="T3" fmla="*/ 0 h 129"/>
                <a:gd name="T4" fmla="*/ 120 w 120"/>
                <a:gd name="T5" fmla="*/ 102 h 129"/>
                <a:gd name="T6" fmla="*/ 74 w 120"/>
                <a:gd name="T7" fmla="*/ 129 h 129"/>
                <a:gd name="T8" fmla="*/ 0 w 120"/>
                <a:gd name="T9" fmla="*/ 28 h 129"/>
              </a:gdLst>
              <a:ahLst/>
              <a:cxnLst>
                <a:cxn ang="0">
                  <a:pos x="T0" y="T1"/>
                </a:cxn>
                <a:cxn ang="0">
                  <a:pos x="T2" y="T3"/>
                </a:cxn>
                <a:cxn ang="0">
                  <a:pos x="T4" y="T5"/>
                </a:cxn>
                <a:cxn ang="0">
                  <a:pos x="T6" y="T7"/>
                </a:cxn>
                <a:cxn ang="0">
                  <a:pos x="T8" y="T9"/>
                </a:cxn>
              </a:cxnLst>
              <a:rect l="0" t="0" r="r" b="b"/>
              <a:pathLst>
                <a:path w="120" h="129">
                  <a:moveTo>
                    <a:pt x="0" y="28"/>
                  </a:moveTo>
                  <a:lnTo>
                    <a:pt x="50" y="0"/>
                  </a:lnTo>
                  <a:lnTo>
                    <a:pt x="120" y="102"/>
                  </a:lnTo>
                  <a:lnTo>
                    <a:pt x="74" y="129"/>
                  </a:lnTo>
                  <a:lnTo>
                    <a:pt x="0" y="28"/>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Freeform: Shape 51"/>
            <p:cNvSpPr/>
            <p:nvPr/>
          </p:nvSpPr>
          <p:spPr bwMode="auto">
            <a:xfrm>
              <a:off x="4986860" y="2503914"/>
              <a:ext cx="207377" cy="222931"/>
            </a:xfrm>
            <a:custGeom>
              <a:avLst/>
              <a:gdLst>
                <a:gd name="T0" fmla="*/ 120 w 120"/>
                <a:gd name="T1" fmla="*/ 28 h 129"/>
                <a:gd name="T2" fmla="*/ 71 w 120"/>
                <a:gd name="T3" fmla="*/ 0 h 129"/>
                <a:gd name="T4" fmla="*/ 0 w 120"/>
                <a:gd name="T5" fmla="*/ 102 h 129"/>
                <a:gd name="T6" fmla="*/ 46 w 120"/>
                <a:gd name="T7" fmla="*/ 129 h 129"/>
                <a:gd name="T8" fmla="*/ 120 w 120"/>
                <a:gd name="T9" fmla="*/ 28 h 129"/>
              </a:gdLst>
              <a:ahLst/>
              <a:cxnLst>
                <a:cxn ang="0">
                  <a:pos x="T0" y="T1"/>
                </a:cxn>
                <a:cxn ang="0">
                  <a:pos x="T2" y="T3"/>
                </a:cxn>
                <a:cxn ang="0">
                  <a:pos x="T4" y="T5"/>
                </a:cxn>
                <a:cxn ang="0">
                  <a:pos x="T6" y="T7"/>
                </a:cxn>
                <a:cxn ang="0">
                  <a:pos x="T8" y="T9"/>
                </a:cxn>
              </a:cxnLst>
              <a:rect l="0" t="0" r="r" b="b"/>
              <a:pathLst>
                <a:path w="120" h="129">
                  <a:moveTo>
                    <a:pt x="120" y="28"/>
                  </a:moveTo>
                  <a:lnTo>
                    <a:pt x="71" y="0"/>
                  </a:lnTo>
                  <a:lnTo>
                    <a:pt x="0" y="102"/>
                  </a:lnTo>
                  <a:lnTo>
                    <a:pt x="46" y="129"/>
                  </a:lnTo>
                  <a:lnTo>
                    <a:pt x="120" y="28"/>
                  </a:lnTo>
                  <a:close/>
                </a:path>
              </a:pathLst>
            </a:custGeom>
            <a:solidFill>
              <a:srgbClr val="FD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Freeform: Shape 52"/>
            <p:cNvSpPr/>
            <p:nvPr/>
          </p:nvSpPr>
          <p:spPr bwMode="auto">
            <a:xfrm>
              <a:off x="5031791" y="1890425"/>
              <a:ext cx="2139436" cy="1328940"/>
            </a:xfrm>
            <a:custGeom>
              <a:avLst/>
              <a:gdLst>
                <a:gd name="T0" fmla="*/ 1105 w 1182"/>
                <a:gd name="T1" fmla="*/ 339 h 734"/>
                <a:gd name="T2" fmla="*/ 1010 w 1182"/>
                <a:gd name="T3" fmla="*/ 393 h 734"/>
                <a:gd name="T4" fmla="*/ 881 w 1182"/>
                <a:gd name="T5" fmla="*/ 89 h 734"/>
                <a:gd name="T6" fmla="*/ 675 w 1182"/>
                <a:gd name="T7" fmla="*/ 0 h 734"/>
                <a:gd name="T8" fmla="*/ 590 w 1182"/>
                <a:gd name="T9" fmla="*/ 339 h 734"/>
                <a:gd name="T10" fmla="*/ 505 w 1182"/>
                <a:gd name="T11" fmla="*/ 0 h 734"/>
                <a:gd name="T12" fmla="*/ 292 w 1182"/>
                <a:gd name="T13" fmla="*/ 93 h 734"/>
                <a:gd name="T14" fmla="*/ 172 w 1182"/>
                <a:gd name="T15" fmla="*/ 393 h 734"/>
                <a:gd name="T16" fmla="*/ 77 w 1182"/>
                <a:gd name="T17" fmla="*/ 339 h 734"/>
                <a:gd name="T18" fmla="*/ 0 w 1182"/>
                <a:gd name="T19" fmla="*/ 461 h 734"/>
                <a:gd name="T20" fmla="*/ 184 w 1182"/>
                <a:gd name="T21" fmla="*/ 559 h 734"/>
                <a:gd name="T22" fmla="*/ 217 w 1182"/>
                <a:gd name="T23" fmla="*/ 540 h 734"/>
                <a:gd name="T24" fmla="*/ 353 w 1182"/>
                <a:gd name="T25" fmla="*/ 375 h 734"/>
                <a:gd name="T26" fmla="*/ 353 w 1182"/>
                <a:gd name="T27" fmla="*/ 734 h 734"/>
                <a:gd name="T28" fmla="*/ 590 w 1182"/>
                <a:gd name="T29" fmla="*/ 734 h 734"/>
                <a:gd name="T30" fmla="*/ 829 w 1182"/>
                <a:gd name="T31" fmla="*/ 734 h 734"/>
                <a:gd name="T32" fmla="*/ 829 w 1182"/>
                <a:gd name="T33" fmla="*/ 375 h 734"/>
                <a:gd name="T34" fmla="*/ 965 w 1182"/>
                <a:gd name="T35" fmla="*/ 540 h 734"/>
                <a:gd name="T36" fmla="*/ 998 w 1182"/>
                <a:gd name="T37" fmla="*/ 559 h 734"/>
                <a:gd name="T38" fmla="*/ 1182 w 1182"/>
                <a:gd name="T39" fmla="*/ 461 h 734"/>
                <a:gd name="T40" fmla="*/ 1105 w 1182"/>
                <a:gd name="T41" fmla="*/ 339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2" h="734">
                  <a:moveTo>
                    <a:pt x="1105" y="339"/>
                  </a:moveTo>
                  <a:cubicBezTo>
                    <a:pt x="1010" y="393"/>
                    <a:pt x="1010" y="393"/>
                    <a:pt x="1010" y="393"/>
                  </a:cubicBezTo>
                  <a:cubicBezTo>
                    <a:pt x="881" y="89"/>
                    <a:pt x="881" y="89"/>
                    <a:pt x="881" y="89"/>
                  </a:cubicBezTo>
                  <a:cubicBezTo>
                    <a:pt x="675" y="0"/>
                    <a:pt x="675" y="0"/>
                    <a:pt x="675" y="0"/>
                  </a:cubicBezTo>
                  <a:cubicBezTo>
                    <a:pt x="590" y="339"/>
                    <a:pt x="590" y="339"/>
                    <a:pt x="590" y="339"/>
                  </a:cubicBezTo>
                  <a:cubicBezTo>
                    <a:pt x="505" y="0"/>
                    <a:pt x="505" y="0"/>
                    <a:pt x="505" y="0"/>
                  </a:cubicBezTo>
                  <a:cubicBezTo>
                    <a:pt x="292" y="93"/>
                    <a:pt x="292" y="93"/>
                    <a:pt x="292" y="93"/>
                  </a:cubicBezTo>
                  <a:cubicBezTo>
                    <a:pt x="172" y="393"/>
                    <a:pt x="172" y="393"/>
                    <a:pt x="172" y="393"/>
                  </a:cubicBezTo>
                  <a:cubicBezTo>
                    <a:pt x="77" y="339"/>
                    <a:pt x="77" y="339"/>
                    <a:pt x="77" y="339"/>
                  </a:cubicBezTo>
                  <a:cubicBezTo>
                    <a:pt x="0" y="461"/>
                    <a:pt x="0" y="461"/>
                    <a:pt x="0" y="461"/>
                  </a:cubicBezTo>
                  <a:cubicBezTo>
                    <a:pt x="0" y="461"/>
                    <a:pt x="176" y="559"/>
                    <a:pt x="184" y="559"/>
                  </a:cubicBezTo>
                  <a:cubicBezTo>
                    <a:pt x="192" y="559"/>
                    <a:pt x="192" y="563"/>
                    <a:pt x="217" y="540"/>
                  </a:cubicBezTo>
                  <a:cubicBezTo>
                    <a:pt x="242" y="516"/>
                    <a:pt x="353" y="375"/>
                    <a:pt x="353" y="375"/>
                  </a:cubicBezTo>
                  <a:cubicBezTo>
                    <a:pt x="353" y="734"/>
                    <a:pt x="353" y="734"/>
                    <a:pt x="353" y="734"/>
                  </a:cubicBezTo>
                  <a:cubicBezTo>
                    <a:pt x="590" y="734"/>
                    <a:pt x="590" y="734"/>
                    <a:pt x="590" y="734"/>
                  </a:cubicBezTo>
                  <a:cubicBezTo>
                    <a:pt x="829" y="734"/>
                    <a:pt x="829" y="734"/>
                    <a:pt x="829" y="734"/>
                  </a:cubicBezTo>
                  <a:cubicBezTo>
                    <a:pt x="829" y="375"/>
                    <a:pt x="829" y="375"/>
                    <a:pt x="829" y="375"/>
                  </a:cubicBezTo>
                  <a:cubicBezTo>
                    <a:pt x="829" y="375"/>
                    <a:pt x="940" y="516"/>
                    <a:pt x="965" y="540"/>
                  </a:cubicBezTo>
                  <a:cubicBezTo>
                    <a:pt x="990" y="563"/>
                    <a:pt x="990" y="559"/>
                    <a:pt x="998" y="559"/>
                  </a:cubicBezTo>
                  <a:cubicBezTo>
                    <a:pt x="1006" y="559"/>
                    <a:pt x="1182" y="461"/>
                    <a:pt x="1182" y="461"/>
                  </a:cubicBezTo>
                  <a:cubicBezTo>
                    <a:pt x="1105" y="339"/>
                    <a:pt x="1105" y="339"/>
                    <a:pt x="1105" y="339"/>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1" name="Freeform: Shape 53"/>
            <p:cNvSpPr/>
            <p:nvPr/>
          </p:nvSpPr>
          <p:spPr bwMode="auto">
            <a:xfrm>
              <a:off x="5944249" y="1881784"/>
              <a:ext cx="155533" cy="622130"/>
            </a:xfrm>
            <a:custGeom>
              <a:avLst/>
              <a:gdLst>
                <a:gd name="T0" fmla="*/ 0 w 90"/>
                <a:gd name="T1" fmla="*/ 0 h 360"/>
                <a:gd name="T2" fmla="*/ 87 w 90"/>
                <a:gd name="T3" fmla="*/ 56 h 360"/>
                <a:gd name="T4" fmla="*/ 90 w 90"/>
                <a:gd name="T5" fmla="*/ 360 h 360"/>
                <a:gd name="T6" fmla="*/ 0 w 90"/>
                <a:gd name="T7" fmla="*/ 5 h 360"/>
                <a:gd name="T8" fmla="*/ 0 w 90"/>
                <a:gd name="T9" fmla="*/ 0 h 360"/>
              </a:gdLst>
              <a:ahLst/>
              <a:cxnLst>
                <a:cxn ang="0">
                  <a:pos x="T0" y="T1"/>
                </a:cxn>
                <a:cxn ang="0">
                  <a:pos x="T2" y="T3"/>
                </a:cxn>
                <a:cxn ang="0">
                  <a:pos x="T4" y="T5"/>
                </a:cxn>
                <a:cxn ang="0">
                  <a:pos x="T6" y="T7"/>
                </a:cxn>
                <a:cxn ang="0">
                  <a:pos x="T8" y="T9"/>
                </a:cxn>
              </a:cxnLst>
              <a:rect l="0" t="0" r="r" b="b"/>
              <a:pathLst>
                <a:path w="90" h="360">
                  <a:moveTo>
                    <a:pt x="0" y="0"/>
                  </a:moveTo>
                  <a:lnTo>
                    <a:pt x="87" y="56"/>
                  </a:lnTo>
                  <a:lnTo>
                    <a:pt x="90" y="360"/>
                  </a:lnTo>
                  <a:lnTo>
                    <a:pt x="0" y="5"/>
                  </a:lnTo>
                  <a:lnTo>
                    <a:pt x="0"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Freeform: Shape 54"/>
            <p:cNvSpPr/>
            <p:nvPr/>
          </p:nvSpPr>
          <p:spPr bwMode="auto">
            <a:xfrm>
              <a:off x="5944249" y="1881784"/>
              <a:ext cx="155533" cy="622130"/>
            </a:xfrm>
            <a:custGeom>
              <a:avLst/>
              <a:gdLst>
                <a:gd name="T0" fmla="*/ 0 w 90"/>
                <a:gd name="T1" fmla="*/ 0 h 360"/>
                <a:gd name="T2" fmla="*/ 87 w 90"/>
                <a:gd name="T3" fmla="*/ 56 h 360"/>
                <a:gd name="T4" fmla="*/ 90 w 90"/>
                <a:gd name="T5" fmla="*/ 360 h 360"/>
                <a:gd name="T6" fmla="*/ 0 w 90"/>
                <a:gd name="T7" fmla="*/ 5 h 360"/>
                <a:gd name="T8" fmla="*/ 0 w 90"/>
                <a:gd name="T9" fmla="*/ 0 h 360"/>
              </a:gdLst>
              <a:ahLst/>
              <a:cxnLst>
                <a:cxn ang="0">
                  <a:pos x="T0" y="T1"/>
                </a:cxn>
                <a:cxn ang="0">
                  <a:pos x="T2" y="T3"/>
                </a:cxn>
                <a:cxn ang="0">
                  <a:pos x="T4" y="T5"/>
                </a:cxn>
                <a:cxn ang="0">
                  <a:pos x="T6" y="T7"/>
                </a:cxn>
                <a:cxn ang="0">
                  <a:pos x="T8" y="T9"/>
                </a:cxn>
              </a:cxnLst>
              <a:rect l="0" t="0" r="r" b="b"/>
              <a:pathLst>
                <a:path w="90" h="360">
                  <a:moveTo>
                    <a:pt x="0" y="0"/>
                  </a:moveTo>
                  <a:lnTo>
                    <a:pt x="87" y="56"/>
                  </a:lnTo>
                  <a:lnTo>
                    <a:pt x="90" y="360"/>
                  </a:lnTo>
                  <a:lnTo>
                    <a:pt x="0" y="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Freeform: Shape 55"/>
            <p:cNvSpPr/>
            <p:nvPr/>
          </p:nvSpPr>
          <p:spPr bwMode="auto">
            <a:xfrm>
              <a:off x="6091140" y="1885240"/>
              <a:ext cx="162445" cy="618674"/>
            </a:xfrm>
            <a:custGeom>
              <a:avLst/>
              <a:gdLst>
                <a:gd name="T0" fmla="*/ 94 w 94"/>
                <a:gd name="T1" fmla="*/ 0 h 358"/>
                <a:gd name="T2" fmla="*/ 0 w 94"/>
                <a:gd name="T3" fmla="*/ 53 h 358"/>
                <a:gd name="T4" fmla="*/ 5 w 94"/>
                <a:gd name="T5" fmla="*/ 358 h 358"/>
                <a:gd name="T6" fmla="*/ 94 w 94"/>
                <a:gd name="T7" fmla="*/ 3 h 358"/>
                <a:gd name="T8" fmla="*/ 94 w 94"/>
                <a:gd name="T9" fmla="*/ 0 h 358"/>
              </a:gdLst>
              <a:ahLst/>
              <a:cxnLst>
                <a:cxn ang="0">
                  <a:pos x="T0" y="T1"/>
                </a:cxn>
                <a:cxn ang="0">
                  <a:pos x="T2" y="T3"/>
                </a:cxn>
                <a:cxn ang="0">
                  <a:pos x="T4" y="T5"/>
                </a:cxn>
                <a:cxn ang="0">
                  <a:pos x="T6" y="T7"/>
                </a:cxn>
                <a:cxn ang="0">
                  <a:pos x="T8" y="T9"/>
                </a:cxn>
              </a:cxnLst>
              <a:rect l="0" t="0" r="r" b="b"/>
              <a:pathLst>
                <a:path w="94" h="358">
                  <a:moveTo>
                    <a:pt x="94" y="0"/>
                  </a:moveTo>
                  <a:lnTo>
                    <a:pt x="0" y="53"/>
                  </a:lnTo>
                  <a:lnTo>
                    <a:pt x="5" y="358"/>
                  </a:lnTo>
                  <a:lnTo>
                    <a:pt x="94" y="3"/>
                  </a:lnTo>
                  <a:lnTo>
                    <a:pt x="94" y="0"/>
                  </a:ln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4" name="Freeform: Shape 56"/>
            <p:cNvSpPr/>
            <p:nvPr/>
          </p:nvSpPr>
          <p:spPr bwMode="auto">
            <a:xfrm>
              <a:off x="6091140" y="1885240"/>
              <a:ext cx="162445" cy="618674"/>
            </a:xfrm>
            <a:custGeom>
              <a:avLst/>
              <a:gdLst>
                <a:gd name="T0" fmla="*/ 94 w 94"/>
                <a:gd name="T1" fmla="*/ 0 h 358"/>
                <a:gd name="T2" fmla="*/ 0 w 94"/>
                <a:gd name="T3" fmla="*/ 53 h 358"/>
                <a:gd name="T4" fmla="*/ 5 w 94"/>
                <a:gd name="T5" fmla="*/ 358 h 358"/>
                <a:gd name="T6" fmla="*/ 94 w 94"/>
                <a:gd name="T7" fmla="*/ 3 h 358"/>
                <a:gd name="T8" fmla="*/ 94 w 94"/>
                <a:gd name="T9" fmla="*/ 0 h 358"/>
              </a:gdLst>
              <a:ahLst/>
              <a:cxnLst>
                <a:cxn ang="0">
                  <a:pos x="T0" y="T1"/>
                </a:cxn>
                <a:cxn ang="0">
                  <a:pos x="T2" y="T3"/>
                </a:cxn>
                <a:cxn ang="0">
                  <a:pos x="T4" y="T5"/>
                </a:cxn>
                <a:cxn ang="0">
                  <a:pos x="T6" y="T7"/>
                </a:cxn>
                <a:cxn ang="0">
                  <a:pos x="T8" y="T9"/>
                </a:cxn>
              </a:cxnLst>
              <a:rect l="0" t="0" r="r" b="b"/>
              <a:pathLst>
                <a:path w="94" h="358">
                  <a:moveTo>
                    <a:pt x="94" y="0"/>
                  </a:moveTo>
                  <a:lnTo>
                    <a:pt x="0" y="53"/>
                  </a:lnTo>
                  <a:lnTo>
                    <a:pt x="5" y="358"/>
                  </a:lnTo>
                  <a:lnTo>
                    <a:pt x="94" y="3"/>
                  </a:lnTo>
                  <a:lnTo>
                    <a:pt x="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Freeform: Shape 57"/>
            <p:cNvSpPr/>
            <p:nvPr/>
          </p:nvSpPr>
          <p:spPr bwMode="auto">
            <a:xfrm>
              <a:off x="5980539" y="1976832"/>
              <a:ext cx="119241" cy="527083"/>
            </a:xfrm>
            <a:custGeom>
              <a:avLst/>
              <a:gdLst>
                <a:gd name="T0" fmla="*/ 64 w 69"/>
                <a:gd name="T1" fmla="*/ 0 h 305"/>
                <a:gd name="T2" fmla="*/ 0 w 69"/>
                <a:gd name="T3" fmla="*/ 33 h 305"/>
                <a:gd name="T4" fmla="*/ 69 w 69"/>
                <a:gd name="T5" fmla="*/ 305 h 305"/>
                <a:gd name="T6" fmla="*/ 64 w 69"/>
                <a:gd name="T7" fmla="*/ 0 h 305"/>
              </a:gdLst>
              <a:ahLst/>
              <a:cxnLst>
                <a:cxn ang="0">
                  <a:pos x="T0" y="T1"/>
                </a:cxn>
                <a:cxn ang="0">
                  <a:pos x="T2" y="T3"/>
                </a:cxn>
                <a:cxn ang="0">
                  <a:pos x="T4" y="T5"/>
                </a:cxn>
                <a:cxn ang="0">
                  <a:pos x="T6" y="T7"/>
                </a:cxn>
              </a:cxnLst>
              <a:rect l="0" t="0" r="r" b="b"/>
              <a:pathLst>
                <a:path w="69" h="305">
                  <a:moveTo>
                    <a:pt x="64" y="0"/>
                  </a:moveTo>
                  <a:lnTo>
                    <a:pt x="0" y="33"/>
                  </a:lnTo>
                  <a:lnTo>
                    <a:pt x="69" y="305"/>
                  </a:lnTo>
                  <a:lnTo>
                    <a:pt x="64"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Freeform: Shape 58"/>
            <p:cNvSpPr/>
            <p:nvPr/>
          </p:nvSpPr>
          <p:spPr bwMode="auto">
            <a:xfrm>
              <a:off x="5980539" y="1976832"/>
              <a:ext cx="119241" cy="527083"/>
            </a:xfrm>
            <a:custGeom>
              <a:avLst/>
              <a:gdLst>
                <a:gd name="T0" fmla="*/ 64 w 69"/>
                <a:gd name="T1" fmla="*/ 0 h 305"/>
                <a:gd name="T2" fmla="*/ 0 w 69"/>
                <a:gd name="T3" fmla="*/ 33 h 305"/>
                <a:gd name="T4" fmla="*/ 69 w 69"/>
                <a:gd name="T5" fmla="*/ 305 h 305"/>
                <a:gd name="T6" fmla="*/ 64 w 69"/>
                <a:gd name="T7" fmla="*/ 0 h 305"/>
              </a:gdLst>
              <a:ahLst/>
              <a:cxnLst>
                <a:cxn ang="0">
                  <a:pos x="T0" y="T1"/>
                </a:cxn>
                <a:cxn ang="0">
                  <a:pos x="T2" y="T3"/>
                </a:cxn>
                <a:cxn ang="0">
                  <a:pos x="T4" y="T5"/>
                </a:cxn>
                <a:cxn ang="0">
                  <a:pos x="T6" y="T7"/>
                </a:cxn>
              </a:cxnLst>
              <a:rect l="0" t="0" r="r" b="b"/>
              <a:pathLst>
                <a:path w="69" h="305">
                  <a:moveTo>
                    <a:pt x="64" y="0"/>
                  </a:moveTo>
                  <a:lnTo>
                    <a:pt x="0" y="33"/>
                  </a:lnTo>
                  <a:lnTo>
                    <a:pt x="69" y="305"/>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7" name="Freeform: Shape 59"/>
            <p:cNvSpPr/>
            <p:nvPr/>
          </p:nvSpPr>
          <p:spPr bwMode="auto">
            <a:xfrm>
              <a:off x="6091140" y="1976832"/>
              <a:ext cx="127882" cy="527083"/>
            </a:xfrm>
            <a:custGeom>
              <a:avLst/>
              <a:gdLst>
                <a:gd name="T0" fmla="*/ 0 w 74"/>
                <a:gd name="T1" fmla="*/ 0 h 305"/>
                <a:gd name="T2" fmla="*/ 0 w 74"/>
                <a:gd name="T3" fmla="*/ 0 h 305"/>
                <a:gd name="T4" fmla="*/ 5 w 74"/>
                <a:gd name="T5" fmla="*/ 305 h 305"/>
                <a:gd name="T6" fmla="*/ 74 w 74"/>
                <a:gd name="T7" fmla="*/ 28 h 305"/>
                <a:gd name="T8" fmla="*/ 0 w 74"/>
                <a:gd name="T9" fmla="*/ 0 h 305"/>
              </a:gdLst>
              <a:ahLst/>
              <a:cxnLst>
                <a:cxn ang="0">
                  <a:pos x="T0" y="T1"/>
                </a:cxn>
                <a:cxn ang="0">
                  <a:pos x="T2" y="T3"/>
                </a:cxn>
                <a:cxn ang="0">
                  <a:pos x="T4" y="T5"/>
                </a:cxn>
                <a:cxn ang="0">
                  <a:pos x="T6" y="T7"/>
                </a:cxn>
                <a:cxn ang="0">
                  <a:pos x="T8" y="T9"/>
                </a:cxn>
              </a:cxnLst>
              <a:rect l="0" t="0" r="r" b="b"/>
              <a:pathLst>
                <a:path w="74" h="305">
                  <a:moveTo>
                    <a:pt x="0" y="0"/>
                  </a:moveTo>
                  <a:lnTo>
                    <a:pt x="0" y="0"/>
                  </a:lnTo>
                  <a:lnTo>
                    <a:pt x="5" y="305"/>
                  </a:lnTo>
                  <a:lnTo>
                    <a:pt x="74" y="28"/>
                  </a:lnTo>
                  <a:lnTo>
                    <a:pt x="0" y="0"/>
                  </a:ln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Freeform: Shape 60"/>
            <p:cNvSpPr/>
            <p:nvPr/>
          </p:nvSpPr>
          <p:spPr bwMode="auto">
            <a:xfrm>
              <a:off x="6091140" y="1976832"/>
              <a:ext cx="127882" cy="527083"/>
            </a:xfrm>
            <a:custGeom>
              <a:avLst/>
              <a:gdLst>
                <a:gd name="T0" fmla="*/ 0 w 74"/>
                <a:gd name="T1" fmla="*/ 0 h 305"/>
                <a:gd name="T2" fmla="*/ 0 w 74"/>
                <a:gd name="T3" fmla="*/ 0 h 305"/>
                <a:gd name="T4" fmla="*/ 5 w 74"/>
                <a:gd name="T5" fmla="*/ 305 h 305"/>
                <a:gd name="T6" fmla="*/ 74 w 74"/>
                <a:gd name="T7" fmla="*/ 28 h 305"/>
                <a:gd name="T8" fmla="*/ 0 w 74"/>
                <a:gd name="T9" fmla="*/ 0 h 305"/>
              </a:gdLst>
              <a:ahLst/>
              <a:cxnLst>
                <a:cxn ang="0">
                  <a:pos x="T0" y="T1"/>
                </a:cxn>
                <a:cxn ang="0">
                  <a:pos x="T2" y="T3"/>
                </a:cxn>
                <a:cxn ang="0">
                  <a:pos x="T4" y="T5"/>
                </a:cxn>
                <a:cxn ang="0">
                  <a:pos x="T6" y="T7"/>
                </a:cxn>
                <a:cxn ang="0">
                  <a:pos x="T8" y="T9"/>
                </a:cxn>
              </a:cxnLst>
              <a:rect l="0" t="0" r="r" b="b"/>
              <a:pathLst>
                <a:path w="74" h="305">
                  <a:moveTo>
                    <a:pt x="0" y="0"/>
                  </a:moveTo>
                  <a:lnTo>
                    <a:pt x="0" y="0"/>
                  </a:lnTo>
                  <a:lnTo>
                    <a:pt x="5" y="305"/>
                  </a:lnTo>
                  <a:lnTo>
                    <a:pt x="74" y="2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Freeform: Shape 61"/>
            <p:cNvSpPr/>
            <p:nvPr/>
          </p:nvSpPr>
          <p:spPr bwMode="auto">
            <a:xfrm>
              <a:off x="6035840" y="1976832"/>
              <a:ext cx="63941" cy="527083"/>
            </a:xfrm>
            <a:custGeom>
              <a:avLst/>
              <a:gdLst>
                <a:gd name="T0" fmla="*/ 37 w 37"/>
                <a:gd name="T1" fmla="*/ 305 h 305"/>
                <a:gd name="T2" fmla="*/ 32 w 37"/>
                <a:gd name="T3" fmla="*/ 60 h 305"/>
                <a:gd name="T4" fmla="*/ 32 w 37"/>
                <a:gd name="T5" fmla="*/ 0 h 305"/>
                <a:gd name="T6" fmla="*/ 0 w 37"/>
                <a:gd name="T7" fmla="*/ 16 h 305"/>
                <a:gd name="T8" fmla="*/ 20 w 37"/>
                <a:gd name="T9" fmla="*/ 43 h 305"/>
                <a:gd name="T10" fmla="*/ 5 w 37"/>
                <a:gd name="T11" fmla="*/ 185 h 305"/>
                <a:gd name="T12" fmla="*/ 37 w 37"/>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7" h="305">
                  <a:moveTo>
                    <a:pt x="37" y="305"/>
                  </a:moveTo>
                  <a:lnTo>
                    <a:pt x="32" y="60"/>
                  </a:lnTo>
                  <a:lnTo>
                    <a:pt x="32" y="0"/>
                  </a:lnTo>
                  <a:lnTo>
                    <a:pt x="0" y="16"/>
                  </a:lnTo>
                  <a:lnTo>
                    <a:pt x="20" y="43"/>
                  </a:lnTo>
                  <a:lnTo>
                    <a:pt x="5" y="185"/>
                  </a:lnTo>
                  <a:lnTo>
                    <a:pt x="37" y="305"/>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Freeform: Shape 62"/>
            <p:cNvSpPr/>
            <p:nvPr/>
          </p:nvSpPr>
          <p:spPr bwMode="auto">
            <a:xfrm>
              <a:off x="6091140" y="1976832"/>
              <a:ext cx="60484" cy="527083"/>
            </a:xfrm>
            <a:custGeom>
              <a:avLst/>
              <a:gdLst>
                <a:gd name="T0" fmla="*/ 5 w 35"/>
                <a:gd name="T1" fmla="*/ 305 h 305"/>
                <a:gd name="T2" fmla="*/ 0 w 35"/>
                <a:gd name="T3" fmla="*/ 60 h 305"/>
                <a:gd name="T4" fmla="*/ 0 w 35"/>
                <a:gd name="T5" fmla="*/ 0 h 305"/>
                <a:gd name="T6" fmla="*/ 32 w 35"/>
                <a:gd name="T7" fmla="*/ 16 h 305"/>
                <a:gd name="T8" fmla="*/ 12 w 35"/>
                <a:gd name="T9" fmla="*/ 43 h 305"/>
                <a:gd name="T10" fmla="*/ 35 w 35"/>
                <a:gd name="T11" fmla="*/ 190 h 305"/>
                <a:gd name="T12" fmla="*/ 5 w 35"/>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5" h="305">
                  <a:moveTo>
                    <a:pt x="5" y="305"/>
                  </a:moveTo>
                  <a:lnTo>
                    <a:pt x="0" y="60"/>
                  </a:lnTo>
                  <a:lnTo>
                    <a:pt x="0" y="0"/>
                  </a:lnTo>
                  <a:lnTo>
                    <a:pt x="32" y="16"/>
                  </a:lnTo>
                  <a:lnTo>
                    <a:pt x="12" y="43"/>
                  </a:lnTo>
                  <a:lnTo>
                    <a:pt x="35" y="190"/>
                  </a:lnTo>
                  <a:lnTo>
                    <a:pt x="5" y="30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Freeform: Shape 63"/>
            <p:cNvSpPr/>
            <p:nvPr/>
          </p:nvSpPr>
          <p:spPr bwMode="auto">
            <a:xfrm>
              <a:off x="6044481" y="1976832"/>
              <a:ext cx="55300" cy="527083"/>
            </a:xfrm>
            <a:custGeom>
              <a:avLst/>
              <a:gdLst>
                <a:gd name="T0" fmla="*/ 32 w 32"/>
                <a:gd name="T1" fmla="*/ 301 h 305"/>
                <a:gd name="T2" fmla="*/ 32 w 32"/>
                <a:gd name="T3" fmla="*/ 305 h 305"/>
                <a:gd name="T4" fmla="*/ 0 w 32"/>
                <a:gd name="T5" fmla="*/ 185 h 305"/>
                <a:gd name="T6" fmla="*/ 27 w 32"/>
                <a:gd name="T7" fmla="*/ 0 h 305"/>
                <a:gd name="T8" fmla="*/ 32 w 32"/>
                <a:gd name="T9" fmla="*/ 301 h 305"/>
              </a:gdLst>
              <a:ahLst/>
              <a:cxnLst>
                <a:cxn ang="0">
                  <a:pos x="T0" y="T1"/>
                </a:cxn>
                <a:cxn ang="0">
                  <a:pos x="T2" y="T3"/>
                </a:cxn>
                <a:cxn ang="0">
                  <a:pos x="T4" y="T5"/>
                </a:cxn>
                <a:cxn ang="0">
                  <a:pos x="T6" y="T7"/>
                </a:cxn>
                <a:cxn ang="0">
                  <a:pos x="T8" y="T9"/>
                </a:cxn>
              </a:cxnLst>
              <a:rect l="0" t="0" r="r" b="b"/>
              <a:pathLst>
                <a:path w="32" h="305">
                  <a:moveTo>
                    <a:pt x="32" y="301"/>
                  </a:moveTo>
                  <a:lnTo>
                    <a:pt x="32" y="305"/>
                  </a:lnTo>
                  <a:lnTo>
                    <a:pt x="0" y="185"/>
                  </a:lnTo>
                  <a:lnTo>
                    <a:pt x="27" y="0"/>
                  </a:lnTo>
                  <a:lnTo>
                    <a:pt x="32" y="301"/>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Freeform: Shape 64"/>
            <p:cNvSpPr/>
            <p:nvPr/>
          </p:nvSpPr>
          <p:spPr bwMode="auto">
            <a:xfrm>
              <a:off x="5792173" y="1881784"/>
              <a:ext cx="307609" cy="622130"/>
            </a:xfrm>
            <a:custGeom>
              <a:avLst/>
              <a:gdLst>
                <a:gd name="T0" fmla="*/ 88 w 178"/>
                <a:gd name="T1" fmla="*/ 0 h 360"/>
                <a:gd name="T2" fmla="*/ 0 w 178"/>
                <a:gd name="T3" fmla="*/ 40 h 360"/>
                <a:gd name="T4" fmla="*/ 54 w 178"/>
                <a:gd name="T5" fmla="*/ 96 h 360"/>
                <a:gd name="T6" fmla="*/ 29 w 178"/>
                <a:gd name="T7" fmla="*/ 143 h 360"/>
                <a:gd name="T8" fmla="*/ 178 w 178"/>
                <a:gd name="T9" fmla="*/ 360 h 360"/>
                <a:gd name="T10" fmla="*/ 88 w 178"/>
                <a:gd name="T11" fmla="*/ 0 h 360"/>
              </a:gdLst>
              <a:ahLst/>
              <a:cxnLst>
                <a:cxn ang="0">
                  <a:pos x="T0" y="T1"/>
                </a:cxn>
                <a:cxn ang="0">
                  <a:pos x="T2" y="T3"/>
                </a:cxn>
                <a:cxn ang="0">
                  <a:pos x="T4" y="T5"/>
                </a:cxn>
                <a:cxn ang="0">
                  <a:pos x="T6" y="T7"/>
                </a:cxn>
                <a:cxn ang="0">
                  <a:pos x="T8" y="T9"/>
                </a:cxn>
                <a:cxn ang="0">
                  <a:pos x="T10" y="T11"/>
                </a:cxn>
              </a:cxnLst>
              <a:rect l="0" t="0" r="r" b="b"/>
              <a:pathLst>
                <a:path w="178" h="360">
                  <a:moveTo>
                    <a:pt x="88" y="0"/>
                  </a:moveTo>
                  <a:lnTo>
                    <a:pt x="0" y="40"/>
                  </a:lnTo>
                  <a:lnTo>
                    <a:pt x="54" y="96"/>
                  </a:lnTo>
                  <a:lnTo>
                    <a:pt x="29" y="143"/>
                  </a:lnTo>
                  <a:lnTo>
                    <a:pt x="178" y="360"/>
                  </a:lnTo>
                  <a:lnTo>
                    <a:pt x="88" y="0"/>
                  </a:lnTo>
                  <a:close/>
                </a:path>
              </a:pathLst>
            </a:custGeom>
            <a:solidFill>
              <a:srgbClr val="62667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3" name="Freeform: Shape 65"/>
            <p:cNvSpPr/>
            <p:nvPr/>
          </p:nvSpPr>
          <p:spPr bwMode="auto">
            <a:xfrm>
              <a:off x="6096325" y="1885240"/>
              <a:ext cx="305880" cy="618674"/>
            </a:xfrm>
            <a:custGeom>
              <a:avLst/>
              <a:gdLst>
                <a:gd name="T0" fmla="*/ 91 w 177"/>
                <a:gd name="T1" fmla="*/ 0 h 358"/>
                <a:gd name="T2" fmla="*/ 177 w 177"/>
                <a:gd name="T3" fmla="*/ 37 h 358"/>
                <a:gd name="T4" fmla="*/ 124 w 177"/>
                <a:gd name="T5" fmla="*/ 94 h 358"/>
                <a:gd name="T6" fmla="*/ 148 w 177"/>
                <a:gd name="T7" fmla="*/ 141 h 358"/>
                <a:gd name="T8" fmla="*/ 0 w 177"/>
                <a:gd name="T9" fmla="*/ 358 h 358"/>
                <a:gd name="T10" fmla="*/ 91 w 177"/>
                <a:gd name="T11" fmla="*/ 0 h 358"/>
              </a:gdLst>
              <a:ahLst/>
              <a:cxnLst>
                <a:cxn ang="0">
                  <a:pos x="T0" y="T1"/>
                </a:cxn>
                <a:cxn ang="0">
                  <a:pos x="T2" y="T3"/>
                </a:cxn>
                <a:cxn ang="0">
                  <a:pos x="T4" y="T5"/>
                </a:cxn>
                <a:cxn ang="0">
                  <a:pos x="T6" y="T7"/>
                </a:cxn>
                <a:cxn ang="0">
                  <a:pos x="T8" y="T9"/>
                </a:cxn>
                <a:cxn ang="0">
                  <a:pos x="T10" y="T11"/>
                </a:cxn>
              </a:cxnLst>
              <a:rect l="0" t="0" r="r" b="b"/>
              <a:pathLst>
                <a:path w="177" h="358">
                  <a:moveTo>
                    <a:pt x="91" y="0"/>
                  </a:moveTo>
                  <a:lnTo>
                    <a:pt x="177" y="37"/>
                  </a:lnTo>
                  <a:lnTo>
                    <a:pt x="124" y="94"/>
                  </a:lnTo>
                  <a:lnTo>
                    <a:pt x="148" y="141"/>
                  </a:lnTo>
                  <a:lnTo>
                    <a:pt x="0" y="358"/>
                  </a:lnTo>
                  <a:lnTo>
                    <a:pt x="91" y="0"/>
                  </a:lnTo>
                  <a:close/>
                </a:path>
              </a:pathLst>
            </a:custGeom>
            <a:solidFill>
              <a:srgbClr val="4C505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Rectangle 66"/>
            <p:cNvSpPr/>
            <p:nvPr/>
          </p:nvSpPr>
          <p:spPr bwMode="auto">
            <a:xfrm>
              <a:off x="5747241" y="2885833"/>
              <a:ext cx="190095" cy="44932"/>
            </a:xfrm>
            <a:prstGeom prst="rect">
              <a:avLst/>
            </a:prstGeom>
            <a:solidFill>
              <a:srgbClr val="626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5" name="Rectangle 67"/>
            <p:cNvSpPr/>
            <p:nvPr/>
          </p:nvSpPr>
          <p:spPr bwMode="auto">
            <a:xfrm>
              <a:off x="6260498" y="2885833"/>
              <a:ext cx="190095" cy="44932"/>
            </a:xfrm>
            <a:prstGeom prst="rect">
              <a:avLst/>
            </a:prstGeom>
            <a:solidFill>
              <a:srgbClr val="62667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Freeform: Shape 68"/>
            <p:cNvSpPr/>
            <p:nvPr/>
          </p:nvSpPr>
          <p:spPr bwMode="auto">
            <a:xfrm>
              <a:off x="5795629" y="1047093"/>
              <a:ext cx="616945" cy="494248"/>
            </a:xfrm>
            <a:custGeom>
              <a:avLst/>
              <a:gdLst>
                <a:gd name="T0" fmla="*/ 41 w 341"/>
                <a:gd name="T1" fmla="*/ 273 h 273"/>
                <a:gd name="T2" fmla="*/ 1 w 341"/>
                <a:gd name="T3" fmla="*/ 140 h 273"/>
                <a:gd name="T4" fmla="*/ 151 w 341"/>
                <a:gd name="T5" fmla="*/ 2 h 273"/>
                <a:gd name="T6" fmla="*/ 261 w 341"/>
                <a:gd name="T7" fmla="*/ 28 h 273"/>
                <a:gd name="T8" fmla="*/ 279 w 341"/>
                <a:gd name="T9" fmla="*/ 2 h 273"/>
                <a:gd name="T10" fmla="*/ 336 w 341"/>
                <a:gd name="T11" fmla="*/ 128 h 273"/>
                <a:gd name="T12" fmla="*/ 298 w 341"/>
                <a:gd name="T13" fmla="*/ 264 h 273"/>
                <a:gd name="T14" fmla="*/ 288 w 341"/>
                <a:gd name="T15" fmla="*/ 176 h 273"/>
                <a:gd name="T16" fmla="*/ 279 w 341"/>
                <a:gd name="T17" fmla="*/ 192 h 273"/>
                <a:gd name="T18" fmla="*/ 105 w 341"/>
                <a:gd name="T19" fmla="*/ 177 h 273"/>
                <a:gd name="T20" fmla="*/ 43 w 341"/>
                <a:gd name="T21" fmla="*/ 188 h 273"/>
                <a:gd name="T22" fmla="*/ 41 w 341"/>
                <a:gd name="T2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1" h="273">
                  <a:moveTo>
                    <a:pt x="41" y="273"/>
                  </a:moveTo>
                  <a:cubicBezTo>
                    <a:pt x="41" y="273"/>
                    <a:pt x="2" y="263"/>
                    <a:pt x="1" y="140"/>
                  </a:cubicBezTo>
                  <a:cubicBezTo>
                    <a:pt x="0" y="18"/>
                    <a:pt x="134" y="0"/>
                    <a:pt x="151" y="2"/>
                  </a:cubicBezTo>
                  <a:cubicBezTo>
                    <a:pt x="167" y="5"/>
                    <a:pt x="252" y="38"/>
                    <a:pt x="261" y="28"/>
                  </a:cubicBezTo>
                  <a:cubicBezTo>
                    <a:pt x="270" y="17"/>
                    <a:pt x="279" y="2"/>
                    <a:pt x="279" y="2"/>
                  </a:cubicBezTo>
                  <a:cubicBezTo>
                    <a:pt x="279" y="2"/>
                    <a:pt x="341" y="29"/>
                    <a:pt x="336" y="128"/>
                  </a:cubicBezTo>
                  <a:cubicBezTo>
                    <a:pt x="331" y="228"/>
                    <a:pt x="298" y="264"/>
                    <a:pt x="298" y="264"/>
                  </a:cubicBezTo>
                  <a:cubicBezTo>
                    <a:pt x="288" y="176"/>
                    <a:pt x="288" y="176"/>
                    <a:pt x="288" y="176"/>
                  </a:cubicBezTo>
                  <a:cubicBezTo>
                    <a:pt x="288" y="176"/>
                    <a:pt x="287" y="192"/>
                    <a:pt x="279" y="192"/>
                  </a:cubicBezTo>
                  <a:cubicBezTo>
                    <a:pt x="272" y="192"/>
                    <a:pt x="162" y="203"/>
                    <a:pt x="105" y="177"/>
                  </a:cubicBezTo>
                  <a:cubicBezTo>
                    <a:pt x="49" y="152"/>
                    <a:pt x="43" y="188"/>
                    <a:pt x="43" y="188"/>
                  </a:cubicBezTo>
                  <a:cubicBezTo>
                    <a:pt x="43" y="188"/>
                    <a:pt x="27" y="254"/>
                    <a:pt x="41" y="27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7" name="Freeform: Shape 69"/>
            <p:cNvSpPr/>
            <p:nvPr/>
          </p:nvSpPr>
          <p:spPr bwMode="auto">
            <a:xfrm>
              <a:off x="5672930" y="3153694"/>
              <a:ext cx="858885" cy="217746"/>
            </a:xfrm>
            <a:custGeom>
              <a:avLst/>
              <a:gdLst>
                <a:gd name="T0" fmla="*/ 0 w 497"/>
                <a:gd name="T1" fmla="*/ 0 h 126"/>
                <a:gd name="T2" fmla="*/ 497 w 497"/>
                <a:gd name="T3" fmla="*/ 0 h 126"/>
                <a:gd name="T4" fmla="*/ 497 w 497"/>
                <a:gd name="T5" fmla="*/ 72 h 126"/>
                <a:gd name="T6" fmla="*/ 242 w 497"/>
                <a:gd name="T7" fmla="*/ 126 h 126"/>
                <a:gd name="T8" fmla="*/ 0 w 497"/>
                <a:gd name="T9" fmla="*/ 77 h 126"/>
                <a:gd name="T10" fmla="*/ 0 w 497"/>
                <a:gd name="T11" fmla="*/ 0 h 126"/>
              </a:gdLst>
              <a:ahLst/>
              <a:cxnLst>
                <a:cxn ang="0">
                  <a:pos x="T0" y="T1"/>
                </a:cxn>
                <a:cxn ang="0">
                  <a:pos x="T2" y="T3"/>
                </a:cxn>
                <a:cxn ang="0">
                  <a:pos x="T4" y="T5"/>
                </a:cxn>
                <a:cxn ang="0">
                  <a:pos x="T6" y="T7"/>
                </a:cxn>
                <a:cxn ang="0">
                  <a:pos x="T8" y="T9"/>
                </a:cxn>
                <a:cxn ang="0">
                  <a:pos x="T10" y="T11"/>
                </a:cxn>
              </a:cxnLst>
              <a:rect l="0" t="0" r="r" b="b"/>
              <a:pathLst>
                <a:path w="497" h="126">
                  <a:moveTo>
                    <a:pt x="0" y="0"/>
                  </a:moveTo>
                  <a:lnTo>
                    <a:pt x="497" y="0"/>
                  </a:lnTo>
                  <a:lnTo>
                    <a:pt x="497" y="72"/>
                  </a:lnTo>
                  <a:lnTo>
                    <a:pt x="242" y="126"/>
                  </a:lnTo>
                  <a:lnTo>
                    <a:pt x="0" y="77"/>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Freeform: Shape 70"/>
            <p:cNvSpPr/>
            <p:nvPr/>
          </p:nvSpPr>
          <p:spPr bwMode="auto">
            <a:xfrm>
              <a:off x="5714406" y="3017172"/>
              <a:ext cx="1323755" cy="774206"/>
            </a:xfrm>
            <a:custGeom>
              <a:avLst/>
              <a:gdLst>
                <a:gd name="T0" fmla="*/ 73 w 731"/>
                <a:gd name="T1" fmla="*/ 423 h 428"/>
                <a:gd name="T2" fmla="*/ 703 w 731"/>
                <a:gd name="T3" fmla="*/ 175 h 428"/>
                <a:gd name="T4" fmla="*/ 723 w 731"/>
                <a:gd name="T5" fmla="*/ 126 h 428"/>
                <a:gd name="T6" fmla="*/ 678 w 731"/>
                <a:gd name="T7" fmla="*/ 23 h 428"/>
                <a:gd name="T8" fmla="*/ 632 w 731"/>
                <a:gd name="T9" fmla="*/ 9 h 428"/>
                <a:gd name="T10" fmla="*/ 29 w 731"/>
                <a:gd name="T11" fmla="*/ 251 h 428"/>
                <a:gd name="T12" fmla="*/ 5 w 731"/>
                <a:gd name="T13" fmla="*/ 292 h 428"/>
                <a:gd name="T14" fmla="*/ 32 w 731"/>
                <a:gd name="T15" fmla="*/ 399 h 428"/>
                <a:gd name="T16" fmla="*/ 73 w 731"/>
                <a:gd name="T17" fmla="*/ 423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428">
                  <a:moveTo>
                    <a:pt x="73" y="423"/>
                  </a:moveTo>
                  <a:cubicBezTo>
                    <a:pt x="285" y="365"/>
                    <a:pt x="496" y="282"/>
                    <a:pt x="703" y="175"/>
                  </a:cubicBezTo>
                  <a:cubicBezTo>
                    <a:pt x="722" y="165"/>
                    <a:pt x="731" y="143"/>
                    <a:pt x="723" y="126"/>
                  </a:cubicBezTo>
                  <a:cubicBezTo>
                    <a:pt x="708" y="91"/>
                    <a:pt x="693" y="57"/>
                    <a:pt x="678" y="23"/>
                  </a:cubicBezTo>
                  <a:cubicBezTo>
                    <a:pt x="670" y="6"/>
                    <a:pt x="649" y="0"/>
                    <a:pt x="632" y="9"/>
                  </a:cubicBezTo>
                  <a:cubicBezTo>
                    <a:pt x="433" y="114"/>
                    <a:pt x="231" y="194"/>
                    <a:pt x="29" y="251"/>
                  </a:cubicBezTo>
                  <a:cubicBezTo>
                    <a:pt x="11" y="256"/>
                    <a:pt x="0" y="274"/>
                    <a:pt x="5" y="292"/>
                  </a:cubicBezTo>
                  <a:cubicBezTo>
                    <a:pt x="14" y="328"/>
                    <a:pt x="23" y="363"/>
                    <a:pt x="32" y="399"/>
                  </a:cubicBezTo>
                  <a:cubicBezTo>
                    <a:pt x="36" y="417"/>
                    <a:pt x="54" y="428"/>
                    <a:pt x="73" y="42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89" name="Freeform: Shape 71"/>
            <p:cNvSpPr/>
            <p:nvPr/>
          </p:nvSpPr>
          <p:spPr bwMode="auto">
            <a:xfrm>
              <a:off x="5648737" y="3504507"/>
              <a:ext cx="226386" cy="317978"/>
            </a:xfrm>
            <a:custGeom>
              <a:avLst/>
              <a:gdLst>
                <a:gd name="T0" fmla="*/ 102 w 125"/>
                <a:gd name="T1" fmla="*/ 73 h 176"/>
                <a:gd name="T2" fmla="*/ 43 w 125"/>
                <a:gd name="T3" fmla="*/ 5 h 176"/>
                <a:gd name="T4" fmla="*/ 0 w 125"/>
                <a:gd name="T5" fmla="*/ 18 h 176"/>
                <a:gd name="T6" fmla="*/ 24 w 125"/>
                <a:gd name="T7" fmla="*/ 97 h 176"/>
                <a:gd name="T8" fmla="*/ 49 w 125"/>
                <a:gd name="T9" fmla="*/ 176 h 176"/>
                <a:gd name="T10" fmla="*/ 92 w 125"/>
                <a:gd name="T11" fmla="*/ 163 h 176"/>
                <a:gd name="T12" fmla="*/ 102 w 125"/>
                <a:gd name="T13" fmla="*/ 73 h 176"/>
              </a:gdLst>
              <a:ahLst/>
              <a:cxnLst>
                <a:cxn ang="0">
                  <a:pos x="T0" y="T1"/>
                </a:cxn>
                <a:cxn ang="0">
                  <a:pos x="T2" y="T3"/>
                </a:cxn>
                <a:cxn ang="0">
                  <a:pos x="T4" y="T5"/>
                </a:cxn>
                <a:cxn ang="0">
                  <a:pos x="T6" y="T7"/>
                </a:cxn>
                <a:cxn ang="0">
                  <a:pos x="T8" y="T9"/>
                </a:cxn>
                <a:cxn ang="0">
                  <a:pos x="T10" y="T11"/>
                </a:cxn>
                <a:cxn ang="0">
                  <a:pos x="T12" y="T13"/>
                </a:cxn>
              </a:cxnLst>
              <a:rect l="0" t="0" r="r" b="b"/>
              <a:pathLst>
                <a:path w="125" h="176">
                  <a:moveTo>
                    <a:pt x="102" y="73"/>
                  </a:moveTo>
                  <a:cubicBezTo>
                    <a:pt x="80" y="0"/>
                    <a:pt x="43" y="5"/>
                    <a:pt x="43" y="5"/>
                  </a:cubicBezTo>
                  <a:cubicBezTo>
                    <a:pt x="0" y="18"/>
                    <a:pt x="0" y="18"/>
                    <a:pt x="0" y="18"/>
                  </a:cubicBezTo>
                  <a:cubicBezTo>
                    <a:pt x="24" y="97"/>
                    <a:pt x="24" y="97"/>
                    <a:pt x="24" y="97"/>
                  </a:cubicBezTo>
                  <a:cubicBezTo>
                    <a:pt x="49" y="176"/>
                    <a:pt x="49" y="176"/>
                    <a:pt x="49" y="176"/>
                  </a:cubicBezTo>
                  <a:cubicBezTo>
                    <a:pt x="92" y="163"/>
                    <a:pt x="92" y="163"/>
                    <a:pt x="92" y="163"/>
                  </a:cubicBezTo>
                  <a:cubicBezTo>
                    <a:pt x="92" y="163"/>
                    <a:pt x="125" y="145"/>
                    <a:pt x="102"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Freeform: Shape 72"/>
            <p:cNvSpPr/>
            <p:nvPr/>
          </p:nvSpPr>
          <p:spPr bwMode="auto">
            <a:xfrm>
              <a:off x="5529495" y="3506235"/>
              <a:ext cx="292055" cy="375007"/>
            </a:xfrm>
            <a:custGeom>
              <a:avLst/>
              <a:gdLst>
                <a:gd name="T0" fmla="*/ 57 w 162"/>
                <a:gd name="T1" fmla="*/ 207 h 207"/>
                <a:gd name="T2" fmla="*/ 0 w 162"/>
                <a:gd name="T3" fmla="*/ 24 h 207"/>
                <a:gd name="T4" fmla="*/ 27 w 162"/>
                <a:gd name="T5" fmla="*/ 16 h 207"/>
                <a:gd name="T6" fmla="*/ 147 w 162"/>
                <a:gd name="T7" fmla="*/ 79 h 207"/>
                <a:gd name="T8" fmla="*/ 84 w 162"/>
                <a:gd name="T9" fmla="*/ 199 h 207"/>
                <a:gd name="T10" fmla="*/ 57 w 162"/>
                <a:gd name="T11" fmla="*/ 207 h 207"/>
              </a:gdLst>
              <a:ahLst/>
              <a:cxnLst>
                <a:cxn ang="0">
                  <a:pos x="T0" y="T1"/>
                </a:cxn>
                <a:cxn ang="0">
                  <a:pos x="T2" y="T3"/>
                </a:cxn>
                <a:cxn ang="0">
                  <a:pos x="T4" y="T5"/>
                </a:cxn>
                <a:cxn ang="0">
                  <a:pos x="T6" y="T7"/>
                </a:cxn>
                <a:cxn ang="0">
                  <a:pos x="T8" y="T9"/>
                </a:cxn>
                <a:cxn ang="0">
                  <a:pos x="T10" y="T11"/>
                </a:cxn>
              </a:cxnLst>
              <a:rect l="0" t="0" r="r" b="b"/>
              <a:pathLst>
                <a:path w="162" h="207">
                  <a:moveTo>
                    <a:pt x="57" y="207"/>
                  </a:moveTo>
                  <a:cubicBezTo>
                    <a:pt x="0" y="24"/>
                    <a:pt x="0" y="24"/>
                    <a:pt x="0" y="24"/>
                  </a:cubicBezTo>
                  <a:cubicBezTo>
                    <a:pt x="27" y="16"/>
                    <a:pt x="27" y="16"/>
                    <a:pt x="27" y="16"/>
                  </a:cubicBezTo>
                  <a:cubicBezTo>
                    <a:pt x="77" y="0"/>
                    <a:pt x="131" y="28"/>
                    <a:pt x="147" y="79"/>
                  </a:cubicBezTo>
                  <a:cubicBezTo>
                    <a:pt x="162" y="129"/>
                    <a:pt x="134" y="183"/>
                    <a:pt x="84" y="199"/>
                  </a:cubicBezTo>
                  <a:lnTo>
                    <a:pt x="57" y="20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1" name="Freeform: Shape 73"/>
            <p:cNvSpPr/>
            <p:nvPr/>
          </p:nvSpPr>
          <p:spPr bwMode="auto">
            <a:xfrm>
              <a:off x="5500117" y="3537341"/>
              <a:ext cx="134795" cy="361182"/>
            </a:xfrm>
            <a:custGeom>
              <a:avLst/>
              <a:gdLst>
                <a:gd name="T0" fmla="*/ 64 w 78"/>
                <a:gd name="T1" fmla="*/ 209 h 209"/>
                <a:gd name="T2" fmla="*/ 0 w 78"/>
                <a:gd name="T3" fmla="*/ 5 h 209"/>
                <a:gd name="T4" fmla="*/ 14 w 78"/>
                <a:gd name="T5" fmla="*/ 0 h 209"/>
                <a:gd name="T6" fmla="*/ 78 w 78"/>
                <a:gd name="T7" fmla="*/ 205 h 209"/>
                <a:gd name="T8" fmla="*/ 64 w 78"/>
                <a:gd name="T9" fmla="*/ 209 h 209"/>
              </a:gdLst>
              <a:ahLst/>
              <a:cxnLst>
                <a:cxn ang="0">
                  <a:pos x="T0" y="T1"/>
                </a:cxn>
                <a:cxn ang="0">
                  <a:pos x="T2" y="T3"/>
                </a:cxn>
                <a:cxn ang="0">
                  <a:pos x="T4" y="T5"/>
                </a:cxn>
                <a:cxn ang="0">
                  <a:pos x="T6" y="T7"/>
                </a:cxn>
                <a:cxn ang="0">
                  <a:pos x="T8" y="T9"/>
                </a:cxn>
              </a:cxnLst>
              <a:rect l="0" t="0" r="r" b="b"/>
              <a:pathLst>
                <a:path w="78" h="209">
                  <a:moveTo>
                    <a:pt x="64" y="209"/>
                  </a:moveTo>
                  <a:lnTo>
                    <a:pt x="0" y="5"/>
                  </a:lnTo>
                  <a:lnTo>
                    <a:pt x="14" y="0"/>
                  </a:lnTo>
                  <a:lnTo>
                    <a:pt x="78" y="205"/>
                  </a:lnTo>
                  <a:lnTo>
                    <a:pt x="64" y="20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Freeform: Shape 74"/>
            <p:cNvSpPr/>
            <p:nvPr/>
          </p:nvSpPr>
          <p:spPr bwMode="auto">
            <a:xfrm>
              <a:off x="5159674" y="3013716"/>
              <a:ext cx="1339307" cy="794944"/>
            </a:xfrm>
            <a:custGeom>
              <a:avLst/>
              <a:gdLst>
                <a:gd name="T0" fmla="*/ 23 w 740"/>
                <a:gd name="T1" fmla="*/ 163 h 439"/>
                <a:gd name="T2" fmla="*/ 644 w 740"/>
                <a:gd name="T3" fmla="*/ 433 h 439"/>
                <a:gd name="T4" fmla="*/ 693 w 740"/>
                <a:gd name="T5" fmla="*/ 412 h 439"/>
                <a:gd name="T6" fmla="*/ 733 w 740"/>
                <a:gd name="T7" fmla="*/ 308 h 439"/>
                <a:gd name="T8" fmla="*/ 710 w 740"/>
                <a:gd name="T9" fmla="*/ 265 h 439"/>
                <a:gd name="T10" fmla="*/ 114 w 740"/>
                <a:gd name="T11" fmla="*/ 10 h 439"/>
                <a:gd name="T12" fmla="*/ 67 w 740"/>
                <a:gd name="T13" fmla="*/ 22 h 439"/>
                <a:gd name="T14" fmla="*/ 10 w 740"/>
                <a:gd name="T15" fmla="*/ 117 h 439"/>
                <a:gd name="T16" fmla="*/ 23 w 740"/>
                <a:gd name="T17" fmla="*/ 16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0" h="439">
                  <a:moveTo>
                    <a:pt x="23" y="163"/>
                  </a:moveTo>
                  <a:cubicBezTo>
                    <a:pt x="213" y="271"/>
                    <a:pt x="421" y="362"/>
                    <a:pt x="644" y="433"/>
                  </a:cubicBezTo>
                  <a:cubicBezTo>
                    <a:pt x="663" y="439"/>
                    <a:pt x="686" y="430"/>
                    <a:pt x="693" y="412"/>
                  </a:cubicBezTo>
                  <a:cubicBezTo>
                    <a:pt x="707" y="377"/>
                    <a:pt x="720" y="343"/>
                    <a:pt x="733" y="308"/>
                  </a:cubicBezTo>
                  <a:cubicBezTo>
                    <a:pt x="740" y="290"/>
                    <a:pt x="729" y="271"/>
                    <a:pt x="710" y="265"/>
                  </a:cubicBezTo>
                  <a:cubicBezTo>
                    <a:pt x="496" y="199"/>
                    <a:pt x="297" y="112"/>
                    <a:pt x="114" y="10"/>
                  </a:cubicBezTo>
                  <a:cubicBezTo>
                    <a:pt x="97" y="0"/>
                    <a:pt x="77" y="6"/>
                    <a:pt x="67" y="22"/>
                  </a:cubicBezTo>
                  <a:cubicBezTo>
                    <a:pt x="49" y="54"/>
                    <a:pt x="30" y="85"/>
                    <a:pt x="10" y="117"/>
                  </a:cubicBezTo>
                  <a:cubicBezTo>
                    <a:pt x="0" y="132"/>
                    <a:pt x="6" y="153"/>
                    <a:pt x="23" y="163"/>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Freeform: Shape 75"/>
            <p:cNvSpPr/>
            <p:nvPr/>
          </p:nvSpPr>
          <p:spPr bwMode="auto">
            <a:xfrm>
              <a:off x="6322711" y="3504507"/>
              <a:ext cx="226386" cy="317978"/>
            </a:xfrm>
            <a:custGeom>
              <a:avLst/>
              <a:gdLst>
                <a:gd name="T0" fmla="*/ 23 w 125"/>
                <a:gd name="T1" fmla="*/ 73 h 176"/>
                <a:gd name="T2" fmla="*/ 82 w 125"/>
                <a:gd name="T3" fmla="*/ 5 h 176"/>
                <a:gd name="T4" fmla="*/ 125 w 125"/>
                <a:gd name="T5" fmla="*/ 18 h 176"/>
                <a:gd name="T6" fmla="*/ 101 w 125"/>
                <a:gd name="T7" fmla="*/ 97 h 176"/>
                <a:gd name="T8" fmla="*/ 76 w 125"/>
                <a:gd name="T9" fmla="*/ 176 h 176"/>
                <a:gd name="T10" fmla="*/ 33 w 125"/>
                <a:gd name="T11" fmla="*/ 163 h 176"/>
                <a:gd name="T12" fmla="*/ 23 w 125"/>
                <a:gd name="T13" fmla="*/ 73 h 176"/>
              </a:gdLst>
              <a:ahLst/>
              <a:cxnLst>
                <a:cxn ang="0">
                  <a:pos x="T0" y="T1"/>
                </a:cxn>
                <a:cxn ang="0">
                  <a:pos x="T2" y="T3"/>
                </a:cxn>
                <a:cxn ang="0">
                  <a:pos x="T4" y="T5"/>
                </a:cxn>
                <a:cxn ang="0">
                  <a:pos x="T6" y="T7"/>
                </a:cxn>
                <a:cxn ang="0">
                  <a:pos x="T8" y="T9"/>
                </a:cxn>
                <a:cxn ang="0">
                  <a:pos x="T10" y="T11"/>
                </a:cxn>
                <a:cxn ang="0">
                  <a:pos x="T12" y="T13"/>
                </a:cxn>
              </a:cxnLst>
              <a:rect l="0" t="0" r="r" b="b"/>
              <a:pathLst>
                <a:path w="125" h="176">
                  <a:moveTo>
                    <a:pt x="23" y="73"/>
                  </a:moveTo>
                  <a:cubicBezTo>
                    <a:pt x="45" y="0"/>
                    <a:pt x="82" y="5"/>
                    <a:pt x="82" y="5"/>
                  </a:cubicBezTo>
                  <a:cubicBezTo>
                    <a:pt x="125" y="18"/>
                    <a:pt x="125" y="18"/>
                    <a:pt x="125" y="18"/>
                  </a:cubicBezTo>
                  <a:cubicBezTo>
                    <a:pt x="101" y="97"/>
                    <a:pt x="101" y="97"/>
                    <a:pt x="101" y="97"/>
                  </a:cubicBezTo>
                  <a:cubicBezTo>
                    <a:pt x="76" y="176"/>
                    <a:pt x="76" y="176"/>
                    <a:pt x="76" y="176"/>
                  </a:cubicBezTo>
                  <a:cubicBezTo>
                    <a:pt x="33" y="163"/>
                    <a:pt x="33" y="163"/>
                    <a:pt x="33" y="163"/>
                  </a:cubicBezTo>
                  <a:cubicBezTo>
                    <a:pt x="33" y="163"/>
                    <a:pt x="0" y="145"/>
                    <a:pt x="23" y="73"/>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Freeform: Shape 76"/>
            <p:cNvSpPr/>
            <p:nvPr/>
          </p:nvSpPr>
          <p:spPr bwMode="auto">
            <a:xfrm>
              <a:off x="6376284" y="3506235"/>
              <a:ext cx="292055" cy="375007"/>
            </a:xfrm>
            <a:custGeom>
              <a:avLst/>
              <a:gdLst>
                <a:gd name="T0" fmla="*/ 105 w 162"/>
                <a:gd name="T1" fmla="*/ 207 h 207"/>
                <a:gd name="T2" fmla="*/ 162 w 162"/>
                <a:gd name="T3" fmla="*/ 24 h 207"/>
                <a:gd name="T4" fmla="*/ 135 w 162"/>
                <a:gd name="T5" fmla="*/ 16 h 207"/>
                <a:gd name="T6" fmla="*/ 15 w 162"/>
                <a:gd name="T7" fmla="*/ 79 h 207"/>
                <a:gd name="T8" fmla="*/ 78 w 162"/>
                <a:gd name="T9" fmla="*/ 199 h 207"/>
                <a:gd name="T10" fmla="*/ 105 w 162"/>
                <a:gd name="T11" fmla="*/ 207 h 207"/>
              </a:gdLst>
              <a:ahLst/>
              <a:cxnLst>
                <a:cxn ang="0">
                  <a:pos x="T0" y="T1"/>
                </a:cxn>
                <a:cxn ang="0">
                  <a:pos x="T2" y="T3"/>
                </a:cxn>
                <a:cxn ang="0">
                  <a:pos x="T4" y="T5"/>
                </a:cxn>
                <a:cxn ang="0">
                  <a:pos x="T6" y="T7"/>
                </a:cxn>
                <a:cxn ang="0">
                  <a:pos x="T8" y="T9"/>
                </a:cxn>
                <a:cxn ang="0">
                  <a:pos x="T10" y="T11"/>
                </a:cxn>
              </a:cxnLst>
              <a:rect l="0" t="0" r="r" b="b"/>
              <a:pathLst>
                <a:path w="162" h="207">
                  <a:moveTo>
                    <a:pt x="105" y="207"/>
                  </a:moveTo>
                  <a:cubicBezTo>
                    <a:pt x="162" y="24"/>
                    <a:pt x="162" y="24"/>
                    <a:pt x="162" y="24"/>
                  </a:cubicBezTo>
                  <a:cubicBezTo>
                    <a:pt x="135" y="16"/>
                    <a:pt x="135" y="16"/>
                    <a:pt x="135" y="16"/>
                  </a:cubicBezTo>
                  <a:cubicBezTo>
                    <a:pt x="85" y="0"/>
                    <a:pt x="31" y="28"/>
                    <a:pt x="15" y="79"/>
                  </a:cubicBezTo>
                  <a:cubicBezTo>
                    <a:pt x="0" y="129"/>
                    <a:pt x="28" y="183"/>
                    <a:pt x="78" y="199"/>
                  </a:cubicBezTo>
                  <a:lnTo>
                    <a:pt x="105" y="207"/>
                  </a:ln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Freeform: Shape 77"/>
            <p:cNvSpPr/>
            <p:nvPr/>
          </p:nvSpPr>
          <p:spPr bwMode="auto">
            <a:xfrm>
              <a:off x="6562923" y="3537341"/>
              <a:ext cx="134795" cy="361182"/>
            </a:xfrm>
            <a:custGeom>
              <a:avLst/>
              <a:gdLst>
                <a:gd name="T0" fmla="*/ 14 w 78"/>
                <a:gd name="T1" fmla="*/ 209 h 209"/>
                <a:gd name="T2" fmla="*/ 78 w 78"/>
                <a:gd name="T3" fmla="*/ 5 h 209"/>
                <a:gd name="T4" fmla="*/ 64 w 78"/>
                <a:gd name="T5" fmla="*/ 0 h 209"/>
                <a:gd name="T6" fmla="*/ 0 w 78"/>
                <a:gd name="T7" fmla="*/ 205 h 209"/>
                <a:gd name="T8" fmla="*/ 14 w 78"/>
                <a:gd name="T9" fmla="*/ 209 h 209"/>
              </a:gdLst>
              <a:ahLst/>
              <a:cxnLst>
                <a:cxn ang="0">
                  <a:pos x="T0" y="T1"/>
                </a:cxn>
                <a:cxn ang="0">
                  <a:pos x="T2" y="T3"/>
                </a:cxn>
                <a:cxn ang="0">
                  <a:pos x="T4" y="T5"/>
                </a:cxn>
                <a:cxn ang="0">
                  <a:pos x="T6" y="T7"/>
                </a:cxn>
                <a:cxn ang="0">
                  <a:pos x="T8" y="T9"/>
                </a:cxn>
              </a:cxnLst>
              <a:rect l="0" t="0" r="r" b="b"/>
              <a:pathLst>
                <a:path w="78" h="209">
                  <a:moveTo>
                    <a:pt x="14" y="209"/>
                  </a:moveTo>
                  <a:lnTo>
                    <a:pt x="78" y="5"/>
                  </a:lnTo>
                  <a:lnTo>
                    <a:pt x="64" y="0"/>
                  </a:lnTo>
                  <a:lnTo>
                    <a:pt x="0" y="205"/>
                  </a:lnTo>
                  <a:lnTo>
                    <a:pt x="14" y="209"/>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Rectangle 78"/>
            <p:cNvSpPr/>
            <p:nvPr/>
          </p:nvSpPr>
          <p:spPr bwMode="auto">
            <a:xfrm>
              <a:off x="6016831" y="3153694"/>
              <a:ext cx="164173" cy="41475"/>
            </a:xfrm>
            <a:prstGeom prst="rect">
              <a:avLst/>
            </a:prstGeom>
            <a:solidFill>
              <a:srgbClr val="B9BCC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Freeform: Shape 79"/>
            <p:cNvSpPr/>
            <p:nvPr/>
          </p:nvSpPr>
          <p:spPr bwMode="auto">
            <a:xfrm>
              <a:off x="5702309" y="3145054"/>
              <a:ext cx="397472" cy="93320"/>
            </a:xfrm>
            <a:custGeom>
              <a:avLst/>
              <a:gdLst>
                <a:gd name="T0" fmla="*/ 230 w 230"/>
                <a:gd name="T1" fmla="*/ 0 h 54"/>
                <a:gd name="T2" fmla="*/ 169 w 230"/>
                <a:gd name="T3" fmla="*/ 54 h 54"/>
                <a:gd name="T4" fmla="*/ 0 w 230"/>
                <a:gd name="T5" fmla="*/ 5 h 54"/>
                <a:gd name="T6" fmla="*/ 230 w 230"/>
                <a:gd name="T7" fmla="*/ 0 h 54"/>
              </a:gdLst>
              <a:ahLst/>
              <a:cxnLst>
                <a:cxn ang="0">
                  <a:pos x="T0" y="T1"/>
                </a:cxn>
                <a:cxn ang="0">
                  <a:pos x="T2" y="T3"/>
                </a:cxn>
                <a:cxn ang="0">
                  <a:pos x="T4" y="T5"/>
                </a:cxn>
                <a:cxn ang="0">
                  <a:pos x="T6" y="T7"/>
                </a:cxn>
              </a:cxnLst>
              <a:rect l="0" t="0" r="r" b="b"/>
              <a:pathLst>
                <a:path w="230" h="54">
                  <a:moveTo>
                    <a:pt x="230" y="0"/>
                  </a:moveTo>
                  <a:lnTo>
                    <a:pt x="169" y="54"/>
                  </a:lnTo>
                  <a:lnTo>
                    <a:pt x="0" y="5"/>
                  </a:lnTo>
                  <a:lnTo>
                    <a:pt x="23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Freeform: Shape 80"/>
            <p:cNvSpPr/>
            <p:nvPr/>
          </p:nvSpPr>
          <p:spPr bwMode="auto">
            <a:xfrm>
              <a:off x="6099781" y="3145054"/>
              <a:ext cx="395743" cy="93320"/>
            </a:xfrm>
            <a:custGeom>
              <a:avLst/>
              <a:gdLst>
                <a:gd name="T0" fmla="*/ 0 w 229"/>
                <a:gd name="T1" fmla="*/ 0 h 54"/>
                <a:gd name="T2" fmla="*/ 60 w 229"/>
                <a:gd name="T3" fmla="*/ 54 h 54"/>
                <a:gd name="T4" fmla="*/ 229 w 229"/>
                <a:gd name="T5" fmla="*/ 5 h 54"/>
                <a:gd name="T6" fmla="*/ 0 w 229"/>
                <a:gd name="T7" fmla="*/ 0 h 54"/>
              </a:gdLst>
              <a:ahLst/>
              <a:cxnLst>
                <a:cxn ang="0">
                  <a:pos x="T0" y="T1"/>
                </a:cxn>
                <a:cxn ang="0">
                  <a:pos x="T2" y="T3"/>
                </a:cxn>
                <a:cxn ang="0">
                  <a:pos x="T4" y="T5"/>
                </a:cxn>
                <a:cxn ang="0">
                  <a:pos x="T6" y="T7"/>
                </a:cxn>
              </a:cxnLst>
              <a:rect l="0" t="0" r="r" b="b"/>
              <a:pathLst>
                <a:path w="229" h="54">
                  <a:moveTo>
                    <a:pt x="0" y="0"/>
                  </a:moveTo>
                  <a:lnTo>
                    <a:pt x="60" y="54"/>
                  </a:lnTo>
                  <a:lnTo>
                    <a:pt x="229" y="5"/>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539750" y="1538009"/>
            <a:ext cx="8067701" cy="2430747"/>
            <a:chOff x="539750" y="1538009"/>
            <a:chExt cx="8067701" cy="2430747"/>
          </a:xfrm>
        </p:grpSpPr>
        <p:grpSp>
          <p:nvGrpSpPr>
            <p:cNvPr id="2" name="组合 1"/>
            <p:cNvGrpSpPr/>
            <p:nvPr/>
          </p:nvGrpSpPr>
          <p:grpSpPr>
            <a:xfrm>
              <a:off x="539750" y="1538009"/>
              <a:ext cx="2762968" cy="2430747"/>
              <a:chOff x="539750" y="1538009"/>
              <a:chExt cx="2762968" cy="2430747"/>
            </a:xfrm>
          </p:grpSpPr>
          <p:sp>
            <p:nvSpPr>
              <p:cNvPr id="4" name="Rectangle 5"/>
              <p:cNvSpPr/>
              <p:nvPr/>
            </p:nvSpPr>
            <p:spPr>
              <a:xfrm>
                <a:off x="2764897" y="1538009"/>
                <a:ext cx="537821" cy="5378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Freeform: Shape 6"/>
              <p:cNvSpPr/>
              <p:nvPr/>
            </p:nvSpPr>
            <p:spPr bwMode="auto">
              <a:xfrm>
                <a:off x="2901618" y="1662979"/>
                <a:ext cx="263966" cy="266721"/>
              </a:xfrm>
              <a:custGeom>
                <a:avLst/>
                <a:gdLst>
                  <a:gd name="T0" fmla="*/ 138 w 306"/>
                  <a:gd name="T1" fmla="*/ 226 h 309"/>
                  <a:gd name="T2" fmla="*/ 149 w 306"/>
                  <a:gd name="T3" fmla="*/ 229 h 309"/>
                  <a:gd name="T4" fmla="*/ 198 w 306"/>
                  <a:gd name="T5" fmla="*/ 216 h 309"/>
                  <a:gd name="T6" fmla="*/ 226 w 306"/>
                  <a:gd name="T7" fmla="*/ 169 h 309"/>
                  <a:gd name="T8" fmla="*/ 215 w 306"/>
                  <a:gd name="T9" fmla="*/ 147 h 309"/>
                  <a:gd name="T10" fmla="*/ 171 w 306"/>
                  <a:gd name="T11" fmla="*/ 209 h 309"/>
                  <a:gd name="T12" fmla="*/ 138 w 306"/>
                  <a:gd name="T13" fmla="*/ 226 h 309"/>
                  <a:gd name="T14" fmla="*/ 80 w 306"/>
                  <a:gd name="T15" fmla="*/ 107 h 309"/>
                  <a:gd name="T16" fmla="*/ 142 w 306"/>
                  <a:gd name="T17" fmla="*/ 15 h 309"/>
                  <a:gd name="T18" fmla="*/ 164 w 306"/>
                  <a:gd name="T19" fmla="*/ 16 h 309"/>
                  <a:gd name="T20" fmla="*/ 225 w 306"/>
                  <a:gd name="T21" fmla="*/ 107 h 309"/>
                  <a:gd name="T22" fmla="*/ 241 w 306"/>
                  <a:gd name="T23" fmla="*/ 153 h 309"/>
                  <a:gd name="T24" fmla="*/ 193 w 306"/>
                  <a:gd name="T25" fmla="*/ 237 h 309"/>
                  <a:gd name="T26" fmla="*/ 112 w 306"/>
                  <a:gd name="T27" fmla="*/ 237 h 309"/>
                  <a:gd name="T28" fmla="*/ 65 w 306"/>
                  <a:gd name="T29" fmla="*/ 153 h 309"/>
                  <a:gd name="T30" fmla="*/ 80 w 306"/>
                  <a:gd name="T31" fmla="*/ 107 h 309"/>
                  <a:gd name="T32" fmla="*/ 153 w 306"/>
                  <a:gd name="T33" fmla="*/ 277 h 309"/>
                  <a:gd name="T34" fmla="*/ 238 w 306"/>
                  <a:gd name="T35" fmla="*/ 257 h 309"/>
                  <a:gd name="T36" fmla="*/ 237 w 306"/>
                  <a:gd name="T37" fmla="*/ 226 h 309"/>
                  <a:gd name="T38" fmla="*/ 234 w 306"/>
                  <a:gd name="T39" fmla="*/ 224 h 309"/>
                  <a:gd name="T40" fmla="*/ 246 w 306"/>
                  <a:gd name="T41" fmla="*/ 205 h 309"/>
                  <a:gd name="T42" fmla="*/ 295 w 306"/>
                  <a:gd name="T43" fmla="*/ 260 h 309"/>
                  <a:gd name="T44" fmla="*/ 252 w 306"/>
                  <a:gd name="T45" fmla="*/ 294 h 309"/>
                  <a:gd name="T46" fmla="*/ 153 w 306"/>
                  <a:gd name="T47" fmla="*/ 309 h 309"/>
                  <a:gd name="T48" fmla="*/ 53 w 306"/>
                  <a:gd name="T49" fmla="*/ 294 h 309"/>
                  <a:gd name="T50" fmla="*/ 10 w 306"/>
                  <a:gd name="T51" fmla="*/ 260 h 309"/>
                  <a:gd name="T52" fmla="*/ 60 w 306"/>
                  <a:gd name="T53" fmla="*/ 205 h 309"/>
                  <a:gd name="T54" fmla="*/ 71 w 306"/>
                  <a:gd name="T55" fmla="*/ 224 h 309"/>
                  <a:gd name="T56" fmla="*/ 69 w 306"/>
                  <a:gd name="T57" fmla="*/ 226 h 309"/>
                  <a:gd name="T58" fmla="*/ 67 w 306"/>
                  <a:gd name="T59" fmla="*/ 257 h 309"/>
                  <a:gd name="T60" fmla="*/ 153 w 306"/>
                  <a:gd name="T61" fmla="*/ 277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6" h="309">
                    <a:moveTo>
                      <a:pt x="138" y="226"/>
                    </a:moveTo>
                    <a:cubicBezTo>
                      <a:pt x="141" y="227"/>
                      <a:pt x="145" y="229"/>
                      <a:pt x="149" y="229"/>
                    </a:cubicBezTo>
                    <a:cubicBezTo>
                      <a:pt x="164" y="232"/>
                      <a:pt x="182" y="227"/>
                      <a:pt x="198" y="216"/>
                    </a:cubicBezTo>
                    <a:cubicBezTo>
                      <a:pt x="215" y="204"/>
                      <a:pt x="226" y="186"/>
                      <a:pt x="226" y="169"/>
                    </a:cubicBezTo>
                    <a:cubicBezTo>
                      <a:pt x="226" y="160"/>
                      <a:pt x="220" y="151"/>
                      <a:pt x="215" y="147"/>
                    </a:cubicBezTo>
                    <a:cubicBezTo>
                      <a:pt x="210" y="170"/>
                      <a:pt x="193" y="193"/>
                      <a:pt x="171" y="209"/>
                    </a:cubicBezTo>
                    <a:cubicBezTo>
                      <a:pt x="160" y="216"/>
                      <a:pt x="149" y="222"/>
                      <a:pt x="138" y="226"/>
                    </a:cubicBezTo>
                    <a:close/>
                    <a:moveTo>
                      <a:pt x="80" y="107"/>
                    </a:moveTo>
                    <a:cubicBezTo>
                      <a:pt x="98" y="76"/>
                      <a:pt x="122" y="47"/>
                      <a:pt x="142" y="15"/>
                    </a:cubicBezTo>
                    <a:cubicBezTo>
                      <a:pt x="151" y="1"/>
                      <a:pt x="154" y="0"/>
                      <a:pt x="164" y="16"/>
                    </a:cubicBezTo>
                    <a:cubicBezTo>
                      <a:pt x="183" y="47"/>
                      <a:pt x="207" y="76"/>
                      <a:pt x="225" y="107"/>
                    </a:cubicBezTo>
                    <a:cubicBezTo>
                      <a:pt x="234" y="122"/>
                      <a:pt x="241" y="138"/>
                      <a:pt x="241" y="153"/>
                    </a:cubicBezTo>
                    <a:cubicBezTo>
                      <a:pt x="241" y="190"/>
                      <a:pt x="221" y="222"/>
                      <a:pt x="193" y="237"/>
                    </a:cubicBezTo>
                    <a:cubicBezTo>
                      <a:pt x="167" y="251"/>
                      <a:pt x="137" y="251"/>
                      <a:pt x="112" y="237"/>
                    </a:cubicBezTo>
                    <a:cubicBezTo>
                      <a:pt x="84" y="221"/>
                      <a:pt x="65" y="190"/>
                      <a:pt x="65" y="153"/>
                    </a:cubicBezTo>
                    <a:cubicBezTo>
                      <a:pt x="65" y="138"/>
                      <a:pt x="71" y="122"/>
                      <a:pt x="80" y="107"/>
                    </a:cubicBezTo>
                    <a:close/>
                    <a:moveTo>
                      <a:pt x="153" y="277"/>
                    </a:moveTo>
                    <a:cubicBezTo>
                      <a:pt x="178" y="277"/>
                      <a:pt x="218" y="273"/>
                      <a:pt x="238" y="257"/>
                    </a:cubicBezTo>
                    <a:cubicBezTo>
                      <a:pt x="251" y="247"/>
                      <a:pt x="250" y="236"/>
                      <a:pt x="237" y="226"/>
                    </a:cubicBezTo>
                    <a:cubicBezTo>
                      <a:pt x="236" y="226"/>
                      <a:pt x="235" y="225"/>
                      <a:pt x="234" y="224"/>
                    </a:cubicBezTo>
                    <a:cubicBezTo>
                      <a:pt x="239" y="218"/>
                      <a:pt x="243" y="212"/>
                      <a:pt x="246" y="205"/>
                    </a:cubicBezTo>
                    <a:cubicBezTo>
                      <a:pt x="267" y="213"/>
                      <a:pt x="306" y="232"/>
                      <a:pt x="295" y="260"/>
                    </a:cubicBezTo>
                    <a:cubicBezTo>
                      <a:pt x="289" y="277"/>
                      <a:pt x="268" y="288"/>
                      <a:pt x="252" y="294"/>
                    </a:cubicBezTo>
                    <a:cubicBezTo>
                      <a:pt x="225" y="304"/>
                      <a:pt x="189" y="309"/>
                      <a:pt x="153" y="309"/>
                    </a:cubicBezTo>
                    <a:cubicBezTo>
                      <a:pt x="116" y="309"/>
                      <a:pt x="80" y="304"/>
                      <a:pt x="53" y="294"/>
                    </a:cubicBezTo>
                    <a:cubicBezTo>
                      <a:pt x="38" y="288"/>
                      <a:pt x="16" y="277"/>
                      <a:pt x="10" y="260"/>
                    </a:cubicBezTo>
                    <a:cubicBezTo>
                      <a:pt x="0" y="232"/>
                      <a:pt x="38" y="213"/>
                      <a:pt x="60" y="205"/>
                    </a:cubicBezTo>
                    <a:cubicBezTo>
                      <a:pt x="63" y="212"/>
                      <a:pt x="67" y="218"/>
                      <a:pt x="71" y="224"/>
                    </a:cubicBezTo>
                    <a:cubicBezTo>
                      <a:pt x="70" y="225"/>
                      <a:pt x="70" y="226"/>
                      <a:pt x="69" y="226"/>
                    </a:cubicBezTo>
                    <a:cubicBezTo>
                      <a:pt x="56" y="236"/>
                      <a:pt x="54" y="247"/>
                      <a:pt x="67" y="257"/>
                    </a:cubicBezTo>
                    <a:cubicBezTo>
                      <a:pt x="88" y="273"/>
                      <a:pt x="128" y="277"/>
                      <a:pt x="153" y="277"/>
                    </a:cubicBez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Shape 7"/>
              <p:cNvSpPr/>
              <p:nvPr/>
            </p:nvSpPr>
            <p:spPr bwMode="auto">
              <a:xfrm rot="5400000">
                <a:off x="2764117" y="1536634"/>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Group 1"/>
              <p:cNvGrpSpPr/>
              <p:nvPr/>
            </p:nvGrpSpPr>
            <p:grpSpPr>
              <a:xfrm>
                <a:off x="539750" y="1544788"/>
                <a:ext cx="2039575" cy="567683"/>
                <a:chOff x="719667" y="2059717"/>
                <a:chExt cx="2719433" cy="756911"/>
              </a:xfrm>
            </p:grpSpPr>
            <p:sp>
              <p:nvSpPr>
                <p:cNvPr id="99" name="TextBox 18"/>
                <p:cNvSpPr txBox="1"/>
                <p:nvPr/>
              </p:nvSpPr>
              <p:spPr>
                <a:xfrm>
                  <a:off x="2207994" y="2059717"/>
                  <a:ext cx="1231106" cy="246221"/>
                </a:xfrm>
                <a:prstGeom prst="rect">
                  <a:avLst/>
                </a:prstGeom>
                <a:noFill/>
              </p:spPr>
              <p:txBody>
                <a:bodyPr wrap="none" lIns="0" tIns="0" rIns="0" bIns="0" anchor="b" anchorCtr="0">
                  <a:normAutofit/>
                </a:bodyPr>
                <a:lstStyle/>
                <a:p>
                  <a:pPr algn="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00" name="Rectangle 19"/>
                <p:cNvSpPr/>
                <p:nvPr/>
              </p:nvSpPr>
              <p:spPr>
                <a:xfrm>
                  <a:off x="719667" y="2308797"/>
                  <a:ext cx="2719433" cy="507831"/>
                </a:xfrm>
                <a:prstGeom prst="rect">
                  <a:avLst/>
                </a:prstGeom>
              </p:spPr>
              <p:txBody>
                <a:bodyPr wrap="square" lIns="0" tIns="0" rIns="0" bIns="0" anchor="t" anchorCtr="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sp>
            <p:nvSpPr>
              <p:cNvPr id="18" name="Rectangle 104"/>
              <p:cNvSpPr/>
              <p:nvPr/>
            </p:nvSpPr>
            <p:spPr>
              <a:xfrm>
                <a:off x="2764897" y="2469817"/>
                <a:ext cx="537821" cy="5378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Freeform: Shape 105"/>
              <p:cNvSpPr/>
              <p:nvPr/>
            </p:nvSpPr>
            <p:spPr bwMode="auto">
              <a:xfrm>
                <a:off x="2916653" y="2602642"/>
                <a:ext cx="247650" cy="254794"/>
              </a:xfrm>
              <a:custGeom>
                <a:avLst/>
                <a:gdLst>
                  <a:gd name="T0" fmla="*/ 26 w 88"/>
                  <a:gd name="T1" fmla="*/ 68 h 90"/>
                  <a:gd name="T2" fmla="*/ 8 w 88"/>
                  <a:gd name="T3" fmla="*/ 86 h 90"/>
                  <a:gd name="T4" fmla="*/ 1 w 88"/>
                  <a:gd name="T5" fmla="*/ 89 h 90"/>
                  <a:gd name="T6" fmla="*/ 4 w 88"/>
                  <a:gd name="T7" fmla="*/ 82 h 90"/>
                  <a:gd name="T8" fmla="*/ 21 w 88"/>
                  <a:gd name="T9" fmla="*/ 64 h 90"/>
                  <a:gd name="T10" fmla="*/ 0 w 88"/>
                  <a:gd name="T11" fmla="*/ 44 h 90"/>
                  <a:gd name="T12" fmla="*/ 23 w 88"/>
                  <a:gd name="T13" fmla="*/ 44 h 90"/>
                  <a:gd name="T14" fmla="*/ 54 w 88"/>
                  <a:gd name="T15" fmla="*/ 16 h 90"/>
                  <a:gd name="T16" fmla="*/ 49 w 88"/>
                  <a:gd name="T17" fmla="*/ 12 h 90"/>
                  <a:gd name="T18" fmla="*/ 49 w 88"/>
                  <a:gd name="T19" fmla="*/ 3 h 90"/>
                  <a:gd name="T20" fmla="*/ 58 w 88"/>
                  <a:gd name="T21" fmla="*/ 2 h 90"/>
                  <a:gd name="T22" fmla="*/ 86 w 88"/>
                  <a:gd name="T23" fmla="*/ 29 h 90"/>
                  <a:gd name="T24" fmla="*/ 86 w 88"/>
                  <a:gd name="T25" fmla="*/ 38 h 90"/>
                  <a:gd name="T26" fmla="*/ 77 w 88"/>
                  <a:gd name="T27" fmla="*/ 38 h 90"/>
                  <a:gd name="T28" fmla="*/ 72 w 88"/>
                  <a:gd name="T29" fmla="*/ 34 h 90"/>
                  <a:gd name="T30" fmla="*/ 45 w 88"/>
                  <a:gd name="T31" fmla="*/ 66 h 90"/>
                  <a:gd name="T32" fmla="*/ 46 w 88"/>
                  <a:gd name="T33" fmla="*/ 88 h 90"/>
                  <a:gd name="T34" fmla="*/ 26 w 88"/>
                  <a:gd name="T35" fmla="*/ 68 h 90"/>
                  <a:gd name="T36" fmla="*/ 55 w 88"/>
                  <a:gd name="T37" fmla="*/ 31 h 90"/>
                  <a:gd name="T38" fmla="*/ 55 w 88"/>
                  <a:gd name="T39" fmla="*/ 26 h 90"/>
                  <a:gd name="T40" fmla="*/ 55 w 88"/>
                  <a:gd name="T41" fmla="*/ 26 h 90"/>
                  <a:gd name="T42" fmla="*/ 51 w 88"/>
                  <a:gd name="T43" fmla="*/ 26 h 90"/>
                  <a:gd name="T44" fmla="*/ 32 w 88"/>
                  <a:gd name="T45" fmla="*/ 43 h 90"/>
                  <a:gd name="T46" fmla="*/ 32 w 88"/>
                  <a:gd name="T47" fmla="*/ 48 h 90"/>
                  <a:gd name="T48" fmla="*/ 32 w 88"/>
                  <a:gd name="T49" fmla="*/ 48 h 90"/>
                  <a:gd name="T50" fmla="*/ 37 w 88"/>
                  <a:gd name="T51" fmla="*/ 48 h 90"/>
                  <a:gd name="T52" fmla="*/ 55 w 88"/>
                  <a:gd name="T5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8" h="90">
                    <a:moveTo>
                      <a:pt x="26" y="68"/>
                    </a:moveTo>
                    <a:cubicBezTo>
                      <a:pt x="8" y="86"/>
                      <a:pt x="8" y="86"/>
                      <a:pt x="8" y="86"/>
                    </a:cubicBezTo>
                    <a:cubicBezTo>
                      <a:pt x="6" y="89"/>
                      <a:pt x="3" y="90"/>
                      <a:pt x="1" y="89"/>
                    </a:cubicBezTo>
                    <a:cubicBezTo>
                      <a:pt x="0" y="88"/>
                      <a:pt x="1" y="84"/>
                      <a:pt x="4" y="82"/>
                    </a:cubicBezTo>
                    <a:cubicBezTo>
                      <a:pt x="21" y="64"/>
                      <a:pt x="21" y="64"/>
                      <a:pt x="21" y="64"/>
                    </a:cubicBezTo>
                    <a:cubicBezTo>
                      <a:pt x="0" y="44"/>
                      <a:pt x="0" y="44"/>
                      <a:pt x="0" y="44"/>
                    </a:cubicBezTo>
                    <a:cubicBezTo>
                      <a:pt x="3" y="41"/>
                      <a:pt x="13" y="41"/>
                      <a:pt x="23" y="44"/>
                    </a:cubicBezTo>
                    <a:cubicBezTo>
                      <a:pt x="54" y="16"/>
                      <a:pt x="54" y="16"/>
                      <a:pt x="54" y="16"/>
                    </a:cubicBezTo>
                    <a:cubicBezTo>
                      <a:pt x="49" y="12"/>
                      <a:pt x="49" y="12"/>
                      <a:pt x="49" y="12"/>
                    </a:cubicBezTo>
                    <a:cubicBezTo>
                      <a:pt x="47" y="9"/>
                      <a:pt x="47" y="5"/>
                      <a:pt x="49" y="3"/>
                    </a:cubicBezTo>
                    <a:cubicBezTo>
                      <a:pt x="52" y="0"/>
                      <a:pt x="56" y="0"/>
                      <a:pt x="58" y="2"/>
                    </a:cubicBezTo>
                    <a:cubicBezTo>
                      <a:pt x="86" y="29"/>
                      <a:pt x="86" y="29"/>
                      <a:pt x="86" y="29"/>
                    </a:cubicBezTo>
                    <a:cubicBezTo>
                      <a:pt x="88" y="31"/>
                      <a:pt x="88" y="35"/>
                      <a:pt x="86" y="38"/>
                    </a:cubicBezTo>
                    <a:cubicBezTo>
                      <a:pt x="83" y="40"/>
                      <a:pt x="79" y="41"/>
                      <a:pt x="77" y="38"/>
                    </a:cubicBezTo>
                    <a:cubicBezTo>
                      <a:pt x="72" y="34"/>
                      <a:pt x="72" y="34"/>
                      <a:pt x="72" y="34"/>
                    </a:cubicBezTo>
                    <a:cubicBezTo>
                      <a:pt x="45" y="66"/>
                      <a:pt x="45" y="66"/>
                      <a:pt x="45" y="66"/>
                    </a:cubicBezTo>
                    <a:cubicBezTo>
                      <a:pt x="49" y="76"/>
                      <a:pt x="49" y="86"/>
                      <a:pt x="46" y="88"/>
                    </a:cubicBezTo>
                    <a:lnTo>
                      <a:pt x="26" y="68"/>
                    </a:lnTo>
                    <a:close/>
                    <a:moveTo>
                      <a:pt x="55" y="31"/>
                    </a:moveTo>
                    <a:cubicBezTo>
                      <a:pt x="57" y="30"/>
                      <a:pt x="57" y="28"/>
                      <a:pt x="55" y="26"/>
                    </a:cubicBezTo>
                    <a:cubicBezTo>
                      <a:pt x="55" y="26"/>
                      <a:pt x="55" y="26"/>
                      <a:pt x="55" y="26"/>
                    </a:cubicBezTo>
                    <a:cubicBezTo>
                      <a:pt x="54" y="25"/>
                      <a:pt x="52" y="25"/>
                      <a:pt x="51" y="26"/>
                    </a:cubicBezTo>
                    <a:cubicBezTo>
                      <a:pt x="32" y="43"/>
                      <a:pt x="32" y="43"/>
                      <a:pt x="32" y="43"/>
                    </a:cubicBezTo>
                    <a:cubicBezTo>
                      <a:pt x="31" y="45"/>
                      <a:pt x="31" y="47"/>
                      <a:pt x="32" y="48"/>
                    </a:cubicBezTo>
                    <a:cubicBezTo>
                      <a:pt x="32" y="48"/>
                      <a:pt x="32" y="48"/>
                      <a:pt x="32" y="48"/>
                    </a:cubicBezTo>
                    <a:cubicBezTo>
                      <a:pt x="33" y="49"/>
                      <a:pt x="35" y="49"/>
                      <a:pt x="37" y="48"/>
                    </a:cubicBezTo>
                    <a:lnTo>
                      <a:pt x="55" y="31"/>
                    </a:lnTo>
                    <a:close/>
                  </a:path>
                </a:pathLst>
              </a:custGeom>
              <a:solidFill>
                <a:schemeClr val="bg1"/>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Freeform: Shape 103"/>
              <p:cNvSpPr/>
              <p:nvPr/>
            </p:nvSpPr>
            <p:spPr bwMode="auto">
              <a:xfrm rot="5400000">
                <a:off x="2764117" y="2473288"/>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Rectangle 109"/>
              <p:cNvSpPr/>
              <p:nvPr/>
            </p:nvSpPr>
            <p:spPr>
              <a:xfrm>
                <a:off x="2764897" y="3377991"/>
                <a:ext cx="537821" cy="5378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Freeform: Shape 110"/>
              <p:cNvSpPr/>
              <p:nvPr/>
            </p:nvSpPr>
            <p:spPr>
              <a:xfrm>
                <a:off x="2874856" y="3487527"/>
                <a:ext cx="310283" cy="290902"/>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Freeform: Shape 108"/>
              <p:cNvSpPr/>
              <p:nvPr/>
            </p:nvSpPr>
            <p:spPr bwMode="auto">
              <a:xfrm rot="5400000">
                <a:off x="2764117" y="3378403"/>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Group 101"/>
              <p:cNvGrpSpPr/>
              <p:nvPr/>
            </p:nvGrpSpPr>
            <p:grpSpPr>
              <a:xfrm>
                <a:off x="539750" y="2506823"/>
                <a:ext cx="2039575" cy="567683"/>
                <a:chOff x="719667" y="2059717"/>
                <a:chExt cx="2719433" cy="756911"/>
              </a:xfrm>
            </p:grpSpPr>
            <p:sp>
              <p:nvSpPr>
                <p:cNvPr id="37" name="TextBox 102"/>
                <p:cNvSpPr txBox="1"/>
                <p:nvPr/>
              </p:nvSpPr>
              <p:spPr>
                <a:xfrm>
                  <a:off x="2207994" y="2059717"/>
                  <a:ext cx="1231106" cy="246221"/>
                </a:xfrm>
                <a:prstGeom prst="rect">
                  <a:avLst/>
                </a:prstGeom>
                <a:noFill/>
              </p:spPr>
              <p:txBody>
                <a:bodyPr wrap="none" lIns="0" tIns="0" rIns="0" bIns="0" anchor="b" anchorCtr="0">
                  <a:normAutofit/>
                </a:bodyPr>
                <a:lstStyle/>
                <a:p>
                  <a:pPr algn="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8" name="Rectangle 106"/>
                <p:cNvSpPr/>
                <p:nvPr/>
              </p:nvSpPr>
              <p:spPr>
                <a:xfrm>
                  <a:off x="719667" y="2308797"/>
                  <a:ext cx="2719433" cy="507831"/>
                </a:xfrm>
                <a:prstGeom prst="rect">
                  <a:avLst/>
                </a:prstGeom>
              </p:spPr>
              <p:txBody>
                <a:bodyPr wrap="square" lIns="0" tIns="0" rIns="0" bIns="0" anchor="t" anchorCtr="0">
                  <a:normAutofit/>
                </a:bodyPr>
                <a:lstStyle/>
                <a:p>
                  <a:pPr algn="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5" name="Group 107"/>
              <p:cNvGrpSpPr/>
              <p:nvPr/>
            </p:nvGrpSpPr>
            <p:grpSpPr>
              <a:xfrm>
                <a:off x="539750" y="3401073"/>
                <a:ext cx="2039575" cy="567683"/>
                <a:chOff x="719667" y="2059717"/>
                <a:chExt cx="2719433" cy="756911"/>
              </a:xfrm>
            </p:grpSpPr>
            <p:sp>
              <p:nvSpPr>
                <p:cNvPr id="35" name="TextBox 111"/>
                <p:cNvSpPr txBox="1"/>
                <p:nvPr/>
              </p:nvSpPr>
              <p:spPr>
                <a:xfrm>
                  <a:off x="2207994" y="2059717"/>
                  <a:ext cx="1231106" cy="246221"/>
                </a:xfrm>
                <a:prstGeom prst="rect">
                  <a:avLst/>
                </a:prstGeom>
                <a:noFill/>
              </p:spPr>
              <p:txBody>
                <a:bodyPr wrap="none" lIns="0" tIns="0" rIns="0" bIns="0" anchor="b" anchorCtr="0">
                  <a:normAutofit/>
                </a:bodyPr>
                <a:lstStyle/>
                <a:p>
                  <a:pPr algn="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6" name="Rectangle 112"/>
                <p:cNvSpPr/>
                <p:nvPr/>
              </p:nvSpPr>
              <p:spPr>
                <a:xfrm>
                  <a:off x="719667" y="2308797"/>
                  <a:ext cx="2719433" cy="507831"/>
                </a:xfrm>
                <a:prstGeom prst="rect">
                  <a:avLst/>
                </a:prstGeom>
              </p:spPr>
              <p:txBody>
                <a:bodyPr wrap="square" lIns="0" tIns="0" rIns="0" bIns="0" anchor="t" anchorCtr="0">
                  <a:normAutofit/>
                </a:bodyPr>
                <a:lstStyle/>
                <a:p>
                  <a:pPr algn="r">
                    <a:lnSpc>
                      <a:spcPct val="12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nvGrpSpPr>
            <p:cNvPr id="102" name="组合 101"/>
            <p:cNvGrpSpPr/>
            <p:nvPr/>
          </p:nvGrpSpPr>
          <p:grpSpPr>
            <a:xfrm>
              <a:off x="5863691" y="1538009"/>
              <a:ext cx="2743760" cy="2378811"/>
              <a:chOff x="5863691" y="1538009"/>
              <a:chExt cx="2743760" cy="2378811"/>
            </a:xfrm>
          </p:grpSpPr>
          <p:sp>
            <p:nvSpPr>
              <p:cNvPr id="9" name="Rectangle 82"/>
              <p:cNvSpPr/>
              <p:nvPr/>
            </p:nvSpPr>
            <p:spPr>
              <a:xfrm>
                <a:off x="5865314" y="1538009"/>
                <a:ext cx="537821" cy="5378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Group 83"/>
              <p:cNvGrpSpPr/>
              <p:nvPr/>
            </p:nvGrpSpPr>
            <p:grpSpPr>
              <a:xfrm>
                <a:off x="5983883" y="1675422"/>
                <a:ext cx="315912" cy="242888"/>
                <a:chOff x="2849564" y="3636963"/>
                <a:chExt cx="315912" cy="242888"/>
              </a:xfrm>
              <a:solidFill>
                <a:schemeClr val="bg2"/>
              </a:solidFill>
            </p:grpSpPr>
            <p:sp>
              <p:nvSpPr>
                <p:cNvPr id="43" name="Freeform: Shape 85"/>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Shape 86"/>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 name="Freeform: Shape 84"/>
              <p:cNvSpPr/>
              <p:nvPr/>
            </p:nvSpPr>
            <p:spPr bwMode="auto">
              <a:xfrm rot="5400000">
                <a:off x="5865067" y="1536634"/>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Rectangle 90"/>
              <p:cNvSpPr/>
              <p:nvPr/>
            </p:nvSpPr>
            <p:spPr>
              <a:xfrm>
                <a:off x="5865314" y="2469817"/>
                <a:ext cx="537821" cy="5378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Freeform: Shape 91"/>
              <p:cNvSpPr/>
              <p:nvPr/>
            </p:nvSpPr>
            <p:spPr>
              <a:xfrm>
                <a:off x="5981126" y="2608287"/>
                <a:ext cx="287349" cy="24712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Freeform: Shape 89"/>
              <p:cNvSpPr/>
              <p:nvPr/>
            </p:nvSpPr>
            <p:spPr bwMode="auto">
              <a:xfrm rot="5400000">
                <a:off x="5865067" y="2473288"/>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Rectangle 95"/>
              <p:cNvSpPr/>
              <p:nvPr/>
            </p:nvSpPr>
            <p:spPr>
              <a:xfrm>
                <a:off x="5865314" y="3377991"/>
                <a:ext cx="537821" cy="5378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 name="Group 96"/>
              <p:cNvGrpSpPr/>
              <p:nvPr/>
            </p:nvGrpSpPr>
            <p:grpSpPr>
              <a:xfrm>
                <a:off x="5979026" y="3529372"/>
                <a:ext cx="310485" cy="236411"/>
                <a:chOff x="2070649" y="1631036"/>
                <a:chExt cx="723379" cy="550800"/>
              </a:xfrm>
              <a:solidFill>
                <a:schemeClr val="bg1"/>
              </a:solidFill>
            </p:grpSpPr>
            <p:sp>
              <p:nvSpPr>
                <p:cNvPr id="39" name="Oval 97"/>
                <p:cNvSpPr/>
                <p:nvPr/>
              </p:nvSpPr>
              <p:spPr bwMode="auto">
                <a:xfrm>
                  <a:off x="2344840" y="2015709"/>
                  <a:ext cx="165321" cy="1661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Freeform: Shape 98"/>
                <p:cNvSpPr/>
                <p:nvPr/>
              </p:nvSpPr>
              <p:spPr bwMode="auto">
                <a:xfrm>
                  <a:off x="2228712" y="1861679"/>
                  <a:ext cx="405641" cy="169353"/>
                </a:xfrm>
                <a:custGeom>
                  <a:avLst/>
                  <a:gdLst>
                    <a:gd name="T0" fmla="*/ 105 w 213"/>
                    <a:gd name="T1" fmla="*/ 31 h 89"/>
                    <a:gd name="T2" fmla="*/ 191 w 213"/>
                    <a:gd name="T3" fmla="*/ 89 h 89"/>
                    <a:gd name="T4" fmla="*/ 213 w 213"/>
                    <a:gd name="T5" fmla="*/ 64 h 89"/>
                    <a:gd name="T6" fmla="*/ 105 w 213"/>
                    <a:gd name="T7" fmla="*/ 0 h 89"/>
                    <a:gd name="T8" fmla="*/ 0 w 213"/>
                    <a:gd name="T9" fmla="*/ 58 h 89"/>
                    <a:gd name="T10" fmla="*/ 21 w 213"/>
                    <a:gd name="T11" fmla="*/ 82 h 89"/>
                    <a:gd name="T12" fmla="*/ 105 w 213"/>
                    <a:gd name="T13" fmla="*/ 31 h 89"/>
                  </a:gdLst>
                  <a:ahLst/>
                  <a:cxnLst>
                    <a:cxn ang="0">
                      <a:pos x="T0" y="T1"/>
                    </a:cxn>
                    <a:cxn ang="0">
                      <a:pos x="T2" y="T3"/>
                    </a:cxn>
                    <a:cxn ang="0">
                      <a:pos x="T4" y="T5"/>
                    </a:cxn>
                    <a:cxn ang="0">
                      <a:pos x="T6" y="T7"/>
                    </a:cxn>
                    <a:cxn ang="0">
                      <a:pos x="T8" y="T9"/>
                    </a:cxn>
                    <a:cxn ang="0">
                      <a:pos x="T10" y="T11"/>
                    </a:cxn>
                    <a:cxn ang="0">
                      <a:pos x="T12" y="T13"/>
                    </a:cxn>
                  </a:cxnLst>
                  <a:rect l="0" t="0" r="r" b="b"/>
                  <a:pathLst>
                    <a:path w="213" h="89">
                      <a:moveTo>
                        <a:pt x="105" y="31"/>
                      </a:moveTo>
                      <a:cubicBezTo>
                        <a:pt x="144" y="31"/>
                        <a:pt x="177" y="54"/>
                        <a:pt x="191" y="89"/>
                      </a:cubicBezTo>
                      <a:cubicBezTo>
                        <a:pt x="213" y="64"/>
                        <a:pt x="213" y="64"/>
                        <a:pt x="213" y="64"/>
                      </a:cubicBezTo>
                      <a:cubicBezTo>
                        <a:pt x="192" y="26"/>
                        <a:pt x="152" y="0"/>
                        <a:pt x="105" y="0"/>
                      </a:cubicBezTo>
                      <a:cubicBezTo>
                        <a:pt x="61" y="0"/>
                        <a:pt x="22" y="23"/>
                        <a:pt x="0" y="58"/>
                      </a:cubicBezTo>
                      <a:cubicBezTo>
                        <a:pt x="21" y="82"/>
                        <a:pt x="21" y="82"/>
                        <a:pt x="21" y="82"/>
                      </a:cubicBezTo>
                      <a:cubicBezTo>
                        <a:pt x="37" y="51"/>
                        <a:pt x="68" y="31"/>
                        <a:pt x="10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Freeform: Shape 99"/>
                <p:cNvSpPr/>
                <p:nvPr/>
              </p:nvSpPr>
              <p:spPr bwMode="auto">
                <a:xfrm>
                  <a:off x="2157745" y="1749583"/>
                  <a:ext cx="549187" cy="195966"/>
                </a:xfrm>
                <a:custGeom>
                  <a:avLst/>
                  <a:gdLst>
                    <a:gd name="T0" fmla="*/ 142 w 288"/>
                    <a:gd name="T1" fmla="*/ 34 h 103"/>
                    <a:gd name="T2" fmla="*/ 264 w 288"/>
                    <a:gd name="T3" fmla="*/ 103 h 103"/>
                    <a:gd name="T4" fmla="*/ 288 w 288"/>
                    <a:gd name="T5" fmla="*/ 76 h 103"/>
                    <a:gd name="T6" fmla="*/ 142 w 288"/>
                    <a:gd name="T7" fmla="*/ 0 h 103"/>
                    <a:gd name="T8" fmla="*/ 0 w 288"/>
                    <a:gd name="T9" fmla="*/ 71 h 103"/>
                    <a:gd name="T10" fmla="*/ 23 w 288"/>
                    <a:gd name="T11" fmla="*/ 97 h 103"/>
                    <a:gd name="T12" fmla="*/ 142 w 288"/>
                    <a:gd name="T13" fmla="*/ 34 h 103"/>
                  </a:gdLst>
                  <a:ahLst/>
                  <a:cxnLst>
                    <a:cxn ang="0">
                      <a:pos x="T0" y="T1"/>
                    </a:cxn>
                    <a:cxn ang="0">
                      <a:pos x="T2" y="T3"/>
                    </a:cxn>
                    <a:cxn ang="0">
                      <a:pos x="T4" y="T5"/>
                    </a:cxn>
                    <a:cxn ang="0">
                      <a:pos x="T6" y="T7"/>
                    </a:cxn>
                    <a:cxn ang="0">
                      <a:pos x="T8" y="T9"/>
                    </a:cxn>
                    <a:cxn ang="0">
                      <a:pos x="T10" y="T11"/>
                    </a:cxn>
                    <a:cxn ang="0">
                      <a:pos x="T12" y="T13"/>
                    </a:cxn>
                  </a:cxnLst>
                  <a:rect l="0" t="0" r="r" b="b"/>
                  <a:pathLst>
                    <a:path w="288" h="103">
                      <a:moveTo>
                        <a:pt x="142" y="34"/>
                      </a:moveTo>
                      <a:cubicBezTo>
                        <a:pt x="194" y="34"/>
                        <a:pt x="239" y="62"/>
                        <a:pt x="264" y="103"/>
                      </a:cubicBezTo>
                      <a:cubicBezTo>
                        <a:pt x="288" y="76"/>
                        <a:pt x="288" y="76"/>
                        <a:pt x="288" y="76"/>
                      </a:cubicBezTo>
                      <a:cubicBezTo>
                        <a:pt x="256" y="30"/>
                        <a:pt x="202" y="0"/>
                        <a:pt x="142" y="0"/>
                      </a:cubicBezTo>
                      <a:cubicBezTo>
                        <a:pt x="84" y="0"/>
                        <a:pt x="32" y="28"/>
                        <a:pt x="0" y="71"/>
                      </a:cubicBezTo>
                      <a:cubicBezTo>
                        <a:pt x="23" y="97"/>
                        <a:pt x="23" y="97"/>
                        <a:pt x="23" y="97"/>
                      </a:cubicBezTo>
                      <a:cubicBezTo>
                        <a:pt x="49" y="59"/>
                        <a:pt x="93" y="34"/>
                        <a:pt x="142"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Freeform: Shape 100"/>
                <p:cNvSpPr/>
                <p:nvPr/>
              </p:nvSpPr>
              <p:spPr bwMode="auto">
                <a:xfrm>
                  <a:off x="2070649" y="1631036"/>
                  <a:ext cx="723379" cy="229030"/>
                </a:xfrm>
                <a:custGeom>
                  <a:avLst/>
                  <a:gdLst>
                    <a:gd name="T0" fmla="*/ 188 w 380"/>
                    <a:gd name="T1" fmla="*/ 36 h 120"/>
                    <a:gd name="T2" fmla="*/ 355 w 380"/>
                    <a:gd name="T3" fmla="*/ 120 h 120"/>
                    <a:gd name="T4" fmla="*/ 380 w 380"/>
                    <a:gd name="T5" fmla="*/ 93 h 120"/>
                    <a:gd name="T6" fmla="*/ 188 w 380"/>
                    <a:gd name="T7" fmla="*/ 0 h 120"/>
                    <a:gd name="T8" fmla="*/ 0 w 380"/>
                    <a:gd name="T9" fmla="*/ 88 h 120"/>
                    <a:gd name="T10" fmla="*/ 25 w 380"/>
                    <a:gd name="T11" fmla="*/ 115 h 120"/>
                    <a:gd name="T12" fmla="*/ 188 w 380"/>
                    <a:gd name="T13" fmla="*/ 36 h 120"/>
                  </a:gdLst>
                  <a:ahLst/>
                  <a:cxnLst>
                    <a:cxn ang="0">
                      <a:pos x="T0" y="T1"/>
                    </a:cxn>
                    <a:cxn ang="0">
                      <a:pos x="T2" y="T3"/>
                    </a:cxn>
                    <a:cxn ang="0">
                      <a:pos x="T4" y="T5"/>
                    </a:cxn>
                    <a:cxn ang="0">
                      <a:pos x="T6" y="T7"/>
                    </a:cxn>
                    <a:cxn ang="0">
                      <a:pos x="T8" y="T9"/>
                    </a:cxn>
                    <a:cxn ang="0">
                      <a:pos x="T10" y="T11"/>
                    </a:cxn>
                    <a:cxn ang="0">
                      <a:pos x="T12" y="T13"/>
                    </a:cxn>
                  </a:cxnLst>
                  <a:rect l="0" t="0" r="r" b="b"/>
                  <a:pathLst>
                    <a:path w="380" h="120">
                      <a:moveTo>
                        <a:pt x="188" y="36"/>
                      </a:moveTo>
                      <a:cubicBezTo>
                        <a:pt x="256" y="36"/>
                        <a:pt x="317" y="69"/>
                        <a:pt x="355" y="120"/>
                      </a:cubicBezTo>
                      <a:cubicBezTo>
                        <a:pt x="380" y="93"/>
                        <a:pt x="380" y="93"/>
                        <a:pt x="380" y="93"/>
                      </a:cubicBezTo>
                      <a:cubicBezTo>
                        <a:pt x="335" y="36"/>
                        <a:pt x="266" y="0"/>
                        <a:pt x="188" y="0"/>
                      </a:cubicBezTo>
                      <a:cubicBezTo>
                        <a:pt x="113" y="0"/>
                        <a:pt x="45" y="34"/>
                        <a:pt x="0" y="88"/>
                      </a:cubicBezTo>
                      <a:cubicBezTo>
                        <a:pt x="25" y="115"/>
                        <a:pt x="25" y="115"/>
                        <a:pt x="25" y="115"/>
                      </a:cubicBezTo>
                      <a:cubicBezTo>
                        <a:pt x="63" y="67"/>
                        <a:pt x="122" y="36"/>
                        <a:pt x="18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7" name="Freeform: Shape 94"/>
              <p:cNvSpPr/>
              <p:nvPr/>
            </p:nvSpPr>
            <p:spPr bwMode="auto">
              <a:xfrm rot="5400000">
                <a:off x="5865067" y="3380227"/>
                <a:ext cx="534243" cy="536996"/>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4">
                  <a:lumMod val="75000"/>
                  <a:alpha val="29000"/>
                </a:schemeClr>
              </a:solidFill>
              <a:ln>
                <a:noFill/>
              </a:ln>
            </p:spPr>
            <p:txBody>
              <a:bodyPr anchor="ctr"/>
              <a:lstStyle/>
              <a:p>
                <a:pPr algn="ctr"/>
                <a:endParaRPr sz="14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6" name="Group 113"/>
              <p:cNvGrpSpPr/>
              <p:nvPr/>
            </p:nvGrpSpPr>
            <p:grpSpPr>
              <a:xfrm>
                <a:off x="6567876" y="1544788"/>
                <a:ext cx="2039575" cy="515747"/>
                <a:chOff x="719667" y="2059717"/>
                <a:chExt cx="2719433" cy="687662"/>
              </a:xfrm>
            </p:grpSpPr>
            <p:sp>
              <p:nvSpPr>
                <p:cNvPr id="33" name="TextBox 114"/>
                <p:cNvSpPr txBox="1"/>
                <p:nvPr/>
              </p:nvSpPr>
              <p:spPr>
                <a:xfrm>
                  <a:off x="719667" y="2059717"/>
                  <a:ext cx="1231106" cy="246221"/>
                </a:xfrm>
                <a:prstGeom prst="rect">
                  <a:avLst/>
                </a:prstGeom>
                <a:noFill/>
              </p:spPr>
              <p:txBody>
                <a:bodyPr wrap="none" lIns="0" tIns="0" rIns="0" bIns="0" anchor="ctr" anchorCtr="0">
                  <a:normAutofit/>
                </a:bodyPr>
                <a:lstStyle/>
                <a:p>
                  <a:pP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Rectangle 115"/>
                <p:cNvSpPr/>
                <p:nvPr/>
              </p:nvSpPr>
              <p:spPr>
                <a:xfrm>
                  <a:off x="719667" y="2239548"/>
                  <a:ext cx="2719433" cy="507831"/>
                </a:xfrm>
                <a:prstGeom prst="rect">
                  <a:avLst/>
                </a:prstGeom>
              </p:spPr>
              <p:txBody>
                <a:bodyPr wrap="square" lIns="0" tIns="0" rIns="0" bIns="0" anchor="ctr" anchorCtr="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7" name="Group 116"/>
              <p:cNvGrpSpPr/>
              <p:nvPr/>
            </p:nvGrpSpPr>
            <p:grpSpPr>
              <a:xfrm>
                <a:off x="6567876" y="2502946"/>
                <a:ext cx="2039575" cy="515747"/>
                <a:chOff x="719667" y="2059717"/>
                <a:chExt cx="2719433" cy="687662"/>
              </a:xfrm>
            </p:grpSpPr>
            <p:sp>
              <p:nvSpPr>
                <p:cNvPr id="31" name="TextBox 117"/>
                <p:cNvSpPr txBox="1"/>
                <p:nvPr/>
              </p:nvSpPr>
              <p:spPr>
                <a:xfrm>
                  <a:off x="719667" y="2059717"/>
                  <a:ext cx="1231106" cy="246221"/>
                </a:xfrm>
                <a:prstGeom prst="rect">
                  <a:avLst/>
                </a:prstGeom>
                <a:noFill/>
              </p:spPr>
              <p:txBody>
                <a:bodyPr wrap="none" lIns="0" tIns="0" rIns="0" bIns="0" anchor="ctr" anchorCtr="0">
                  <a:normAutofit/>
                </a:bodyPr>
                <a:lstStyle/>
                <a:p>
                  <a:pP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2" name="Rectangle 118"/>
                <p:cNvSpPr/>
                <p:nvPr/>
              </p:nvSpPr>
              <p:spPr>
                <a:xfrm>
                  <a:off x="719667" y="2239548"/>
                  <a:ext cx="2719433" cy="507831"/>
                </a:xfrm>
                <a:prstGeom prst="rect">
                  <a:avLst/>
                </a:prstGeom>
              </p:spPr>
              <p:txBody>
                <a:bodyPr wrap="square" lIns="0" tIns="0" rIns="0" bIns="0" anchor="ctr" anchorCtr="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nvGrpSpPr>
              <p:cNvPr id="28" name="Group 119"/>
              <p:cNvGrpSpPr/>
              <p:nvPr/>
            </p:nvGrpSpPr>
            <p:grpSpPr>
              <a:xfrm>
                <a:off x="6567876" y="3401073"/>
                <a:ext cx="2039575" cy="515747"/>
                <a:chOff x="719667" y="2059717"/>
                <a:chExt cx="2719433" cy="687662"/>
              </a:xfrm>
            </p:grpSpPr>
            <p:sp>
              <p:nvSpPr>
                <p:cNvPr id="29" name="TextBox 120"/>
                <p:cNvSpPr txBox="1"/>
                <p:nvPr/>
              </p:nvSpPr>
              <p:spPr>
                <a:xfrm>
                  <a:off x="719667" y="2059717"/>
                  <a:ext cx="1231106" cy="246221"/>
                </a:xfrm>
                <a:prstGeom prst="rect">
                  <a:avLst/>
                </a:prstGeom>
                <a:noFill/>
              </p:spPr>
              <p:txBody>
                <a:bodyPr wrap="none" lIns="0" tIns="0" rIns="0" bIns="0" anchor="ctr" anchorCtr="0">
                  <a:normAutofit/>
                </a:bodyPr>
                <a:lstStyle/>
                <a:p>
                  <a:pPr fontAlgn="base">
                    <a:spcBef>
                      <a:spcPct val="0"/>
                    </a:spcBef>
                    <a:spcAft>
                      <a:spcPct val="0"/>
                    </a:spcAft>
                  </a:pPr>
                  <a:r>
                    <a:rPr lang="zh-CN" altLang="en-US" sz="12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0" name="Rectangle 121"/>
                <p:cNvSpPr/>
                <p:nvPr/>
              </p:nvSpPr>
              <p:spPr>
                <a:xfrm>
                  <a:off x="719667" y="2239548"/>
                  <a:ext cx="2719433" cy="507831"/>
                </a:xfrm>
                <a:prstGeom prst="rect">
                  <a:avLst/>
                </a:prstGeom>
              </p:spPr>
              <p:txBody>
                <a:bodyPr wrap="square" lIns="0" tIns="0" rIns="0" bIns="0" anchor="ctr" anchorCtr="0">
                  <a:normAutofit/>
                </a:bodyPr>
                <a:lstStyle/>
                <a:p>
                  <a:pPr>
                    <a:lnSpc>
                      <a:spcPct val="12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grpSp>
        </p:grpSp>
      </p:grpSp>
    </p:spTree>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3"/>
                                        </p:tgtEl>
                                        <p:attrNameLst>
                                          <p:attrName>style.visibility</p:attrName>
                                        </p:attrNameLst>
                                      </p:cBhvr>
                                      <p:to>
                                        <p:strVal val="visible"/>
                                      </p:to>
                                    </p:set>
                                    <p:anim calcmode="lin" valueType="num">
                                      <p:cBhvr>
                                        <p:cTn id="14" dur="500" fill="hold"/>
                                        <p:tgtEl>
                                          <p:spTgt spid="103"/>
                                        </p:tgtEl>
                                        <p:attrNameLst>
                                          <p:attrName>ppt_w</p:attrName>
                                        </p:attrNameLst>
                                      </p:cBhvr>
                                      <p:tavLst>
                                        <p:tav tm="0">
                                          <p:val>
                                            <p:fltVal val="0"/>
                                          </p:val>
                                        </p:tav>
                                        <p:tav tm="100000">
                                          <p:val>
                                            <p:strVal val="#ppt_w"/>
                                          </p:val>
                                        </p:tav>
                                      </p:tavLst>
                                    </p:anim>
                                    <p:anim calcmode="lin" valueType="num">
                                      <p:cBhvr>
                                        <p:cTn id="15" dur="500" fill="hold"/>
                                        <p:tgtEl>
                                          <p:spTgt spid="103"/>
                                        </p:tgtEl>
                                        <p:attrNameLst>
                                          <p:attrName>ppt_h</p:attrName>
                                        </p:attrNameLst>
                                      </p:cBhvr>
                                      <p:tavLst>
                                        <p:tav tm="0">
                                          <p:val>
                                            <p:fltVal val="0"/>
                                          </p:val>
                                        </p:tav>
                                        <p:tav tm="100000">
                                          <p:val>
                                            <p:strVal val="#ppt_h"/>
                                          </p:val>
                                        </p:tav>
                                      </p:tavLst>
                                    </p:anim>
                                    <p:animEffect transition="in" filter="fade">
                                      <p:cBhvr>
                                        <p:cTn id="1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sp>
        <p:nvSpPr>
          <p:cNvPr id="4" name="文本框 3"/>
          <p:cNvSpPr txBox="1"/>
          <p:nvPr/>
        </p:nvSpPr>
        <p:spPr>
          <a:xfrm>
            <a:off x="2860638" y="2311266"/>
            <a:ext cx="3440771" cy="71558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4050" b="1" dirty="0">
                <a:ln w="0">
                  <a:noFill/>
                </a:ln>
                <a:solidFill>
                  <a:schemeClr val="bg1"/>
                </a:solidFill>
                <a:effectLst>
                  <a:outerShdw blurRad="38100" dist="38100" dir="2700000" algn="tl">
                    <a:srgbClr val="000000">
                      <a:alpha val="43137"/>
                    </a:srgbClr>
                  </a:outerShdw>
                </a:effectLst>
              </a:rPr>
              <a:t>单击输入标题</a:t>
            </a:r>
          </a:p>
        </p:txBody>
      </p:sp>
      <p:sp>
        <p:nvSpPr>
          <p:cNvPr id="5" name="文本框 4"/>
          <p:cNvSpPr txBox="1"/>
          <p:nvPr/>
        </p:nvSpPr>
        <p:spPr>
          <a:xfrm>
            <a:off x="3023193" y="1779662"/>
            <a:ext cx="3115661" cy="50783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2700" b="1" dirty="0">
                <a:ln w="0">
                  <a:noFill/>
                </a:ln>
                <a:solidFill>
                  <a:schemeClr val="bg1"/>
                </a:solidFill>
                <a:effectLst>
                  <a:outerShdw blurRad="38100" dist="38100" dir="2700000" algn="tl">
                    <a:srgbClr val="000000">
                      <a:alpha val="43137"/>
                    </a:srgbClr>
                  </a:outerShdw>
                </a:effectLst>
              </a:rPr>
              <a:t>第四章</a:t>
            </a:r>
          </a:p>
        </p:txBody>
      </p:sp>
      <p:sp>
        <p:nvSpPr>
          <p:cNvPr id="6" name="文本框 5"/>
          <p:cNvSpPr txBox="1"/>
          <p:nvPr/>
        </p:nvSpPr>
        <p:spPr>
          <a:xfrm>
            <a:off x="3305030" y="3085234"/>
            <a:ext cx="2551986"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solidFill>
                  <a:schemeClr val="bg1"/>
                </a:solidFill>
                <a:latin typeface="Century Gothic" panose="020B0502020202020204" pitchFamily="34" charset="0"/>
              </a:rPr>
              <a:t>The user can demonstrate on a projector or </a:t>
            </a:r>
            <a:r>
              <a:rPr lang="en-US" altLang="zh-CN" sz="900" dirty="0" err="1">
                <a:solidFill>
                  <a:schemeClr val="bg1"/>
                </a:solidFill>
                <a:latin typeface="Century Gothic" panose="020B0502020202020204" pitchFamily="34" charset="0"/>
              </a:rPr>
              <a:t>computeror</a:t>
            </a:r>
            <a:r>
              <a:rPr lang="en-US" altLang="zh-CN" sz="900" dirty="0">
                <a:solidFill>
                  <a:schemeClr val="bg1"/>
                </a:solidFill>
                <a:latin typeface="Century Gothic" panose="020B0502020202020204" pitchFamily="34" charset="0"/>
              </a:rPr>
              <a:t> print the presentation </a:t>
            </a:r>
          </a:p>
          <a:p>
            <a:pPr algn="ctr"/>
            <a:r>
              <a:rPr lang="en-US" altLang="zh-CN" sz="900" dirty="0">
                <a:solidFill>
                  <a:schemeClr val="bg1"/>
                </a:solidFill>
                <a:latin typeface="Century Gothic" panose="020B0502020202020204" pitchFamily="34" charset="0"/>
              </a:rPr>
              <a:t>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sp>
        <p:nvSpPr>
          <p:cNvPr id="7" name="圆角矩形 77"/>
          <p:cNvSpPr/>
          <p:nvPr/>
        </p:nvSpPr>
        <p:spPr>
          <a:xfrm>
            <a:off x="4558994" y="2079874"/>
            <a:ext cx="2859919" cy="38170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0" name="圆角矩形 78"/>
          <p:cNvSpPr/>
          <p:nvPr/>
        </p:nvSpPr>
        <p:spPr>
          <a:xfrm>
            <a:off x="4558994" y="2621740"/>
            <a:ext cx="2859919" cy="38170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1" name="圆角矩形 79"/>
          <p:cNvSpPr/>
          <p:nvPr/>
        </p:nvSpPr>
        <p:spPr>
          <a:xfrm>
            <a:off x="4558994" y="3199731"/>
            <a:ext cx="2859919" cy="381703"/>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2" name="圆角矩形 36"/>
          <p:cNvSpPr/>
          <p:nvPr/>
        </p:nvSpPr>
        <p:spPr>
          <a:xfrm>
            <a:off x="4558994" y="1501882"/>
            <a:ext cx="2859919" cy="38170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
        <p:nvSpPr>
          <p:cNvPr id="13" name="TextBox 148"/>
          <p:cNvSpPr txBox="1"/>
          <p:nvPr/>
        </p:nvSpPr>
        <p:spPr>
          <a:xfrm>
            <a:off x="1635401" y="1830987"/>
            <a:ext cx="1711358" cy="1142942"/>
          </a:xfrm>
          <a:prstGeom prst="rect">
            <a:avLst/>
          </a:prstGeom>
          <a:noFill/>
        </p:spPr>
        <p:txBody>
          <a:bodyPr wrap="square" rtlCol="0">
            <a:spAutoFit/>
          </a:bodyPr>
          <a:lstStyle/>
          <a:p>
            <a:pPr>
              <a:lnSpc>
                <a:spcPct val="120000"/>
              </a:lnSpc>
            </a:pPr>
            <a:r>
              <a:rPr lang="zh-CN" altLang="en-US" sz="5690" b="1" cap="all" dirty="0">
                <a:solidFill>
                  <a:schemeClr val="bg1"/>
                </a:solidFill>
                <a:latin typeface="微软雅黑" panose="020B0503020204020204" pitchFamily="34" charset="-122"/>
                <a:ea typeface="微软雅黑" panose="020B0503020204020204" pitchFamily="34" charset="-122"/>
                <a:cs typeface="+mn-ea"/>
                <a:sym typeface="+mn-lt"/>
              </a:rPr>
              <a:t>目录</a:t>
            </a:r>
            <a:endParaRPr lang="en-US" altLang="zh-CN" sz="5690" b="1" cap="all"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TextBox 148"/>
          <p:cNvSpPr txBox="1"/>
          <p:nvPr/>
        </p:nvSpPr>
        <p:spPr>
          <a:xfrm>
            <a:off x="1685739" y="2668588"/>
            <a:ext cx="1977259" cy="617541"/>
          </a:xfrm>
          <a:prstGeom prst="rect">
            <a:avLst/>
          </a:prstGeom>
          <a:noFill/>
        </p:spPr>
        <p:txBody>
          <a:bodyPr wrap="square" rtlCol="0">
            <a:spAutoFit/>
          </a:bodyPr>
          <a:lstStyle/>
          <a:p>
            <a:pPr>
              <a:lnSpc>
                <a:spcPct val="120000"/>
              </a:lnSpc>
            </a:pPr>
            <a:r>
              <a:rPr lang="en-US" altLang="zh-CN" sz="2845" b="1" cap="all" dirty="0">
                <a:solidFill>
                  <a:schemeClr val="bg1"/>
                </a:solidFill>
                <a:latin typeface="Franklin Gothic Book" panose="020B0503020102020204" pitchFamily="34" charset="0"/>
                <a:ea typeface="Cambria Math" panose="02040503050406030204" pitchFamily="18" charset="0"/>
                <a:cs typeface="+mn-ea"/>
                <a:sym typeface="+mn-lt"/>
              </a:rPr>
              <a:t>contents</a:t>
            </a:r>
            <a:endParaRPr lang="zh-CN" altLang="en-US" sz="2845" b="1" cap="all" dirty="0">
              <a:solidFill>
                <a:schemeClr val="bg1"/>
              </a:solidFill>
              <a:latin typeface="Franklin Gothic Book" panose="020B0503020102020204" pitchFamily="34" charset="0"/>
              <a:cs typeface="+mn-ea"/>
              <a:sym typeface="+mn-lt"/>
            </a:endParaRPr>
          </a:p>
        </p:txBody>
      </p:sp>
      <p:sp>
        <p:nvSpPr>
          <p:cNvPr id="15" name="矩形 14"/>
          <p:cNvSpPr/>
          <p:nvPr/>
        </p:nvSpPr>
        <p:spPr>
          <a:xfrm>
            <a:off x="4857024" y="1491630"/>
            <a:ext cx="1713932" cy="459998"/>
          </a:xfrm>
          <a:prstGeom prst="rect">
            <a:avLst/>
          </a:prstGeom>
          <a:effectLst/>
        </p:spPr>
        <p:txBody>
          <a:bodyPr wrap="none">
            <a:spAutoFit/>
          </a:bodyPr>
          <a:lstStyle/>
          <a:p>
            <a:pPr algn="ctr">
              <a:lnSpc>
                <a:spcPct val="120000"/>
              </a:lnSpc>
            </a:pPr>
            <a:r>
              <a:rPr lang="zh-CN" altLang="en-US" sz="199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en-US" altLang="zh-CN" sz="199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圆角矩形 40"/>
          <p:cNvSpPr/>
          <p:nvPr/>
        </p:nvSpPr>
        <p:spPr bwMode="auto">
          <a:xfrm>
            <a:off x="3896879" y="1483349"/>
            <a:ext cx="507932" cy="418770"/>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990" dirty="0">
                <a:latin typeface="Impact" panose="020B0806030902050204" pitchFamily="34" charset="0"/>
                <a:cs typeface="+mn-ea"/>
                <a:sym typeface="+mn-lt"/>
              </a:rPr>
              <a:t>01</a:t>
            </a:r>
            <a:endParaRPr lang="zh-CN" altLang="en-US" sz="1990" dirty="0">
              <a:latin typeface="Impact" panose="020B0806030902050204" pitchFamily="34" charset="0"/>
              <a:cs typeface="+mn-ea"/>
              <a:sym typeface="+mn-lt"/>
            </a:endParaRPr>
          </a:p>
        </p:txBody>
      </p:sp>
      <p:sp>
        <p:nvSpPr>
          <p:cNvPr id="17" name="矩形 16"/>
          <p:cNvSpPr/>
          <p:nvPr/>
        </p:nvSpPr>
        <p:spPr>
          <a:xfrm>
            <a:off x="4857024" y="2053817"/>
            <a:ext cx="1713932" cy="459998"/>
          </a:xfrm>
          <a:prstGeom prst="rect">
            <a:avLst/>
          </a:prstGeom>
          <a:effectLst/>
        </p:spPr>
        <p:txBody>
          <a:bodyPr wrap="none">
            <a:spAutoFit/>
          </a:bodyPr>
          <a:lstStyle/>
          <a:p>
            <a:pPr algn="ctr">
              <a:lnSpc>
                <a:spcPct val="120000"/>
              </a:lnSpc>
            </a:pPr>
            <a:r>
              <a:rPr lang="zh-CN" altLang="en-US" sz="199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en-US" altLang="zh-CN" sz="199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0" name="圆角矩形 42"/>
          <p:cNvSpPr/>
          <p:nvPr/>
        </p:nvSpPr>
        <p:spPr bwMode="auto">
          <a:xfrm>
            <a:off x="3896879" y="2045536"/>
            <a:ext cx="507932" cy="41877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990" dirty="0">
                <a:latin typeface="Impact" panose="020B0806030902050204" pitchFamily="34" charset="0"/>
                <a:cs typeface="+mn-ea"/>
                <a:sym typeface="+mn-lt"/>
              </a:rPr>
              <a:t>02</a:t>
            </a:r>
            <a:endParaRPr lang="zh-CN" altLang="en-US" sz="1990" dirty="0">
              <a:latin typeface="Impact" panose="020B0806030902050204" pitchFamily="34" charset="0"/>
              <a:cs typeface="+mn-ea"/>
              <a:sym typeface="+mn-lt"/>
            </a:endParaRPr>
          </a:p>
        </p:txBody>
      </p:sp>
      <p:sp>
        <p:nvSpPr>
          <p:cNvPr id="21" name="矩形 20"/>
          <p:cNvSpPr/>
          <p:nvPr/>
        </p:nvSpPr>
        <p:spPr>
          <a:xfrm>
            <a:off x="4857024" y="2616003"/>
            <a:ext cx="1713932" cy="459998"/>
          </a:xfrm>
          <a:prstGeom prst="rect">
            <a:avLst/>
          </a:prstGeom>
          <a:effectLst/>
        </p:spPr>
        <p:txBody>
          <a:bodyPr wrap="none">
            <a:spAutoFit/>
          </a:bodyPr>
          <a:lstStyle/>
          <a:p>
            <a:pPr algn="ctr">
              <a:lnSpc>
                <a:spcPct val="120000"/>
              </a:lnSpc>
            </a:pPr>
            <a:r>
              <a:rPr lang="zh-CN" altLang="en-US" sz="199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en-US" altLang="zh-CN" sz="199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圆角矩形 60"/>
          <p:cNvSpPr/>
          <p:nvPr/>
        </p:nvSpPr>
        <p:spPr bwMode="auto">
          <a:xfrm>
            <a:off x="3896879" y="2607722"/>
            <a:ext cx="507932" cy="418770"/>
          </a:xfrm>
          <a:prstGeom prst="roundRect">
            <a:avLst/>
          </a:prstGeom>
          <a:solidFill>
            <a:schemeClr val="accent1"/>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990" dirty="0">
                <a:latin typeface="Impact" panose="020B0806030902050204" pitchFamily="34" charset="0"/>
                <a:cs typeface="+mn-ea"/>
                <a:sym typeface="+mn-lt"/>
              </a:rPr>
              <a:t>03</a:t>
            </a:r>
            <a:endParaRPr lang="zh-CN" altLang="en-US" sz="1990" dirty="0">
              <a:latin typeface="Impact" panose="020B0806030902050204" pitchFamily="34" charset="0"/>
              <a:cs typeface="+mn-ea"/>
              <a:sym typeface="+mn-lt"/>
            </a:endParaRPr>
          </a:p>
        </p:txBody>
      </p:sp>
      <p:sp>
        <p:nvSpPr>
          <p:cNvPr id="23" name="矩形 22"/>
          <p:cNvSpPr/>
          <p:nvPr/>
        </p:nvSpPr>
        <p:spPr>
          <a:xfrm>
            <a:off x="4857024" y="3178190"/>
            <a:ext cx="1713932" cy="459998"/>
          </a:xfrm>
          <a:prstGeom prst="rect">
            <a:avLst/>
          </a:prstGeom>
          <a:effectLst/>
        </p:spPr>
        <p:txBody>
          <a:bodyPr wrap="none">
            <a:spAutoFit/>
          </a:bodyPr>
          <a:lstStyle/>
          <a:p>
            <a:pPr algn="ctr">
              <a:lnSpc>
                <a:spcPct val="120000"/>
              </a:lnSpc>
            </a:pPr>
            <a:r>
              <a:rPr lang="zh-CN" altLang="en-US" sz="1990" dirty="0">
                <a:solidFill>
                  <a:schemeClr val="bg1"/>
                </a:solidFill>
                <a:latin typeface="微软雅黑" panose="020B0503020204020204" pitchFamily="34" charset="-122"/>
                <a:ea typeface="微软雅黑" panose="020B0503020204020204" pitchFamily="34" charset="-122"/>
                <a:cs typeface="+mn-ea"/>
                <a:sym typeface="+mn-lt"/>
              </a:rPr>
              <a:t>相关标题文字</a:t>
            </a:r>
            <a:endParaRPr lang="en-US" altLang="zh-CN" sz="199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4" name="圆角矩形 74"/>
          <p:cNvSpPr/>
          <p:nvPr/>
        </p:nvSpPr>
        <p:spPr bwMode="auto">
          <a:xfrm>
            <a:off x="3896879" y="3169909"/>
            <a:ext cx="507932" cy="418770"/>
          </a:xfrm>
          <a:prstGeom prst="roundRect">
            <a:avLst/>
          </a:prstGeom>
          <a:solidFill>
            <a:schemeClr val="accent2"/>
          </a:solidFill>
          <a:ln w="38100">
            <a:no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990" dirty="0">
                <a:latin typeface="Impact" panose="020B0806030902050204" pitchFamily="34" charset="0"/>
                <a:cs typeface="+mn-ea"/>
                <a:sym typeface="+mn-lt"/>
              </a:rPr>
              <a:t>04</a:t>
            </a:r>
            <a:endParaRPr lang="zh-CN" altLang="en-US" sz="1990" dirty="0">
              <a:latin typeface="Impact" panose="020B0806030902050204" pitchFamily="34" charset="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p:tgtEl>
                                          <p:spTgt spid="13"/>
                                        </p:tgtEl>
                                        <p:attrNameLst>
                                          <p:attrName>ppt_y</p:attrName>
                                        </p:attrNameLst>
                                      </p:cBhvr>
                                      <p:tavLst>
                                        <p:tav tm="0">
                                          <p:val>
                                            <p:strVal val="#ppt_y+#ppt_h*1.125000"/>
                                          </p:val>
                                        </p:tav>
                                        <p:tav tm="100000">
                                          <p:val>
                                            <p:strVal val="#ppt_y"/>
                                          </p:val>
                                        </p:tav>
                                      </p:tavLst>
                                    </p:anim>
                                    <p:animEffect transition="in" filter="wipe(up)">
                                      <p:cBhvr>
                                        <p:cTn id="11" dur="500"/>
                                        <p:tgtEl>
                                          <p:spTgt spid="13"/>
                                        </p:tgtEl>
                                      </p:cBhvr>
                                    </p:animEffect>
                                  </p:childTnLst>
                                </p:cTn>
                              </p:par>
                            </p:childTnLst>
                          </p:cTn>
                        </p:par>
                        <p:par>
                          <p:cTn id="12" fill="hold">
                            <p:stCondLst>
                              <p:cond delay="500"/>
                            </p:stCondLst>
                            <p:childTnLst>
                              <p:par>
                                <p:cTn id="13" presetID="23" presetClass="entr" presetSubtype="3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strVal val="4*#ppt_w"/>
                                          </p:val>
                                        </p:tav>
                                        <p:tav tm="100000">
                                          <p:val>
                                            <p:strVal val="#ppt_w"/>
                                          </p:val>
                                        </p:tav>
                                      </p:tavLst>
                                    </p:anim>
                                    <p:anim calcmode="lin" valueType="num">
                                      <p:cBhvr>
                                        <p:cTn id="16" dur="500" fill="hold"/>
                                        <p:tgtEl>
                                          <p:spTgt spid="14"/>
                                        </p:tgtEl>
                                        <p:attrNameLst>
                                          <p:attrName>ppt_h</p:attrName>
                                        </p:attrNameLst>
                                      </p:cBhvr>
                                      <p:tavLst>
                                        <p:tav tm="0">
                                          <p:val>
                                            <p:strVal val="4*#ppt_h"/>
                                          </p:val>
                                        </p:tav>
                                        <p:tav tm="100000">
                                          <p:val>
                                            <p:strVal val="#ppt_h"/>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1000"/>
                            </p:stCondLst>
                            <p:childTnLst>
                              <p:par>
                                <p:cTn id="33" presetID="2"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2000"/>
                            </p:stCondLst>
                            <p:childTnLst>
                              <p:par>
                                <p:cTn id="46" presetID="2" presetClass="entr" presetSubtype="1"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left)">
                                      <p:cBhvr>
                                        <p:cTn id="57" dur="500"/>
                                        <p:tgtEl>
                                          <p:spTgt spid="21"/>
                                        </p:tgtEl>
                                      </p:cBhvr>
                                    </p:animEffect>
                                  </p:childTnLst>
                                </p:cTn>
                              </p:par>
                            </p:childTnLst>
                          </p:cTn>
                        </p:par>
                        <p:par>
                          <p:cTn id="58" fill="hold">
                            <p:stCondLst>
                              <p:cond delay="3000"/>
                            </p:stCondLst>
                            <p:childTnLst>
                              <p:par>
                                <p:cTn id="59" presetID="2" presetClass="entr" presetSubtype="1"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0-#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p:bldP spid="14" grpId="0"/>
      <p:bldP spid="15" grpId="0"/>
      <p:bldP spid="16" grpId="0" animBg="1"/>
      <p:bldP spid="17" grpId="0"/>
      <p:bldP spid="20" grpId="0" animBg="1"/>
      <p:bldP spid="21" grpId="0"/>
      <p:bldP spid="22" grpId="0" animBg="1"/>
      <p:bldP spid="23"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flipV="1">
            <a:off x="9616" y="2675745"/>
            <a:ext cx="9124769" cy="46435"/>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144" tIns="38572" rIns="77144" bIns="38572" anchor="ctr"/>
          <a:lstStyle/>
          <a:p>
            <a:pPr algn="ctr">
              <a:defRPr/>
            </a:pPr>
            <a:endParaRPr lang="zh-CN" altLang="en-US" sz="1000" dirty="0"/>
          </a:p>
        </p:txBody>
      </p:sp>
      <p:sp>
        <p:nvSpPr>
          <p:cNvPr id="7" name="椭圆 6"/>
          <p:cNvSpPr/>
          <p:nvPr/>
        </p:nvSpPr>
        <p:spPr>
          <a:xfrm>
            <a:off x="2448565" y="2416188"/>
            <a:ext cx="51904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11" name="椭圆 10"/>
          <p:cNvSpPr/>
          <p:nvPr/>
        </p:nvSpPr>
        <p:spPr>
          <a:xfrm>
            <a:off x="3554506" y="2416188"/>
            <a:ext cx="519043" cy="519113"/>
          </a:xfrm>
          <a:prstGeom prst="ellipse">
            <a:avLst/>
          </a:prstGeom>
          <a:solidFill>
            <a:srgbClr val="FFFFFF">
              <a:alpha val="60000"/>
            </a:srgb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13" name="椭圆 12"/>
          <p:cNvSpPr/>
          <p:nvPr/>
        </p:nvSpPr>
        <p:spPr>
          <a:xfrm>
            <a:off x="4659257" y="2416188"/>
            <a:ext cx="519043" cy="519113"/>
          </a:xfrm>
          <a:prstGeom prst="ellipse">
            <a:avLst/>
          </a:prstGeom>
          <a:solidFill>
            <a:srgbClr val="FFFFFF">
              <a:alpha val="60000"/>
            </a:srgbClr>
          </a:solid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14" name="椭圆 13"/>
          <p:cNvSpPr/>
          <p:nvPr/>
        </p:nvSpPr>
        <p:spPr>
          <a:xfrm>
            <a:off x="5764007" y="2416188"/>
            <a:ext cx="520233"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15" name="椭圆 14"/>
          <p:cNvSpPr/>
          <p:nvPr/>
        </p:nvSpPr>
        <p:spPr>
          <a:xfrm>
            <a:off x="6869950" y="2416188"/>
            <a:ext cx="519043" cy="519113"/>
          </a:xfrm>
          <a:prstGeom prst="ellipse">
            <a:avLst/>
          </a:prstGeom>
          <a:solidFill>
            <a:srgbClr val="FFFFFF">
              <a:alpha val="60000"/>
            </a:srgb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16" name="椭圆 15"/>
          <p:cNvSpPr/>
          <p:nvPr/>
        </p:nvSpPr>
        <p:spPr>
          <a:xfrm>
            <a:off x="2505707" y="2473337"/>
            <a:ext cx="404758"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2</a:t>
            </a:r>
            <a:endParaRPr lang="zh-CN" altLang="en-US" sz="1000" dirty="0">
              <a:latin typeface="AvantGarde Md BT" pitchFamily="34" charset="0"/>
            </a:endParaRPr>
          </a:p>
        </p:txBody>
      </p:sp>
      <p:sp>
        <p:nvSpPr>
          <p:cNvPr id="17" name="椭圆 16"/>
          <p:cNvSpPr/>
          <p:nvPr/>
        </p:nvSpPr>
        <p:spPr>
          <a:xfrm>
            <a:off x="3611649" y="2473337"/>
            <a:ext cx="404758" cy="404813"/>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3</a:t>
            </a:r>
            <a:endParaRPr lang="zh-CN" altLang="en-US" sz="1000" dirty="0">
              <a:latin typeface="AvantGarde Md BT" pitchFamily="34" charset="0"/>
            </a:endParaRPr>
          </a:p>
        </p:txBody>
      </p:sp>
      <p:sp>
        <p:nvSpPr>
          <p:cNvPr id="18" name="椭圆 17"/>
          <p:cNvSpPr/>
          <p:nvPr/>
        </p:nvSpPr>
        <p:spPr>
          <a:xfrm>
            <a:off x="4715209" y="2473337"/>
            <a:ext cx="404758" cy="404813"/>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4</a:t>
            </a:r>
            <a:endParaRPr lang="zh-CN" altLang="en-US" sz="1000" dirty="0">
              <a:latin typeface="AvantGarde Md BT" pitchFamily="34" charset="0"/>
            </a:endParaRPr>
          </a:p>
        </p:txBody>
      </p:sp>
      <p:sp>
        <p:nvSpPr>
          <p:cNvPr id="19" name="椭圆 18"/>
          <p:cNvSpPr/>
          <p:nvPr/>
        </p:nvSpPr>
        <p:spPr>
          <a:xfrm>
            <a:off x="5819959" y="2473337"/>
            <a:ext cx="404758"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5</a:t>
            </a:r>
            <a:endParaRPr lang="zh-CN" altLang="en-US" sz="1000" dirty="0">
              <a:latin typeface="AvantGarde Md BT" pitchFamily="34" charset="0"/>
            </a:endParaRPr>
          </a:p>
        </p:txBody>
      </p:sp>
      <p:sp>
        <p:nvSpPr>
          <p:cNvPr id="20" name="椭圆 19"/>
          <p:cNvSpPr/>
          <p:nvPr/>
        </p:nvSpPr>
        <p:spPr>
          <a:xfrm>
            <a:off x="6925901" y="2473337"/>
            <a:ext cx="404758" cy="404813"/>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6</a:t>
            </a:r>
            <a:endParaRPr lang="zh-CN" altLang="en-US" sz="1000" dirty="0">
              <a:latin typeface="AvantGarde Md BT" pitchFamily="34" charset="0"/>
            </a:endParaRPr>
          </a:p>
        </p:txBody>
      </p:sp>
      <p:sp>
        <p:nvSpPr>
          <p:cNvPr id="21" name="任意多边形 20"/>
          <p:cNvSpPr/>
          <p:nvPr/>
        </p:nvSpPr>
        <p:spPr>
          <a:xfrm flipH="1" flipV="1">
            <a:off x="2924750" y="2887676"/>
            <a:ext cx="251188"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2" name="矩形 24"/>
          <p:cNvSpPr>
            <a:spLocks noChangeArrowheads="1"/>
          </p:cNvSpPr>
          <p:nvPr/>
        </p:nvSpPr>
        <p:spPr bwMode="auto">
          <a:xfrm>
            <a:off x="1332078" y="3309157"/>
            <a:ext cx="1851004"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3" name="任意多边形 22"/>
          <p:cNvSpPr/>
          <p:nvPr/>
        </p:nvSpPr>
        <p:spPr>
          <a:xfrm flipH="1" flipV="1">
            <a:off x="5100921" y="2887676"/>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4" name="任意多边形 23"/>
          <p:cNvSpPr/>
          <p:nvPr/>
        </p:nvSpPr>
        <p:spPr>
          <a:xfrm flipH="1" flipV="1">
            <a:off x="7361610" y="2887676"/>
            <a:ext cx="251188"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p>
        </p:txBody>
      </p:sp>
      <p:sp>
        <p:nvSpPr>
          <p:cNvPr id="25" name="任意多边形 24"/>
          <p:cNvSpPr/>
          <p:nvPr/>
        </p:nvSpPr>
        <p:spPr>
          <a:xfrm>
            <a:off x="3461651"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26" name="任意多边形 25"/>
          <p:cNvSpPr/>
          <p:nvPr/>
        </p:nvSpPr>
        <p:spPr>
          <a:xfrm>
            <a:off x="5639010"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27" name="矩形 30"/>
          <p:cNvSpPr>
            <a:spLocks noChangeArrowheads="1"/>
          </p:cNvSpPr>
          <p:nvPr/>
        </p:nvSpPr>
        <p:spPr bwMode="auto">
          <a:xfrm>
            <a:off x="3483077" y="1300571"/>
            <a:ext cx="2024981" cy="732300"/>
          </a:xfrm>
          <a:prstGeom prst="rect">
            <a:avLst/>
          </a:prstGeom>
          <a:noFill/>
          <a:ln w="9525">
            <a:noFill/>
            <a:miter lim="800000"/>
          </a:ln>
        </p:spPr>
        <p:txBody>
          <a:bodyPr lIns="91430" tIns="45715" rIns="91430"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8" name="矩形 31"/>
          <p:cNvSpPr>
            <a:spLocks noChangeArrowheads="1"/>
          </p:cNvSpPr>
          <p:nvPr/>
        </p:nvSpPr>
        <p:spPr bwMode="auto">
          <a:xfrm>
            <a:off x="3461649" y="3309157"/>
            <a:ext cx="1815459"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9" name="矩形 32"/>
          <p:cNvSpPr>
            <a:spLocks noChangeArrowheads="1"/>
          </p:cNvSpPr>
          <p:nvPr/>
        </p:nvSpPr>
        <p:spPr bwMode="auto">
          <a:xfrm>
            <a:off x="5717581" y="1300571"/>
            <a:ext cx="2085693" cy="732300"/>
          </a:xfrm>
          <a:prstGeom prst="rect">
            <a:avLst/>
          </a:prstGeom>
          <a:noFill/>
          <a:ln w="9525">
            <a:noFill/>
            <a:miter lim="800000"/>
          </a:ln>
        </p:spPr>
        <p:txBody>
          <a:bodyPr lIns="91430" tIns="45715" rIns="91430" bIns="45715">
            <a:spAutoFit/>
          </a:bodyPr>
          <a:lstStyle/>
          <a:p>
            <a:pPr lvl="0"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30" name="矩形 33"/>
          <p:cNvSpPr>
            <a:spLocks noChangeArrowheads="1"/>
          </p:cNvSpPr>
          <p:nvPr/>
        </p:nvSpPr>
        <p:spPr bwMode="auto">
          <a:xfrm>
            <a:off x="5639009" y="3309157"/>
            <a:ext cx="1926172" cy="572306"/>
          </a:xfrm>
          <a:prstGeom prst="rect">
            <a:avLst/>
          </a:prstGeom>
          <a:noFill/>
          <a:ln w="9525">
            <a:noFill/>
            <a:miter lim="800000"/>
          </a:ln>
        </p:spPr>
        <p:txBody>
          <a:bodyPr wrap="square" lIns="91430" tIns="45715" rIns="91430" bIns="45715">
            <a:spAutoFit/>
          </a:bodyPr>
          <a:lstStyle/>
          <a:p>
            <a:pPr lvl="0">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8" name="椭圆 37"/>
          <p:cNvSpPr/>
          <p:nvPr/>
        </p:nvSpPr>
        <p:spPr>
          <a:xfrm>
            <a:off x="1424935" y="2416188"/>
            <a:ext cx="519043" cy="519113"/>
          </a:xfrm>
          <a:prstGeom prst="ellipse">
            <a:avLst/>
          </a:prstGeom>
          <a:solidFill>
            <a:srgbClr val="FFFFFF">
              <a:alpha val="60000"/>
            </a:srgb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latin typeface="AvantGarde Md BT" pitchFamily="34" charset="0"/>
            </a:endParaRPr>
          </a:p>
        </p:txBody>
      </p:sp>
      <p:sp>
        <p:nvSpPr>
          <p:cNvPr id="39" name="椭圆 38"/>
          <p:cNvSpPr/>
          <p:nvPr/>
        </p:nvSpPr>
        <p:spPr>
          <a:xfrm>
            <a:off x="1482077" y="2473337"/>
            <a:ext cx="404758" cy="404813"/>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r>
              <a:rPr lang="en-US" altLang="zh-CN" sz="1000" dirty="0">
                <a:latin typeface="AvantGarde Md BT" pitchFamily="34" charset="0"/>
              </a:rPr>
              <a:t>1</a:t>
            </a:r>
            <a:endParaRPr lang="zh-CN" altLang="en-US" sz="1000" dirty="0">
              <a:latin typeface="AvantGarde Md BT" pitchFamily="34" charset="0"/>
            </a:endParaRPr>
          </a:p>
        </p:txBody>
      </p:sp>
      <p:sp>
        <p:nvSpPr>
          <p:cNvPr id="40" name="任意多边形 39"/>
          <p:cNvSpPr/>
          <p:nvPr/>
        </p:nvSpPr>
        <p:spPr>
          <a:xfrm>
            <a:off x="1332079" y="1299383"/>
            <a:ext cx="249997" cy="1088231"/>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zh-CN" altLang="en-US" sz="1000" dirty="0">
              <a:solidFill>
                <a:srgbClr val="262626"/>
              </a:solidFill>
            </a:endParaRPr>
          </a:p>
        </p:txBody>
      </p:sp>
      <p:sp>
        <p:nvSpPr>
          <p:cNvPr id="41" name="矩形 30"/>
          <p:cNvSpPr>
            <a:spLocks noChangeArrowheads="1"/>
          </p:cNvSpPr>
          <p:nvPr/>
        </p:nvSpPr>
        <p:spPr bwMode="auto">
          <a:xfrm>
            <a:off x="1353505" y="1300571"/>
            <a:ext cx="2024981" cy="732300"/>
          </a:xfrm>
          <a:prstGeom prst="rect">
            <a:avLst/>
          </a:prstGeom>
          <a:noFill/>
          <a:ln w="9525">
            <a:noFill/>
            <a:miter lim="800000"/>
          </a:ln>
        </p:spPr>
        <p:txBody>
          <a:bodyPr lIns="91430" tIns="45715" rIns="91430" bIns="45715">
            <a:spAutoFit/>
          </a:bodyPr>
          <a:lstStyle/>
          <a:p>
            <a:pPr algn="just">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 calcmode="lin" valueType="num">
                                      <p:cBhvr>
                                        <p:cTn id="10" dur="500" fill="hold"/>
                                        <p:tgtEl>
                                          <p:spTgt spid="38"/>
                                        </p:tgtEl>
                                        <p:attrNameLst>
                                          <p:attrName>ppt_w</p:attrName>
                                        </p:attrNameLst>
                                      </p:cBhvr>
                                      <p:tavLst>
                                        <p:tav tm="0">
                                          <p:val>
                                            <p:fltVal val="0"/>
                                          </p:val>
                                        </p:tav>
                                        <p:tav tm="100000">
                                          <p:val>
                                            <p:strVal val="#ppt_w"/>
                                          </p:val>
                                        </p:tav>
                                      </p:tavLst>
                                    </p:anim>
                                    <p:anim calcmode="lin" valueType="num">
                                      <p:cBhvr>
                                        <p:cTn id="11" dur="500" fill="hold"/>
                                        <p:tgtEl>
                                          <p:spTgt spid="38"/>
                                        </p:tgtEl>
                                        <p:attrNameLst>
                                          <p:attrName>ppt_h</p:attrName>
                                        </p:attrNameLst>
                                      </p:cBhvr>
                                      <p:tavLst>
                                        <p:tav tm="0">
                                          <p:val>
                                            <p:fltVal val="0"/>
                                          </p:val>
                                        </p:tav>
                                        <p:tav tm="100000">
                                          <p:val>
                                            <p:strVal val="#ppt_h"/>
                                          </p:val>
                                        </p:tav>
                                      </p:tavLst>
                                    </p:anim>
                                  </p:childTnLst>
                                </p:cTn>
                              </p:par>
                            </p:childTnLst>
                          </p:cTn>
                        </p:par>
                        <p:par>
                          <p:cTn id="12" fill="hold">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20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6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80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childTnLst>
                                </p:cTn>
                              </p:par>
                              <p:par>
                                <p:cTn id="33" presetID="23" presetClass="entr" presetSubtype="288" fill="hold" grpId="0" nodeType="withEffect">
                                  <p:stCondLst>
                                    <p:cond delay="80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strVal val="4/3*#ppt_w"/>
                                          </p:val>
                                        </p:tav>
                                        <p:tav tm="100000">
                                          <p:val>
                                            <p:strVal val="#ppt_w"/>
                                          </p:val>
                                        </p:tav>
                                      </p:tavLst>
                                    </p:anim>
                                    <p:anim calcmode="lin" valueType="num">
                                      <p:cBhvr>
                                        <p:cTn id="36" dur="500" fill="hold"/>
                                        <p:tgtEl>
                                          <p:spTgt spid="39"/>
                                        </p:tgtEl>
                                        <p:attrNameLst>
                                          <p:attrName>ppt_h</p:attrName>
                                        </p:attrNameLst>
                                      </p:cBhvr>
                                      <p:tavLst>
                                        <p:tav tm="0">
                                          <p:val>
                                            <p:strVal val="4/3*#ppt_h"/>
                                          </p:val>
                                        </p:tav>
                                        <p:tav tm="100000">
                                          <p:val>
                                            <p:strVal val="#ppt_h"/>
                                          </p:val>
                                        </p:tav>
                                      </p:tavLst>
                                    </p:anim>
                                  </p:childTnLst>
                                </p:cTn>
                              </p:par>
                            </p:childTnLst>
                          </p:cTn>
                        </p:par>
                        <p:par>
                          <p:cTn id="37" fill="hold">
                            <p:stCondLst>
                              <p:cond delay="1000"/>
                            </p:stCondLst>
                            <p:childTnLst>
                              <p:par>
                                <p:cTn id="38" presetID="23" presetClass="entr" presetSubtype="288"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4/3*#ppt_w"/>
                                          </p:val>
                                        </p:tav>
                                        <p:tav tm="100000">
                                          <p:val>
                                            <p:strVal val="#ppt_w"/>
                                          </p:val>
                                        </p:tav>
                                      </p:tavLst>
                                    </p:anim>
                                    <p:anim calcmode="lin" valueType="num">
                                      <p:cBhvr>
                                        <p:cTn id="41" dur="500" fill="hold"/>
                                        <p:tgtEl>
                                          <p:spTgt spid="16"/>
                                        </p:tgtEl>
                                        <p:attrNameLst>
                                          <p:attrName>ppt_h</p:attrName>
                                        </p:attrNameLst>
                                      </p:cBhvr>
                                      <p:tavLst>
                                        <p:tav tm="0">
                                          <p:val>
                                            <p:strVal val="4/3*#ppt_h"/>
                                          </p:val>
                                        </p:tav>
                                        <p:tav tm="100000">
                                          <p:val>
                                            <p:strVal val="#ppt_h"/>
                                          </p:val>
                                        </p:tav>
                                      </p:tavLst>
                                    </p:anim>
                                  </p:childTnLst>
                                </p:cTn>
                              </p:par>
                              <p:par>
                                <p:cTn id="42" presetID="23" presetClass="entr" presetSubtype="288" fill="hold" grpId="0" nodeType="withEffect">
                                  <p:stCondLst>
                                    <p:cond delay="20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strVal val="4/3*#ppt_w"/>
                                          </p:val>
                                        </p:tav>
                                        <p:tav tm="100000">
                                          <p:val>
                                            <p:strVal val="#ppt_w"/>
                                          </p:val>
                                        </p:tav>
                                      </p:tavLst>
                                    </p:anim>
                                    <p:anim calcmode="lin" valueType="num">
                                      <p:cBhvr>
                                        <p:cTn id="45" dur="500" fill="hold"/>
                                        <p:tgtEl>
                                          <p:spTgt spid="17"/>
                                        </p:tgtEl>
                                        <p:attrNameLst>
                                          <p:attrName>ppt_h</p:attrName>
                                        </p:attrNameLst>
                                      </p:cBhvr>
                                      <p:tavLst>
                                        <p:tav tm="0">
                                          <p:val>
                                            <p:strVal val="4/3*#ppt_h"/>
                                          </p:val>
                                        </p:tav>
                                        <p:tav tm="100000">
                                          <p:val>
                                            <p:strVal val="#ppt_h"/>
                                          </p:val>
                                        </p:tav>
                                      </p:tavLst>
                                    </p:anim>
                                  </p:childTnLst>
                                </p:cTn>
                              </p:par>
                              <p:par>
                                <p:cTn id="46" presetID="23" presetClass="entr" presetSubtype="288" fill="hold" grpId="0" nodeType="withEffect">
                                  <p:stCondLst>
                                    <p:cond delay="40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strVal val="4/3*#ppt_w"/>
                                          </p:val>
                                        </p:tav>
                                        <p:tav tm="100000">
                                          <p:val>
                                            <p:strVal val="#ppt_w"/>
                                          </p:val>
                                        </p:tav>
                                      </p:tavLst>
                                    </p:anim>
                                    <p:anim calcmode="lin" valueType="num">
                                      <p:cBhvr>
                                        <p:cTn id="49" dur="500" fill="hold"/>
                                        <p:tgtEl>
                                          <p:spTgt spid="18"/>
                                        </p:tgtEl>
                                        <p:attrNameLst>
                                          <p:attrName>ppt_h</p:attrName>
                                        </p:attrNameLst>
                                      </p:cBhvr>
                                      <p:tavLst>
                                        <p:tav tm="0">
                                          <p:val>
                                            <p:strVal val="4/3*#ppt_h"/>
                                          </p:val>
                                        </p:tav>
                                        <p:tav tm="100000">
                                          <p:val>
                                            <p:strVal val="#ppt_h"/>
                                          </p:val>
                                        </p:tav>
                                      </p:tavLst>
                                    </p:anim>
                                  </p:childTnLst>
                                </p:cTn>
                              </p:par>
                              <p:par>
                                <p:cTn id="50" presetID="23" presetClass="entr" presetSubtype="288" fill="hold" grpId="0" nodeType="withEffect">
                                  <p:stCondLst>
                                    <p:cond delay="60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ppt_w</p:attrName>
                                        </p:attrNameLst>
                                      </p:cBhvr>
                                      <p:tavLst>
                                        <p:tav tm="0">
                                          <p:val>
                                            <p:strVal val="4/3*#ppt_w"/>
                                          </p:val>
                                        </p:tav>
                                        <p:tav tm="100000">
                                          <p:val>
                                            <p:strVal val="#ppt_w"/>
                                          </p:val>
                                        </p:tav>
                                      </p:tavLst>
                                    </p:anim>
                                    <p:anim calcmode="lin" valueType="num">
                                      <p:cBhvr>
                                        <p:cTn id="53" dur="500" fill="hold"/>
                                        <p:tgtEl>
                                          <p:spTgt spid="19"/>
                                        </p:tgtEl>
                                        <p:attrNameLst>
                                          <p:attrName>ppt_h</p:attrName>
                                        </p:attrNameLst>
                                      </p:cBhvr>
                                      <p:tavLst>
                                        <p:tav tm="0">
                                          <p:val>
                                            <p:strVal val="4/3*#ppt_h"/>
                                          </p:val>
                                        </p:tav>
                                        <p:tav tm="100000">
                                          <p:val>
                                            <p:strVal val="#ppt_h"/>
                                          </p:val>
                                        </p:tav>
                                      </p:tavLst>
                                    </p:anim>
                                  </p:childTnLst>
                                </p:cTn>
                              </p:par>
                              <p:par>
                                <p:cTn id="54" presetID="23" presetClass="entr" presetSubtype="288" fill="hold" grpId="0" nodeType="withEffect">
                                  <p:stCondLst>
                                    <p:cond delay="8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strVal val="4/3*#ppt_w"/>
                                          </p:val>
                                        </p:tav>
                                        <p:tav tm="100000">
                                          <p:val>
                                            <p:strVal val="#ppt_w"/>
                                          </p:val>
                                        </p:tav>
                                      </p:tavLst>
                                    </p:anim>
                                    <p:anim calcmode="lin" valueType="num">
                                      <p:cBhvr>
                                        <p:cTn id="57" dur="500" fill="hold"/>
                                        <p:tgtEl>
                                          <p:spTgt spid="20"/>
                                        </p:tgtEl>
                                        <p:attrNameLst>
                                          <p:attrName>ppt_h</p:attrName>
                                        </p:attrNameLst>
                                      </p:cBhvr>
                                      <p:tavLst>
                                        <p:tav tm="0">
                                          <p:val>
                                            <p:strVal val="4/3*#ppt_h"/>
                                          </p:val>
                                        </p:tav>
                                        <p:tav tm="100000">
                                          <p:val>
                                            <p:strVal val="#ppt_h"/>
                                          </p:val>
                                        </p:tav>
                                      </p:tavLst>
                                    </p:anim>
                                  </p:childTnLst>
                                </p:cTn>
                              </p:par>
                              <p:par>
                                <p:cTn id="58" presetID="22" presetClass="entr" presetSubtype="4" fill="hold" grpId="0" nodeType="withEffect">
                                  <p:stCondLst>
                                    <p:cond delay="80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00"/>
                                        <p:tgtEl>
                                          <p:spTgt spid="40"/>
                                        </p:tgtEl>
                                      </p:cBhvr>
                                    </p:animEffect>
                                  </p:childTnLst>
                                </p:cTn>
                              </p:par>
                            </p:childTnLst>
                          </p:cTn>
                        </p:par>
                        <p:par>
                          <p:cTn id="61" fill="hold">
                            <p:stCondLst>
                              <p:cond delay="1500"/>
                            </p:stCondLst>
                            <p:childTnLst>
                              <p:par>
                                <p:cTn id="62" presetID="22" presetClass="entr" presetSubtype="1"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up)">
                                      <p:cBhvr>
                                        <p:cTn id="76" dur="500"/>
                                        <p:tgtEl>
                                          <p:spTgt spid="24"/>
                                        </p:tgtEl>
                                      </p:cBhvr>
                                    </p:animEffect>
                                  </p:childTnLst>
                                </p:cTn>
                              </p:par>
                            </p:childTnLst>
                          </p:cTn>
                        </p:par>
                        <p:par>
                          <p:cTn id="77" fill="hold">
                            <p:stCondLst>
                              <p:cond delay="2000"/>
                            </p:stCondLst>
                            <p:childTnLst>
                              <p:par>
                                <p:cTn id="78" presetID="22" presetClass="entr" presetSubtype="8"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left)">
                                      <p:cBhvr>
                                        <p:cTn id="80" dur="500"/>
                                        <p:tgtEl>
                                          <p:spTgt spid="2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left)">
                                      <p:cBhvr>
                                        <p:cTn id="90" dur="500"/>
                                        <p:tgtEl>
                                          <p:spTgt spid="22"/>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000b8a3-6ec8-4e12-93eb-90becb37b989"/>
          <p:cNvGrpSpPr>
            <a:grpSpLocks noChangeAspect="1"/>
          </p:cNvGrpSpPr>
          <p:nvPr/>
        </p:nvGrpSpPr>
        <p:grpSpPr>
          <a:xfrm>
            <a:off x="1377044" y="951567"/>
            <a:ext cx="6518624" cy="3539290"/>
            <a:chOff x="1836059" y="1268757"/>
            <a:chExt cx="8691498" cy="4719053"/>
          </a:xfrm>
        </p:grpSpPr>
        <p:sp>
          <p:nvSpPr>
            <p:cNvPr id="4" name="Freeform: Shape 23"/>
            <p:cNvSpPr/>
            <p:nvPr/>
          </p:nvSpPr>
          <p:spPr>
            <a:xfrm>
              <a:off x="6029255"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360000" tIns="360000" rIns="360000" bIns="60960" anchor="t" anchorCtr="1" compatLnSpc="1">
              <a:normAutofit/>
            </a:bodyPr>
            <a:lstStyle/>
            <a:p>
              <a:pPr algn="ctr">
                <a:lnSpc>
                  <a:spcPct val="120000"/>
                </a:lnSpc>
                <a:defRPr/>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5" name="Freeform: Shape 1"/>
            <p:cNvSpPr/>
            <p:nvPr/>
          </p:nvSpPr>
          <p:spPr>
            <a:xfrm flipH="1" flipV="1">
              <a:off x="8134584"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Freeform: Shape 3"/>
            <p:cNvSpPr/>
            <p:nvPr/>
          </p:nvSpPr>
          <p:spPr>
            <a:xfrm flipH="1" flipV="1">
              <a:off x="3935760" y="1268760"/>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Freeform: Shape 4"/>
            <p:cNvSpPr/>
            <p:nvPr/>
          </p:nvSpPr>
          <p:spPr>
            <a:xfrm>
              <a:off x="1836059" y="3628285"/>
              <a:ext cx="2392973" cy="2359525"/>
            </a:xfrm>
            <a:custGeom>
              <a:avLst/>
              <a:gdLst/>
              <a:ahLst/>
              <a:cxnLst/>
              <a:rect l="l" t="t" r="r" b="b"/>
              <a:pathLst>
                <a:path w="2154443" h="2124329">
                  <a:moveTo>
                    <a:pt x="0" y="0"/>
                  </a:moveTo>
                  <a:lnTo>
                    <a:pt x="264483" y="0"/>
                  </a:lnTo>
                  <a:lnTo>
                    <a:pt x="264483" y="1047108"/>
                  </a:lnTo>
                  <a:lnTo>
                    <a:pt x="264039" y="1047108"/>
                  </a:lnTo>
                  <a:lnTo>
                    <a:pt x="264039" y="1068175"/>
                  </a:lnTo>
                  <a:lnTo>
                    <a:pt x="265444" y="1089242"/>
                  </a:lnTo>
                  <a:lnTo>
                    <a:pt x="266146" y="1110309"/>
                  </a:lnTo>
                  <a:lnTo>
                    <a:pt x="268955" y="1129971"/>
                  </a:lnTo>
                  <a:lnTo>
                    <a:pt x="271062" y="1150336"/>
                  </a:lnTo>
                  <a:lnTo>
                    <a:pt x="273871" y="1170701"/>
                  </a:lnTo>
                  <a:lnTo>
                    <a:pt x="276680" y="1191065"/>
                  </a:lnTo>
                  <a:lnTo>
                    <a:pt x="280893" y="1210728"/>
                  </a:lnTo>
                  <a:lnTo>
                    <a:pt x="285106" y="1230390"/>
                  </a:lnTo>
                  <a:lnTo>
                    <a:pt x="289320" y="1250053"/>
                  </a:lnTo>
                  <a:lnTo>
                    <a:pt x="294938" y="1269715"/>
                  </a:lnTo>
                  <a:lnTo>
                    <a:pt x="300555" y="1288675"/>
                  </a:lnTo>
                  <a:lnTo>
                    <a:pt x="306875" y="1307636"/>
                  </a:lnTo>
                  <a:lnTo>
                    <a:pt x="313898" y="1326596"/>
                  </a:lnTo>
                  <a:lnTo>
                    <a:pt x="320218" y="1344854"/>
                  </a:lnTo>
                  <a:lnTo>
                    <a:pt x="327942" y="1363814"/>
                  </a:lnTo>
                  <a:lnTo>
                    <a:pt x="336369" y="1382072"/>
                  </a:lnTo>
                  <a:lnTo>
                    <a:pt x="344094" y="1399628"/>
                  </a:lnTo>
                  <a:lnTo>
                    <a:pt x="353223" y="1417183"/>
                  </a:lnTo>
                  <a:lnTo>
                    <a:pt x="362352" y="1434037"/>
                  </a:lnTo>
                  <a:lnTo>
                    <a:pt x="372183" y="1451593"/>
                  </a:lnTo>
                  <a:lnTo>
                    <a:pt x="382014" y="1468446"/>
                  </a:lnTo>
                  <a:lnTo>
                    <a:pt x="391845" y="1485300"/>
                  </a:lnTo>
                  <a:lnTo>
                    <a:pt x="403081" y="1501451"/>
                  </a:lnTo>
                  <a:lnTo>
                    <a:pt x="413614" y="1516900"/>
                  </a:lnTo>
                  <a:lnTo>
                    <a:pt x="425552" y="1533754"/>
                  </a:lnTo>
                  <a:lnTo>
                    <a:pt x="437490" y="1548501"/>
                  </a:lnTo>
                  <a:lnTo>
                    <a:pt x="450130" y="1564652"/>
                  </a:lnTo>
                  <a:lnTo>
                    <a:pt x="462771" y="1578696"/>
                  </a:lnTo>
                  <a:lnTo>
                    <a:pt x="475411" y="1593443"/>
                  </a:lnTo>
                  <a:lnTo>
                    <a:pt x="488753" y="1607488"/>
                  </a:lnTo>
                  <a:lnTo>
                    <a:pt x="502095" y="1622235"/>
                  </a:lnTo>
                  <a:lnTo>
                    <a:pt x="516140" y="1635577"/>
                  </a:lnTo>
                  <a:lnTo>
                    <a:pt x="530887" y="1648919"/>
                  </a:lnTo>
                  <a:lnTo>
                    <a:pt x="544931" y="1661560"/>
                  </a:lnTo>
                  <a:lnTo>
                    <a:pt x="559678" y="1674200"/>
                  </a:lnTo>
                  <a:lnTo>
                    <a:pt x="575127" y="1686138"/>
                  </a:lnTo>
                  <a:lnTo>
                    <a:pt x="590576" y="1698076"/>
                  </a:lnTo>
                  <a:lnTo>
                    <a:pt x="606025" y="1709311"/>
                  </a:lnTo>
                  <a:lnTo>
                    <a:pt x="622879" y="1720547"/>
                  </a:lnTo>
                  <a:lnTo>
                    <a:pt x="639030" y="1731783"/>
                  </a:lnTo>
                  <a:lnTo>
                    <a:pt x="655884" y="1741614"/>
                  </a:lnTo>
                  <a:lnTo>
                    <a:pt x="672035" y="1752147"/>
                  </a:lnTo>
                  <a:lnTo>
                    <a:pt x="689591" y="1761978"/>
                  </a:lnTo>
                  <a:lnTo>
                    <a:pt x="706444" y="1771107"/>
                  </a:lnTo>
                  <a:lnTo>
                    <a:pt x="724702" y="1780236"/>
                  </a:lnTo>
                  <a:lnTo>
                    <a:pt x="742258" y="1787961"/>
                  </a:lnTo>
                  <a:lnTo>
                    <a:pt x="760516" y="1795686"/>
                  </a:lnTo>
                  <a:lnTo>
                    <a:pt x="779476" y="1803410"/>
                  </a:lnTo>
                  <a:lnTo>
                    <a:pt x="797032" y="1810432"/>
                  </a:lnTo>
                  <a:lnTo>
                    <a:pt x="816695" y="1817455"/>
                  </a:lnTo>
                  <a:lnTo>
                    <a:pt x="835655" y="1823072"/>
                  </a:lnTo>
                  <a:lnTo>
                    <a:pt x="854615" y="1828690"/>
                  </a:lnTo>
                  <a:lnTo>
                    <a:pt x="873575" y="1833606"/>
                  </a:lnTo>
                  <a:lnTo>
                    <a:pt x="893940" y="1839224"/>
                  </a:lnTo>
                  <a:lnTo>
                    <a:pt x="912900" y="1843437"/>
                  </a:lnTo>
                  <a:lnTo>
                    <a:pt x="933265" y="1847651"/>
                  </a:lnTo>
                  <a:lnTo>
                    <a:pt x="952927" y="1850459"/>
                  </a:lnTo>
                  <a:lnTo>
                    <a:pt x="973292" y="1853268"/>
                  </a:lnTo>
                  <a:lnTo>
                    <a:pt x="994359" y="1855375"/>
                  </a:lnTo>
                  <a:lnTo>
                    <a:pt x="1014021" y="1856780"/>
                  </a:lnTo>
                  <a:lnTo>
                    <a:pt x="1035088" y="1858886"/>
                  </a:lnTo>
                  <a:lnTo>
                    <a:pt x="1056155" y="1859588"/>
                  </a:lnTo>
                  <a:lnTo>
                    <a:pt x="1077222" y="1860291"/>
                  </a:lnTo>
                  <a:lnTo>
                    <a:pt x="1098289" y="1859588"/>
                  </a:lnTo>
                  <a:lnTo>
                    <a:pt x="1119356" y="1858886"/>
                  </a:lnTo>
                  <a:lnTo>
                    <a:pt x="1139018" y="1856780"/>
                  </a:lnTo>
                  <a:lnTo>
                    <a:pt x="1160085" y="1855375"/>
                  </a:lnTo>
                  <a:lnTo>
                    <a:pt x="1180450" y="1853268"/>
                  </a:lnTo>
                  <a:lnTo>
                    <a:pt x="1200814" y="1850459"/>
                  </a:lnTo>
                  <a:lnTo>
                    <a:pt x="1221179" y="1847651"/>
                  </a:lnTo>
                  <a:lnTo>
                    <a:pt x="1240139" y="1843437"/>
                  </a:lnTo>
                  <a:lnTo>
                    <a:pt x="1260504" y="1839224"/>
                  </a:lnTo>
                  <a:lnTo>
                    <a:pt x="1280166" y="1833606"/>
                  </a:lnTo>
                  <a:lnTo>
                    <a:pt x="1299829" y="1828690"/>
                  </a:lnTo>
                  <a:lnTo>
                    <a:pt x="1318789" y="1823072"/>
                  </a:lnTo>
                  <a:lnTo>
                    <a:pt x="1337749" y="1817455"/>
                  </a:lnTo>
                  <a:lnTo>
                    <a:pt x="1356709" y="1810432"/>
                  </a:lnTo>
                  <a:lnTo>
                    <a:pt x="1374967" y="1803410"/>
                  </a:lnTo>
                  <a:lnTo>
                    <a:pt x="1393225" y="1795686"/>
                  </a:lnTo>
                  <a:lnTo>
                    <a:pt x="1410781" y="1787961"/>
                  </a:lnTo>
                  <a:lnTo>
                    <a:pt x="1429039" y="1780236"/>
                  </a:lnTo>
                  <a:lnTo>
                    <a:pt x="1447297" y="1771107"/>
                  </a:lnTo>
                  <a:lnTo>
                    <a:pt x="1464151" y="1761978"/>
                  </a:lnTo>
                  <a:lnTo>
                    <a:pt x="1481706" y="1752147"/>
                  </a:lnTo>
                  <a:lnTo>
                    <a:pt x="1498560" y="1741614"/>
                  </a:lnTo>
                  <a:lnTo>
                    <a:pt x="1515413" y="1731783"/>
                  </a:lnTo>
                  <a:lnTo>
                    <a:pt x="1531565" y="1720547"/>
                  </a:lnTo>
                  <a:lnTo>
                    <a:pt x="1547014" y="1709311"/>
                  </a:lnTo>
                  <a:lnTo>
                    <a:pt x="1563165" y="1698076"/>
                  </a:lnTo>
                  <a:lnTo>
                    <a:pt x="1578614" y="1686138"/>
                  </a:lnTo>
                  <a:lnTo>
                    <a:pt x="1594063" y="1674200"/>
                  </a:lnTo>
                  <a:lnTo>
                    <a:pt x="1608810" y="1661560"/>
                  </a:lnTo>
                  <a:lnTo>
                    <a:pt x="1623557" y="1648919"/>
                  </a:lnTo>
                  <a:lnTo>
                    <a:pt x="1637601" y="1635577"/>
                  </a:lnTo>
                  <a:lnTo>
                    <a:pt x="1651646" y="1622235"/>
                  </a:lnTo>
                  <a:lnTo>
                    <a:pt x="1665691" y="1607488"/>
                  </a:lnTo>
                  <a:lnTo>
                    <a:pt x="1678331" y="1593443"/>
                  </a:lnTo>
                  <a:lnTo>
                    <a:pt x="1691673" y="1578696"/>
                  </a:lnTo>
                  <a:lnTo>
                    <a:pt x="1703611" y="1564652"/>
                  </a:lnTo>
                  <a:lnTo>
                    <a:pt x="1716251" y="1548501"/>
                  </a:lnTo>
                  <a:lnTo>
                    <a:pt x="1728189" y="1533754"/>
                  </a:lnTo>
                  <a:lnTo>
                    <a:pt x="1739425" y="1516900"/>
                  </a:lnTo>
                  <a:lnTo>
                    <a:pt x="1750660" y="1501451"/>
                  </a:lnTo>
                  <a:lnTo>
                    <a:pt x="1761194" y="1485300"/>
                  </a:lnTo>
                  <a:lnTo>
                    <a:pt x="1771727" y="1468446"/>
                  </a:lnTo>
                  <a:lnTo>
                    <a:pt x="1781559" y="1451593"/>
                  </a:lnTo>
                  <a:lnTo>
                    <a:pt x="1791390" y="1434037"/>
                  </a:lnTo>
                  <a:lnTo>
                    <a:pt x="1801221" y="1417183"/>
                  </a:lnTo>
                  <a:lnTo>
                    <a:pt x="1809648" y="1399628"/>
                  </a:lnTo>
                  <a:lnTo>
                    <a:pt x="1817372" y="1382072"/>
                  </a:lnTo>
                  <a:lnTo>
                    <a:pt x="1825799" y="1363814"/>
                  </a:lnTo>
                  <a:lnTo>
                    <a:pt x="1833524" y="1344854"/>
                  </a:lnTo>
                  <a:lnTo>
                    <a:pt x="1839844" y="1326596"/>
                  </a:lnTo>
                  <a:lnTo>
                    <a:pt x="1846866" y="1307636"/>
                  </a:lnTo>
                  <a:lnTo>
                    <a:pt x="1852484" y="1288675"/>
                  </a:lnTo>
                  <a:lnTo>
                    <a:pt x="1858804" y="1269715"/>
                  </a:lnTo>
                  <a:lnTo>
                    <a:pt x="1863720" y="1250053"/>
                  </a:lnTo>
                  <a:lnTo>
                    <a:pt x="1868635" y="1230390"/>
                  </a:lnTo>
                  <a:lnTo>
                    <a:pt x="1872848" y="1210728"/>
                  </a:lnTo>
                  <a:lnTo>
                    <a:pt x="1876360" y="1191065"/>
                  </a:lnTo>
                  <a:lnTo>
                    <a:pt x="1880573" y="1170701"/>
                  </a:lnTo>
                  <a:lnTo>
                    <a:pt x="1883382" y="1150336"/>
                  </a:lnTo>
                  <a:lnTo>
                    <a:pt x="1885489" y="1129971"/>
                  </a:lnTo>
                  <a:lnTo>
                    <a:pt x="1886893" y="1110309"/>
                  </a:lnTo>
                  <a:lnTo>
                    <a:pt x="1889000" y="1089242"/>
                  </a:lnTo>
                  <a:lnTo>
                    <a:pt x="1889702" y="1068175"/>
                  </a:lnTo>
                  <a:lnTo>
                    <a:pt x="1889702" y="1047108"/>
                  </a:lnTo>
                  <a:lnTo>
                    <a:pt x="1889960" y="1047108"/>
                  </a:lnTo>
                  <a:lnTo>
                    <a:pt x="1889960" y="0"/>
                  </a:lnTo>
                  <a:lnTo>
                    <a:pt x="2154443" y="0"/>
                  </a:lnTo>
                  <a:lnTo>
                    <a:pt x="2154443" y="1047108"/>
                  </a:lnTo>
                  <a:lnTo>
                    <a:pt x="2153741" y="1074495"/>
                  </a:lnTo>
                  <a:lnTo>
                    <a:pt x="2153039" y="1102584"/>
                  </a:lnTo>
                  <a:lnTo>
                    <a:pt x="2151634" y="1129971"/>
                  </a:lnTo>
                  <a:lnTo>
                    <a:pt x="2148123" y="1157358"/>
                  </a:lnTo>
                  <a:lnTo>
                    <a:pt x="2145314" y="1184043"/>
                  </a:lnTo>
                  <a:lnTo>
                    <a:pt x="2141803" y="1210728"/>
                  </a:lnTo>
                  <a:lnTo>
                    <a:pt x="2136887" y="1238115"/>
                  </a:lnTo>
                  <a:lnTo>
                    <a:pt x="2132674" y="1264097"/>
                  </a:lnTo>
                  <a:lnTo>
                    <a:pt x="2127056" y="1290080"/>
                  </a:lnTo>
                  <a:lnTo>
                    <a:pt x="2120034" y="1316765"/>
                  </a:lnTo>
                  <a:lnTo>
                    <a:pt x="2113012" y="1342045"/>
                  </a:lnTo>
                  <a:lnTo>
                    <a:pt x="2105989" y="1367325"/>
                  </a:lnTo>
                  <a:lnTo>
                    <a:pt x="2097562" y="1393308"/>
                  </a:lnTo>
                  <a:lnTo>
                    <a:pt x="2088434" y="1417886"/>
                  </a:lnTo>
                  <a:lnTo>
                    <a:pt x="2079305" y="1442464"/>
                  </a:lnTo>
                  <a:lnTo>
                    <a:pt x="2070176" y="1466340"/>
                  </a:lnTo>
                  <a:lnTo>
                    <a:pt x="2059642" y="1490215"/>
                  </a:lnTo>
                  <a:lnTo>
                    <a:pt x="2048406" y="1514091"/>
                  </a:lnTo>
                  <a:lnTo>
                    <a:pt x="2036468" y="1537265"/>
                  </a:lnTo>
                  <a:lnTo>
                    <a:pt x="2024531" y="1560438"/>
                  </a:lnTo>
                  <a:lnTo>
                    <a:pt x="2011188" y="1582910"/>
                  </a:lnTo>
                  <a:lnTo>
                    <a:pt x="1997846" y="1605381"/>
                  </a:lnTo>
                  <a:lnTo>
                    <a:pt x="1984503" y="1627853"/>
                  </a:lnTo>
                  <a:lnTo>
                    <a:pt x="1970459" y="1649622"/>
                  </a:lnTo>
                  <a:lnTo>
                    <a:pt x="1955010" y="1670689"/>
                  </a:lnTo>
                  <a:lnTo>
                    <a:pt x="1940263" y="1691755"/>
                  </a:lnTo>
                  <a:lnTo>
                    <a:pt x="1924814" y="1712120"/>
                  </a:lnTo>
                  <a:lnTo>
                    <a:pt x="1907960" y="1731783"/>
                  </a:lnTo>
                  <a:lnTo>
                    <a:pt x="1891809" y="1752147"/>
                  </a:lnTo>
                  <a:lnTo>
                    <a:pt x="1874253" y="1771810"/>
                  </a:lnTo>
                  <a:lnTo>
                    <a:pt x="1856697" y="1790770"/>
                  </a:lnTo>
                  <a:lnTo>
                    <a:pt x="1838439" y="1809028"/>
                  </a:lnTo>
                  <a:lnTo>
                    <a:pt x="1820883" y="1827286"/>
                  </a:lnTo>
                  <a:lnTo>
                    <a:pt x="1801221" y="1844139"/>
                  </a:lnTo>
                  <a:lnTo>
                    <a:pt x="1781559" y="1861695"/>
                  </a:lnTo>
                  <a:lnTo>
                    <a:pt x="1761896" y="1877846"/>
                  </a:lnTo>
                  <a:lnTo>
                    <a:pt x="1742234" y="1894700"/>
                  </a:lnTo>
                  <a:lnTo>
                    <a:pt x="1721869" y="1910149"/>
                  </a:lnTo>
                  <a:lnTo>
                    <a:pt x="1700802" y="1926300"/>
                  </a:lnTo>
                  <a:lnTo>
                    <a:pt x="1679033" y="1940345"/>
                  </a:lnTo>
                  <a:lnTo>
                    <a:pt x="1657264" y="1954390"/>
                  </a:lnTo>
                  <a:lnTo>
                    <a:pt x="1635495" y="1968434"/>
                  </a:lnTo>
                  <a:lnTo>
                    <a:pt x="1613023" y="1981074"/>
                  </a:lnTo>
                  <a:lnTo>
                    <a:pt x="1590552" y="1994417"/>
                  </a:lnTo>
                  <a:lnTo>
                    <a:pt x="1567378" y="2007057"/>
                  </a:lnTo>
                  <a:lnTo>
                    <a:pt x="1544205" y="2018292"/>
                  </a:lnTo>
                  <a:lnTo>
                    <a:pt x="1520329" y="2029528"/>
                  </a:lnTo>
                  <a:lnTo>
                    <a:pt x="1496453" y="2040062"/>
                  </a:lnTo>
                  <a:lnTo>
                    <a:pt x="1471875" y="2049191"/>
                  </a:lnTo>
                  <a:lnTo>
                    <a:pt x="1447999" y="2059022"/>
                  </a:lnTo>
                  <a:lnTo>
                    <a:pt x="1422017" y="2067449"/>
                  </a:lnTo>
                  <a:lnTo>
                    <a:pt x="1397439" y="2075875"/>
                  </a:lnTo>
                  <a:lnTo>
                    <a:pt x="1372159" y="2082898"/>
                  </a:lnTo>
                  <a:lnTo>
                    <a:pt x="1346176" y="2090622"/>
                  </a:lnTo>
                  <a:lnTo>
                    <a:pt x="1320194" y="2096942"/>
                  </a:lnTo>
                  <a:lnTo>
                    <a:pt x="1294211" y="2102560"/>
                  </a:lnTo>
                  <a:lnTo>
                    <a:pt x="1267526" y="2108178"/>
                  </a:lnTo>
                  <a:lnTo>
                    <a:pt x="1240842" y="2111689"/>
                  </a:lnTo>
                  <a:lnTo>
                    <a:pt x="1214157" y="2115902"/>
                  </a:lnTo>
                  <a:lnTo>
                    <a:pt x="1187472" y="2119414"/>
                  </a:lnTo>
                  <a:lnTo>
                    <a:pt x="1159383" y="2121520"/>
                  </a:lnTo>
                  <a:lnTo>
                    <a:pt x="1132698" y="2122925"/>
                  </a:lnTo>
                  <a:lnTo>
                    <a:pt x="1104609" y="2124329"/>
                  </a:lnTo>
                  <a:lnTo>
                    <a:pt x="1077222" y="2124329"/>
                  </a:lnTo>
                  <a:lnTo>
                    <a:pt x="1049133" y="2124329"/>
                  </a:lnTo>
                  <a:lnTo>
                    <a:pt x="1021746" y="2122925"/>
                  </a:lnTo>
                  <a:lnTo>
                    <a:pt x="994359" y="2121520"/>
                  </a:lnTo>
                  <a:lnTo>
                    <a:pt x="966972" y="2119414"/>
                  </a:lnTo>
                  <a:lnTo>
                    <a:pt x="939585" y="2115902"/>
                  </a:lnTo>
                  <a:lnTo>
                    <a:pt x="912900" y="2111689"/>
                  </a:lnTo>
                  <a:lnTo>
                    <a:pt x="886215" y="2108178"/>
                  </a:lnTo>
                  <a:lnTo>
                    <a:pt x="860233" y="2102560"/>
                  </a:lnTo>
                  <a:lnTo>
                    <a:pt x="833548" y="2096942"/>
                  </a:lnTo>
                  <a:lnTo>
                    <a:pt x="807566" y="2090622"/>
                  </a:lnTo>
                  <a:lnTo>
                    <a:pt x="782285" y="2082898"/>
                  </a:lnTo>
                  <a:lnTo>
                    <a:pt x="757005" y="2075875"/>
                  </a:lnTo>
                  <a:lnTo>
                    <a:pt x="731022" y="2067449"/>
                  </a:lnTo>
                  <a:lnTo>
                    <a:pt x="706444" y="2059022"/>
                  </a:lnTo>
                  <a:lnTo>
                    <a:pt x="681866" y="2049191"/>
                  </a:lnTo>
                  <a:lnTo>
                    <a:pt x="657991" y="2040062"/>
                  </a:lnTo>
                  <a:lnTo>
                    <a:pt x="633412" y="2029528"/>
                  </a:lnTo>
                  <a:lnTo>
                    <a:pt x="610239" y="2018292"/>
                  </a:lnTo>
                  <a:lnTo>
                    <a:pt x="587065" y="2007057"/>
                  </a:lnTo>
                  <a:lnTo>
                    <a:pt x="563892" y="1994417"/>
                  </a:lnTo>
                  <a:lnTo>
                    <a:pt x="540718" y="1981074"/>
                  </a:lnTo>
                  <a:lnTo>
                    <a:pt x="518247" y="1968434"/>
                  </a:lnTo>
                  <a:lnTo>
                    <a:pt x="496478" y="1954390"/>
                  </a:lnTo>
                  <a:lnTo>
                    <a:pt x="474708" y="1940345"/>
                  </a:lnTo>
                  <a:lnTo>
                    <a:pt x="453642" y="1926300"/>
                  </a:lnTo>
                  <a:lnTo>
                    <a:pt x="432575" y="1910149"/>
                  </a:lnTo>
                  <a:lnTo>
                    <a:pt x="411508" y="1894700"/>
                  </a:lnTo>
                  <a:lnTo>
                    <a:pt x="391143" y="1877846"/>
                  </a:lnTo>
                  <a:lnTo>
                    <a:pt x="372183" y="1861695"/>
                  </a:lnTo>
                  <a:lnTo>
                    <a:pt x="352520" y="1844139"/>
                  </a:lnTo>
                  <a:lnTo>
                    <a:pt x="333560" y="1827286"/>
                  </a:lnTo>
                  <a:lnTo>
                    <a:pt x="315302" y="1809028"/>
                  </a:lnTo>
                  <a:lnTo>
                    <a:pt x="297044" y="1790770"/>
                  </a:lnTo>
                  <a:lnTo>
                    <a:pt x="278786" y="1771810"/>
                  </a:lnTo>
                  <a:lnTo>
                    <a:pt x="262635" y="1752147"/>
                  </a:lnTo>
                  <a:lnTo>
                    <a:pt x="245781" y="1731783"/>
                  </a:lnTo>
                  <a:lnTo>
                    <a:pt x="229630" y="1712120"/>
                  </a:lnTo>
                  <a:lnTo>
                    <a:pt x="214181" y="1691755"/>
                  </a:lnTo>
                  <a:lnTo>
                    <a:pt x="198030" y="1670689"/>
                  </a:lnTo>
                  <a:lnTo>
                    <a:pt x="183283" y="1649622"/>
                  </a:lnTo>
                  <a:lnTo>
                    <a:pt x="169238" y="1627853"/>
                  </a:lnTo>
                  <a:lnTo>
                    <a:pt x="155896" y="1605381"/>
                  </a:lnTo>
                  <a:lnTo>
                    <a:pt x="141851" y="1582910"/>
                  </a:lnTo>
                  <a:lnTo>
                    <a:pt x="129211" y="1560438"/>
                  </a:lnTo>
                  <a:lnTo>
                    <a:pt x="117273" y="1537265"/>
                  </a:lnTo>
                  <a:lnTo>
                    <a:pt x="106038" y="1514091"/>
                  </a:lnTo>
                  <a:lnTo>
                    <a:pt x="94802" y="1490215"/>
                  </a:lnTo>
                  <a:lnTo>
                    <a:pt x="84269" y="1466340"/>
                  </a:lnTo>
                  <a:lnTo>
                    <a:pt x="73735" y="1442464"/>
                  </a:lnTo>
                  <a:lnTo>
                    <a:pt x="65308" y="1417886"/>
                  </a:lnTo>
                  <a:lnTo>
                    <a:pt x="56179" y="1393308"/>
                  </a:lnTo>
                  <a:lnTo>
                    <a:pt x="47753" y="1367325"/>
                  </a:lnTo>
                  <a:lnTo>
                    <a:pt x="40028" y="1342045"/>
                  </a:lnTo>
                  <a:lnTo>
                    <a:pt x="33708" y="1316765"/>
                  </a:lnTo>
                  <a:lnTo>
                    <a:pt x="26686" y="1290080"/>
                  </a:lnTo>
                  <a:lnTo>
                    <a:pt x="21770" y="1264097"/>
                  </a:lnTo>
                  <a:lnTo>
                    <a:pt x="16152" y="1238115"/>
                  </a:lnTo>
                  <a:lnTo>
                    <a:pt x="11939" y="1210728"/>
                  </a:lnTo>
                  <a:lnTo>
                    <a:pt x="8428" y="1184043"/>
                  </a:lnTo>
                  <a:lnTo>
                    <a:pt x="4917" y="1157358"/>
                  </a:lnTo>
                  <a:lnTo>
                    <a:pt x="2810" y="1129971"/>
                  </a:lnTo>
                  <a:lnTo>
                    <a:pt x="703" y="1102584"/>
                  </a:lnTo>
                  <a:lnTo>
                    <a:pt x="1" y="1074495"/>
                  </a:lnTo>
                  <a:lnTo>
                    <a:pt x="1" y="1047108"/>
                  </a:lnTo>
                  <a:lnTo>
                    <a:pt x="0" y="1047108"/>
                  </a:lnTo>
                  <a:close/>
                </a:path>
              </a:pathLst>
            </a:custGeom>
            <a:solidFill>
              <a:srgbClr val="E0E0E0"/>
            </a:solidFill>
            <a:ln w="12700">
              <a:noFill/>
              <a:prstDash val="solid"/>
              <a:round/>
            </a:ln>
          </p:spPr>
          <p:txBody>
            <a:bodyPr vert="horz" wrap="square" lIns="360000" tIns="360000" rIns="360000" bIns="60960" anchor="t" anchorCtr="1" compatLnSpc="1">
              <a:normAutofit/>
            </a:bodyPr>
            <a:lstStyle/>
            <a:p>
              <a:pPr algn="ctr">
                <a:lnSpc>
                  <a:spcPct val="120000"/>
                </a:lnSpc>
                <a:defRPr/>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8" name="Freeform: Shape 5"/>
            <p:cNvSpPr/>
            <p:nvPr/>
          </p:nvSpPr>
          <p:spPr bwMode="auto">
            <a:xfrm>
              <a:off x="1836063" y="2431801"/>
              <a:ext cx="2393753"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1"/>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Freeform: Shape 6"/>
            <p:cNvSpPr/>
            <p:nvPr/>
          </p:nvSpPr>
          <p:spPr bwMode="auto">
            <a:xfrm>
              <a:off x="8134584" y="3628288"/>
              <a:ext cx="2392973"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4"/>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Freeform: Shape 7"/>
            <p:cNvSpPr/>
            <p:nvPr/>
          </p:nvSpPr>
          <p:spPr bwMode="auto">
            <a:xfrm>
              <a:off x="6034884" y="2431801"/>
              <a:ext cx="2393752" cy="1196487"/>
            </a:xfrm>
            <a:custGeom>
              <a:avLst/>
              <a:gdLst>
                <a:gd name="T0" fmla="*/ 1624 w 3069"/>
                <a:gd name="T1" fmla="*/ 381 h 1534"/>
                <a:gd name="T2" fmla="*/ 1768 w 3069"/>
                <a:gd name="T3" fmla="*/ 400 h 1534"/>
                <a:gd name="T4" fmla="*/ 1906 w 3069"/>
                <a:gd name="T5" fmla="*/ 437 h 1534"/>
                <a:gd name="T6" fmla="*/ 2036 w 3069"/>
                <a:gd name="T7" fmla="*/ 490 h 1534"/>
                <a:gd name="T8" fmla="*/ 2159 w 3069"/>
                <a:gd name="T9" fmla="*/ 559 h 1534"/>
                <a:gd name="T10" fmla="*/ 2271 w 3069"/>
                <a:gd name="T11" fmla="*/ 641 h 1534"/>
                <a:gd name="T12" fmla="*/ 2372 w 3069"/>
                <a:gd name="T13" fmla="*/ 736 h 1534"/>
                <a:gd name="T14" fmla="*/ 2462 w 3069"/>
                <a:gd name="T15" fmla="*/ 841 h 1534"/>
                <a:gd name="T16" fmla="*/ 2538 w 3069"/>
                <a:gd name="T17" fmla="*/ 958 h 1534"/>
                <a:gd name="T18" fmla="*/ 2601 w 3069"/>
                <a:gd name="T19" fmla="*/ 1083 h 1534"/>
                <a:gd name="T20" fmla="*/ 2648 w 3069"/>
                <a:gd name="T21" fmla="*/ 1217 h 1534"/>
                <a:gd name="T22" fmla="*/ 2679 w 3069"/>
                <a:gd name="T23" fmla="*/ 1358 h 1534"/>
                <a:gd name="T24" fmla="*/ 2692 w 3069"/>
                <a:gd name="T25" fmla="*/ 1504 h 1534"/>
                <a:gd name="T26" fmla="*/ 3067 w 3069"/>
                <a:gd name="T27" fmla="*/ 1455 h 1534"/>
                <a:gd name="T28" fmla="*/ 3045 w 3069"/>
                <a:gd name="T29" fmla="*/ 1262 h 1534"/>
                <a:gd name="T30" fmla="*/ 3000 w 3069"/>
                <a:gd name="T31" fmla="*/ 1078 h 1534"/>
                <a:gd name="T32" fmla="*/ 2933 w 3069"/>
                <a:gd name="T33" fmla="*/ 903 h 1534"/>
                <a:gd name="T34" fmla="*/ 2846 w 3069"/>
                <a:gd name="T35" fmla="*/ 739 h 1534"/>
                <a:gd name="T36" fmla="*/ 2742 w 3069"/>
                <a:gd name="T37" fmla="*/ 587 h 1534"/>
                <a:gd name="T38" fmla="*/ 2619 w 3069"/>
                <a:gd name="T39" fmla="*/ 449 h 1534"/>
                <a:gd name="T40" fmla="*/ 2482 w 3069"/>
                <a:gd name="T41" fmla="*/ 327 h 1534"/>
                <a:gd name="T42" fmla="*/ 2330 w 3069"/>
                <a:gd name="T43" fmla="*/ 222 h 1534"/>
                <a:gd name="T44" fmla="*/ 2166 w 3069"/>
                <a:gd name="T45" fmla="*/ 135 h 1534"/>
                <a:gd name="T46" fmla="*/ 1990 w 3069"/>
                <a:gd name="T47" fmla="*/ 69 h 1534"/>
                <a:gd name="T48" fmla="*/ 1806 w 3069"/>
                <a:gd name="T49" fmla="*/ 23 h 1534"/>
                <a:gd name="T50" fmla="*/ 1614 w 3069"/>
                <a:gd name="T51" fmla="*/ 2 h 1534"/>
                <a:gd name="T52" fmla="*/ 1455 w 3069"/>
                <a:gd name="T53" fmla="*/ 2 h 1534"/>
                <a:gd name="T54" fmla="*/ 1263 w 3069"/>
                <a:gd name="T55" fmla="*/ 23 h 1534"/>
                <a:gd name="T56" fmla="*/ 1079 w 3069"/>
                <a:gd name="T57" fmla="*/ 69 h 1534"/>
                <a:gd name="T58" fmla="*/ 903 w 3069"/>
                <a:gd name="T59" fmla="*/ 135 h 1534"/>
                <a:gd name="T60" fmla="*/ 739 w 3069"/>
                <a:gd name="T61" fmla="*/ 222 h 1534"/>
                <a:gd name="T62" fmla="*/ 587 w 3069"/>
                <a:gd name="T63" fmla="*/ 327 h 1534"/>
                <a:gd name="T64" fmla="*/ 450 w 3069"/>
                <a:gd name="T65" fmla="*/ 449 h 1534"/>
                <a:gd name="T66" fmla="*/ 327 w 3069"/>
                <a:gd name="T67" fmla="*/ 587 h 1534"/>
                <a:gd name="T68" fmla="*/ 223 w 3069"/>
                <a:gd name="T69" fmla="*/ 739 h 1534"/>
                <a:gd name="T70" fmla="*/ 135 w 3069"/>
                <a:gd name="T71" fmla="*/ 903 h 1534"/>
                <a:gd name="T72" fmla="*/ 69 w 3069"/>
                <a:gd name="T73" fmla="*/ 1078 h 1534"/>
                <a:gd name="T74" fmla="*/ 25 w 3069"/>
                <a:gd name="T75" fmla="*/ 1262 h 1534"/>
                <a:gd name="T76" fmla="*/ 2 w 3069"/>
                <a:gd name="T77" fmla="*/ 1455 h 1534"/>
                <a:gd name="T78" fmla="*/ 377 w 3069"/>
                <a:gd name="T79" fmla="*/ 1504 h 1534"/>
                <a:gd name="T80" fmla="*/ 390 w 3069"/>
                <a:gd name="T81" fmla="*/ 1358 h 1534"/>
                <a:gd name="T82" fmla="*/ 421 w 3069"/>
                <a:gd name="T83" fmla="*/ 1217 h 1534"/>
                <a:gd name="T84" fmla="*/ 468 w 3069"/>
                <a:gd name="T85" fmla="*/ 1083 h 1534"/>
                <a:gd name="T86" fmla="*/ 531 w 3069"/>
                <a:gd name="T87" fmla="*/ 958 h 1534"/>
                <a:gd name="T88" fmla="*/ 608 w 3069"/>
                <a:gd name="T89" fmla="*/ 841 h 1534"/>
                <a:gd name="T90" fmla="*/ 697 w 3069"/>
                <a:gd name="T91" fmla="*/ 736 h 1534"/>
                <a:gd name="T92" fmla="*/ 798 w 3069"/>
                <a:gd name="T93" fmla="*/ 641 h 1534"/>
                <a:gd name="T94" fmla="*/ 910 w 3069"/>
                <a:gd name="T95" fmla="*/ 559 h 1534"/>
                <a:gd name="T96" fmla="*/ 1033 w 3069"/>
                <a:gd name="T97" fmla="*/ 490 h 1534"/>
                <a:gd name="T98" fmla="*/ 1163 w 3069"/>
                <a:gd name="T99" fmla="*/ 437 h 1534"/>
                <a:gd name="T100" fmla="*/ 1302 w 3069"/>
                <a:gd name="T101" fmla="*/ 400 h 1534"/>
                <a:gd name="T102" fmla="*/ 1446 w 3069"/>
                <a:gd name="T103" fmla="*/ 381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9" h="1534">
                  <a:moveTo>
                    <a:pt x="1534" y="376"/>
                  </a:moveTo>
                  <a:lnTo>
                    <a:pt x="1534" y="376"/>
                  </a:lnTo>
                  <a:lnTo>
                    <a:pt x="1564" y="377"/>
                  </a:lnTo>
                  <a:lnTo>
                    <a:pt x="1594" y="378"/>
                  </a:lnTo>
                  <a:lnTo>
                    <a:pt x="1624" y="381"/>
                  </a:lnTo>
                  <a:lnTo>
                    <a:pt x="1652" y="383"/>
                  </a:lnTo>
                  <a:lnTo>
                    <a:pt x="1682" y="386"/>
                  </a:lnTo>
                  <a:lnTo>
                    <a:pt x="1711" y="390"/>
                  </a:lnTo>
                  <a:lnTo>
                    <a:pt x="1740" y="394"/>
                  </a:lnTo>
                  <a:lnTo>
                    <a:pt x="1768" y="400"/>
                  </a:lnTo>
                  <a:lnTo>
                    <a:pt x="1796" y="406"/>
                  </a:lnTo>
                  <a:lnTo>
                    <a:pt x="1824" y="414"/>
                  </a:lnTo>
                  <a:lnTo>
                    <a:pt x="1852" y="421"/>
                  </a:lnTo>
                  <a:lnTo>
                    <a:pt x="1878" y="429"/>
                  </a:lnTo>
                  <a:lnTo>
                    <a:pt x="1906" y="437"/>
                  </a:lnTo>
                  <a:lnTo>
                    <a:pt x="1933" y="447"/>
                  </a:lnTo>
                  <a:lnTo>
                    <a:pt x="1958" y="457"/>
                  </a:lnTo>
                  <a:lnTo>
                    <a:pt x="1985" y="468"/>
                  </a:lnTo>
                  <a:lnTo>
                    <a:pt x="2011" y="479"/>
                  </a:lnTo>
                  <a:lnTo>
                    <a:pt x="2036" y="490"/>
                  </a:lnTo>
                  <a:lnTo>
                    <a:pt x="2062" y="503"/>
                  </a:lnTo>
                  <a:lnTo>
                    <a:pt x="2086" y="516"/>
                  </a:lnTo>
                  <a:lnTo>
                    <a:pt x="2111" y="530"/>
                  </a:lnTo>
                  <a:lnTo>
                    <a:pt x="2134" y="545"/>
                  </a:lnTo>
                  <a:lnTo>
                    <a:pt x="2159" y="559"/>
                  </a:lnTo>
                  <a:lnTo>
                    <a:pt x="2181" y="575"/>
                  </a:lnTo>
                  <a:lnTo>
                    <a:pt x="2205" y="591"/>
                  </a:lnTo>
                  <a:lnTo>
                    <a:pt x="2227" y="607"/>
                  </a:lnTo>
                  <a:lnTo>
                    <a:pt x="2249" y="624"/>
                  </a:lnTo>
                  <a:lnTo>
                    <a:pt x="2271" y="641"/>
                  </a:lnTo>
                  <a:lnTo>
                    <a:pt x="2292" y="659"/>
                  </a:lnTo>
                  <a:lnTo>
                    <a:pt x="2312" y="677"/>
                  </a:lnTo>
                  <a:lnTo>
                    <a:pt x="2333" y="696"/>
                  </a:lnTo>
                  <a:lnTo>
                    <a:pt x="2353" y="715"/>
                  </a:lnTo>
                  <a:lnTo>
                    <a:pt x="2372" y="736"/>
                  </a:lnTo>
                  <a:lnTo>
                    <a:pt x="2391" y="756"/>
                  </a:lnTo>
                  <a:lnTo>
                    <a:pt x="2409" y="777"/>
                  </a:lnTo>
                  <a:lnTo>
                    <a:pt x="2427" y="797"/>
                  </a:lnTo>
                  <a:lnTo>
                    <a:pt x="2445" y="820"/>
                  </a:lnTo>
                  <a:lnTo>
                    <a:pt x="2462" y="841"/>
                  </a:lnTo>
                  <a:lnTo>
                    <a:pt x="2479" y="865"/>
                  </a:lnTo>
                  <a:lnTo>
                    <a:pt x="2495" y="887"/>
                  </a:lnTo>
                  <a:lnTo>
                    <a:pt x="2510" y="910"/>
                  </a:lnTo>
                  <a:lnTo>
                    <a:pt x="2524" y="934"/>
                  </a:lnTo>
                  <a:lnTo>
                    <a:pt x="2538" y="958"/>
                  </a:lnTo>
                  <a:lnTo>
                    <a:pt x="2552" y="983"/>
                  </a:lnTo>
                  <a:lnTo>
                    <a:pt x="2565" y="1007"/>
                  </a:lnTo>
                  <a:lnTo>
                    <a:pt x="2578" y="1032"/>
                  </a:lnTo>
                  <a:lnTo>
                    <a:pt x="2589" y="1057"/>
                  </a:lnTo>
                  <a:lnTo>
                    <a:pt x="2601" y="1083"/>
                  </a:lnTo>
                  <a:lnTo>
                    <a:pt x="2612" y="1110"/>
                  </a:lnTo>
                  <a:lnTo>
                    <a:pt x="2621" y="1136"/>
                  </a:lnTo>
                  <a:lnTo>
                    <a:pt x="2631" y="1163"/>
                  </a:lnTo>
                  <a:lnTo>
                    <a:pt x="2640" y="1190"/>
                  </a:lnTo>
                  <a:lnTo>
                    <a:pt x="2648" y="1217"/>
                  </a:lnTo>
                  <a:lnTo>
                    <a:pt x="2656" y="1245"/>
                  </a:lnTo>
                  <a:lnTo>
                    <a:pt x="2662" y="1273"/>
                  </a:lnTo>
                  <a:lnTo>
                    <a:pt x="2668" y="1301"/>
                  </a:lnTo>
                  <a:lnTo>
                    <a:pt x="2674" y="1329"/>
                  </a:lnTo>
                  <a:lnTo>
                    <a:pt x="2679" y="1358"/>
                  </a:lnTo>
                  <a:lnTo>
                    <a:pt x="2682" y="1387"/>
                  </a:lnTo>
                  <a:lnTo>
                    <a:pt x="2685" y="1416"/>
                  </a:lnTo>
                  <a:lnTo>
                    <a:pt x="2689" y="1444"/>
                  </a:lnTo>
                  <a:lnTo>
                    <a:pt x="2691" y="1474"/>
                  </a:lnTo>
                  <a:lnTo>
                    <a:pt x="2692" y="1504"/>
                  </a:lnTo>
                  <a:lnTo>
                    <a:pt x="2692" y="1534"/>
                  </a:lnTo>
                  <a:lnTo>
                    <a:pt x="3069" y="1534"/>
                  </a:lnTo>
                  <a:lnTo>
                    <a:pt x="3069" y="1534"/>
                  </a:lnTo>
                  <a:lnTo>
                    <a:pt x="3068" y="1495"/>
                  </a:lnTo>
                  <a:lnTo>
                    <a:pt x="3067" y="1455"/>
                  </a:lnTo>
                  <a:lnTo>
                    <a:pt x="3064" y="1416"/>
                  </a:lnTo>
                  <a:lnTo>
                    <a:pt x="3061" y="1377"/>
                  </a:lnTo>
                  <a:lnTo>
                    <a:pt x="3056" y="1339"/>
                  </a:lnTo>
                  <a:lnTo>
                    <a:pt x="3051" y="1301"/>
                  </a:lnTo>
                  <a:lnTo>
                    <a:pt x="3045" y="1262"/>
                  </a:lnTo>
                  <a:lnTo>
                    <a:pt x="3037" y="1225"/>
                  </a:lnTo>
                  <a:lnTo>
                    <a:pt x="3030" y="1188"/>
                  </a:lnTo>
                  <a:lnTo>
                    <a:pt x="3020" y="1150"/>
                  </a:lnTo>
                  <a:lnTo>
                    <a:pt x="3011" y="1114"/>
                  </a:lnTo>
                  <a:lnTo>
                    <a:pt x="3000" y="1078"/>
                  </a:lnTo>
                  <a:lnTo>
                    <a:pt x="2988" y="1041"/>
                  </a:lnTo>
                  <a:lnTo>
                    <a:pt x="2975" y="1006"/>
                  </a:lnTo>
                  <a:lnTo>
                    <a:pt x="2963" y="971"/>
                  </a:lnTo>
                  <a:lnTo>
                    <a:pt x="2948" y="937"/>
                  </a:lnTo>
                  <a:lnTo>
                    <a:pt x="2933" y="903"/>
                  </a:lnTo>
                  <a:lnTo>
                    <a:pt x="2918" y="869"/>
                  </a:lnTo>
                  <a:lnTo>
                    <a:pt x="2901" y="836"/>
                  </a:lnTo>
                  <a:lnTo>
                    <a:pt x="2884" y="803"/>
                  </a:lnTo>
                  <a:lnTo>
                    <a:pt x="2866" y="771"/>
                  </a:lnTo>
                  <a:lnTo>
                    <a:pt x="2846" y="739"/>
                  </a:lnTo>
                  <a:lnTo>
                    <a:pt x="2827" y="707"/>
                  </a:lnTo>
                  <a:lnTo>
                    <a:pt x="2807" y="676"/>
                  </a:lnTo>
                  <a:lnTo>
                    <a:pt x="2786" y="646"/>
                  </a:lnTo>
                  <a:lnTo>
                    <a:pt x="2764" y="616"/>
                  </a:lnTo>
                  <a:lnTo>
                    <a:pt x="2742" y="587"/>
                  </a:lnTo>
                  <a:lnTo>
                    <a:pt x="2718" y="559"/>
                  </a:lnTo>
                  <a:lnTo>
                    <a:pt x="2695" y="530"/>
                  </a:lnTo>
                  <a:lnTo>
                    <a:pt x="2671" y="502"/>
                  </a:lnTo>
                  <a:lnTo>
                    <a:pt x="2645" y="475"/>
                  </a:lnTo>
                  <a:lnTo>
                    <a:pt x="2619" y="449"/>
                  </a:lnTo>
                  <a:lnTo>
                    <a:pt x="2593" y="423"/>
                  </a:lnTo>
                  <a:lnTo>
                    <a:pt x="2566" y="399"/>
                  </a:lnTo>
                  <a:lnTo>
                    <a:pt x="2538" y="374"/>
                  </a:lnTo>
                  <a:lnTo>
                    <a:pt x="2511" y="351"/>
                  </a:lnTo>
                  <a:lnTo>
                    <a:pt x="2482" y="327"/>
                  </a:lnTo>
                  <a:lnTo>
                    <a:pt x="2452" y="305"/>
                  </a:lnTo>
                  <a:lnTo>
                    <a:pt x="2423" y="282"/>
                  </a:lnTo>
                  <a:lnTo>
                    <a:pt x="2392" y="262"/>
                  </a:lnTo>
                  <a:lnTo>
                    <a:pt x="2361" y="242"/>
                  </a:lnTo>
                  <a:lnTo>
                    <a:pt x="2330" y="222"/>
                  </a:lnTo>
                  <a:lnTo>
                    <a:pt x="2298" y="204"/>
                  </a:lnTo>
                  <a:lnTo>
                    <a:pt x="2265" y="185"/>
                  </a:lnTo>
                  <a:lnTo>
                    <a:pt x="2233" y="167"/>
                  </a:lnTo>
                  <a:lnTo>
                    <a:pt x="2199" y="151"/>
                  </a:lnTo>
                  <a:lnTo>
                    <a:pt x="2166" y="135"/>
                  </a:lnTo>
                  <a:lnTo>
                    <a:pt x="2132" y="120"/>
                  </a:lnTo>
                  <a:lnTo>
                    <a:pt x="2097" y="107"/>
                  </a:lnTo>
                  <a:lnTo>
                    <a:pt x="2062" y="93"/>
                  </a:lnTo>
                  <a:lnTo>
                    <a:pt x="2027" y="81"/>
                  </a:lnTo>
                  <a:lnTo>
                    <a:pt x="1990" y="69"/>
                  </a:lnTo>
                  <a:lnTo>
                    <a:pt x="1954" y="59"/>
                  </a:lnTo>
                  <a:lnTo>
                    <a:pt x="1918" y="48"/>
                  </a:lnTo>
                  <a:lnTo>
                    <a:pt x="1881" y="39"/>
                  </a:lnTo>
                  <a:lnTo>
                    <a:pt x="1843" y="31"/>
                  </a:lnTo>
                  <a:lnTo>
                    <a:pt x="1806" y="23"/>
                  </a:lnTo>
                  <a:lnTo>
                    <a:pt x="1769" y="18"/>
                  </a:lnTo>
                  <a:lnTo>
                    <a:pt x="1730" y="12"/>
                  </a:lnTo>
                  <a:lnTo>
                    <a:pt x="1692" y="7"/>
                  </a:lnTo>
                  <a:lnTo>
                    <a:pt x="1652" y="4"/>
                  </a:lnTo>
                  <a:lnTo>
                    <a:pt x="1614" y="2"/>
                  </a:lnTo>
                  <a:lnTo>
                    <a:pt x="1575" y="0"/>
                  </a:lnTo>
                  <a:lnTo>
                    <a:pt x="1534" y="0"/>
                  </a:lnTo>
                  <a:lnTo>
                    <a:pt x="1534" y="0"/>
                  </a:lnTo>
                  <a:lnTo>
                    <a:pt x="1495" y="0"/>
                  </a:lnTo>
                  <a:lnTo>
                    <a:pt x="1455" y="2"/>
                  </a:lnTo>
                  <a:lnTo>
                    <a:pt x="1417" y="4"/>
                  </a:lnTo>
                  <a:lnTo>
                    <a:pt x="1377" y="7"/>
                  </a:lnTo>
                  <a:lnTo>
                    <a:pt x="1339" y="12"/>
                  </a:lnTo>
                  <a:lnTo>
                    <a:pt x="1301" y="18"/>
                  </a:lnTo>
                  <a:lnTo>
                    <a:pt x="1263" y="23"/>
                  </a:lnTo>
                  <a:lnTo>
                    <a:pt x="1225" y="31"/>
                  </a:lnTo>
                  <a:lnTo>
                    <a:pt x="1188" y="39"/>
                  </a:lnTo>
                  <a:lnTo>
                    <a:pt x="1151" y="48"/>
                  </a:lnTo>
                  <a:lnTo>
                    <a:pt x="1114" y="59"/>
                  </a:lnTo>
                  <a:lnTo>
                    <a:pt x="1079" y="69"/>
                  </a:lnTo>
                  <a:lnTo>
                    <a:pt x="1043" y="81"/>
                  </a:lnTo>
                  <a:lnTo>
                    <a:pt x="1007" y="93"/>
                  </a:lnTo>
                  <a:lnTo>
                    <a:pt x="972" y="107"/>
                  </a:lnTo>
                  <a:lnTo>
                    <a:pt x="937" y="120"/>
                  </a:lnTo>
                  <a:lnTo>
                    <a:pt x="903" y="135"/>
                  </a:lnTo>
                  <a:lnTo>
                    <a:pt x="870" y="151"/>
                  </a:lnTo>
                  <a:lnTo>
                    <a:pt x="836" y="167"/>
                  </a:lnTo>
                  <a:lnTo>
                    <a:pt x="803" y="185"/>
                  </a:lnTo>
                  <a:lnTo>
                    <a:pt x="771" y="204"/>
                  </a:lnTo>
                  <a:lnTo>
                    <a:pt x="739" y="222"/>
                  </a:lnTo>
                  <a:lnTo>
                    <a:pt x="708" y="242"/>
                  </a:lnTo>
                  <a:lnTo>
                    <a:pt x="677" y="262"/>
                  </a:lnTo>
                  <a:lnTo>
                    <a:pt x="646" y="282"/>
                  </a:lnTo>
                  <a:lnTo>
                    <a:pt x="616" y="305"/>
                  </a:lnTo>
                  <a:lnTo>
                    <a:pt x="587" y="327"/>
                  </a:lnTo>
                  <a:lnTo>
                    <a:pt x="559" y="351"/>
                  </a:lnTo>
                  <a:lnTo>
                    <a:pt x="531" y="374"/>
                  </a:lnTo>
                  <a:lnTo>
                    <a:pt x="503" y="399"/>
                  </a:lnTo>
                  <a:lnTo>
                    <a:pt x="477" y="423"/>
                  </a:lnTo>
                  <a:lnTo>
                    <a:pt x="450" y="449"/>
                  </a:lnTo>
                  <a:lnTo>
                    <a:pt x="424" y="475"/>
                  </a:lnTo>
                  <a:lnTo>
                    <a:pt x="399" y="502"/>
                  </a:lnTo>
                  <a:lnTo>
                    <a:pt x="374" y="530"/>
                  </a:lnTo>
                  <a:lnTo>
                    <a:pt x="351" y="559"/>
                  </a:lnTo>
                  <a:lnTo>
                    <a:pt x="327" y="587"/>
                  </a:lnTo>
                  <a:lnTo>
                    <a:pt x="305" y="616"/>
                  </a:lnTo>
                  <a:lnTo>
                    <a:pt x="284" y="646"/>
                  </a:lnTo>
                  <a:lnTo>
                    <a:pt x="262" y="676"/>
                  </a:lnTo>
                  <a:lnTo>
                    <a:pt x="242" y="707"/>
                  </a:lnTo>
                  <a:lnTo>
                    <a:pt x="223" y="739"/>
                  </a:lnTo>
                  <a:lnTo>
                    <a:pt x="204" y="771"/>
                  </a:lnTo>
                  <a:lnTo>
                    <a:pt x="185" y="803"/>
                  </a:lnTo>
                  <a:lnTo>
                    <a:pt x="168" y="836"/>
                  </a:lnTo>
                  <a:lnTo>
                    <a:pt x="151" y="869"/>
                  </a:lnTo>
                  <a:lnTo>
                    <a:pt x="135" y="903"/>
                  </a:lnTo>
                  <a:lnTo>
                    <a:pt x="120" y="937"/>
                  </a:lnTo>
                  <a:lnTo>
                    <a:pt x="107" y="971"/>
                  </a:lnTo>
                  <a:lnTo>
                    <a:pt x="94" y="1006"/>
                  </a:lnTo>
                  <a:lnTo>
                    <a:pt x="81" y="1041"/>
                  </a:lnTo>
                  <a:lnTo>
                    <a:pt x="69" y="1078"/>
                  </a:lnTo>
                  <a:lnTo>
                    <a:pt x="59" y="1114"/>
                  </a:lnTo>
                  <a:lnTo>
                    <a:pt x="49" y="1150"/>
                  </a:lnTo>
                  <a:lnTo>
                    <a:pt x="39" y="1188"/>
                  </a:lnTo>
                  <a:lnTo>
                    <a:pt x="32" y="1225"/>
                  </a:lnTo>
                  <a:lnTo>
                    <a:pt x="25" y="1262"/>
                  </a:lnTo>
                  <a:lnTo>
                    <a:pt x="18" y="1301"/>
                  </a:lnTo>
                  <a:lnTo>
                    <a:pt x="13" y="1339"/>
                  </a:lnTo>
                  <a:lnTo>
                    <a:pt x="9" y="1377"/>
                  </a:lnTo>
                  <a:lnTo>
                    <a:pt x="5" y="1416"/>
                  </a:lnTo>
                  <a:lnTo>
                    <a:pt x="2" y="1455"/>
                  </a:lnTo>
                  <a:lnTo>
                    <a:pt x="1" y="1495"/>
                  </a:lnTo>
                  <a:lnTo>
                    <a:pt x="0" y="1534"/>
                  </a:lnTo>
                  <a:lnTo>
                    <a:pt x="377" y="1534"/>
                  </a:lnTo>
                  <a:lnTo>
                    <a:pt x="377" y="1534"/>
                  </a:lnTo>
                  <a:lnTo>
                    <a:pt x="377" y="1504"/>
                  </a:lnTo>
                  <a:lnTo>
                    <a:pt x="378" y="1474"/>
                  </a:lnTo>
                  <a:lnTo>
                    <a:pt x="381" y="1444"/>
                  </a:lnTo>
                  <a:lnTo>
                    <a:pt x="383" y="1416"/>
                  </a:lnTo>
                  <a:lnTo>
                    <a:pt x="387" y="1387"/>
                  </a:lnTo>
                  <a:lnTo>
                    <a:pt x="390" y="1358"/>
                  </a:lnTo>
                  <a:lnTo>
                    <a:pt x="396" y="1329"/>
                  </a:lnTo>
                  <a:lnTo>
                    <a:pt x="401" y="1301"/>
                  </a:lnTo>
                  <a:lnTo>
                    <a:pt x="407" y="1273"/>
                  </a:lnTo>
                  <a:lnTo>
                    <a:pt x="414" y="1245"/>
                  </a:lnTo>
                  <a:lnTo>
                    <a:pt x="421" y="1217"/>
                  </a:lnTo>
                  <a:lnTo>
                    <a:pt x="430" y="1190"/>
                  </a:lnTo>
                  <a:lnTo>
                    <a:pt x="438" y="1163"/>
                  </a:lnTo>
                  <a:lnTo>
                    <a:pt x="448" y="1136"/>
                  </a:lnTo>
                  <a:lnTo>
                    <a:pt x="457" y="1110"/>
                  </a:lnTo>
                  <a:lnTo>
                    <a:pt x="468" y="1083"/>
                  </a:lnTo>
                  <a:lnTo>
                    <a:pt x="480" y="1057"/>
                  </a:lnTo>
                  <a:lnTo>
                    <a:pt x="491" y="1032"/>
                  </a:lnTo>
                  <a:lnTo>
                    <a:pt x="504" y="1007"/>
                  </a:lnTo>
                  <a:lnTo>
                    <a:pt x="517" y="983"/>
                  </a:lnTo>
                  <a:lnTo>
                    <a:pt x="531" y="958"/>
                  </a:lnTo>
                  <a:lnTo>
                    <a:pt x="545" y="934"/>
                  </a:lnTo>
                  <a:lnTo>
                    <a:pt x="560" y="910"/>
                  </a:lnTo>
                  <a:lnTo>
                    <a:pt x="575" y="887"/>
                  </a:lnTo>
                  <a:lnTo>
                    <a:pt x="591" y="865"/>
                  </a:lnTo>
                  <a:lnTo>
                    <a:pt x="608" y="841"/>
                  </a:lnTo>
                  <a:lnTo>
                    <a:pt x="624" y="820"/>
                  </a:lnTo>
                  <a:lnTo>
                    <a:pt x="642" y="797"/>
                  </a:lnTo>
                  <a:lnTo>
                    <a:pt x="660" y="777"/>
                  </a:lnTo>
                  <a:lnTo>
                    <a:pt x="678" y="756"/>
                  </a:lnTo>
                  <a:lnTo>
                    <a:pt x="697" y="736"/>
                  </a:lnTo>
                  <a:lnTo>
                    <a:pt x="716" y="715"/>
                  </a:lnTo>
                  <a:lnTo>
                    <a:pt x="736" y="696"/>
                  </a:lnTo>
                  <a:lnTo>
                    <a:pt x="757" y="677"/>
                  </a:lnTo>
                  <a:lnTo>
                    <a:pt x="777" y="659"/>
                  </a:lnTo>
                  <a:lnTo>
                    <a:pt x="798" y="641"/>
                  </a:lnTo>
                  <a:lnTo>
                    <a:pt x="820" y="624"/>
                  </a:lnTo>
                  <a:lnTo>
                    <a:pt x="842" y="607"/>
                  </a:lnTo>
                  <a:lnTo>
                    <a:pt x="865" y="591"/>
                  </a:lnTo>
                  <a:lnTo>
                    <a:pt x="887" y="575"/>
                  </a:lnTo>
                  <a:lnTo>
                    <a:pt x="910" y="559"/>
                  </a:lnTo>
                  <a:lnTo>
                    <a:pt x="935" y="545"/>
                  </a:lnTo>
                  <a:lnTo>
                    <a:pt x="958" y="530"/>
                  </a:lnTo>
                  <a:lnTo>
                    <a:pt x="983" y="516"/>
                  </a:lnTo>
                  <a:lnTo>
                    <a:pt x="1007" y="503"/>
                  </a:lnTo>
                  <a:lnTo>
                    <a:pt x="1033" y="490"/>
                  </a:lnTo>
                  <a:lnTo>
                    <a:pt x="1059" y="479"/>
                  </a:lnTo>
                  <a:lnTo>
                    <a:pt x="1084" y="468"/>
                  </a:lnTo>
                  <a:lnTo>
                    <a:pt x="1110" y="457"/>
                  </a:lnTo>
                  <a:lnTo>
                    <a:pt x="1136" y="447"/>
                  </a:lnTo>
                  <a:lnTo>
                    <a:pt x="1163" y="437"/>
                  </a:lnTo>
                  <a:lnTo>
                    <a:pt x="1191" y="429"/>
                  </a:lnTo>
                  <a:lnTo>
                    <a:pt x="1217" y="421"/>
                  </a:lnTo>
                  <a:lnTo>
                    <a:pt x="1245" y="414"/>
                  </a:lnTo>
                  <a:lnTo>
                    <a:pt x="1273" y="406"/>
                  </a:lnTo>
                  <a:lnTo>
                    <a:pt x="1302" y="400"/>
                  </a:lnTo>
                  <a:lnTo>
                    <a:pt x="1329" y="394"/>
                  </a:lnTo>
                  <a:lnTo>
                    <a:pt x="1358" y="390"/>
                  </a:lnTo>
                  <a:lnTo>
                    <a:pt x="1387" y="386"/>
                  </a:lnTo>
                  <a:lnTo>
                    <a:pt x="1416" y="383"/>
                  </a:lnTo>
                  <a:lnTo>
                    <a:pt x="1446" y="381"/>
                  </a:lnTo>
                  <a:lnTo>
                    <a:pt x="1475" y="378"/>
                  </a:lnTo>
                  <a:lnTo>
                    <a:pt x="1504" y="377"/>
                  </a:lnTo>
                  <a:lnTo>
                    <a:pt x="1534" y="376"/>
                  </a:lnTo>
                  <a:lnTo>
                    <a:pt x="1534" y="376"/>
                  </a:lnTo>
                  <a:close/>
                </a:path>
              </a:pathLst>
            </a:custGeom>
            <a:solidFill>
              <a:schemeClr val="accent3"/>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Box 9"/>
            <p:cNvSpPr txBox="1"/>
            <p:nvPr/>
          </p:nvSpPr>
          <p:spPr bwMode="auto">
            <a:xfrm>
              <a:off x="2321529" y="3680359"/>
              <a:ext cx="1433085" cy="22987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0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2" name="TextBox 36"/>
            <p:cNvSpPr txBox="1"/>
            <p:nvPr/>
          </p:nvSpPr>
          <p:spPr bwMode="auto">
            <a:xfrm>
              <a:off x="3935759" y="1268757"/>
              <a:ext cx="2392974" cy="2359525"/>
            </a:xfrm>
            <a:prstGeom prst="rect">
              <a:avLst/>
            </a:prstGeom>
            <a:noFill/>
            <a:ln w="9525">
              <a:noFill/>
              <a:miter lim="800000"/>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13" name="TextBox 13"/>
            <p:cNvSpPr txBox="1"/>
            <p:nvPr/>
          </p:nvSpPr>
          <p:spPr bwMode="auto">
            <a:xfrm>
              <a:off x="6517929" y="3680354"/>
              <a:ext cx="1433085" cy="22987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0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4" name="Freeform: Shape 24"/>
            <p:cNvSpPr/>
            <p:nvPr/>
          </p:nvSpPr>
          <p:spPr bwMode="auto">
            <a:xfrm>
              <a:off x="3935763" y="3628288"/>
              <a:ext cx="2392972" cy="1196487"/>
            </a:xfrm>
            <a:custGeom>
              <a:avLst/>
              <a:gdLst>
                <a:gd name="T0" fmla="*/ 1444 w 3068"/>
                <a:gd name="T1" fmla="*/ 1153 h 1534"/>
                <a:gd name="T2" fmla="*/ 1300 w 3068"/>
                <a:gd name="T3" fmla="*/ 1134 h 1534"/>
                <a:gd name="T4" fmla="*/ 1163 w 3068"/>
                <a:gd name="T5" fmla="*/ 1097 h 1534"/>
                <a:gd name="T6" fmla="*/ 1032 w 3068"/>
                <a:gd name="T7" fmla="*/ 1044 h 1534"/>
                <a:gd name="T8" fmla="*/ 910 w 3068"/>
                <a:gd name="T9" fmla="*/ 975 h 1534"/>
                <a:gd name="T10" fmla="*/ 797 w 3068"/>
                <a:gd name="T11" fmla="*/ 893 h 1534"/>
                <a:gd name="T12" fmla="*/ 696 w 3068"/>
                <a:gd name="T13" fmla="*/ 798 h 1534"/>
                <a:gd name="T14" fmla="*/ 606 w 3068"/>
                <a:gd name="T15" fmla="*/ 693 h 1534"/>
                <a:gd name="T16" fmla="*/ 530 w 3068"/>
                <a:gd name="T17" fmla="*/ 576 h 1534"/>
                <a:gd name="T18" fmla="*/ 467 w 3068"/>
                <a:gd name="T19" fmla="*/ 451 h 1534"/>
                <a:gd name="T20" fmla="*/ 420 w 3068"/>
                <a:gd name="T21" fmla="*/ 317 h 1534"/>
                <a:gd name="T22" fmla="*/ 390 w 3068"/>
                <a:gd name="T23" fmla="*/ 176 h 1534"/>
                <a:gd name="T24" fmla="*/ 376 w 3068"/>
                <a:gd name="T25" fmla="*/ 30 h 1534"/>
                <a:gd name="T26" fmla="*/ 1 w 3068"/>
                <a:gd name="T27" fmla="*/ 79 h 1534"/>
                <a:gd name="T28" fmla="*/ 23 w 3068"/>
                <a:gd name="T29" fmla="*/ 272 h 1534"/>
                <a:gd name="T30" fmla="*/ 68 w 3068"/>
                <a:gd name="T31" fmla="*/ 456 h 1534"/>
                <a:gd name="T32" fmla="*/ 135 w 3068"/>
                <a:gd name="T33" fmla="*/ 631 h 1534"/>
                <a:gd name="T34" fmla="*/ 222 w 3068"/>
                <a:gd name="T35" fmla="*/ 795 h 1534"/>
                <a:gd name="T36" fmla="*/ 327 w 3068"/>
                <a:gd name="T37" fmla="*/ 947 h 1534"/>
                <a:gd name="T38" fmla="*/ 449 w 3068"/>
                <a:gd name="T39" fmla="*/ 1085 h 1534"/>
                <a:gd name="T40" fmla="*/ 586 w 3068"/>
                <a:gd name="T41" fmla="*/ 1207 h 1534"/>
                <a:gd name="T42" fmla="*/ 738 w 3068"/>
                <a:gd name="T43" fmla="*/ 1312 h 1534"/>
                <a:gd name="T44" fmla="*/ 902 w 3068"/>
                <a:gd name="T45" fmla="*/ 1399 h 1534"/>
                <a:gd name="T46" fmla="*/ 1078 w 3068"/>
                <a:gd name="T47" fmla="*/ 1465 h 1534"/>
                <a:gd name="T48" fmla="*/ 1262 w 3068"/>
                <a:gd name="T49" fmla="*/ 1511 h 1534"/>
                <a:gd name="T50" fmla="*/ 1455 w 3068"/>
                <a:gd name="T51" fmla="*/ 1532 h 1534"/>
                <a:gd name="T52" fmla="*/ 1613 w 3068"/>
                <a:gd name="T53" fmla="*/ 1532 h 1534"/>
                <a:gd name="T54" fmla="*/ 1805 w 3068"/>
                <a:gd name="T55" fmla="*/ 1511 h 1534"/>
                <a:gd name="T56" fmla="*/ 1990 w 3068"/>
                <a:gd name="T57" fmla="*/ 1465 h 1534"/>
                <a:gd name="T58" fmla="*/ 2165 w 3068"/>
                <a:gd name="T59" fmla="*/ 1399 h 1534"/>
                <a:gd name="T60" fmla="*/ 2329 w 3068"/>
                <a:gd name="T61" fmla="*/ 1312 h 1534"/>
                <a:gd name="T62" fmla="*/ 2481 w 3068"/>
                <a:gd name="T63" fmla="*/ 1207 h 1534"/>
                <a:gd name="T64" fmla="*/ 2618 w 3068"/>
                <a:gd name="T65" fmla="*/ 1085 h 1534"/>
                <a:gd name="T66" fmla="*/ 2741 w 3068"/>
                <a:gd name="T67" fmla="*/ 947 h 1534"/>
                <a:gd name="T68" fmla="*/ 2845 w 3068"/>
                <a:gd name="T69" fmla="*/ 795 h 1534"/>
                <a:gd name="T70" fmla="*/ 2933 w 3068"/>
                <a:gd name="T71" fmla="*/ 631 h 1534"/>
                <a:gd name="T72" fmla="*/ 2999 w 3068"/>
                <a:gd name="T73" fmla="*/ 456 h 1534"/>
                <a:gd name="T74" fmla="*/ 3043 w 3068"/>
                <a:gd name="T75" fmla="*/ 272 h 1534"/>
                <a:gd name="T76" fmla="*/ 3066 w 3068"/>
                <a:gd name="T77" fmla="*/ 79 h 1534"/>
                <a:gd name="T78" fmla="*/ 2691 w 3068"/>
                <a:gd name="T79" fmla="*/ 30 h 1534"/>
                <a:gd name="T80" fmla="*/ 2678 w 3068"/>
                <a:gd name="T81" fmla="*/ 176 h 1534"/>
                <a:gd name="T82" fmla="*/ 2647 w 3068"/>
                <a:gd name="T83" fmla="*/ 317 h 1534"/>
                <a:gd name="T84" fmla="*/ 2600 w 3068"/>
                <a:gd name="T85" fmla="*/ 451 h 1534"/>
                <a:gd name="T86" fmla="*/ 2537 w 3068"/>
                <a:gd name="T87" fmla="*/ 576 h 1534"/>
                <a:gd name="T88" fmla="*/ 2461 w 3068"/>
                <a:gd name="T89" fmla="*/ 693 h 1534"/>
                <a:gd name="T90" fmla="*/ 2372 w 3068"/>
                <a:gd name="T91" fmla="*/ 798 h 1534"/>
                <a:gd name="T92" fmla="*/ 2270 w 3068"/>
                <a:gd name="T93" fmla="*/ 893 h 1534"/>
                <a:gd name="T94" fmla="*/ 2158 w 3068"/>
                <a:gd name="T95" fmla="*/ 975 h 1534"/>
                <a:gd name="T96" fmla="*/ 2035 w 3068"/>
                <a:gd name="T97" fmla="*/ 1044 h 1534"/>
                <a:gd name="T98" fmla="*/ 1905 w 3068"/>
                <a:gd name="T99" fmla="*/ 1097 h 1534"/>
                <a:gd name="T100" fmla="*/ 1766 w 3068"/>
                <a:gd name="T101" fmla="*/ 1134 h 1534"/>
                <a:gd name="T102" fmla="*/ 1622 w 3068"/>
                <a:gd name="T103" fmla="*/ 1153 h 1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68" h="1534">
                  <a:moveTo>
                    <a:pt x="1534" y="1158"/>
                  </a:moveTo>
                  <a:lnTo>
                    <a:pt x="1534" y="1158"/>
                  </a:lnTo>
                  <a:lnTo>
                    <a:pt x="1504" y="1157"/>
                  </a:lnTo>
                  <a:lnTo>
                    <a:pt x="1474" y="1156"/>
                  </a:lnTo>
                  <a:lnTo>
                    <a:pt x="1444" y="1153"/>
                  </a:lnTo>
                  <a:lnTo>
                    <a:pt x="1416" y="1151"/>
                  </a:lnTo>
                  <a:lnTo>
                    <a:pt x="1386" y="1148"/>
                  </a:lnTo>
                  <a:lnTo>
                    <a:pt x="1357" y="1144"/>
                  </a:lnTo>
                  <a:lnTo>
                    <a:pt x="1329" y="1140"/>
                  </a:lnTo>
                  <a:lnTo>
                    <a:pt x="1300" y="1134"/>
                  </a:lnTo>
                  <a:lnTo>
                    <a:pt x="1273" y="1128"/>
                  </a:lnTo>
                  <a:lnTo>
                    <a:pt x="1244" y="1120"/>
                  </a:lnTo>
                  <a:lnTo>
                    <a:pt x="1217" y="1113"/>
                  </a:lnTo>
                  <a:lnTo>
                    <a:pt x="1190" y="1105"/>
                  </a:lnTo>
                  <a:lnTo>
                    <a:pt x="1163" y="1097"/>
                  </a:lnTo>
                  <a:lnTo>
                    <a:pt x="1135" y="1087"/>
                  </a:lnTo>
                  <a:lnTo>
                    <a:pt x="1110" y="1077"/>
                  </a:lnTo>
                  <a:lnTo>
                    <a:pt x="1083" y="1066"/>
                  </a:lnTo>
                  <a:lnTo>
                    <a:pt x="1057" y="1055"/>
                  </a:lnTo>
                  <a:lnTo>
                    <a:pt x="1032" y="1044"/>
                  </a:lnTo>
                  <a:lnTo>
                    <a:pt x="1006" y="1031"/>
                  </a:lnTo>
                  <a:lnTo>
                    <a:pt x="982" y="1018"/>
                  </a:lnTo>
                  <a:lnTo>
                    <a:pt x="957" y="1004"/>
                  </a:lnTo>
                  <a:lnTo>
                    <a:pt x="934" y="989"/>
                  </a:lnTo>
                  <a:lnTo>
                    <a:pt x="910" y="975"/>
                  </a:lnTo>
                  <a:lnTo>
                    <a:pt x="887" y="959"/>
                  </a:lnTo>
                  <a:lnTo>
                    <a:pt x="863" y="943"/>
                  </a:lnTo>
                  <a:lnTo>
                    <a:pt x="841" y="927"/>
                  </a:lnTo>
                  <a:lnTo>
                    <a:pt x="819" y="910"/>
                  </a:lnTo>
                  <a:lnTo>
                    <a:pt x="797" y="893"/>
                  </a:lnTo>
                  <a:lnTo>
                    <a:pt x="776" y="875"/>
                  </a:lnTo>
                  <a:lnTo>
                    <a:pt x="756" y="857"/>
                  </a:lnTo>
                  <a:lnTo>
                    <a:pt x="735" y="838"/>
                  </a:lnTo>
                  <a:lnTo>
                    <a:pt x="715" y="819"/>
                  </a:lnTo>
                  <a:lnTo>
                    <a:pt x="696" y="798"/>
                  </a:lnTo>
                  <a:lnTo>
                    <a:pt x="677" y="778"/>
                  </a:lnTo>
                  <a:lnTo>
                    <a:pt x="659" y="757"/>
                  </a:lnTo>
                  <a:lnTo>
                    <a:pt x="641" y="737"/>
                  </a:lnTo>
                  <a:lnTo>
                    <a:pt x="623" y="714"/>
                  </a:lnTo>
                  <a:lnTo>
                    <a:pt x="606" y="693"/>
                  </a:lnTo>
                  <a:lnTo>
                    <a:pt x="589" y="669"/>
                  </a:lnTo>
                  <a:lnTo>
                    <a:pt x="574" y="647"/>
                  </a:lnTo>
                  <a:lnTo>
                    <a:pt x="558" y="624"/>
                  </a:lnTo>
                  <a:lnTo>
                    <a:pt x="544" y="600"/>
                  </a:lnTo>
                  <a:lnTo>
                    <a:pt x="530" y="576"/>
                  </a:lnTo>
                  <a:lnTo>
                    <a:pt x="516" y="551"/>
                  </a:lnTo>
                  <a:lnTo>
                    <a:pt x="503" y="527"/>
                  </a:lnTo>
                  <a:lnTo>
                    <a:pt x="490" y="502"/>
                  </a:lnTo>
                  <a:lnTo>
                    <a:pt x="479" y="477"/>
                  </a:lnTo>
                  <a:lnTo>
                    <a:pt x="467" y="451"/>
                  </a:lnTo>
                  <a:lnTo>
                    <a:pt x="456" y="424"/>
                  </a:lnTo>
                  <a:lnTo>
                    <a:pt x="447" y="398"/>
                  </a:lnTo>
                  <a:lnTo>
                    <a:pt x="437" y="371"/>
                  </a:lnTo>
                  <a:lnTo>
                    <a:pt x="428" y="344"/>
                  </a:lnTo>
                  <a:lnTo>
                    <a:pt x="420" y="317"/>
                  </a:lnTo>
                  <a:lnTo>
                    <a:pt x="412" y="289"/>
                  </a:lnTo>
                  <a:lnTo>
                    <a:pt x="406" y="261"/>
                  </a:lnTo>
                  <a:lnTo>
                    <a:pt x="400" y="233"/>
                  </a:lnTo>
                  <a:lnTo>
                    <a:pt x="394" y="205"/>
                  </a:lnTo>
                  <a:lnTo>
                    <a:pt x="390" y="176"/>
                  </a:lnTo>
                  <a:lnTo>
                    <a:pt x="386" y="147"/>
                  </a:lnTo>
                  <a:lnTo>
                    <a:pt x="383" y="118"/>
                  </a:lnTo>
                  <a:lnTo>
                    <a:pt x="379" y="90"/>
                  </a:lnTo>
                  <a:lnTo>
                    <a:pt x="378" y="60"/>
                  </a:lnTo>
                  <a:lnTo>
                    <a:pt x="376" y="30"/>
                  </a:lnTo>
                  <a:lnTo>
                    <a:pt x="376" y="0"/>
                  </a:lnTo>
                  <a:lnTo>
                    <a:pt x="0" y="0"/>
                  </a:lnTo>
                  <a:lnTo>
                    <a:pt x="0" y="0"/>
                  </a:lnTo>
                  <a:lnTo>
                    <a:pt x="0" y="39"/>
                  </a:lnTo>
                  <a:lnTo>
                    <a:pt x="1" y="79"/>
                  </a:lnTo>
                  <a:lnTo>
                    <a:pt x="4" y="118"/>
                  </a:lnTo>
                  <a:lnTo>
                    <a:pt x="7" y="157"/>
                  </a:lnTo>
                  <a:lnTo>
                    <a:pt x="12" y="195"/>
                  </a:lnTo>
                  <a:lnTo>
                    <a:pt x="17" y="233"/>
                  </a:lnTo>
                  <a:lnTo>
                    <a:pt x="23" y="272"/>
                  </a:lnTo>
                  <a:lnTo>
                    <a:pt x="31" y="309"/>
                  </a:lnTo>
                  <a:lnTo>
                    <a:pt x="38" y="346"/>
                  </a:lnTo>
                  <a:lnTo>
                    <a:pt x="48" y="384"/>
                  </a:lnTo>
                  <a:lnTo>
                    <a:pt x="57" y="420"/>
                  </a:lnTo>
                  <a:lnTo>
                    <a:pt x="68" y="456"/>
                  </a:lnTo>
                  <a:lnTo>
                    <a:pt x="80" y="493"/>
                  </a:lnTo>
                  <a:lnTo>
                    <a:pt x="93" y="528"/>
                  </a:lnTo>
                  <a:lnTo>
                    <a:pt x="105" y="563"/>
                  </a:lnTo>
                  <a:lnTo>
                    <a:pt x="120" y="597"/>
                  </a:lnTo>
                  <a:lnTo>
                    <a:pt x="135" y="631"/>
                  </a:lnTo>
                  <a:lnTo>
                    <a:pt x="151" y="665"/>
                  </a:lnTo>
                  <a:lnTo>
                    <a:pt x="167" y="698"/>
                  </a:lnTo>
                  <a:lnTo>
                    <a:pt x="184" y="731"/>
                  </a:lnTo>
                  <a:lnTo>
                    <a:pt x="202" y="763"/>
                  </a:lnTo>
                  <a:lnTo>
                    <a:pt x="222" y="795"/>
                  </a:lnTo>
                  <a:lnTo>
                    <a:pt x="241" y="827"/>
                  </a:lnTo>
                  <a:lnTo>
                    <a:pt x="261" y="858"/>
                  </a:lnTo>
                  <a:lnTo>
                    <a:pt x="282" y="888"/>
                  </a:lnTo>
                  <a:lnTo>
                    <a:pt x="305" y="918"/>
                  </a:lnTo>
                  <a:lnTo>
                    <a:pt x="327" y="947"/>
                  </a:lnTo>
                  <a:lnTo>
                    <a:pt x="350" y="975"/>
                  </a:lnTo>
                  <a:lnTo>
                    <a:pt x="374" y="1004"/>
                  </a:lnTo>
                  <a:lnTo>
                    <a:pt x="397" y="1032"/>
                  </a:lnTo>
                  <a:lnTo>
                    <a:pt x="423" y="1059"/>
                  </a:lnTo>
                  <a:lnTo>
                    <a:pt x="449" y="1085"/>
                  </a:lnTo>
                  <a:lnTo>
                    <a:pt x="475" y="1111"/>
                  </a:lnTo>
                  <a:lnTo>
                    <a:pt x="502" y="1135"/>
                  </a:lnTo>
                  <a:lnTo>
                    <a:pt x="530" y="1160"/>
                  </a:lnTo>
                  <a:lnTo>
                    <a:pt x="557" y="1183"/>
                  </a:lnTo>
                  <a:lnTo>
                    <a:pt x="586" y="1207"/>
                  </a:lnTo>
                  <a:lnTo>
                    <a:pt x="616" y="1229"/>
                  </a:lnTo>
                  <a:lnTo>
                    <a:pt x="646" y="1252"/>
                  </a:lnTo>
                  <a:lnTo>
                    <a:pt x="676" y="1272"/>
                  </a:lnTo>
                  <a:lnTo>
                    <a:pt x="707" y="1292"/>
                  </a:lnTo>
                  <a:lnTo>
                    <a:pt x="738" y="1312"/>
                  </a:lnTo>
                  <a:lnTo>
                    <a:pt x="770" y="1330"/>
                  </a:lnTo>
                  <a:lnTo>
                    <a:pt x="803" y="1349"/>
                  </a:lnTo>
                  <a:lnTo>
                    <a:pt x="836" y="1367"/>
                  </a:lnTo>
                  <a:lnTo>
                    <a:pt x="869" y="1383"/>
                  </a:lnTo>
                  <a:lnTo>
                    <a:pt x="902" y="1399"/>
                  </a:lnTo>
                  <a:lnTo>
                    <a:pt x="937" y="1414"/>
                  </a:lnTo>
                  <a:lnTo>
                    <a:pt x="971" y="1427"/>
                  </a:lnTo>
                  <a:lnTo>
                    <a:pt x="1006" y="1441"/>
                  </a:lnTo>
                  <a:lnTo>
                    <a:pt x="1041" y="1453"/>
                  </a:lnTo>
                  <a:lnTo>
                    <a:pt x="1078" y="1465"/>
                  </a:lnTo>
                  <a:lnTo>
                    <a:pt x="1114" y="1475"/>
                  </a:lnTo>
                  <a:lnTo>
                    <a:pt x="1150" y="1486"/>
                  </a:lnTo>
                  <a:lnTo>
                    <a:pt x="1187" y="1495"/>
                  </a:lnTo>
                  <a:lnTo>
                    <a:pt x="1225" y="1503"/>
                  </a:lnTo>
                  <a:lnTo>
                    <a:pt x="1262" y="1511"/>
                  </a:lnTo>
                  <a:lnTo>
                    <a:pt x="1300" y="1516"/>
                  </a:lnTo>
                  <a:lnTo>
                    <a:pt x="1338" y="1522"/>
                  </a:lnTo>
                  <a:lnTo>
                    <a:pt x="1377" y="1527"/>
                  </a:lnTo>
                  <a:lnTo>
                    <a:pt x="1416" y="1530"/>
                  </a:lnTo>
                  <a:lnTo>
                    <a:pt x="1455" y="1532"/>
                  </a:lnTo>
                  <a:lnTo>
                    <a:pt x="1494" y="1534"/>
                  </a:lnTo>
                  <a:lnTo>
                    <a:pt x="1534" y="1534"/>
                  </a:lnTo>
                  <a:lnTo>
                    <a:pt x="1534" y="1534"/>
                  </a:lnTo>
                  <a:lnTo>
                    <a:pt x="1573" y="1534"/>
                  </a:lnTo>
                  <a:lnTo>
                    <a:pt x="1613" y="1532"/>
                  </a:lnTo>
                  <a:lnTo>
                    <a:pt x="1651" y="1530"/>
                  </a:lnTo>
                  <a:lnTo>
                    <a:pt x="1691" y="1527"/>
                  </a:lnTo>
                  <a:lnTo>
                    <a:pt x="1729" y="1522"/>
                  </a:lnTo>
                  <a:lnTo>
                    <a:pt x="1767" y="1516"/>
                  </a:lnTo>
                  <a:lnTo>
                    <a:pt x="1805" y="1511"/>
                  </a:lnTo>
                  <a:lnTo>
                    <a:pt x="1843" y="1503"/>
                  </a:lnTo>
                  <a:lnTo>
                    <a:pt x="1880" y="1495"/>
                  </a:lnTo>
                  <a:lnTo>
                    <a:pt x="1917" y="1486"/>
                  </a:lnTo>
                  <a:lnTo>
                    <a:pt x="1954" y="1475"/>
                  </a:lnTo>
                  <a:lnTo>
                    <a:pt x="1990" y="1465"/>
                  </a:lnTo>
                  <a:lnTo>
                    <a:pt x="2025" y="1453"/>
                  </a:lnTo>
                  <a:lnTo>
                    <a:pt x="2062" y="1441"/>
                  </a:lnTo>
                  <a:lnTo>
                    <a:pt x="2096" y="1427"/>
                  </a:lnTo>
                  <a:lnTo>
                    <a:pt x="2131" y="1414"/>
                  </a:lnTo>
                  <a:lnTo>
                    <a:pt x="2165" y="1399"/>
                  </a:lnTo>
                  <a:lnTo>
                    <a:pt x="2199" y="1383"/>
                  </a:lnTo>
                  <a:lnTo>
                    <a:pt x="2232" y="1367"/>
                  </a:lnTo>
                  <a:lnTo>
                    <a:pt x="2265" y="1349"/>
                  </a:lnTo>
                  <a:lnTo>
                    <a:pt x="2297" y="1330"/>
                  </a:lnTo>
                  <a:lnTo>
                    <a:pt x="2329" y="1312"/>
                  </a:lnTo>
                  <a:lnTo>
                    <a:pt x="2360" y="1292"/>
                  </a:lnTo>
                  <a:lnTo>
                    <a:pt x="2391" y="1272"/>
                  </a:lnTo>
                  <a:lnTo>
                    <a:pt x="2422" y="1252"/>
                  </a:lnTo>
                  <a:lnTo>
                    <a:pt x="2452" y="1229"/>
                  </a:lnTo>
                  <a:lnTo>
                    <a:pt x="2481" y="1207"/>
                  </a:lnTo>
                  <a:lnTo>
                    <a:pt x="2509" y="1183"/>
                  </a:lnTo>
                  <a:lnTo>
                    <a:pt x="2537" y="1160"/>
                  </a:lnTo>
                  <a:lnTo>
                    <a:pt x="2565" y="1135"/>
                  </a:lnTo>
                  <a:lnTo>
                    <a:pt x="2593" y="1111"/>
                  </a:lnTo>
                  <a:lnTo>
                    <a:pt x="2618" y="1085"/>
                  </a:lnTo>
                  <a:lnTo>
                    <a:pt x="2644" y="1059"/>
                  </a:lnTo>
                  <a:lnTo>
                    <a:pt x="2669" y="1032"/>
                  </a:lnTo>
                  <a:lnTo>
                    <a:pt x="2694" y="1004"/>
                  </a:lnTo>
                  <a:lnTo>
                    <a:pt x="2717" y="975"/>
                  </a:lnTo>
                  <a:lnTo>
                    <a:pt x="2741" y="947"/>
                  </a:lnTo>
                  <a:lnTo>
                    <a:pt x="2763" y="918"/>
                  </a:lnTo>
                  <a:lnTo>
                    <a:pt x="2784" y="888"/>
                  </a:lnTo>
                  <a:lnTo>
                    <a:pt x="2806" y="858"/>
                  </a:lnTo>
                  <a:lnTo>
                    <a:pt x="2826" y="827"/>
                  </a:lnTo>
                  <a:lnTo>
                    <a:pt x="2845" y="795"/>
                  </a:lnTo>
                  <a:lnTo>
                    <a:pt x="2864" y="763"/>
                  </a:lnTo>
                  <a:lnTo>
                    <a:pt x="2883" y="731"/>
                  </a:lnTo>
                  <a:lnTo>
                    <a:pt x="2900" y="698"/>
                  </a:lnTo>
                  <a:lnTo>
                    <a:pt x="2917" y="665"/>
                  </a:lnTo>
                  <a:lnTo>
                    <a:pt x="2933" y="631"/>
                  </a:lnTo>
                  <a:lnTo>
                    <a:pt x="2948" y="597"/>
                  </a:lnTo>
                  <a:lnTo>
                    <a:pt x="2961" y="563"/>
                  </a:lnTo>
                  <a:lnTo>
                    <a:pt x="2974" y="528"/>
                  </a:lnTo>
                  <a:lnTo>
                    <a:pt x="2987" y="493"/>
                  </a:lnTo>
                  <a:lnTo>
                    <a:pt x="2999" y="456"/>
                  </a:lnTo>
                  <a:lnTo>
                    <a:pt x="3009" y="420"/>
                  </a:lnTo>
                  <a:lnTo>
                    <a:pt x="3019" y="384"/>
                  </a:lnTo>
                  <a:lnTo>
                    <a:pt x="3029" y="346"/>
                  </a:lnTo>
                  <a:lnTo>
                    <a:pt x="3037" y="309"/>
                  </a:lnTo>
                  <a:lnTo>
                    <a:pt x="3043" y="272"/>
                  </a:lnTo>
                  <a:lnTo>
                    <a:pt x="3050" y="233"/>
                  </a:lnTo>
                  <a:lnTo>
                    <a:pt x="3055" y="195"/>
                  </a:lnTo>
                  <a:lnTo>
                    <a:pt x="3059" y="157"/>
                  </a:lnTo>
                  <a:lnTo>
                    <a:pt x="3064" y="118"/>
                  </a:lnTo>
                  <a:lnTo>
                    <a:pt x="3066" y="79"/>
                  </a:lnTo>
                  <a:lnTo>
                    <a:pt x="3067" y="39"/>
                  </a:lnTo>
                  <a:lnTo>
                    <a:pt x="3068" y="0"/>
                  </a:lnTo>
                  <a:lnTo>
                    <a:pt x="2691" y="0"/>
                  </a:lnTo>
                  <a:lnTo>
                    <a:pt x="2691" y="0"/>
                  </a:lnTo>
                  <a:lnTo>
                    <a:pt x="2691" y="30"/>
                  </a:lnTo>
                  <a:lnTo>
                    <a:pt x="2690" y="60"/>
                  </a:lnTo>
                  <a:lnTo>
                    <a:pt x="2687" y="90"/>
                  </a:lnTo>
                  <a:lnTo>
                    <a:pt x="2685" y="118"/>
                  </a:lnTo>
                  <a:lnTo>
                    <a:pt x="2682" y="147"/>
                  </a:lnTo>
                  <a:lnTo>
                    <a:pt x="2678" y="176"/>
                  </a:lnTo>
                  <a:lnTo>
                    <a:pt x="2672" y="205"/>
                  </a:lnTo>
                  <a:lnTo>
                    <a:pt x="2667" y="233"/>
                  </a:lnTo>
                  <a:lnTo>
                    <a:pt x="2661" y="261"/>
                  </a:lnTo>
                  <a:lnTo>
                    <a:pt x="2654" y="289"/>
                  </a:lnTo>
                  <a:lnTo>
                    <a:pt x="2647" y="317"/>
                  </a:lnTo>
                  <a:lnTo>
                    <a:pt x="2638" y="344"/>
                  </a:lnTo>
                  <a:lnTo>
                    <a:pt x="2630" y="371"/>
                  </a:lnTo>
                  <a:lnTo>
                    <a:pt x="2620" y="398"/>
                  </a:lnTo>
                  <a:lnTo>
                    <a:pt x="2611" y="424"/>
                  </a:lnTo>
                  <a:lnTo>
                    <a:pt x="2600" y="451"/>
                  </a:lnTo>
                  <a:lnTo>
                    <a:pt x="2588" y="477"/>
                  </a:lnTo>
                  <a:lnTo>
                    <a:pt x="2577" y="502"/>
                  </a:lnTo>
                  <a:lnTo>
                    <a:pt x="2565" y="527"/>
                  </a:lnTo>
                  <a:lnTo>
                    <a:pt x="2551" y="551"/>
                  </a:lnTo>
                  <a:lnTo>
                    <a:pt x="2537" y="576"/>
                  </a:lnTo>
                  <a:lnTo>
                    <a:pt x="2523" y="600"/>
                  </a:lnTo>
                  <a:lnTo>
                    <a:pt x="2508" y="624"/>
                  </a:lnTo>
                  <a:lnTo>
                    <a:pt x="2493" y="647"/>
                  </a:lnTo>
                  <a:lnTo>
                    <a:pt x="2477" y="669"/>
                  </a:lnTo>
                  <a:lnTo>
                    <a:pt x="2461" y="693"/>
                  </a:lnTo>
                  <a:lnTo>
                    <a:pt x="2444" y="714"/>
                  </a:lnTo>
                  <a:lnTo>
                    <a:pt x="2426" y="737"/>
                  </a:lnTo>
                  <a:lnTo>
                    <a:pt x="2409" y="757"/>
                  </a:lnTo>
                  <a:lnTo>
                    <a:pt x="2390" y="778"/>
                  </a:lnTo>
                  <a:lnTo>
                    <a:pt x="2372" y="798"/>
                  </a:lnTo>
                  <a:lnTo>
                    <a:pt x="2352" y="819"/>
                  </a:lnTo>
                  <a:lnTo>
                    <a:pt x="2332" y="838"/>
                  </a:lnTo>
                  <a:lnTo>
                    <a:pt x="2312" y="857"/>
                  </a:lnTo>
                  <a:lnTo>
                    <a:pt x="2291" y="875"/>
                  </a:lnTo>
                  <a:lnTo>
                    <a:pt x="2270" y="893"/>
                  </a:lnTo>
                  <a:lnTo>
                    <a:pt x="2248" y="910"/>
                  </a:lnTo>
                  <a:lnTo>
                    <a:pt x="2226" y="927"/>
                  </a:lnTo>
                  <a:lnTo>
                    <a:pt x="2203" y="943"/>
                  </a:lnTo>
                  <a:lnTo>
                    <a:pt x="2181" y="959"/>
                  </a:lnTo>
                  <a:lnTo>
                    <a:pt x="2158" y="975"/>
                  </a:lnTo>
                  <a:lnTo>
                    <a:pt x="2134" y="989"/>
                  </a:lnTo>
                  <a:lnTo>
                    <a:pt x="2110" y="1004"/>
                  </a:lnTo>
                  <a:lnTo>
                    <a:pt x="2085" y="1018"/>
                  </a:lnTo>
                  <a:lnTo>
                    <a:pt x="2061" y="1031"/>
                  </a:lnTo>
                  <a:lnTo>
                    <a:pt x="2035" y="1044"/>
                  </a:lnTo>
                  <a:lnTo>
                    <a:pt x="2009" y="1055"/>
                  </a:lnTo>
                  <a:lnTo>
                    <a:pt x="1984" y="1066"/>
                  </a:lnTo>
                  <a:lnTo>
                    <a:pt x="1958" y="1077"/>
                  </a:lnTo>
                  <a:lnTo>
                    <a:pt x="1932" y="1087"/>
                  </a:lnTo>
                  <a:lnTo>
                    <a:pt x="1905" y="1097"/>
                  </a:lnTo>
                  <a:lnTo>
                    <a:pt x="1878" y="1105"/>
                  </a:lnTo>
                  <a:lnTo>
                    <a:pt x="1851" y="1113"/>
                  </a:lnTo>
                  <a:lnTo>
                    <a:pt x="1823" y="1120"/>
                  </a:lnTo>
                  <a:lnTo>
                    <a:pt x="1795" y="1128"/>
                  </a:lnTo>
                  <a:lnTo>
                    <a:pt x="1766" y="1134"/>
                  </a:lnTo>
                  <a:lnTo>
                    <a:pt x="1739" y="1140"/>
                  </a:lnTo>
                  <a:lnTo>
                    <a:pt x="1710" y="1144"/>
                  </a:lnTo>
                  <a:lnTo>
                    <a:pt x="1681" y="1148"/>
                  </a:lnTo>
                  <a:lnTo>
                    <a:pt x="1652" y="1151"/>
                  </a:lnTo>
                  <a:lnTo>
                    <a:pt x="1622" y="1153"/>
                  </a:lnTo>
                  <a:lnTo>
                    <a:pt x="1594" y="1156"/>
                  </a:lnTo>
                  <a:lnTo>
                    <a:pt x="1564" y="1157"/>
                  </a:lnTo>
                  <a:lnTo>
                    <a:pt x="1534" y="1158"/>
                  </a:lnTo>
                  <a:lnTo>
                    <a:pt x="1534" y="1158"/>
                  </a:lnTo>
                  <a:close/>
                </a:path>
              </a:pathLst>
            </a:custGeom>
            <a:solidFill>
              <a:schemeClr val="accent2"/>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Freeform: Shape 30"/>
            <p:cNvSpPr/>
            <p:nvPr/>
          </p:nvSpPr>
          <p:spPr bwMode="auto">
            <a:xfrm>
              <a:off x="9087628" y="3756846"/>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Freeform: Shape 31"/>
            <p:cNvSpPr/>
            <p:nvPr/>
          </p:nvSpPr>
          <p:spPr bwMode="auto">
            <a:xfrm>
              <a:off x="6982300" y="2936688"/>
              <a:ext cx="486884" cy="48688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Freeform: Shape 32"/>
            <p:cNvSpPr/>
            <p:nvPr/>
          </p:nvSpPr>
          <p:spPr bwMode="auto">
            <a:xfrm>
              <a:off x="2812593" y="2936688"/>
              <a:ext cx="486884" cy="486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Freeform: Shape 33"/>
            <p:cNvSpPr/>
            <p:nvPr/>
          </p:nvSpPr>
          <p:spPr bwMode="auto">
            <a:xfrm>
              <a:off x="4888024" y="3753520"/>
              <a:ext cx="486884" cy="486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37"/>
            <p:cNvSpPr txBox="1"/>
            <p:nvPr/>
          </p:nvSpPr>
          <p:spPr bwMode="auto">
            <a:xfrm>
              <a:off x="4416196" y="3301264"/>
              <a:ext cx="1433085" cy="22987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000"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0" name="TextBox 25"/>
            <p:cNvSpPr txBox="1"/>
            <p:nvPr/>
          </p:nvSpPr>
          <p:spPr bwMode="auto">
            <a:xfrm>
              <a:off x="8122751" y="1268757"/>
              <a:ext cx="2392974" cy="2359525"/>
            </a:xfrm>
            <a:prstGeom prst="rect">
              <a:avLst/>
            </a:prstGeom>
            <a:noFill/>
            <a:ln w="9525">
              <a:noFill/>
              <a:miter lim="800000"/>
            </a:ln>
          </p:spPr>
          <p:txBody>
            <a:bodyPr wrap="square" lIns="360000" tIns="0" rIns="360000" bIns="540000" anchor="b" anchorCtr="1">
              <a:normAutofit/>
              <a:scene3d>
                <a:camera prst="orthographicFront"/>
                <a:lightRig rig="threePt" dir="t"/>
              </a:scene3d>
              <a:sp3d>
                <a:bevelT w="0" h="0"/>
              </a:sp3d>
            </a:bodyPr>
            <a:lstStyle/>
            <a:p>
              <a:pPr algn="ctr">
                <a:lnSpc>
                  <a:spcPct val="120000"/>
                </a:lnSpc>
                <a:defRPr/>
              </a:pPr>
              <a:r>
                <a:rPr lang="zh-CN" altLang="en-US" sz="9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sp>
          <p:nvSpPr>
            <p:cNvPr id="21" name="TextBox 21"/>
            <p:cNvSpPr txBox="1"/>
            <p:nvPr/>
          </p:nvSpPr>
          <p:spPr bwMode="auto">
            <a:xfrm>
              <a:off x="8608220" y="3298965"/>
              <a:ext cx="1433085" cy="229871"/>
            </a:xfrm>
            <a:prstGeom prst="rect">
              <a:avLst/>
            </a:prstGeom>
            <a:noFill/>
            <a:ln w="9525">
              <a:noFill/>
              <a:miter lim="800000"/>
            </a:ln>
          </p:spPr>
          <p:txBody>
            <a:bodyPr wrap="none" lIns="0" tIns="0" rIns="0" bIns="0" anchor="t" anchorCtr="0">
              <a:noAutofit/>
              <a:scene3d>
                <a:camera prst="orthographicFront"/>
                <a:lightRig rig="threePt" dir="t"/>
              </a:scene3d>
              <a:sp3d>
                <a:bevelT w="0" h="0"/>
              </a:sp3d>
            </a:bodyPr>
            <a:lstStyle/>
            <a:p>
              <a:pPr marL="0" lvl="1" algn="ctr"/>
              <a:r>
                <a:rPr lang="zh-CN" altLang="en-US" sz="1000"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4fa1b00-65d9-4d10-b72d-71a11f00dc42"/>
          <p:cNvGrpSpPr>
            <a:grpSpLocks noChangeAspect="1"/>
          </p:cNvGrpSpPr>
          <p:nvPr/>
        </p:nvGrpSpPr>
        <p:grpSpPr>
          <a:xfrm>
            <a:off x="602479" y="848050"/>
            <a:ext cx="8002170" cy="3606369"/>
            <a:chOff x="803305" y="1130730"/>
            <a:chExt cx="10669560" cy="4808492"/>
          </a:xfrm>
        </p:grpSpPr>
        <p:grpSp>
          <p:nvGrpSpPr>
            <p:cNvPr id="4" name="Group 2"/>
            <p:cNvGrpSpPr/>
            <p:nvPr/>
          </p:nvGrpSpPr>
          <p:grpSpPr>
            <a:xfrm>
              <a:off x="2073939" y="1130730"/>
              <a:ext cx="8046653" cy="3606716"/>
              <a:chOff x="2070684" y="1271048"/>
              <a:chExt cx="8046653" cy="3606716"/>
            </a:xfrm>
          </p:grpSpPr>
          <p:sp>
            <p:nvSpPr>
              <p:cNvPr id="20" name="Rectangle 164"/>
              <p:cNvSpPr/>
              <p:nvPr/>
            </p:nvSpPr>
            <p:spPr bwMode="auto">
              <a:xfrm>
                <a:off x="6045992" y="2396681"/>
                <a:ext cx="86670" cy="460501"/>
              </a:xfrm>
              <a:prstGeom prst="rect">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1" name="Group 165"/>
              <p:cNvGrpSpPr/>
              <p:nvPr/>
            </p:nvGrpSpPr>
            <p:grpSpPr>
              <a:xfrm>
                <a:off x="5723764" y="1271048"/>
                <a:ext cx="731125" cy="1154041"/>
                <a:chOff x="4311133" y="1180321"/>
                <a:chExt cx="521734" cy="823529"/>
              </a:xfrm>
            </p:grpSpPr>
            <p:grpSp>
              <p:nvGrpSpPr>
                <p:cNvPr id="77" name="Group 166"/>
                <p:cNvGrpSpPr/>
                <p:nvPr/>
              </p:nvGrpSpPr>
              <p:grpSpPr>
                <a:xfrm rot="16200000">
                  <a:off x="4243940" y="1247514"/>
                  <a:ext cx="656120" cy="521734"/>
                  <a:chOff x="3496126" y="1826578"/>
                  <a:chExt cx="799361" cy="635636"/>
                </a:xfrm>
              </p:grpSpPr>
              <p:sp>
                <p:nvSpPr>
                  <p:cNvPr id="79" name="Freeform: Shape 168"/>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1"/>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Oval 169"/>
                  <p:cNvSpPr/>
                  <p:nvPr/>
                </p:nvSpPr>
                <p:spPr bwMode="auto">
                  <a:xfrm>
                    <a:off x="3703964" y="1872618"/>
                    <a:ext cx="543558" cy="543558"/>
                  </a:xfrm>
                  <a:prstGeom prst="ellipse">
                    <a:avLst/>
                  </a:prstGeom>
                  <a:solidFill>
                    <a:schemeClr val="accent1">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81" name="Oval 170"/>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8" name="Oval 167"/>
                <p:cNvSpPr/>
                <p:nvPr/>
              </p:nvSpPr>
              <p:spPr bwMode="auto">
                <a:xfrm>
                  <a:off x="4495800" y="1851450"/>
                  <a:ext cx="152400" cy="152400"/>
                </a:xfrm>
                <a:prstGeom prst="ellipse">
                  <a:avLst/>
                </a:prstGeom>
                <a:solidFill>
                  <a:schemeClr val="accent1"/>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2" name="Arrow: Bent 171"/>
              <p:cNvSpPr/>
              <p:nvPr/>
            </p:nvSpPr>
            <p:spPr bwMode="auto">
              <a:xfrm rot="5400000">
                <a:off x="7569511" y="1322759"/>
                <a:ext cx="933368" cy="3882976"/>
              </a:xfrm>
              <a:prstGeom prst="bentArrow">
                <a:avLst>
                  <a:gd name="adj1" fmla="val 6416"/>
                  <a:gd name="adj2" fmla="val 25000"/>
                  <a:gd name="adj3" fmla="val 0"/>
                  <a:gd name="adj4" fmla="val 43750"/>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Arrow: Bent 172"/>
              <p:cNvSpPr/>
              <p:nvPr/>
            </p:nvSpPr>
            <p:spPr bwMode="auto">
              <a:xfrm rot="5400000">
                <a:off x="6616829" y="2300970"/>
                <a:ext cx="933368" cy="1926552"/>
              </a:xfrm>
              <a:prstGeom prst="bentArrow">
                <a:avLst>
                  <a:gd name="adj1" fmla="val 6416"/>
                  <a:gd name="adj2" fmla="val 25000"/>
                  <a:gd name="adj3" fmla="val 0"/>
                  <a:gd name="adj4" fmla="val 43750"/>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Arrow: Bent 173"/>
              <p:cNvSpPr/>
              <p:nvPr/>
            </p:nvSpPr>
            <p:spPr bwMode="auto">
              <a:xfrm rot="16200000" flipH="1">
                <a:off x="3675772" y="1322759"/>
                <a:ext cx="933368" cy="3882976"/>
              </a:xfrm>
              <a:prstGeom prst="bentArrow">
                <a:avLst>
                  <a:gd name="adj1" fmla="val 6416"/>
                  <a:gd name="adj2" fmla="val 25000"/>
                  <a:gd name="adj3" fmla="val 0"/>
                  <a:gd name="adj4" fmla="val 43750"/>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Arrow: Bent 174"/>
              <p:cNvSpPr/>
              <p:nvPr/>
            </p:nvSpPr>
            <p:spPr bwMode="auto">
              <a:xfrm rot="16200000" flipH="1">
                <a:off x="4668919" y="2300970"/>
                <a:ext cx="933368" cy="1926552"/>
              </a:xfrm>
              <a:prstGeom prst="bentArrow">
                <a:avLst>
                  <a:gd name="adj1" fmla="val 6416"/>
                  <a:gd name="adj2" fmla="val 25000"/>
                  <a:gd name="adj3" fmla="val 0"/>
                  <a:gd name="adj4" fmla="val 43750"/>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175"/>
              <p:cNvSpPr/>
              <p:nvPr/>
            </p:nvSpPr>
            <p:spPr bwMode="auto">
              <a:xfrm>
                <a:off x="6045992" y="2800455"/>
                <a:ext cx="86670" cy="947688"/>
              </a:xfrm>
              <a:prstGeom prst="rect">
                <a:avLst/>
              </a:prstGeom>
              <a:solidFill>
                <a:schemeClr val="bg1">
                  <a:lumMod val="65000"/>
                </a:schemeClr>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Freeform: Shape 176"/>
              <p:cNvSpPr/>
              <p:nvPr/>
            </p:nvSpPr>
            <p:spPr bwMode="auto">
              <a:xfrm>
                <a:off x="5912638" y="1476288"/>
                <a:ext cx="353375" cy="284977"/>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Oval 177"/>
              <p:cNvSpPr/>
              <p:nvPr/>
            </p:nvSpPr>
            <p:spPr bwMode="auto">
              <a:xfrm>
                <a:off x="2325268" y="3716455"/>
                <a:ext cx="213564" cy="213564"/>
              </a:xfrm>
              <a:prstGeom prst="ellipse">
                <a:avLst/>
              </a:prstGeom>
              <a:solidFill>
                <a:schemeClr val="accent2"/>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Oval 178"/>
              <p:cNvSpPr/>
              <p:nvPr/>
            </p:nvSpPr>
            <p:spPr bwMode="auto">
              <a:xfrm>
                <a:off x="4290053" y="3716455"/>
                <a:ext cx="213564" cy="213564"/>
              </a:xfrm>
              <a:prstGeom prst="ellipse">
                <a:avLst/>
              </a:prstGeom>
              <a:solidFill>
                <a:schemeClr val="accent3"/>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Oval 179"/>
              <p:cNvSpPr/>
              <p:nvPr/>
            </p:nvSpPr>
            <p:spPr bwMode="auto">
              <a:xfrm>
                <a:off x="5982545" y="3716455"/>
                <a:ext cx="213564" cy="213564"/>
              </a:xfrm>
              <a:prstGeom prst="ellipse">
                <a:avLst/>
              </a:prstGeom>
              <a:solidFill>
                <a:schemeClr val="accent4"/>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Oval 180"/>
              <p:cNvSpPr/>
              <p:nvPr/>
            </p:nvSpPr>
            <p:spPr bwMode="auto">
              <a:xfrm>
                <a:off x="7709740" y="3716455"/>
                <a:ext cx="213564" cy="213564"/>
              </a:xfrm>
              <a:prstGeom prst="ellipse">
                <a:avLst/>
              </a:prstGeom>
              <a:solidFill>
                <a:schemeClr val="accent5"/>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Oval 181"/>
              <p:cNvSpPr/>
              <p:nvPr/>
            </p:nvSpPr>
            <p:spPr bwMode="auto">
              <a:xfrm>
                <a:off x="9642491" y="3716455"/>
                <a:ext cx="213564" cy="213564"/>
              </a:xfrm>
              <a:prstGeom prst="ellipse">
                <a:avLst/>
              </a:prstGeom>
              <a:solidFill>
                <a:schemeClr val="accent6"/>
              </a:solidFill>
              <a:ln w="1905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3" name="Group 182"/>
              <p:cNvGrpSpPr/>
              <p:nvPr/>
            </p:nvGrpSpPr>
            <p:grpSpPr>
              <a:xfrm rot="5400000" flipV="1">
                <a:off x="1976524" y="4052482"/>
                <a:ext cx="919442" cy="731122"/>
                <a:chOff x="3496126" y="1826578"/>
                <a:chExt cx="799361" cy="635636"/>
              </a:xfrm>
            </p:grpSpPr>
            <p:sp>
              <p:nvSpPr>
                <p:cNvPr id="74" name="Freeform: Shape 183"/>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2"/>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Oval 184"/>
                <p:cNvSpPr/>
                <p:nvPr/>
              </p:nvSpPr>
              <p:spPr bwMode="auto">
                <a:xfrm>
                  <a:off x="3703964" y="1872618"/>
                  <a:ext cx="543558" cy="543558"/>
                </a:xfrm>
                <a:prstGeom prst="ellipse">
                  <a:avLst/>
                </a:prstGeom>
                <a:solidFill>
                  <a:schemeClr val="accent2">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Oval 185"/>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4" name="Group 186"/>
              <p:cNvGrpSpPr/>
              <p:nvPr/>
            </p:nvGrpSpPr>
            <p:grpSpPr>
              <a:xfrm rot="5400000" flipV="1">
                <a:off x="3929500" y="4052482"/>
                <a:ext cx="919442" cy="731122"/>
                <a:chOff x="3496126" y="1826578"/>
                <a:chExt cx="799361" cy="635636"/>
              </a:xfrm>
            </p:grpSpPr>
            <p:sp>
              <p:nvSpPr>
                <p:cNvPr id="71" name="Freeform: Shape 187"/>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3"/>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Oval 188"/>
                <p:cNvSpPr/>
                <p:nvPr/>
              </p:nvSpPr>
              <p:spPr bwMode="auto">
                <a:xfrm>
                  <a:off x="3703964" y="1872618"/>
                  <a:ext cx="543558" cy="543558"/>
                </a:xfrm>
                <a:prstGeom prst="ellipse">
                  <a:avLst/>
                </a:prstGeom>
                <a:solidFill>
                  <a:schemeClr val="accent3">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Oval 189"/>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5" name="Group 190"/>
              <p:cNvGrpSpPr/>
              <p:nvPr/>
            </p:nvGrpSpPr>
            <p:grpSpPr>
              <a:xfrm rot="5400000" flipV="1">
                <a:off x="5629606" y="4052482"/>
                <a:ext cx="919442" cy="731122"/>
                <a:chOff x="3496126" y="1826578"/>
                <a:chExt cx="799361" cy="635636"/>
              </a:xfrm>
            </p:grpSpPr>
            <p:sp>
              <p:nvSpPr>
                <p:cNvPr id="68" name="Freeform: Shape 191"/>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4"/>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Oval 192"/>
                <p:cNvSpPr/>
                <p:nvPr/>
              </p:nvSpPr>
              <p:spPr bwMode="auto">
                <a:xfrm>
                  <a:off x="3703964" y="1872618"/>
                  <a:ext cx="543558" cy="543558"/>
                </a:xfrm>
                <a:prstGeom prst="ellipse">
                  <a:avLst/>
                </a:prstGeom>
                <a:solidFill>
                  <a:schemeClr val="accent4">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70" name="Oval 193"/>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6" name="Group 194"/>
              <p:cNvGrpSpPr/>
              <p:nvPr/>
            </p:nvGrpSpPr>
            <p:grpSpPr>
              <a:xfrm rot="5400000" flipV="1">
                <a:off x="7359304" y="4052482"/>
                <a:ext cx="919442" cy="731122"/>
                <a:chOff x="3496126" y="1826578"/>
                <a:chExt cx="799361" cy="635636"/>
              </a:xfrm>
            </p:grpSpPr>
            <p:sp>
              <p:nvSpPr>
                <p:cNvPr id="65" name="Freeform: Shape 195"/>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5"/>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6" name="Oval 196"/>
                <p:cNvSpPr/>
                <p:nvPr/>
              </p:nvSpPr>
              <p:spPr bwMode="auto">
                <a:xfrm>
                  <a:off x="3703964" y="1872618"/>
                  <a:ext cx="543558" cy="543558"/>
                </a:xfrm>
                <a:prstGeom prst="ellipse">
                  <a:avLst/>
                </a:prstGeom>
                <a:solidFill>
                  <a:schemeClr val="accent5">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Oval 197"/>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7" name="Group 198"/>
              <p:cNvGrpSpPr/>
              <p:nvPr/>
            </p:nvGrpSpPr>
            <p:grpSpPr>
              <a:xfrm rot="5400000" flipV="1">
                <a:off x="9292055" y="4052482"/>
                <a:ext cx="919442" cy="731122"/>
                <a:chOff x="3496126" y="1826578"/>
                <a:chExt cx="799361" cy="635636"/>
              </a:xfrm>
            </p:grpSpPr>
            <p:sp>
              <p:nvSpPr>
                <p:cNvPr id="62" name="Freeform: Shape 199"/>
                <p:cNvSpPr/>
                <p:nvPr/>
              </p:nvSpPr>
              <p:spPr bwMode="auto">
                <a:xfrm>
                  <a:off x="3496126" y="1826578"/>
                  <a:ext cx="799361" cy="635636"/>
                </a:xfrm>
                <a:custGeom>
                  <a:avLst/>
                  <a:gdLst/>
                  <a:ahLst/>
                  <a:cxnLst>
                    <a:cxn ang="0">
                      <a:pos x="180" y="64"/>
                    </a:cxn>
                    <a:cxn ang="0">
                      <a:pos x="180" y="64"/>
                    </a:cxn>
                    <a:cxn ang="0">
                      <a:pos x="178" y="66"/>
                    </a:cxn>
                    <a:cxn ang="0">
                      <a:pos x="0" y="222"/>
                    </a:cxn>
                    <a:cxn ang="0">
                      <a:pos x="178" y="378"/>
                    </a:cxn>
                    <a:cxn ang="0">
                      <a:pos x="180" y="381"/>
                    </a:cxn>
                    <a:cxn ang="0">
                      <a:pos x="180" y="381"/>
                    </a:cxn>
                    <a:cxn ang="0">
                      <a:pos x="336" y="444"/>
                    </a:cxn>
                    <a:cxn ang="0">
                      <a:pos x="558" y="222"/>
                    </a:cxn>
                    <a:cxn ang="0">
                      <a:pos x="336" y="0"/>
                    </a:cxn>
                    <a:cxn ang="0">
                      <a:pos x="180" y="64"/>
                    </a:cxn>
                  </a:cxnLst>
                  <a:rect l="0" t="0" r="r" b="b"/>
                  <a:pathLst>
                    <a:path w="558" h="444">
                      <a:moveTo>
                        <a:pt x="180" y="64"/>
                      </a:moveTo>
                      <a:cubicBezTo>
                        <a:pt x="180" y="64"/>
                        <a:pt x="180" y="64"/>
                        <a:pt x="180" y="64"/>
                      </a:cubicBezTo>
                      <a:cubicBezTo>
                        <a:pt x="180" y="64"/>
                        <a:pt x="179" y="65"/>
                        <a:pt x="178" y="66"/>
                      </a:cubicBezTo>
                      <a:cubicBezTo>
                        <a:pt x="77" y="163"/>
                        <a:pt x="0" y="222"/>
                        <a:pt x="0" y="222"/>
                      </a:cubicBezTo>
                      <a:cubicBezTo>
                        <a:pt x="0" y="222"/>
                        <a:pt x="73" y="273"/>
                        <a:pt x="178" y="378"/>
                      </a:cubicBezTo>
                      <a:cubicBezTo>
                        <a:pt x="179" y="379"/>
                        <a:pt x="180" y="381"/>
                        <a:pt x="180" y="381"/>
                      </a:cubicBezTo>
                      <a:cubicBezTo>
                        <a:pt x="180" y="381"/>
                        <a:pt x="180" y="381"/>
                        <a:pt x="180" y="381"/>
                      </a:cubicBezTo>
                      <a:cubicBezTo>
                        <a:pt x="220" y="420"/>
                        <a:pt x="275" y="444"/>
                        <a:pt x="336" y="444"/>
                      </a:cubicBezTo>
                      <a:cubicBezTo>
                        <a:pt x="458" y="444"/>
                        <a:pt x="558" y="345"/>
                        <a:pt x="558" y="222"/>
                      </a:cubicBezTo>
                      <a:cubicBezTo>
                        <a:pt x="558" y="99"/>
                        <a:pt x="458" y="0"/>
                        <a:pt x="336" y="0"/>
                      </a:cubicBezTo>
                      <a:cubicBezTo>
                        <a:pt x="275" y="0"/>
                        <a:pt x="220" y="24"/>
                        <a:pt x="180" y="64"/>
                      </a:cubicBezTo>
                      <a:close/>
                    </a:path>
                  </a:pathLst>
                </a:custGeom>
                <a:solidFill>
                  <a:schemeClr val="accent6"/>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Oval 200"/>
                <p:cNvSpPr/>
                <p:nvPr/>
              </p:nvSpPr>
              <p:spPr bwMode="auto">
                <a:xfrm>
                  <a:off x="3703964" y="1872618"/>
                  <a:ext cx="543558" cy="543558"/>
                </a:xfrm>
                <a:prstGeom prst="ellipse">
                  <a:avLst/>
                </a:prstGeom>
                <a:solidFill>
                  <a:schemeClr val="accent6">
                    <a:lumMod val="75000"/>
                  </a:schemeClr>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4" name="Oval 201"/>
                <p:cNvSpPr/>
                <p:nvPr/>
              </p:nvSpPr>
              <p:spPr bwMode="auto">
                <a:xfrm>
                  <a:off x="3751418" y="1920072"/>
                  <a:ext cx="448650" cy="448650"/>
                </a:xfrm>
                <a:prstGeom prst="ellipse">
                  <a:avLst/>
                </a:prstGeom>
                <a:solidFill>
                  <a:srgbClr val="FFFFFF"/>
                </a:solid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8" name="Group 202"/>
              <p:cNvGrpSpPr/>
              <p:nvPr/>
            </p:nvGrpSpPr>
            <p:grpSpPr>
              <a:xfrm>
                <a:off x="4209967" y="4320768"/>
                <a:ext cx="367817" cy="370501"/>
                <a:chOff x="1905000" y="3457575"/>
                <a:chExt cx="217488" cy="219075"/>
              </a:xfrm>
              <a:solidFill>
                <a:schemeClr val="accent3"/>
              </a:solidFill>
            </p:grpSpPr>
            <p:sp>
              <p:nvSpPr>
                <p:cNvPr id="57" name="Freeform: Shape 203"/>
                <p:cNvSpPr/>
                <p:nvPr/>
              </p:nvSpPr>
              <p:spPr bwMode="auto">
                <a:xfrm>
                  <a:off x="1905000" y="3457575"/>
                  <a:ext cx="217488" cy="219075"/>
                </a:xfrm>
                <a:custGeom>
                  <a:avLst/>
                  <a:gdLst/>
                  <a:ahLst/>
                  <a:cxnLst>
                    <a:cxn ang="0">
                      <a:pos x="76" y="9"/>
                    </a:cxn>
                    <a:cxn ang="0">
                      <a:pos x="53" y="0"/>
                    </a:cxn>
                    <a:cxn ang="0">
                      <a:pos x="30" y="9"/>
                    </a:cxn>
                    <a:cxn ang="0">
                      <a:pos x="21" y="32"/>
                    </a:cxn>
                    <a:cxn ang="0">
                      <a:pos x="25" y="48"/>
                    </a:cxn>
                    <a:cxn ang="0">
                      <a:pos x="1" y="73"/>
                    </a:cxn>
                    <a:cxn ang="0">
                      <a:pos x="0" y="75"/>
                    </a:cxn>
                    <a:cxn ang="0">
                      <a:pos x="1" y="77"/>
                    </a:cxn>
                    <a:cxn ang="0">
                      <a:pos x="8" y="85"/>
                    </a:cxn>
                    <a:cxn ang="0">
                      <a:pos x="10" y="85"/>
                    </a:cxn>
                    <a:cxn ang="0">
                      <a:pos x="12" y="85"/>
                    </a:cxn>
                    <a:cxn ang="0">
                      <a:pos x="37" y="60"/>
                    </a:cxn>
                    <a:cxn ang="0">
                      <a:pos x="53" y="64"/>
                    </a:cxn>
                    <a:cxn ang="0">
                      <a:pos x="76" y="55"/>
                    </a:cxn>
                    <a:cxn ang="0">
                      <a:pos x="85" y="32"/>
                    </a:cxn>
                    <a:cxn ang="0">
                      <a:pos x="76" y="9"/>
                    </a:cxn>
                    <a:cxn ang="0">
                      <a:pos x="10" y="79"/>
                    </a:cxn>
                    <a:cxn ang="0">
                      <a:pos x="6" y="75"/>
                    </a:cxn>
                    <a:cxn ang="0">
                      <a:pos x="28" y="53"/>
                    </a:cxn>
                    <a:cxn ang="0">
                      <a:pos x="30" y="55"/>
                    </a:cxn>
                    <a:cxn ang="0">
                      <a:pos x="32" y="57"/>
                    </a:cxn>
                    <a:cxn ang="0">
                      <a:pos x="10" y="79"/>
                    </a:cxn>
                    <a:cxn ang="0">
                      <a:pos x="72" y="51"/>
                    </a:cxn>
                    <a:cxn ang="0">
                      <a:pos x="53" y="59"/>
                    </a:cxn>
                    <a:cxn ang="0">
                      <a:pos x="34" y="51"/>
                    </a:cxn>
                    <a:cxn ang="0">
                      <a:pos x="26" y="32"/>
                    </a:cxn>
                    <a:cxn ang="0">
                      <a:pos x="34" y="13"/>
                    </a:cxn>
                    <a:cxn ang="0">
                      <a:pos x="53" y="5"/>
                    </a:cxn>
                    <a:cxn ang="0">
                      <a:pos x="72" y="13"/>
                    </a:cxn>
                    <a:cxn ang="0">
                      <a:pos x="80" y="32"/>
                    </a:cxn>
                    <a:cxn ang="0">
                      <a:pos x="72" y="51"/>
                    </a:cxn>
                  </a:cxnLst>
                  <a:rect l="0" t="0" r="r" b="b"/>
                  <a:pathLst>
                    <a:path w="85" h="85">
                      <a:moveTo>
                        <a:pt x="76" y="9"/>
                      </a:moveTo>
                      <a:cubicBezTo>
                        <a:pt x="70" y="3"/>
                        <a:pt x="62" y="0"/>
                        <a:pt x="53" y="0"/>
                      </a:cubicBezTo>
                      <a:cubicBezTo>
                        <a:pt x="44" y="0"/>
                        <a:pt x="36" y="3"/>
                        <a:pt x="30" y="9"/>
                      </a:cubicBezTo>
                      <a:cubicBezTo>
                        <a:pt x="24" y="15"/>
                        <a:pt x="21" y="23"/>
                        <a:pt x="21" y="32"/>
                      </a:cubicBezTo>
                      <a:cubicBezTo>
                        <a:pt x="21" y="38"/>
                        <a:pt x="22" y="43"/>
                        <a:pt x="25" y="48"/>
                      </a:cubicBezTo>
                      <a:cubicBezTo>
                        <a:pt x="1" y="73"/>
                        <a:pt x="1" y="73"/>
                        <a:pt x="1" y="73"/>
                      </a:cubicBezTo>
                      <a:cubicBezTo>
                        <a:pt x="0" y="74"/>
                        <a:pt x="0" y="74"/>
                        <a:pt x="0" y="75"/>
                      </a:cubicBezTo>
                      <a:cubicBezTo>
                        <a:pt x="0" y="76"/>
                        <a:pt x="0" y="76"/>
                        <a:pt x="1" y="77"/>
                      </a:cubicBezTo>
                      <a:cubicBezTo>
                        <a:pt x="8" y="85"/>
                        <a:pt x="8" y="85"/>
                        <a:pt x="8" y="85"/>
                      </a:cubicBezTo>
                      <a:cubicBezTo>
                        <a:pt x="9" y="85"/>
                        <a:pt x="9" y="85"/>
                        <a:pt x="10" y="85"/>
                      </a:cubicBezTo>
                      <a:cubicBezTo>
                        <a:pt x="11" y="85"/>
                        <a:pt x="12" y="85"/>
                        <a:pt x="12" y="85"/>
                      </a:cubicBezTo>
                      <a:cubicBezTo>
                        <a:pt x="37" y="60"/>
                        <a:pt x="37" y="60"/>
                        <a:pt x="37" y="60"/>
                      </a:cubicBezTo>
                      <a:cubicBezTo>
                        <a:pt x="42" y="63"/>
                        <a:pt x="47" y="64"/>
                        <a:pt x="53" y="64"/>
                      </a:cubicBezTo>
                      <a:cubicBezTo>
                        <a:pt x="62" y="64"/>
                        <a:pt x="70" y="61"/>
                        <a:pt x="76" y="55"/>
                      </a:cubicBezTo>
                      <a:cubicBezTo>
                        <a:pt x="82" y="49"/>
                        <a:pt x="85" y="41"/>
                        <a:pt x="85" y="32"/>
                      </a:cubicBezTo>
                      <a:cubicBezTo>
                        <a:pt x="85" y="23"/>
                        <a:pt x="82" y="15"/>
                        <a:pt x="76" y="9"/>
                      </a:cubicBezTo>
                      <a:close/>
                      <a:moveTo>
                        <a:pt x="10" y="79"/>
                      </a:moveTo>
                      <a:cubicBezTo>
                        <a:pt x="6" y="75"/>
                        <a:pt x="6" y="75"/>
                        <a:pt x="6" y="75"/>
                      </a:cubicBezTo>
                      <a:cubicBezTo>
                        <a:pt x="28" y="53"/>
                        <a:pt x="28" y="53"/>
                        <a:pt x="28" y="53"/>
                      </a:cubicBezTo>
                      <a:cubicBezTo>
                        <a:pt x="29" y="53"/>
                        <a:pt x="30" y="54"/>
                        <a:pt x="30" y="55"/>
                      </a:cubicBezTo>
                      <a:cubicBezTo>
                        <a:pt x="31" y="56"/>
                        <a:pt x="32" y="56"/>
                        <a:pt x="32" y="57"/>
                      </a:cubicBezTo>
                      <a:lnTo>
                        <a:pt x="10" y="79"/>
                      </a:lnTo>
                      <a:close/>
                      <a:moveTo>
                        <a:pt x="72" y="51"/>
                      </a:moveTo>
                      <a:cubicBezTo>
                        <a:pt x="67" y="56"/>
                        <a:pt x="60" y="59"/>
                        <a:pt x="53" y="59"/>
                      </a:cubicBezTo>
                      <a:cubicBezTo>
                        <a:pt x="46" y="59"/>
                        <a:pt x="39" y="56"/>
                        <a:pt x="34" y="51"/>
                      </a:cubicBezTo>
                      <a:cubicBezTo>
                        <a:pt x="29" y="46"/>
                        <a:pt x="26" y="39"/>
                        <a:pt x="26" y="32"/>
                      </a:cubicBezTo>
                      <a:cubicBezTo>
                        <a:pt x="26" y="25"/>
                        <a:pt x="29" y="18"/>
                        <a:pt x="34" y="13"/>
                      </a:cubicBezTo>
                      <a:cubicBezTo>
                        <a:pt x="39" y="8"/>
                        <a:pt x="46" y="5"/>
                        <a:pt x="53" y="5"/>
                      </a:cubicBezTo>
                      <a:cubicBezTo>
                        <a:pt x="60" y="5"/>
                        <a:pt x="67" y="8"/>
                        <a:pt x="72" y="13"/>
                      </a:cubicBezTo>
                      <a:cubicBezTo>
                        <a:pt x="77" y="18"/>
                        <a:pt x="80" y="25"/>
                        <a:pt x="80" y="32"/>
                      </a:cubicBezTo>
                      <a:cubicBezTo>
                        <a:pt x="80" y="39"/>
                        <a:pt x="77" y="46"/>
                        <a:pt x="72" y="51"/>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8" name="Freeform: Shape 204"/>
                <p:cNvSpPr/>
                <p:nvPr/>
              </p:nvSpPr>
              <p:spPr bwMode="auto">
                <a:xfrm>
                  <a:off x="1992313" y="3548063"/>
                  <a:ext cx="107950" cy="50800"/>
                </a:xfrm>
                <a:custGeom>
                  <a:avLst/>
                  <a:gdLst/>
                  <a:ahLst/>
                  <a:cxnLst>
                    <a:cxn ang="0">
                      <a:pos x="40" y="0"/>
                    </a:cxn>
                    <a:cxn ang="0">
                      <a:pos x="38" y="2"/>
                    </a:cxn>
                    <a:cxn ang="0">
                      <a:pos x="33" y="11"/>
                    </a:cxn>
                    <a:cxn ang="0">
                      <a:pos x="19" y="17"/>
                    </a:cxn>
                    <a:cxn ang="0">
                      <a:pos x="5" y="11"/>
                    </a:cxn>
                    <a:cxn ang="0">
                      <a:pos x="3" y="9"/>
                    </a:cxn>
                    <a:cxn ang="0">
                      <a:pos x="1" y="8"/>
                    </a:cxn>
                    <a:cxn ang="0">
                      <a:pos x="1" y="11"/>
                    </a:cxn>
                    <a:cxn ang="0">
                      <a:pos x="3" y="13"/>
                    </a:cxn>
                    <a:cxn ang="0">
                      <a:pos x="19" y="20"/>
                    </a:cxn>
                    <a:cxn ang="0">
                      <a:pos x="35" y="13"/>
                    </a:cxn>
                    <a:cxn ang="0">
                      <a:pos x="42" y="2"/>
                    </a:cxn>
                    <a:cxn ang="0">
                      <a:pos x="40" y="0"/>
                    </a:cxn>
                  </a:cxnLst>
                  <a:rect l="0" t="0" r="r" b="b"/>
                  <a:pathLst>
                    <a:path w="42" h="20">
                      <a:moveTo>
                        <a:pt x="40" y="0"/>
                      </a:moveTo>
                      <a:cubicBezTo>
                        <a:pt x="39" y="0"/>
                        <a:pt x="38" y="1"/>
                        <a:pt x="38" y="2"/>
                      </a:cubicBezTo>
                      <a:cubicBezTo>
                        <a:pt x="37" y="5"/>
                        <a:pt x="35" y="8"/>
                        <a:pt x="33" y="11"/>
                      </a:cubicBezTo>
                      <a:cubicBezTo>
                        <a:pt x="29" y="15"/>
                        <a:pt x="24" y="17"/>
                        <a:pt x="19" y="17"/>
                      </a:cubicBezTo>
                      <a:cubicBezTo>
                        <a:pt x="14" y="17"/>
                        <a:pt x="9" y="15"/>
                        <a:pt x="5" y="11"/>
                      </a:cubicBezTo>
                      <a:cubicBezTo>
                        <a:pt x="5" y="10"/>
                        <a:pt x="4" y="9"/>
                        <a:pt x="3" y="9"/>
                      </a:cubicBezTo>
                      <a:cubicBezTo>
                        <a:pt x="3" y="8"/>
                        <a:pt x="2" y="8"/>
                        <a:pt x="1" y="8"/>
                      </a:cubicBezTo>
                      <a:cubicBezTo>
                        <a:pt x="0" y="9"/>
                        <a:pt x="0" y="10"/>
                        <a:pt x="1" y="11"/>
                      </a:cubicBezTo>
                      <a:cubicBezTo>
                        <a:pt x="1" y="12"/>
                        <a:pt x="2" y="13"/>
                        <a:pt x="3" y="13"/>
                      </a:cubicBezTo>
                      <a:cubicBezTo>
                        <a:pt x="7" y="18"/>
                        <a:pt x="13" y="20"/>
                        <a:pt x="19" y="20"/>
                      </a:cubicBezTo>
                      <a:cubicBezTo>
                        <a:pt x="25" y="20"/>
                        <a:pt x="31" y="18"/>
                        <a:pt x="35" y="13"/>
                      </a:cubicBezTo>
                      <a:cubicBezTo>
                        <a:pt x="38" y="10"/>
                        <a:pt x="41" y="7"/>
                        <a:pt x="42" y="2"/>
                      </a:cubicBezTo>
                      <a:cubicBezTo>
                        <a:pt x="42" y="1"/>
                        <a:pt x="41" y="0"/>
                        <a:pt x="40" y="0"/>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9" name="Freeform: Shape 205"/>
                <p:cNvSpPr/>
                <p:nvPr/>
              </p:nvSpPr>
              <p:spPr bwMode="auto">
                <a:xfrm>
                  <a:off x="1976438" y="3481388"/>
                  <a:ext cx="123825" cy="79375"/>
                </a:xfrm>
                <a:custGeom>
                  <a:avLst/>
                  <a:gdLst/>
                  <a:ahLst/>
                  <a:cxnLst>
                    <a:cxn ang="0">
                      <a:pos x="6" y="29"/>
                    </a:cxn>
                    <a:cxn ang="0">
                      <a:pos x="11" y="9"/>
                    </a:cxn>
                    <a:cxn ang="0">
                      <a:pos x="25" y="3"/>
                    </a:cxn>
                    <a:cxn ang="0">
                      <a:pos x="39" y="9"/>
                    </a:cxn>
                    <a:cxn ang="0">
                      <a:pos x="44" y="18"/>
                    </a:cxn>
                    <a:cxn ang="0">
                      <a:pos x="46" y="19"/>
                    </a:cxn>
                    <a:cxn ang="0">
                      <a:pos x="47" y="17"/>
                    </a:cxn>
                    <a:cxn ang="0">
                      <a:pos x="41" y="7"/>
                    </a:cxn>
                    <a:cxn ang="0">
                      <a:pos x="25" y="0"/>
                    </a:cxn>
                    <a:cxn ang="0">
                      <a:pos x="9" y="7"/>
                    </a:cxn>
                    <a:cxn ang="0">
                      <a:pos x="3" y="30"/>
                    </a:cxn>
                    <a:cxn ang="0">
                      <a:pos x="5" y="31"/>
                    </a:cxn>
                    <a:cxn ang="0">
                      <a:pos x="5" y="31"/>
                    </a:cxn>
                    <a:cxn ang="0">
                      <a:pos x="6" y="29"/>
                    </a:cxn>
                  </a:cxnLst>
                  <a:rect l="0" t="0" r="r" b="b"/>
                  <a:pathLst>
                    <a:path w="48" h="31">
                      <a:moveTo>
                        <a:pt x="6" y="29"/>
                      </a:moveTo>
                      <a:cubicBezTo>
                        <a:pt x="4" y="22"/>
                        <a:pt x="6" y="14"/>
                        <a:pt x="11" y="9"/>
                      </a:cubicBezTo>
                      <a:cubicBezTo>
                        <a:pt x="15" y="6"/>
                        <a:pt x="20" y="3"/>
                        <a:pt x="25" y="3"/>
                      </a:cubicBezTo>
                      <a:cubicBezTo>
                        <a:pt x="30" y="3"/>
                        <a:pt x="35" y="6"/>
                        <a:pt x="39" y="9"/>
                      </a:cubicBezTo>
                      <a:cubicBezTo>
                        <a:pt x="41" y="12"/>
                        <a:pt x="43" y="15"/>
                        <a:pt x="44" y="18"/>
                      </a:cubicBezTo>
                      <a:cubicBezTo>
                        <a:pt x="44" y="19"/>
                        <a:pt x="45" y="20"/>
                        <a:pt x="46" y="19"/>
                      </a:cubicBezTo>
                      <a:cubicBezTo>
                        <a:pt x="47" y="19"/>
                        <a:pt x="48" y="18"/>
                        <a:pt x="47" y="17"/>
                      </a:cubicBezTo>
                      <a:cubicBezTo>
                        <a:pt x="46" y="13"/>
                        <a:pt x="44" y="10"/>
                        <a:pt x="41" y="7"/>
                      </a:cubicBezTo>
                      <a:cubicBezTo>
                        <a:pt x="37" y="2"/>
                        <a:pt x="31" y="0"/>
                        <a:pt x="25" y="0"/>
                      </a:cubicBezTo>
                      <a:cubicBezTo>
                        <a:pt x="19" y="0"/>
                        <a:pt x="13" y="2"/>
                        <a:pt x="9" y="7"/>
                      </a:cubicBezTo>
                      <a:cubicBezTo>
                        <a:pt x="3" y="13"/>
                        <a:pt x="0" y="22"/>
                        <a:pt x="3" y="30"/>
                      </a:cubicBezTo>
                      <a:cubicBezTo>
                        <a:pt x="3" y="31"/>
                        <a:pt x="4" y="31"/>
                        <a:pt x="5" y="31"/>
                      </a:cubicBezTo>
                      <a:cubicBezTo>
                        <a:pt x="5" y="31"/>
                        <a:pt x="5" y="31"/>
                        <a:pt x="5" y="31"/>
                      </a:cubicBezTo>
                      <a:cubicBezTo>
                        <a:pt x="6" y="31"/>
                        <a:pt x="7" y="30"/>
                        <a:pt x="6" y="29"/>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Freeform: Shape 206"/>
                <p:cNvSpPr/>
                <p:nvPr/>
              </p:nvSpPr>
              <p:spPr bwMode="auto">
                <a:xfrm>
                  <a:off x="2043113" y="3498850"/>
                  <a:ext cx="28575" cy="20638"/>
                </a:xfrm>
                <a:custGeom>
                  <a:avLst/>
                  <a:gdLst/>
                  <a:ahLst/>
                  <a:cxnLst>
                    <a:cxn ang="0">
                      <a:pos x="3" y="1"/>
                    </a:cxn>
                    <a:cxn ang="0">
                      <a:pos x="0" y="2"/>
                    </a:cxn>
                    <a:cxn ang="0">
                      <a:pos x="2" y="4"/>
                    </a:cxn>
                    <a:cxn ang="0">
                      <a:pos x="8" y="7"/>
                    </a:cxn>
                    <a:cxn ang="0">
                      <a:pos x="9" y="8"/>
                    </a:cxn>
                    <a:cxn ang="0">
                      <a:pos x="10" y="7"/>
                    </a:cxn>
                    <a:cxn ang="0">
                      <a:pos x="10" y="5"/>
                    </a:cxn>
                    <a:cxn ang="0">
                      <a:pos x="3" y="1"/>
                    </a:cxn>
                  </a:cxnLst>
                  <a:rect l="0" t="0" r="r" b="b"/>
                  <a:pathLst>
                    <a:path w="11" h="8">
                      <a:moveTo>
                        <a:pt x="3" y="1"/>
                      </a:moveTo>
                      <a:cubicBezTo>
                        <a:pt x="2" y="0"/>
                        <a:pt x="1" y="1"/>
                        <a:pt x="0" y="2"/>
                      </a:cubicBezTo>
                      <a:cubicBezTo>
                        <a:pt x="0" y="3"/>
                        <a:pt x="1" y="4"/>
                        <a:pt x="2" y="4"/>
                      </a:cubicBezTo>
                      <a:cubicBezTo>
                        <a:pt x="4" y="5"/>
                        <a:pt x="6" y="6"/>
                        <a:pt x="8" y="7"/>
                      </a:cubicBezTo>
                      <a:cubicBezTo>
                        <a:pt x="8" y="8"/>
                        <a:pt x="8" y="8"/>
                        <a:pt x="9" y="8"/>
                      </a:cubicBezTo>
                      <a:cubicBezTo>
                        <a:pt x="9" y="8"/>
                        <a:pt x="10" y="8"/>
                        <a:pt x="10" y="7"/>
                      </a:cubicBezTo>
                      <a:cubicBezTo>
                        <a:pt x="11" y="7"/>
                        <a:pt x="11" y="6"/>
                        <a:pt x="10" y="5"/>
                      </a:cubicBezTo>
                      <a:cubicBezTo>
                        <a:pt x="8" y="3"/>
                        <a:pt x="5" y="1"/>
                        <a:pt x="3" y="1"/>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Freeform: Shape 207"/>
                <p:cNvSpPr/>
                <p:nvPr/>
              </p:nvSpPr>
              <p:spPr bwMode="auto">
                <a:xfrm>
                  <a:off x="2070100" y="3522663"/>
                  <a:ext cx="12700" cy="17463"/>
                </a:xfrm>
                <a:custGeom>
                  <a:avLst/>
                  <a:gdLst/>
                  <a:ahLst/>
                  <a:cxnLst>
                    <a:cxn ang="0">
                      <a:pos x="1" y="6"/>
                    </a:cxn>
                    <a:cxn ang="0">
                      <a:pos x="3" y="7"/>
                    </a:cxn>
                    <a:cxn ang="0">
                      <a:pos x="3" y="7"/>
                    </a:cxn>
                    <a:cxn ang="0">
                      <a:pos x="5" y="5"/>
                    </a:cxn>
                    <a:cxn ang="0">
                      <a:pos x="4" y="2"/>
                    </a:cxn>
                    <a:cxn ang="0">
                      <a:pos x="2" y="1"/>
                    </a:cxn>
                    <a:cxn ang="0">
                      <a:pos x="1" y="3"/>
                    </a:cxn>
                    <a:cxn ang="0">
                      <a:pos x="1" y="6"/>
                    </a:cxn>
                  </a:cxnLst>
                  <a:rect l="0" t="0" r="r" b="b"/>
                  <a:pathLst>
                    <a:path w="5" h="7">
                      <a:moveTo>
                        <a:pt x="1" y="6"/>
                      </a:moveTo>
                      <a:cubicBezTo>
                        <a:pt x="1" y="7"/>
                        <a:pt x="2" y="7"/>
                        <a:pt x="3" y="7"/>
                      </a:cubicBezTo>
                      <a:cubicBezTo>
                        <a:pt x="3" y="7"/>
                        <a:pt x="3" y="7"/>
                        <a:pt x="3" y="7"/>
                      </a:cubicBezTo>
                      <a:cubicBezTo>
                        <a:pt x="4" y="7"/>
                        <a:pt x="5" y="6"/>
                        <a:pt x="5" y="5"/>
                      </a:cubicBezTo>
                      <a:cubicBezTo>
                        <a:pt x="5" y="4"/>
                        <a:pt x="4" y="3"/>
                        <a:pt x="4" y="2"/>
                      </a:cubicBezTo>
                      <a:cubicBezTo>
                        <a:pt x="4" y="1"/>
                        <a:pt x="3" y="0"/>
                        <a:pt x="2" y="1"/>
                      </a:cubicBezTo>
                      <a:cubicBezTo>
                        <a:pt x="1" y="1"/>
                        <a:pt x="0" y="2"/>
                        <a:pt x="1" y="3"/>
                      </a:cubicBezTo>
                      <a:cubicBezTo>
                        <a:pt x="1" y="4"/>
                        <a:pt x="1" y="5"/>
                        <a:pt x="1" y="6"/>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9" name="Group 208"/>
              <p:cNvGrpSpPr/>
              <p:nvPr/>
            </p:nvGrpSpPr>
            <p:grpSpPr>
              <a:xfrm>
                <a:off x="2271878" y="4302089"/>
                <a:ext cx="310352" cy="407892"/>
                <a:chOff x="2513013" y="3457575"/>
                <a:chExt cx="166688" cy="219075"/>
              </a:xfrm>
              <a:solidFill>
                <a:schemeClr val="accent2"/>
              </a:solidFill>
            </p:grpSpPr>
            <p:sp>
              <p:nvSpPr>
                <p:cNvPr id="55" name="Freeform: Shape 209"/>
                <p:cNvSpPr/>
                <p:nvPr/>
              </p:nvSpPr>
              <p:spPr bwMode="auto">
                <a:xfrm>
                  <a:off x="2544763" y="3482975"/>
                  <a:ext cx="80963" cy="73025"/>
                </a:xfrm>
                <a:custGeom>
                  <a:avLst/>
                  <a:gdLst/>
                  <a:ahLst/>
                  <a:cxnLst>
                    <a:cxn ang="0">
                      <a:pos x="3" y="28"/>
                    </a:cxn>
                    <a:cxn ang="0">
                      <a:pos x="4" y="26"/>
                    </a:cxn>
                    <a:cxn ang="0">
                      <a:pos x="4" y="19"/>
                    </a:cxn>
                    <a:cxn ang="0">
                      <a:pos x="23" y="5"/>
                    </a:cxn>
                    <a:cxn ang="0">
                      <a:pos x="29" y="8"/>
                    </a:cxn>
                    <a:cxn ang="0">
                      <a:pos x="31" y="7"/>
                    </a:cxn>
                    <a:cxn ang="0">
                      <a:pos x="31" y="5"/>
                    </a:cxn>
                    <a:cxn ang="0">
                      <a:pos x="24" y="2"/>
                    </a:cxn>
                    <a:cxn ang="0">
                      <a:pos x="0" y="19"/>
                    </a:cxn>
                    <a:cxn ang="0">
                      <a:pos x="1" y="26"/>
                    </a:cxn>
                    <a:cxn ang="0">
                      <a:pos x="2" y="28"/>
                    </a:cxn>
                    <a:cxn ang="0">
                      <a:pos x="3" y="28"/>
                    </a:cxn>
                  </a:cxnLst>
                  <a:rect l="0" t="0" r="r" b="b"/>
                  <a:pathLst>
                    <a:path w="32" h="28">
                      <a:moveTo>
                        <a:pt x="3" y="28"/>
                      </a:moveTo>
                      <a:cubicBezTo>
                        <a:pt x="4" y="27"/>
                        <a:pt x="4" y="26"/>
                        <a:pt x="4" y="26"/>
                      </a:cubicBezTo>
                      <a:cubicBezTo>
                        <a:pt x="4" y="23"/>
                        <a:pt x="4" y="21"/>
                        <a:pt x="4" y="19"/>
                      </a:cubicBezTo>
                      <a:cubicBezTo>
                        <a:pt x="5" y="10"/>
                        <a:pt x="14" y="4"/>
                        <a:pt x="23" y="5"/>
                      </a:cubicBezTo>
                      <a:cubicBezTo>
                        <a:pt x="25" y="6"/>
                        <a:pt x="27" y="7"/>
                        <a:pt x="29" y="8"/>
                      </a:cubicBezTo>
                      <a:cubicBezTo>
                        <a:pt x="30" y="8"/>
                        <a:pt x="31" y="8"/>
                        <a:pt x="31" y="7"/>
                      </a:cubicBezTo>
                      <a:cubicBezTo>
                        <a:pt x="32" y="6"/>
                        <a:pt x="32" y="5"/>
                        <a:pt x="31" y="5"/>
                      </a:cubicBezTo>
                      <a:cubicBezTo>
                        <a:pt x="29" y="3"/>
                        <a:pt x="26" y="2"/>
                        <a:pt x="24" y="2"/>
                      </a:cubicBezTo>
                      <a:cubicBezTo>
                        <a:pt x="13" y="0"/>
                        <a:pt x="2" y="8"/>
                        <a:pt x="0" y="19"/>
                      </a:cubicBezTo>
                      <a:cubicBezTo>
                        <a:pt x="0" y="21"/>
                        <a:pt x="0" y="24"/>
                        <a:pt x="1" y="26"/>
                      </a:cubicBezTo>
                      <a:cubicBezTo>
                        <a:pt x="1" y="27"/>
                        <a:pt x="2" y="28"/>
                        <a:pt x="2" y="28"/>
                      </a:cubicBezTo>
                      <a:cubicBezTo>
                        <a:pt x="3" y="28"/>
                        <a:pt x="3" y="28"/>
                        <a:pt x="3" y="28"/>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6" name="Freeform: Shape 210"/>
                <p:cNvSpPr/>
                <p:nvPr/>
              </p:nvSpPr>
              <p:spPr bwMode="auto">
                <a:xfrm>
                  <a:off x="2513013" y="3457575"/>
                  <a:ext cx="166688" cy="219075"/>
                </a:xfrm>
                <a:custGeom>
                  <a:avLst/>
                  <a:gdLst/>
                  <a:ahLst/>
                  <a:cxnLst>
                    <a:cxn ang="0">
                      <a:pos x="62" y="45"/>
                    </a:cxn>
                    <a:cxn ang="0">
                      <a:pos x="32" y="0"/>
                    </a:cxn>
                    <a:cxn ang="0">
                      <a:pos x="13" y="58"/>
                    </a:cxn>
                    <a:cxn ang="0">
                      <a:pos x="15" y="62"/>
                    </a:cxn>
                    <a:cxn ang="0">
                      <a:pos x="38" y="85"/>
                    </a:cxn>
                    <a:cxn ang="0">
                      <a:pos x="42" y="85"/>
                    </a:cxn>
                    <a:cxn ang="0">
                      <a:pos x="46" y="85"/>
                    </a:cxn>
                    <a:cxn ang="0">
                      <a:pos x="48" y="85"/>
                    </a:cxn>
                    <a:cxn ang="0">
                      <a:pos x="64" y="70"/>
                    </a:cxn>
                    <a:cxn ang="0">
                      <a:pos x="65" y="57"/>
                    </a:cxn>
                    <a:cxn ang="0">
                      <a:pos x="6" y="32"/>
                    </a:cxn>
                    <a:cxn ang="0">
                      <a:pos x="59" y="32"/>
                    </a:cxn>
                    <a:cxn ang="0">
                      <a:pos x="56" y="42"/>
                    </a:cxn>
                    <a:cxn ang="0">
                      <a:pos x="51" y="41"/>
                    </a:cxn>
                    <a:cxn ang="0">
                      <a:pos x="52" y="35"/>
                    </a:cxn>
                    <a:cxn ang="0">
                      <a:pos x="48" y="21"/>
                    </a:cxn>
                    <a:cxn ang="0">
                      <a:pos x="49" y="34"/>
                    </a:cxn>
                    <a:cxn ang="0">
                      <a:pos x="46" y="41"/>
                    </a:cxn>
                    <a:cxn ang="0">
                      <a:pos x="41" y="38"/>
                    </a:cxn>
                    <a:cxn ang="0">
                      <a:pos x="41" y="32"/>
                    </a:cxn>
                    <a:cxn ang="0">
                      <a:pos x="32" y="24"/>
                    </a:cxn>
                    <a:cxn ang="0">
                      <a:pos x="24" y="33"/>
                    </a:cxn>
                    <a:cxn ang="0">
                      <a:pos x="20" y="43"/>
                    </a:cxn>
                    <a:cxn ang="0">
                      <a:pos x="17" y="45"/>
                    </a:cxn>
                    <a:cxn ang="0">
                      <a:pos x="15" y="52"/>
                    </a:cxn>
                    <a:cxn ang="0">
                      <a:pos x="6" y="32"/>
                    </a:cxn>
                    <a:cxn ang="0">
                      <a:pos x="59" y="69"/>
                    </a:cxn>
                    <a:cxn ang="0">
                      <a:pos x="46" y="80"/>
                    </a:cxn>
                    <a:cxn ang="0">
                      <a:pos x="39" y="80"/>
                    </a:cxn>
                    <a:cxn ang="0">
                      <a:pos x="19" y="59"/>
                    </a:cxn>
                    <a:cxn ang="0">
                      <a:pos x="21" y="53"/>
                    </a:cxn>
                    <a:cxn ang="0">
                      <a:pos x="25" y="54"/>
                    </a:cxn>
                    <a:cxn ang="0">
                      <a:pos x="29" y="60"/>
                    </a:cxn>
                    <a:cxn ang="0">
                      <a:pos x="29" y="59"/>
                    </a:cxn>
                    <a:cxn ang="0">
                      <a:pos x="30" y="32"/>
                    </a:cxn>
                    <a:cxn ang="0">
                      <a:pos x="33" y="29"/>
                    </a:cxn>
                    <a:cxn ang="0">
                      <a:pos x="35" y="50"/>
                    </a:cxn>
                    <a:cxn ang="0">
                      <a:pos x="36" y="51"/>
                    </a:cxn>
                    <a:cxn ang="0">
                      <a:pos x="37" y="51"/>
                    </a:cxn>
                    <a:cxn ang="0">
                      <a:pos x="37" y="48"/>
                    </a:cxn>
                    <a:cxn ang="0">
                      <a:pos x="37" y="47"/>
                    </a:cxn>
                    <a:cxn ang="0">
                      <a:pos x="40" y="44"/>
                    </a:cxn>
                    <a:cxn ang="0">
                      <a:pos x="41" y="44"/>
                    </a:cxn>
                    <a:cxn ang="0">
                      <a:pos x="43" y="49"/>
                    </a:cxn>
                    <a:cxn ang="0">
                      <a:pos x="43" y="50"/>
                    </a:cxn>
                    <a:cxn ang="0">
                      <a:pos x="44" y="51"/>
                    </a:cxn>
                    <a:cxn ang="0">
                      <a:pos x="45" y="50"/>
                    </a:cxn>
                    <a:cxn ang="0">
                      <a:pos x="45" y="50"/>
                    </a:cxn>
                    <a:cxn ang="0">
                      <a:pos x="46" y="47"/>
                    </a:cxn>
                    <a:cxn ang="0">
                      <a:pos x="49" y="46"/>
                    </a:cxn>
                    <a:cxn ang="0">
                      <a:pos x="51" y="51"/>
                    </a:cxn>
                    <a:cxn ang="0">
                      <a:pos x="51" y="52"/>
                    </a:cxn>
                    <a:cxn ang="0">
                      <a:pos x="52" y="53"/>
                    </a:cxn>
                    <a:cxn ang="0">
                      <a:pos x="53" y="53"/>
                    </a:cxn>
                    <a:cxn ang="0">
                      <a:pos x="53" y="51"/>
                    </a:cxn>
                    <a:cxn ang="0">
                      <a:pos x="53" y="51"/>
                    </a:cxn>
                    <a:cxn ang="0">
                      <a:pos x="56" y="48"/>
                    </a:cxn>
                    <a:cxn ang="0">
                      <a:pos x="59" y="51"/>
                    </a:cxn>
                  </a:cxnLst>
                  <a:rect l="0" t="0" r="r" b="b"/>
                  <a:pathLst>
                    <a:path w="65" h="85">
                      <a:moveTo>
                        <a:pt x="65" y="51"/>
                      </a:moveTo>
                      <a:cubicBezTo>
                        <a:pt x="65" y="48"/>
                        <a:pt x="64" y="46"/>
                        <a:pt x="62" y="45"/>
                      </a:cubicBezTo>
                      <a:cubicBezTo>
                        <a:pt x="64" y="41"/>
                        <a:pt x="65" y="36"/>
                        <a:pt x="65" y="32"/>
                      </a:cubicBezTo>
                      <a:cubicBezTo>
                        <a:pt x="65" y="14"/>
                        <a:pt x="50" y="0"/>
                        <a:pt x="32" y="0"/>
                      </a:cubicBezTo>
                      <a:cubicBezTo>
                        <a:pt x="15" y="0"/>
                        <a:pt x="0" y="14"/>
                        <a:pt x="0" y="32"/>
                      </a:cubicBezTo>
                      <a:cubicBezTo>
                        <a:pt x="0" y="43"/>
                        <a:pt x="5" y="52"/>
                        <a:pt x="13" y="58"/>
                      </a:cubicBezTo>
                      <a:cubicBezTo>
                        <a:pt x="13" y="58"/>
                        <a:pt x="14" y="58"/>
                        <a:pt x="14" y="59"/>
                      </a:cubicBezTo>
                      <a:cubicBezTo>
                        <a:pt x="14" y="60"/>
                        <a:pt x="14" y="61"/>
                        <a:pt x="15" y="62"/>
                      </a:cubicBezTo>
                      <a:cubicBezTo>
                        <a:pt x="18" y="66"/>
                        <a:pt x="21" y="71"/>
                        <a:pt x="24" y="76"/>
                      </a:cubicBezTo>
                      <a:cubicBezTo>
                        <a:pt x="28" y="81"/>
                        <a:pt x="32" y="84"/>
                        <a:pt x="38" y="85"/>
                      </a:cubicBezTo>
                      <a:cubicBezTo>
                        <a:pt x="39" y="85"/>
                        <a:pt x="40" y="85"/>
                        <a:pt x="41" y="85"/>
                      </a:cubicBezTo>
                      <a:cubicBezTo>
                        <a:pt x="41" y="85"/>
                        <a:pt x="41" y="85"/>
                        <a:pt x="42" y="85"/>
                      </a:cubicBezTo>
                      <a:cubicBezTo>
                        <a:pt x="42" y="85"/>
                        <a:pt x="42" y="85"/>
                        <a:pt x="42" y="85"/>
                      </a:cubicBezTo>
                      <a:cubicBezTo>
                        <a:pt x="46" y="85"/>
                        <a:pt x="46" y="85"/>
                        <a:pt x="46" y="85"/>
                      </a:cubicBezTo>
                      <a:cubicBezTo>
                        <a:pt x="46" y="85"/>
                        <a:pt x="47" y="85"/>
                        <a:pt x="47" y="85"/>
                      </a:cubicBezTo>
                      <a:cubicBezTo>
                        <a:pt x="47" y="85"/>
                        <a:pt x="47" y="85"/>
                        <a:pt x="48" y="85"/>
                      </a:cubicBezTo>
                      <a:cubicBezTo>
                        <a:pt x="48" y="85"/>
                        <a:pt x="49" y="85"/>
                        <a:pt x="49" y="85"/>
                      </a:cubicBezTo>
                      <a:cubicBezTo>
                        <a:pt x="57" y="84"/>
                        <a:pt x="63" y="78"/>
                        <a:pt x="64" y="70"/>
                      </a:cubicBezTo>
                      <a:cubicBezTo>
                        <a:pt x="64" y="69"/>
                        <a:pt x="65" y="67"/>
                        <a:pt x="65" y="66"/>
                      </a:cubicBezTo>
                      <a:cubicBezTo>
                        <a:pt x="65" y="60"/>
                        <a:pt x="65" y="59"/>
                        <a:pt x="65" y="57"/>
                      </a:cubicBezTo>
                      <a:cubicBezTo>
                        <a:pt x="65" y="56"/>
                        <a:pt x="65" y="54"/>
                        <a:pt x="65" y="51"/>
                      </a:cubicBezTo>
                      <a:close/>
                      <a:moveTo>
                        <a:pt x="6" y="32"/>
                      </a:moveTo>
                      <a:cubicBezTo>
                        <a:pt x="6" y="17"/>
                        <a:pt x="18" y="5"/>
                        <a:pt x="32" y="5"/>
                      </a:cubicBezTo>
                      <a:cubicBezTo>
                        <a:pt x="47" y="5"/>
                        <a:pt x="59" y="17"/>
                        <a:pt x="59" y="32"/>
                      </a:cubicBezTo>
                      <a:cubicBezTo>
                        <a:pt x="59" y="36"/>
                        <a:pt x="58" y="39"/>
                        <a:pt x="57" y="42"/>
                      </a:cubicBezTo>
                      <a:cubicBezTo>
                        <a:pt x="57" y="42"/>
                        <a:pt x="57" y="42"/>
                        <a:pt x="56" y="42"/>
                      </a:cubicBezTo>
                      <a:cubicBezTo>
                        <a:pt x="56" y="42"/>
                        <a:pt x="55" y="43"/>
                        <a:pt x="54" y="43"/>
                      </a:cubicBezTo>
                      <a:cubicBezTo>
                        <a:pt x="53" y="42"/>
                        <a:pt x="52" y="41"/>
                        <a:pt x="51" y="41"/>
                      </a:cubicBezTo>
                      <a:cubicBezTo>
                        <a:pt x="51" y="41"/>
                        <a:pt x="51" y="41"/>
                        <a:pt x="51" y="41"/>
                      </a:cubicBezTo>
                      <a:cubicBezTo>
                        <a:pt x="51" y="39"/>
                        <a:pt x="52" y="37"/>
                        <a:pt x="52" y="35"/>
                      </a:cubicBezTo>
                      <a:cubicBezTo>
                        <a:pt x="53" y="31"/>
                        <a:pt x="52" y="26"/>
                        <a:pt x="50" y="22"/>
                      </a:cubicBezTo>
                      <a:cubicBezTo>
                        <a:pt x="50" y="21"/>
                        <a:pt x="49" y="21"/>
                        <a:pt x="48" y="21"/>
                      </a:cubicBezTo>
                      <a:cubicBezTo>
                        <a:pt x="47" y="22"/>
                        <a:pt x="46" y="23"/>
                        <a:pt x="47" y="24"/>
                      </a:cubicBezTo>
                      <a:cubicBezTo>
                        <a:pt x="49" y="27"/>
                        <a:pt x="49" y="31"/>
                        <a:pt x="49" y="34"/>
                      </a:cubicBezTo>
                      <a:cubicBezTo>
                        <a:pt x="48" y="37"/>
                        <a:pt x="48" y="39"/>
                        <a:pt x="46" y="41"/>
                      </a:cubicBezTo>
                      <a:cubicBezTo>
                        <a:pt x="46" y="41"/>
                        <a:pt x="46" y="41"/>
                        <a:pt x="46" y="41"/>
                      </a:cubicBezTo>
                      <a:cubicBezTo>
                        <a:pt x="45" y="40"/>
                        <a:pt x="45" y="40"/>
                        <a:pt x="44" y="39"/>
                      </a:cubicBezTo>
                      <a:cubicBezTo>
                        <a:pt x="43" y="39"/>
                        <a:pt x="42" y="38"/>
                        <a:pt x="41" y="38"/>
                      </a:cubicBezTo>
                      <a:cubicBezTo>
                        <a:pt x="41" y="38"/>
                        <a:pt x="41" y="38"/>
                        <a:pt x="41" y="38"/>
                      </a:cubicBezTo>
                      <a:cubicBezTo>
                        <a:pt x="41" y="36"/>
                        <a:pt x="41" y="34"/>
                        <a:pt x="41" y="32"/>
                      </a:cubicBezTo>
                      <a:cubicBezTo>
                        <a:pt x="41" y="28"/>
                        <a:pt x="38" y="25"/>
                        <a:pt x="34" y="24"/>
                      </a:cubicBezTo>
                      <a:cubicBezTo>
                        <a:pt x="33" y="24"/>
                        <a:pt x="33" y="24"/>
                        <a:pt x="32" y="24"/>
                      </a:cubicBezTo>
                      <a:cubicBezTo>
                        <a:pt x="28" y="24"/>
                        <a:pt x="25" y="27"/>
                        <a:pt x="24" y="31"/>
                      </a:cubicBezTo>
                      <a:cubicBezTo>
                        <a:pt x="24" y="32"/>
                        <a:pt x="24" y="32"/>
                        <a:pt x="24" y="33"/>
                      </a:cubicBezTo>
                      <a:cubicBezTo>
                        <a:pt x="24" y="46"/>
                        <a:pt x="24" y="46"/>
                        <a:pt x="24" y="46"/>
                      </a:cubicBezTo>
                      <a:cubicBezTo>
                        <a:pt x="22" y="45"/>
                        <a:pt x="21" y="44"/>
                        <a:pt x="20" y="43"/>
                      </a:cubicBezTo>
                      <a:cubicBezTo>
                        <a:pt x="19" y="42"/>
                        <a:pt x="18" y="42"/>
                        <a:pt x="17" y="42"/>
                      </a:cubicBezTo>
                      <a:cubicBezTo>
                        <a:pt x="16" y="43"/>
                        <a:pt x="16" y="44"/>
                        <a:pt x="17" y="45"/>
                      </a:cubicBezTo>
                      <a:cubicBezTo>
                        <a:pt x="18" y="46"/>
                        <a:pt x="19" y="47"/>
                        <a:pt x="20" y="48"/>
                      </a:cubicBezTo>
                      <a:cubicBezTo>
                        <a:pt x="18" y="48"/>
                        <a:pt x="16" y="50"/>
                        <a:pt x="15" y="52"/>
                      </a:cubicBezTo>
                      <a:cubicBezTo>
                        <a:pt x="15" y="52"/>
                        <a:pt x="15" y="52"/>
                        <a:pt x="14" y="52"/>
                      </a:cubicBezTo>
                      <a:cubicBezTo>
                        <a:pt x="9" y="47"/>
                        <a:pt x="6" y="40"/>
                        <a:pt x="6" y="32"/>
                      </a:cubicBezTo>
                      <a:close/>
                      <a:moveTo>
                        <a:pt x="59" y="66"/>
                      </a:moveTo>
                      <a:cubicBezTo>
                        <a:pt x="59" y="67"/>
                        <a:pt x="59" y="68"/>
                        <a:pt x="59" y="69"/>
                      </a:cubicBezTo>
                      <a:cubicBezTo>
                        <a:pt x="58" y="75"/>
                        <a:pt x="54" y="79"/>
                        <a:pt x="49" y="80"/>
                      </a:cubicBezTo>
                      <a:cubicBezTo>
                        <a:pt x="48" y="80"/>
                        <a:pt x="47" y="80"/>
                        <a:pt x="46" y="80"/>
                      </a:cubicBezTo>
                      <a:cubicBezTo>
                        <a:pt x="45" y="80"/>
                        <a:pt x="44" y="80"/>
                        <a:pt x="42" y="80"/>
                      </a:cubicBezTo>
                      <a:cubicBezTo>
                        <a:pt x="41" y="80"/>
                        <a:pt x="40" y="80"/>
                        <a:pt x="39" y="80"/>
                      </a:cubicBezTo>
                      <a:cubicBezTo>
                        <a:pt x="35" y="79"/>
                        <a:pt x="31" y="77"/>
                        <a:pt x="29" y="73"/>
                      </a:cubicBezTo>
                      <a:cubicBezTo>
                        <a:pt x="26" y="68"/>
                        <a:pt x="22" y="63"/>
                        <a:pt x="19" y="59"/>
                      </a:cubicBezTo>
                      <a:cubicBezTo>
                        <a:pt x="19" y="58"/>
                        <a:pt x="19" y="58"/>
                        <a:pt x="19" y="57"/>
                      </a:cubicBezTo>
                      <a:cubicBezTo>
                        <a:pt x="18" y="55"/>
                        <a:pt x="19" y="53"/>
                        <a:pt x="21" y="53"/>
                      </a:cubicBezTo>
                      <a:cubicBezTo>
                        <a:pt x="22" y="53"/>
                        <a:pt x="22" y="53"/>
                        <a:pt x="22" y="53"/>
                      </a:cubicBezTo>
                      <a:cubicBezTo>
                        <a:pt x="23" y="53"/>
                        <a:pt x="24" y="53"/>
                        <a:pt x="25" y="54"/>
                      </a:cubicBezTo>
                      <a:cubicBezTo>
                        <a:pt x="26" y="56"/>
                        <a:pt x="28" y="58"/>
                        <a:pt x="29" y="59"/>
                      </a:cubicBezTo>
                      <a:cubicBezTo>
                        <a:pt x="29" y="60"/>
                        <a:pt x="29" y="60"/>
                        <a:pt x="29" y="60"/>
                      </a:cubicBezTo>
                      <a:cubicBezTo>
                        <a:pt x="29" y="60"/>
                        <a:pt x="29" y="60"/>
                        <a:pt x="29" y="60"/>
                      </a:cubicBezTo>
                      <a:cubicBezTo>
                        <a:pt x="29" y="60"/>
                        <a:pt x="29" y="60"/>
                        <a:pt x="29" y="59"/>
                      </a:cubicBezTo>
                      <a:cubicBezTo>
                        <a:pt x="29" y="52"/>
                        <a:pt x="29" y="40"/>
                        <a:pt x="29" y="33"/>
                      </a:cubicBezTo>
                      <a:cubicBezTo>
                        <a:pt x="29" y="32"/>
                        <a:pt x="29" y="32"/>
                        <a:pt x="30" y="32"/>
                      </a:cubicBezTo>
                      <a:cubicBezTo>
                        <a:pt x="30" y="30"/>
                        <a:pt x="31" y="29"/>
                        <a:pt x="32" y="29"/>
                      </a:cubicBezTo>
                      <a:cubicBezTo>
                        <a:pt x="33" y="29"/>
                        <a:pt x="33" y="29"/>
                        <a:pt x="33" y="29"/>
                      </a:cubicBezTo>
                      <a:cubicBezTo>
                        <a:pt x="34" y="29"/>
                        <a:pt x="35" y="31"/>
                        <a:pt x="35" y="32"/>
                      </a:cubicBezTo>
                      <a:cubicBezTo>
                        <a:pt x="35" y="37"/>
                        <a:pt x="35" y="45"/>
                        <a:pt x="35" y="50"/>
                      </a:cubicBezTo>
                      <a:cubicBezTo>
                        <a:pt x="35" y="50"/>
                        <a:pt x="35" y="50"/>
                        <a:pt x="36" y="51"/>
                      </a:cubicBezTo>
                      <a:cubicBezTo>
                        <a:pt x="36" y="51"/>
                        <a:pt x="36" y="51"/>
                        <a:pt x="36" y="51"/>
                      </a:cubicBezTo>
                      <a:cubicBezTo>
                        <a:pt x="36" y="51"/>
                        <a:pt x="36" y="51"/>
                        <a:pt x="36" y="51"/>
                      </a:cubicBezTo>
                      <a:cubicBezTo>
                        <a:pt x="37" y="51"/>
                        <a:pt x="37" y="51"/>
                        <a:pt x="37" y="51"/>
                      </a:cubicBezTo>
                      <a:cubicBezTo>
                        <a:pt x="37" y="50"/>
                        <a:pt x="37" y="50"/>
                        <a:pt x="37" y="50"/>
                      </a:cubicBezTo>
                      <a:cubicBezTo>
                        <a:pt x="37" y="48"/>
                        <a:pt x="37" y="48"/>
                        <a:pt x="37" y="48"/>
                      </a:cubicBezTo>
                      <a:cubicBezTo>
                        <a:pt x="37" y="49"/>
                        <a:pt x="37" y="49"/>
                        <a:pt x="37" y="49"/>
                      </a:cubicBezTo>
                      <a:cubicBezTo>
                        <a:pt x="37" y="49"/>
                        <a:pt x="37" y="49"/>
                        <a:pt x="37" y="47"/>
                      </a:cubicBezTo>
                      <a:cubicBezTo>
                        <a:pt x="37" y="46"/>
                        <a:pt x="38" y="45"/>
                        <a:pt x="39" y="44"/>
                      </a:cubicBezTo>
                      <a:cubicBezTo>
                        <a:pt x="39" y="44"/>
                        <a:pt x="39" y="44"/>
                        <a:pt x="40" y="44"/>
                      </a:cubicBezTo>
                      <a:cubicBezTo>
                        <a:pt x="40" y="44"/>
                        <a:pt x="41" y="44"/>
                        <a:pt x="41" y="44"/>
                      </a:cubicBezTo>
                      <a:cubicBezTo>
                        <a:pt x="41" y="44"/>
                        <a:pt x="41" y="44"/>
                        <a:pt x="41" y="44"/>
                      </a:cubicBezTo>
                      <a:cubicBezTo>
                        <a:pt x="43" y="44"/>
                        <a:pt x="43" y="46"/>
                        <a:pt x="43" y="47"/>
                      </a:cubicBezTo>
                      <a:cubicBezTo>
                        <a:pt x="43" y="49"/>
                        <a:pt x="43" y="49"/>
                        <a:pt x="43" y="49"/>
                      </a:cubicBezTo>
                      <a:cubicBezTo>
                        <a:pt x="43" y="48"/>
                        <a:pt x="43" y="48"/>
                        <a:pt x="43" y="48"/>
                      </a:cubicBezTo>
                      <a:cubicBezTo>
                        <a:pt x="43" y="48"/>
                        <a:pt x="43" y="48"/>
                        <a:pt x="43" y="50"/>
                      </a:cubicBezTo>
                      <a:cubicBezTo>
                        <a:pt x="43" y="50"/>
                        <a:pt x="43" y="50"/>
                        <a:pt x="43" y="50"/>
                      </a:cubicBezTo>
                      <a:cubicBezTo>
                        <a:pt x="43" y="51"/>
                        <a:pt x="44" y="51"/>
                        <a:pt x="44" y="51"/>
                      </a:cubicBezTo>
                      <a:cubicBezTo>
                        <a:pt x="44" y="51"/>
                        <a:pt x="44" y="51"/>
                        <a:pt x="44" y="51"/>
                      </a:cubicBezTo>
                      <a:cubicBezTo>
                        <a:pt x="45" y="51"/>
                        <a:pt x="45" y="51"/>
                        <a:pt x="45" y="50"/>
                      </a:cubicBezTo>
                      <a:cubicBezTo>
                        <a:pt x="45" y="50"/>
                        <a:pt x="45" y="50"/>
                        <a:pt x="45" y="50"/>
                      </a:cubicBezTo>
                      <a:cubicBezTo>
                        <a:pt x="45" y="50"/>
                        <a:pt x="45" y="50"/>
                        <a:pt x="45" y="50"/>
                      </a:cubicBezTo>
                      <a:cubicBezTo>
                        <a:pt x="45" y="50"/>
                        <a:pt x="45" y="49"/>
                        <a:pt x="45" y="49"/>
                      </a:cubicBezTo>
                      <a:cubicBezTo>
                        <a:pt x="45" y="48"/>
                        <a:pt x="46" y="48"/>
                        <a:pt x="46" y="47"/>
                      </a:cubicBezTo>
                      <a:cubicBezTo>
                        <a:pt x="47" y="46"/>
                        <a:pt x="47" y="46"/>
                        <a:pt x="48" y="46"/>
                      </a:cubicBezTo>
                      <a:cubicBezTo>
                        <a:pt x="49" y="46"/>
                        <a:pt x="49" y="46"/>
                        <a:pt x="49" y="46"/>
                      </a:cubicBezTo>
                      <a:cubicBezTo>
                        <a:pt x="51" y="46"/>
                        <a:pt x="51" y="48"/>
                        <a:pt x="51" y="49"/>
                      </a:cubicBezTo>
                      <a:cubicBezTo>
                        <a:pt x="51" y="51"/>
                        <a:pt x="51" y="51"/>
                        <a:pt x="51" y="51"/>
                      </a:cubicBezTo>
                      <a:cubicBezTo>
                        <a:pt x="51" y="50"/>
                        <a:pt x="51" y="50"/>
                        <a:pt x="51" y="50"/>
                      </a:cubicBezTo>
                      <a:cubicBezTo>
                        <a:pt x="51" y="50"/>
                        <a:pt x="51" y="50"/>
                        <a:pt x="51" y="52"/>
                      </a:cubicBezTo>
                      <a:cubicBezTo>
                        <a:pt x="51" y="52"/>
                        <a:pt x="51" y="52"/>
                        <a:pt x="51" y="52"/>
                      </a:cubicBezTo>
                      <a:cubicBezTo>
                        <a:pt x="51" y="53"/>
                        <a:pt x="52" y="53"/>
                        <a:pt x="52" y="53"/>
                      </a:cubicBezTo>
                      <a:cubicBezTo>
                        <a:pt x="52" y="53"/>
                        <a:pt x="52" y="53"/>
                        <a:pt x="52" y="53"/>
                      </a:cubicBezTo>
                      <a:cubicBezTo>
                        <a:pt x="53" y="53"/>
                        <a:pt x="53" y="53"/>
                        <a:pt x="53" y="53"/>
                      </a:cubicBezTo>
                      <a:cubicBezTo>
                        <a:pt x="53" y="52"/>
                        <a:pt x="53" y="52"/>
                        <a:pt x="53" y="52"/>
                      </a:cubicBezTo>
                      <a:cubicBezTo>
                        <a:pt x="53" y="52"/>
                        <a:pt x="53" y="51"/>
                        <a:pt x="53" y="51"/>
                      </a:cubicBezTo>
                      <a:cubicBezTo>
                        <a:pt x="53" y="52"/>
                        <a:pt x="53" y="52"/>
                        <a:pt x="53" y="52"/>
                      </a:cubicBezTo>
                      <a:cubicBezTo>
                        <a:pt x="53" y="52"/>
                        <a:pt x="53" y="52"/>
                        <a:pt x="53" y="51"/>
                      </a:cubicBezTo>
                      <a:cubicBezTo>
                        <a:pt x="53" y="51"/>
                        <a:pt x="53" y="50"/>
                        <a:pt x="54" y="49"/>
                      </a:cubicBezTo>
                      <a:cubicBezTo>
                        <a:pt x="54" y="48"/>
                        <a:pt x="55" y="48"/>
                        <a:pt x="56" y="48"/>
                      </a:cubicBezTo>
                      <a:cubicBezTo>
                        <a:pt x="57" y="48"/>
                        <a:pt x="57" y="48"/>
                        <a:pt x="57" y="48"/>
                      </a:cubicBezTo>
                      <a:cubicBezTo>
                        <a:pt x="58" y="48"/>
                        <a:pt x="59" y="49"/>
                        <a:pt x="59" y="51"/>
                      </a:cubicBezTo>
                      <a:cubicBezTo>
                        <a:pt x="59" y="60"/>
                        <a:pt x="59" y="57"/>
                        <a:pt x="59" y="66"/>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Group 211"/>
              <p:cNvGrpSpPr/>
              <p:nvPr/>
            </p:nvGrpSpPr>
            <p:grpSpPr>
              <a:xfrm>
                <a:off x="7626984" y="4311346"/>
                <a:ext cx="397975" cy="389324"/>
                <a:chOff x="6516688" y="1757363"/>
                <a:chExt cx="219075" cy="214313"/>
              </a:xfrm>
              <a:solidFill>
                <a:schemeClr val="accent5"/>
              </a:solidFill>
            </p:grpSpPr>
            <p:sp>
              <p:nvSpPr>
                <p:cNvPr id="51" name="Freeform: Shape 212"/>
                <p:cNvSpPr/>
                <p:nvPr/>
              </p:nvSpPr>
              <p:spPr bwMode="auto">
                <a:xfrm>
                  <a:off x="6583363" y="1822450"/>
                  <a:ext cx="87313" cy="87313"/>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2" name="Freeform: Shape 213"/>
                <p:cNvSpPr/>
                <p:nvPr/>
              </p:nvSpPr>
              <p:spPr bwMode="auto">
                <a:xfrm>
                  <a:off x="6516688" y="1757363"/>
                  <a:ext cx="219075" cy="214313"/>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Freeform: Shape 214"/>
                <p:cNvSpPr/>
                <p:nvPr/>
              </p:nvSpPr>
              <p:spPr bwMode="auto">
                <a:xfrm>
                  <a:off x="6562725" y="1804988"/>
                  <a:ext cx="87313" cy="101600"/>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4" name="Freeform: Shape 215"/>
                <p:cNvSpPr/>
                <p:nvPr/>
              </p:nvSpPr>
              <p:spPr bwMode="auto">
                <a:xfrm>
                  <a:off x="6594475" y="1822450"/>
                  <a:ext cx="96838" cy="107950"/>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1" name="Group 216"/>
              <p:cNvGrpSpPr/>
              <p:nvPr/>
            </p:nvGrpSpPr>
            <p:grpSpPr>
              <a:xfrm>
                <a:off x="5915806" y="4329347"/>
                <a:ext cx="333233" cy="353341"/>
                <a:chOff x="2498725" y="4422775"/>
                <a:chExt cx="184151" cy="195263"/>
              </a:xfrm>
              <a:solidFill>
                <a:schemeClr val="accent4"/>
              </a:solidFill>
            </p:grpSpPr>
            <p:sp>
              <p:nvSpPr>
                <p:cNvPr id="47" name="Freeform: Shape 217"/>
                <p:cNvSpPr/>
                <p:nvPr/>
              </p:nvSpPr>
              <p:spPr bwMode="auto">
                <a:xfrm>
                  <a:off x="2528888" y="4422775"/>
                  <a:ext cx="123825" cy="74613"/>
                </a:xfrm>
                <a:custGeom>
                  <a:avLst/>
                  <a:gdLst/>
                  <a:ahLst/>
                  <a:cxnLst>
                    <a:cxn ang="0">
                      <a:pos x="2" y="29"/>
                    </a:cxn>
                    <a:cxn ang="0">
                      <a:pos x="5" y="26"/>
                    </a:cxn>
                    <a:cxn ang="0">
                      <a:pos x="5" y="24"/>
                    </a:cxn>
                    <a:cxn ang="0">
                      <a:pos x="24" y="21"/>
                    </a:cxn>
                    <a:cxn ang="0">
                      <a:pos x="43" y="24"/>
                    </a:cxn>
                    <a:cxn ang="0">
                      <a:pos x="43" y="26"/>
                    </a:cxn>
                    <a:cxn ang="0">
                      <a:pos x="46" y="29"/>
                    </a:cxn>
                    <a:cxn ang="0">
                      <a:pos x="48" y="26"/>
                    </a:cxn>
                    <a:cxn ang="0">
                      <a:pos x="48" y="24"/>
                    </a:cxn>
                    <a:cxn ang="0">
                      <a:pos x="26" y="16"/>
                    </a:cxn>
                    <a:cxn ang="0">
                      <a:pos x="26" y="14"/>
                    </a:cxn>
                    <a:cxn ang="0">
                      <a:pos x="31" y="7"/>
                    </a:cxn>
                    <a:cxn ang="0">
                      <a:pos x="24" y="0"/>
                    </a:cxn>
                    <a:cxn ang="0">
                      <a:pos x="17" y="7"/>
                    </a:cxn>
                    <a:cxn ang="0">
                      <a:pos x="21" y="14"/>
                    </a:cxn>
                    <a:cxn ang="0">
                      <a:pos x="21" y="16"/>
                    </a:cxn>
                    <a:cxn ang="0">
                      <a:pos x="0" y="24"/>
                    </a:cxn>
                    <a:cxn ang="0">
                      <a:pos x="0" y="26"/>
                    </a:cxn>
                    <a:cxn ang="0">
                      <a:pos x="2" y="29"/>
                    </a:cxn>
                    <a:cxn ang="0">
                      <a:pos x="24" y="5"/>
                    </a:cxn>
                    <a:cxn ang="0">
                      <a:pos x="26" y="7"/>
                    </a:cxn>
                    <a:cxn ang="0">
                      <a:pos x="24" y="9"/>
                    </a:cxn>
                    <a:cxn ang="0">
                      <a:pos x="22" y="7"/>
                    </a:cxn>
                    <a:cxn ang="0">
                      <a:pos x="24" y="5"/>
                    </a:cxn>
                  </a:cxnLst>
                  <a:rect l="0" t="0" r="r" b="b"/>
                  <a:pathLst>
                    <a:path w="48" h="29">
                      <a:moveTo>
                        <a:pt x="2" y="29"/>
                      </a:moveTo>
                      <a:cubicBezTo>
                        <a:pt x="3" y="29"/>
                        <a:pt x="5" y="28"/>
                        <a:pt x="5" y="26"/>
                      </a:cubicBezTo>
                      <a:cubicBezTo>
                        <a:pt x="5" y="24"/>
                        <a:pt x="5" y="24"/>
                        <a:pt x="5" y="24"/>
                      </a:cubicBezTo>
                      <a:cubicBezTo>
                        <a:pt x="5" y="23"/>
                        <a:pt x="12" y="21"/>
                        <a:pt x="24" y="21"/>
                      </a:cubicBezTo>
                      <a:cubicBezTo>
                        <a:pt x="36" y="21"/>
                        <a:pt x="43" y="23"/>
                        <a:pt x="43" y="24"/>
                      </a:cubicBezTo>
                      <a:cubicBezTo>
                        <a:pt x="43" y="26"/>
                        <a:pt x="43" y="26"/>
                        <a:pt x="43" y="26"/>
                      </a:cubicBezTo>
                      <a:cubicBezTo>
                        <a:pt x="43" y="28"/>
                        <a:pt x="44" y="29"/>
                        <a:pt x="46" y="29"/>
                      </a:cubicBezTo>
                      <a:cubicBezTo>
                        <a:pt x="47" y="29"/>
                        <a:pt x="48" y="28"/>
                        <a:pt x="48" y="26"/>
                      </a:cubicBezTo>
                      <a:cubicBezTo>
                        <a:pt x="48" y="24"/>
                        <a:pt x="48" y="24"/>
                        <a:pt x="48" y="24"/>
                      </a:cubicBezTo>
                      <a:cubicBezTo>
                        <a:pt x="48" y="18"/>
                        <a:pt x="35" y="16"/>
                        <a:pt x="26" y="16"/>
                      </a:cubicBezTo>
                      <a:cubicBezTo>
                        <a:pt x="26" y="14"/>
                        <a:pt x="26" y="14"/>
                        <a:pt x="26" y="14"/>
                      </a:cubicBezTo>
                      <a:cubicBezTo>
                        <a:pt x="29" y="13"/>
                        <a:pt x="31" y="10"/>
                        <a:pt x="31" y="7"/>
                      </a:cubicBezTo>
                      <a:cubicBezTo>
                        <a:pt x="31" y="3"/>
                        <a:pt x="28" y="0"/>
                        <a:pt x="24" y="0"/>
                      </a:cubicBezTo>
                      <a:cubicBezTo>
                        <a:pt x="20" y="0"/>
                        <a:pt x="17" y="3"/>
                        <a:pt x="17" y="7"/>
                      </a:cubicBezTo>
                      <a:cubicBezTo>
                        <a:pt x="17" y="10"/>
                        <a:pt x="19" y="13"/>
                        <a:pt x="21" y="14"/>
                      </a:cubicBezTo>
                      <a:cubicBezTo>
                        <a:pt x="21" y="16"/>
                        <a:pt x="21" y="16"/>
                        <a:pt x="21" y="16"/>
                      </a:cubicBezTo>
                      <a:cubicBezTo>
                        <a:pt x="12" y="16"/>
                        <a:pt x="0" y="18"/>
                        <a:pt x="0" y="24"/>
                      </a:cubicBezTo>
                      <a:cubicBezTo>
                        <a:pt x="0" y="26"/>
                        <a:pt x="0" y="26"/>
                        <a:pt x="0" y="26"/>
                      </a:cubicBezTo>
                      <a:cubicBezTo>
                        <a:pt x="0" y="28"/>
                        <a:pt x="1" y="29"/>
                        <a:pt x="2" y="29"/>
                      </a:cubicBezTo>
                      <a:close/>
                      <a:moveTo>
                        <a:pt x="24" y="5"/>
                      </a:moveTo>
                      <a:cubicBezTo>
                        <a:pt x="25" y="5"/>
                        <a:pt x="26" y="6"/>
                        <a:pt x="26" y="7"/>
                      </a:cubicBezTo>
                      <a:cubicBezTo>
                        <a:pt x="26" y="8"/>
                        <a:pt x="25" y="9"/>
                        <a:pt x="24" y="9"/>
                      </a:cubicBezTo>
                      <a:cubicBezTo>
                        <a:pt x="23" y="9"/>
                        <a:pt x="22" y="8"/>
                        <a:pt x="22" y="7"/>
                      </a:cubicBezTo>
                      <a:cubicBezTo>
                        <a:pt x="22" y="6"/>
                        <a:pt x="23" y="5"/>
                        <a:pt x="24" y="5"/>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Freeform: Shape 218"/>
                <p:cNvSpPr/>
                <p:nvPr/>
              </p:nvSpPr>
              <p:spPr bwMode="auto">
                <a:xfrm>
                  <a:off x="2498725" y="4500563"/>
                  <a:ext cx="71438" cy="76200"/>
                </a:xfrm>
                <a:custGeom>
                  <a:avLst/>
                  <a:gdLst/>
                  <a:ahLst/>
                  <a:cxnLst>
                    <a:cxn ang="0">
                      <a:pos x="25" y="23"/>
                    </a:cxn>
                    <a:cxn ang="0">
                      <a:pos x="28" y="18"/>
                    </a:cxn>
                    <a:cxn ang="0">
                      <a:pos x="28" y="13"/>
                    </a:cxn>
                    <a:cxn ang="0">
                      <a:pos x="24" y="8"/>
                    </a:cxn>
                    <a:cxn ang="0">
                      <a:pos x="24" y="8"/>
                    </a:cxn>
                    <a:cxn ang="0">
                      <a:pos x="15" y="1"/>
                    </a:cxn>
                    <a:cxn ang="0">
                      <a:pos x="15" y="1"/>
                    </a:cxn>
                    <a:cxn ang="0">
                      <a:pos x="15" y="1"/>
                    </a:cxn>
                    <a:cxn ang="0">
                      <a:pos x="15" y="1"/>
                    </a:cxn>
                    <a:cxn ang="0">
                      <a:pos x="15" y="1"/>
                    </a:cxn>
                    <a:cxn ang="0">
                      <a:pos x="15" y="1"/>
                    </a:cxn>
                    <a:cxn ang="0">
                      <a:pos x="14" y="0"/>
                    </a:cxn>
                    <a:cxn ang="0">
                      <a:pos x="14" y="0"/>
                    </a:cxn>
                    <a:cxn ang="0">
                      <a:pos x="14" y="0"/>
                    </a:cxn>
                    <a:cxn ang="0">
                      <a:pos x="14" y="0"/>
                    </a:cxn>
                    <a:cxn ang="0">
                      <a:pos x="14" y="0"/>
                    </a:cxn>
                    <a:cxn ang="0">
                      <a:pos x="14" y="1"/>
                    </a:cxn>
                    <a:cxn ang="0">
                      <a:pos x="14" y="1"/>
                    </a:cxn>
                    <a:cxn ang="0">
                      <a:pos x="13" y="1"/>
                    </a:cxn>
                    <a:cxn ang="0">
                      <a:pos x="13" y="1"/>
                    </a:cxn>
                    <a:cxn ang="0">
                      <a:pos x="13" y="1"/>
                    </a:cxn>
                    <a:cxn ang="0">
                      <a:pos x="13" y="1"/>
                    </a:cxn>
                    <a:cxn ang="0">
                      <a:pos x="5" y="8"/>
                    </a:cxn>
                    <a:cxn ang="0">
                      <a:pos x="5" y="8"/>
                    </a:cxn>
                    <a:cxn ang="0">
                      <a:pos x="0" y="13"/>
                    </a:cxn>
                    <a:cxn ang="0">
                      <a:pos x="0" y="18"/>
                    </a:cxn>
                    <a:cxn ang="0">
                      <a:pos x="3" y="23"/>
                    </a:cxn>
                    <a:cxn ang="0">
                      <a:pos x="14" y="30"/>
                    </a:cxn>
                    <a:cxn ang="0">
                      <a:pos x="25" y="23"/>
                    </a:cxn>
                    <a:cxn ang="0">
                      <a:pos x="14" y="4"/>
                    </a:cxn>
                    <a:cxn ang="0">
                      <a:pos x="19" y="8"/>
                    </a:cxn>
                    <a:cxn ang="0">
                      <a:pos x="10" y="8"/>
                    </a:cxn>
                    <a:cxn ang="0">
                      <a:pos x="14" y="4"/>
                    </a:cxn>
                    <a:cxn ang="0">
                      <a:pos x="14" y="25"/>
                    </a:cxn>
                    <a:cxn ang="0">
                      <a:pos x="8" y="21"/>
                    </a:cxn>
                    <a:cxn ang="0">
                      <a:pos x="14" y="21"/>
                    </a:cxn>
                    <a:cxn ang="0">
                      <a:pos x="16" y="20"/>
                    </a:cxn>
                    <a:cxn ang="0">
                      <a:pos x="14" y="18"/>
                    </a:cxn>
                    <a:cxn ang="0">
                      <a:pos x="5" y="18"/>
                    </a:cxn>
                    <a:cxn ang="0">
                      <a:pos x="5" y="18"/>
                    </a:cxn>
                    <a:cxn ang="0">
                      <a:pos x="5" y="13"/>
                    </a:cxn>
                    <a:cxn ang="0">
                      <a:pos x="24" y="13"/>
                    </a:cxn>
                    <a:cxn ang="0">
                      <a:pos x="24" y="18"/>
                    </a:cxn>
                    <a:cxn ang="0">
                      <a:pos x="23" y="18"/>
                    </a:cxn>
                    <a:cxn ang="0">
                      <a:pos x="20" y="18"/>
                    </a:cxn>
                    <a:cxn ang="0">
                      <a:pos x="18" y="20"/>
                    </a:cxn>
                    <a:cxn ang="0">
                      <a:pos x="20" y="21"/>
                    </a:cxn>
                    <a:cxn ang="0">
                      <a:pos x="21" y="21"/>
                    </a:cxn>
                    <a:cxn ang="0">
                      <a:pos x="14" y="25"/>
                    </a:cxn>
                  </a:cxnLst>
                  <a:rect l="0" t="0" r="r" b="b"/>
                  <a:pathLst>
                    <a:path w="28" h="30">
                      <a:moveTo>
                        <a:pt x="25" y="23"/>
                      </a:moveTo>
                      <a:cubicBezTo>
                        <a:pt x="27" y="22"/>
                        <a:pt x="28" y="20"/>
                        <a:pt x="28" y="18"/>
                      </a:cubicBezTo>
                      <a:cubicBezTo>
                        <a:pt x="28" y="13"/>
                        <a:pt x="28" y="13"/>
                        <a:pt x="28" y="13"/>
                      </a:cubicBezTo>
                      <a:cubicBezTo>
                        <a:pt x="28" y="11"/>
                        <a:pt x="26" y="8"/>
                        <a:pt x="24" y="8"/>
                      </a:cubicBezTo>
                      <a:cubicBezTo>
                        <a:pt x="24" y="8"/>
                        <a:pt x="24" y="8"/>
                        <a:pt x="24" y="8"/>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0"/>
                        <a:pt x="15"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1"/>
                      </a:cubicBezTo>
                      <a:cubicBezTo>
                        <a:pt x="14" y="1"/>
                        <a:pt x="14" y="1"/>
                        <a:pt x="14" y="1"/>
                      </a:cubicBezTo>
                      <a:cubicBezTo>
                        <a:pt x="14" y="1"/>
                        <a:pt x="13" y="1"/>
                        <a:pt x="13" y="1"/>
                      </a:cubicBezTo>
                      <a:cubicBezTo>
                        <a:pt x="13" y="1"/>
                        <a:pt x="13" y="1"/>
                        <a:pt x="13" y="1"/>
                      </a:cubicBezTo>
                      <a:cubicBezTo>
                        <a:pt x="13" y="1"/>
                        <a:pt x="13" y="1"/>
                        <a:pt x="13" y="1"/>
                      </a:cubicBezTo>
                      <a:cubicBezTo>
                        <a:pt x="13" y="1"/>
                        <a:pt x="13" y="1"/>
                        <a:pt x="13" y="1"/>
                      </a:cubicBezTo>
                      <a:cubicBezTo>
                        <a:pt x="5" y="8"/>
                        <a:pt x="5" y="8"/>
                        <a:pt x="5" y="8"/>
                      </a:cubicBezTo>
                      <a:cubicBezTo>
                        <a:pt x="5" y="8"/>
                        <a:pt x="5" y="8"/>
                        <a:pt x="5" y="8"/>
                      </a:cubicBezTo>
                      <a:cubicBezTo>
                        <a:pt x="2" y="8"/>
                        <a:pt x="0" y="11"/>
                        <a:pt x="0" y="13"/>
                      </a:cubicBezTo>
                      <a:cubicBezTo>
                        <a:pt x="0" y="18"/>
                        <a:pt x="0" y="18"/>
                        <a:pt x="0" y="18"/>
                      </a:cubicBezTo>
                      <a:cubicBezTo>
                        <a:pt x="0" y="20"/>
                        <a:pt x="1" y="22"/>
                        <a:pt x="3" y="23"/>
                      </a:cubicBezTo>
                      <a:cubicBezTo>
                        <a:pt x="5" y="27"/>
                        <a:pt x="9" y="30"/>
                        <a:pt x="14" y="30"/>
                      </a:cubicBezTo>
                      <a:cubicBezTo>
                        <a:pt x="19" y="30"/>
                        <a:pt x="23" y="27"/>
                        <a:pt x="25" y="23"/>
                      </a:cubicBezTo>
                      <a:close/>
                      <a:moveTo>
                        <a:pt x="14" y="4"/>
                      </a:moveTo>
                      <a:cubicBezTo>
                        <a:pt x="19" y="8"/>
                        <a:pt x="19" y="8"/>
                        <a:pt x="19" y="8"/>
                      </a:cubicBezTo>
                      <a:cubicBezTo>
                        <a:pt x="10" y="8"/>
                        <a:pt x="10" y="8"/>
                        <a:pt x="10" y="8"/>
                      </a:cubicBezTo>
                      <a:lnTo>
                        <a:pt x="14" y="4"/>
                      </a:lnTo>
                      <a:close/>
                      <a:moveTo>
                        <a:pt x="14" y="25"/>
                      </a:moveTo>
                      <a:cubicBezTo>
                        <a:pt x="11" y="25"/>
                        <a:pt x="9" y="24"/>
                        <a:pt x="8" y="21"/>
                      </a:cubicBezTo>
                      <a:cubicBezTo>
                        <a:pt x="14" y="21"/>
                        <a:pt x="14" y="21"/>
                        <a:pt x="14" y="21"/>
                      </a:cubicBezTo>
                      <a:cubicBezTo>
                        <a:pt x="15" y="21"/>
                        <a:pt x="16" y="20"/>
                        <a:pt x="16" y="20"/>
                      </a:cubicBezTo>
                      <a:cubicBezTo>
                        <a:pt x="16" y="19"/>
                        <a:pt x="15" y="18"/>
                        <a:pt x="14" y="18"/>
                      </a:cubicBezTo>
                      <a:cubicBezTo>
                        <a:pt x="5" y="18"/>
                        <a:pt x="5" y="18"/>
                        <a:pt x="5" y="18"/>
                      </a:cubicBezTo>
                      <a:cubicBezTo>
                        <a:pt x="5" y="18"/>
                        <a:pt x="5" y="18"/>
                        <a:pt x="5" y="18"/>
                      </a:cubicBezTo>
                      <a:cubicBezTo>
                        <a:pt x="5" y="13"/>
                        <a:pt x="5" y="13"/>
                        <a:pt x="5" y="13"/>
                      </a:cubicBezTo>
                      <a:cubicBezTo>
                        <a:pt x="24" y="13"/>
                        <a:pt x="24" y="13"/>
                        <a:pt x="24" y="13"/>
                      </a:cubicBezTo>
                      <a:cubicBezTo>
                        <a:pt x="24" y="18"/>
                        <a:pt x="24" y="18"/>
                        <a:pt x="24" y="18"/>
                      </a:cubicBezTo>
                      <a:cubicBezTo>
                        <a:pt x="24" y="18"/>
                        <a:pt x="24" y="18"/>
                        <a:pt x="23" y="18"/>
                      </a:cubicBezTo>
                      <a:cubicBezTo>
                        <a:pt x="20" y="18"/>
                        <a:pt x="20" y="18"/>
                        <a:pt x="20" y="18"/>
                      </a:cubicBezTo>
                      <a:cubicBezTo>
                        <a:pt x="19" y="18"/>
                        <a:pt x="18" y="19"/>
                        <a:pt x="18" y="20"/>
                      </a:cubicBezTo>
                      <a:cubicBezTo>
                        <a:pt x="18" y="20"/>
                        <a:pt x="19" y="21"/>
                        <a:pt x="20" y="21"/>
                      </a:cubicBezTo>
                      <a:cubicBezTo>
                        <a:pt x="21" y="21"/>
                        <a:pt x="21" y="21"/>
                        <a:pt x="21" y="21"/>
                      </a:cubicBezTo>
                      <a:cubicBezTo>
                        <a:pt x="20" y="24"/>
                        <a:pt x="17" y="25"/>
                        <a:pt x="14" y="25"/>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Freeform: Shape 219"/>
                <p:cNvSpPr/>
                <p:nvPr/>
              </p:nvSpPr>
              <p:spPr bwMode="auto">
                <a:xfrm>
                  <a:off x="2608263" y="4500563"/>
                  <a:ext cx="74613" cy="76200"/>
                </a:xfrm>
                <a:custGeom>
                  <a:avLst/>
                  <a:gdLst/>
                  <a:ahLst/>
                  <a:cxnLst>
                    <a:cxn ang="0">
                      <a:pos x="24" y="8"/>
                    </a:cxn>
                    <a:cxn ang="0">
                      <a:pos x="16" y="1"/>
                    </a:cxn>
                    <a:cxn ang="0">
                      <a:pos x="16" y="1"/>
                    </a:cxn>
                    <a:cxn ang="0">
                      <a:pos x="16" y="1"/>
                    </a:cxn>
                    <a:cxn ang="0">
                      <a:pos x="16" y="1"/>
                    </a:cxn>
                    <a:cxn ang="0">
                      <a:pos x="15" y="1"/>
                    </a:cxn>
                    <a:cxn ang="0">
                      <a:pos x="15" y="1"/>
                    </a:cxn>
                    <a:cxn ang="0">
                      <a:pos x="15" y="0"/>
                    </a:cxn>
                    <a:cxn ang="0">
                      <a:pos x="15" y="0"/>
                    </a:cxn>
                    <a:cxn ang="0">
                      <a:pos x="15" y="0"/>
                    </a:cxn>
                    <a:cxn ang="0">
                      <a:pos x="15" y="0"/>
                    </a:cxn>
                    <a:cxn ang="0">
                      <a:pos x="14" y="0"/>
                    </a:cxn>
                    <a:cxn ang="0">
                      <a:pos x="14" y="1"/>
                    </a:cxn>
                    <a:cxn ang="0">
                      <a:pos x="14" y="1"/>
                    </a:cxn>
                    <a:cxn ang="0">
                      <a:pos x="14" y="1"/>
                    </a:cxn>
                    <a:cxn ang="0">
                      <a:pos x="14" y="1"/>
                    </a:cxn>
                    <a:cxn ang="0">
                      <a:pos x="14" y="1"/>
                    </a:cxn>
                    <a:cxn ang="0">
                      <a:pos x="14" y="1"/>
                    </a:cxn>
                    <a:cxn ang="0">
                      <a:pos x="5" y="8"/>
                    </a:cxn>
                    <a:cxn ang="0">
                      <a:pos x="5" y="8"/>
                    </a:cxn>
                    <a:cxn ang="0">
                      <a:pos x="0" y="13"/>
                    </a:cxn>
                    <a:cxn ang="0">
                      <a:pos x="0" y="18"/>
                    </a:cxn>
                    <a:cxn ang="0">
                      <a:pos x="4" y="23"/>
                    </a:cxn>
                    <a:cxn ang="0">
                      <a:pos x="15" y="30"/>
                    </a:cxn>
                    <a:cxn ang="0">
                      <a:pos x="26" y="23"/>
                    </a:cxn>
                    <a:cxn ang="0">
                      <a:pos x="29" y="18"/>
                    </a:cxn>
                    <a:cxn ang="0">
                      <a:pos x="29" y="13"/>
                    </a:cxn>
                    <a:cxn ang="0">
                      <a:pos x="24" y="8"/>
                    </a:cxn>
                    <a:cxn ang="0">
                      <a:pos x="15" y="4"/>
                    </a:cxn>
                    <a:cxn ang="0">
                      <a:pos x="19" y="8"/>
                    </a:cxn>
                    <a:cxn ang="0">
                      <a:pos x="10" y="8"/>
                    </a:cxn>
                    <a:cxn ang="0">
                      <a:pos x="15" y="4"/>
                    </a:cxn>
                    <a:cxn ang="0">
                      <a:pos x="15" y="25"/>
                    </a:cxn>
                    <a:cxn ang="0">
                      <a:pos x="8" y="21"/>
                    </a:cxn>
                    <a:cxn ang="0">
                      <a:pos x="15" y="21"/>
                    </a:cxn>
                    <a:cxn ang="0">
                      <a:pos x="16" y="20"/>
                    </a:cxn>
                    <a:cxn ang="0">
                      <a:pos x="15" y="18"/>
                    </a:cxn>
                    <a:cxn ang="0">
                      <a:pos x="5" y="18"/>
                    </a:cxn>
                    <a:cxn ang="0">
                      <a:pos x="5" y="18"/>
                    </a:cxn>
                    <a:cxn ang="0">
                      <a:pos x="5" y="13"/>
                    </a:cxn>
                    <a:cxn ang="0">
                      <a:pos x="24" y="13"/>
                    </a:cxn>
                    <a:cxn ang="0">
                      <a:pos x="24" y="18"/>
                    </a:cxn>
                    <a:cxn ang="0">
                      <a:pos x="24" y="18"/>
                    </a:cxn>
                    <a:cxn ang="0">
                      <a:pos x="20" y="18"/>
                    </a:cxn>
                    <a:cxn ang="0">
                      <a:pos x="19" y="20"/>
                    </a:cxn>
                    <a:cxn ang="0">
                      <a:pos x="20" y="21"/>
                    </a:cxn>
                    <a:cxn ang="0">
                      <a:pos x="21" y="21"/>
                    </a:cxn>
                    <a:cxn ang="0">
                      <a:pos x="15" y="25"/>
                    </a:cxn>
                  </a:cxnLst>
                  <a:rect l="0" t="0" r="r" b="b"/>
                  <a:pathLst>
                    <a:path w="29" h="30">
                      <a:moveTo>
                        <a:pt x="24" y="8"/>
                      </a:moveTo>
                      <a:cubicBezTo>
                        <a:pt x="16" y="1"/>
                        <a:pt x="16" y="1"/>
                        <a:pt x="16" y="1"/>
                      </a:cubicBezTo>
                      <a:cubicBezTo>
                        <a:pt x="16" y="1"/>
                        <a:pt x="16" y="1"/>
                        <a:pt x="16" y="1"/>
                      </a:cubicBezTo>
                      <a:cubicBezTo>
                        <a:pt x="16" y="1"/>
                        <a:pt x="16" y="1"/>
                        <a:pt x="16" y="1"/>
                      </a:cubicBezTo>
                      <a:cubicBezTo>
                        <a:pt x="16" y="1"/>
                        <a:pt x="16" y="1"/>
                        <a:pt x="16" y="1"/>
                      </a:cubicBezTo>
                      <a:cubicBezTo>
                        <a:pt x="15" y="1"/>
                        <a:pt x="15" y="1"/>
                        <a:pt x="15" y="1"/>
                      </a:cubicBezTo>
                      <a:cubicBezTo>
                        <a:pt x="15" y="1"/>
                        <a:pt x="15" y="1"/>
                        <a:pt x="15" y="1"/>
                      </a:cubicBezTo>
                      <a:cubicBezTo>
                        <a:pt x="15" y="0"/>
                        <a:pt x="15" y="0"/>
                        <a:pt x="15" y="0"/>
                      </a:cubicBezTo>
                      <a:cubicBezTo>
                        <a:pt x="15" y="0"/>
                        <a:pt x="15" y="0"/>
                        <a:pt x="15" y="0"/>
                      </a:cubicBezTo>
                      <a:cubicBezTo>
                        <a:pt x="15" y="0"/>
                        <a:pt x="15" y="0"/>
                        <a:pt x="15" y="0"/>
                      </a:cubicBezTo>
                      <a:cubicBezTo>
                        <a:pt x="15" y="0"/>
                        <a:pt x="15" y="0"/>
                        <a:pt x="15" y="0"/>
                      </a:cubicBezTo>
                      <a:cubicBezTo>
                        <a:pt x="15" y="0"/>
                        <a:pt x="15" y="0"/>
                        <a:pt x="14" y="0"/>
                      </a:cubicBezTo>
                      <a:cubicBezTo>
                        <a:pt x="14" y="0"/>
                        <a:pt x="14" y="0"/>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5" y="8"/>
                        <a:pt x="5" y="8"/>
                        <a:pt x="5" y="8"/>
                      </a:cubicBezTo>
                      <a:cubicBezTo>
                        <a:pt x="5" y="8"/>
                        <a:pt x="5" y="8"/>
                        <a:pt x="5" y="8"/>
                      </a:cubicBezTo>
                      <a:cubicBezTo>
                        <a:pt x="2" y="8"/>
                        <a:pt x="0" y="11"/>
                        <a:pt x="0" y="13"/>
                      </a:cubicBezTo>
                      <a:cubicBezTo>
                        <a:pt x="0" y="18"/>
                        <a:pt x="0" y="18"/>
                        <a:pt x="0" y="18"/>
                      </a:cubicBezTo>
                      <a:cubicBezTo>
                        <a:pt x="0" y="20"/>
                        <a:pt x="2" y="22"/>
                        <a:pt x="4" y="23"/>
                      </a:cubicBezTo>
                      <a:cubicBezTo>
                        <a:pt x="5" y="27"/>
                        <a:pt x="10" y="30"/>
                        <a:pt x="15" y="30"/>
                      </a:cubicBezTo>
                      <a:cubicBezTo>
                        <a:pt x="20" y="30"/>
                        <a:pt x="24" y="27"/>
                        <a:pt x="26" y="23"/>
                      </a:cubicBezTo>
                      <a:cubicBezTo>
                        <a:pt x="27" y="22"/>
                        <a:pt x="29" y="20"/>
                        <a:pt x="29" y="18"/>
                      </a:cubicBezTo>
                      <a:cubicBezTo>
                        <a:pt x="29" y="13"/>
                        <a:pt x="29" y="13"/>
                        <a:pt x="29" y="13"/>
                      </a:cubicBezTo>
                      <a:cubicBezTo>
                        <a:pt x="29" y="11"/>
                        <a:pt x="27" y="8"/>
                        <a:pt x="24" y="8"/>
                      </a:cubicBezTo>
                      <a:close/>
                      <a:moveTo>
                        <a:pt x="15" y="4"/>
                      </a:moveTo>
                      <a:cubicBezTo>
                        <a:pt x="19" y="8"/>
                        <a:pt x="19" y="8"/>
                        <a:pt x="19" y="8"/>
                      </a:cubicBezTo>
                      <a:cubicBezTo>
                        <a:pt x="10" y="8"/>
                        <a:pt x="10" y="8"/>
                        <a:pt x="10" y="8"/>
                      </a:cubicBezTo>
                      <a:lnTo>
                        <a:pt x="15" y="4"/>
                      </a:lnTo>
                      <a:close/>
                      <a:moveTo>
                        <a:pt x="15" y="25"/>
                      </a:moveTo>
                      <a:cubicBezTo>
                        <a:pt x="12" y="25"/>
                        <a:pt x="9" y="24"/>
                        <a:pt x="8" y="21"/>
                      </a:cubicBezTo>
                      <a:cubicBezTo>
                        <a:pt x="15" y="21"/>
                        <a:pt x="15" y="21"/>
                        <a:pt x="15" y="21"/>
                      </a:cubicBezTo>
                      <a:cubicBezTo>
                        <a:pt x="16" y="21"/>
                        <a:pt x="16" y="20"/>
                        <a:pt x="16" y="20"/>
                      </a:cubicBezTo>
                      <a:cubicBezTo>
                        <a:pt x="16" y="19"/>
                        <a:pt x="16" y="18"/>
                        <a:pt x="15" y="18"/>
                      </a:cubicBezTo>
                      <a:cubicBezTo>
                        <a:pt x="5" y="18"/>
                        <a:pt x="5" y="18"/>
                        <a:pt x="5" y="18"/>
                      </a:cubicBezTo>
                      <a:cubicBezTo>
                        <a:pt x="5" y="18"/>
                        <a:pt x="5" y="18"/>
                        <a:pt x="5" y="18"/>
                      </a:cubicBezTo>
                      <a:cubicBezTo>
                        <a:pt x="5" y="13"/>
                        <a:pt x="5" y="13"/>
                        <a:pt x="5" y="13"/>
                      </a:cubicBezTo>
                      <a:cubicBezTo>
                        <a:pt x="24" y="13"/>
                        <a:pt x="24" y="13"/>
                        <a:pt x="24" y="13"/>
                      </a:cubicBezTo>
                      <a:cubicBezTo>
                        <a:pt x="24" y="18"/>
                        <a:pt x="24" y="18"/>
                        <a:pt x="24" y="18"/>
                      </a:cubicBezTo>
                      <a:cubicBezTo>
                        <a:pt x="24" y="18"/>
                        <a:pt x="24" y="18"/>
                        <a:pt x="24" y="18"/>
                      </a:cubicBezTo>
                      <a:cubicBezTo>
                        <a:pt x="20" y="18"/>
                        <a:pt x="20" y="18"/>
                        <a:pt x="20" y="18"/>
                      </a:cubicBezTo>
                      <a:cubicBezTo>
                        <a:pt x="19" y="18"/>
                        <a:pt x="19" y="19"/>
                        <a:pt x="19" y="20"/>
                      </a:cubicBezTo>
                      <a:cubicBezTo>
                        <a:pt x="19" y="20"/>
                        <a:pt x="19" y="21"/>
                        <a:pt x="20" y="21"/>
                      </a:cubicBezTo>
                      <a:cubicBezTo>
                        <a:pt x="21" y="21"/>
                        <a:pt x="21" y="21"/>
                        <a:pt x="21" y="21"/>
                      </a:cubicBezTo>
                      <a:cubicBezTo>
                        <a:pt x="20" y="24"/>
                        <a:pt x="17" y="25"/>
                        <a:pt x="15" y="25"/>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50" name="Freeform: Shape 220"/>
                <p:cNvSpPr/>
                <p:nvPr/>
              </p:nvSpPr>
              <p:spPr bwMode="auto">
                <a:xfrm>
                  <a:off x="2554288" y="4483100"/>
                  <a:ext cx="71438" cy="134938"/>
                </a:xfrm>
                <a:custGeom>
                  <a:avLst/>
                  <a:gdLst/>
                  <a:ahLst/>
                  <a:cxnLst>
                    <a:cxn ang="0">
                      <a:pos x="23" y="40"/>
                    </a:cxn>
                    <a:cxn ang="0">
                      <a:pos x="16" y="40"/>
                    </a:cxn>
                    <a:cxn ang="0">
                      <a:pos x="16" y="2"/>
                    </a:cxn>
                    <a:cxn ang="0">
                      <a:pos x="14" y="0"/>
                    </a:cxn>
                    <a:cxn ang="0">
                      <a:pos x="11" y="2"/>
                    </a:cxn>
                    <a:cxn ang="0">
                      <a:pos x="11" y="40"/>
                    </a:cxn>
                    <a:cxn ang="0">
                      <a:pos x="5" y="40"/>
                    </a:cxn>
                    <a:cxn ang="0">
                      <a:pos x="0" y="45"/>
                    </a:cxn>
                    <a:cxn ang="0">
                      <a:pos x="0" y="48"/>
                    </a:cxn>
                    <a:cxn ang="0">
                      <a:pos x="5" y="53"/>
                    </a:cxn>
                    <a:cxn ang="0">
                      <a:pos x="23" y="53"/>
                    </a:cxn>
                    <a:cxn ang="0">
                      <a:pos x="28" y="48"/>
                    </a:cxn>
                    <a:cxn ang="0">
                      <a:pos x="28" y="45"/>
                    </a:cxn>
                    <a:cxn ang="0">
                      <a:pos x="23" y="40"/>
                    </a:cxn>
                    <a:cxn ang="0">
                      <a:pos x="23" y="48"/>
                    </a:cxn>
                    <a:cxn ang="0">
                      <a:pos x="5" y="48"/>
                    </a:cxn>
                    <a:cxn ang="0">
                      <a:pos x="5" y="45"/>
                    </a:cxn>
                    <a:cxn ang="0">
                      <a:pos x="23" y="45"/>
                    </a:cxn>
                    <a:cxn ang="0">
                      <a:pos x="23" y="48"/>
                    </a:cxn>
                  </a:cxnLst>
                  <a:rect l="0" t="0" r="r" b="b"/>
                  <a:pathLst>
                    <a:path w="28" h="53">
                      <a:moveTo>
                        <a:pt x="23" y="40"/>
                      </a:moveTo>
                      <a:cubicBezTo>
                        <a:pt x="16" y="40"/>
                        <a:pt x="16" y="40"/>
                        <a:pt x="16" y="40"/>
                      </a:cubicBezTo>
                      <a:cubicBezTo>
                        <a:pt x="16" y="2"/>
                        <a:pt x="16" y="2"/>
                        <a:pt x="16" y="2"/>
                      </a:cubicBezTo>
                      <a:cubicBezTo>
                        <a:pt x="16" y="1"/>
                        <a:pt x="15" y="0"/>
                        <a:pt x="14" y="0"/>
                      </a:cubicBezTo>
                      <a:cubicBezTo>
                        <a:pt x="13" y="0"/>
                        <a:pt x="11" y="1"/>
                        <a:pt x="11" y="2"/>
                      </a:cubicBezTo>
                      <a:cubicBezTo>
                        <a:pt x="11" y="40"/>
                        <a:pt x="11" y="40"/>
                        <a:pt x="11" y="40"/>
                      </a:cubicBezTo>
                      <a:cubicBezTo>
                        <a:pt x="5" y="40"/>
                        <a:pt x="5" y="40"/>
                        <a:pt x="5" y="40"/>
                      </a:cubicBezTo>
                      <a:cubicBezTo>
                        <a:pt x="2" y="40"/>
                        <a:pt x="0" y="42"/>
                        <a:pt x="0" y="45"/>
                      </a:cubicBezTo>
                      <a:cubicBezTo>
                        <a:pt x="0" y="48"/>
                        <a:pt x="0" y="48"/>
                        <a:pt x="0" y="48"/>
                      </a:cubicBezTo>
                      <a:cubicBezTo>
                        <a:pt x="0" y="51"/>
                        <a:pt x="2" y="53"/>
                        <a:pt x="5" y="53"/>
                      </a:cubicBezTo>
                      <a:cubicBezTo>
                        <a:pt x="23" y="53"/>
                        <a:pt x="23" y="53"/>
                        <a:pt x="23" y="53"/>
                      </a:cubicBezTo>
                      <a:cubicBezTo>
                        <a:pt x="26" y="53"/>
                        <a:pt x="28" y="51"/>
                        <a:pt x="28" y="48"/>
                      </a:cubicBezTo>
                      <a:cubicBezTo>
                        <a:pt x="28" y="45"/>
                        <a:pt x="28" y="45"/>
                        <a:pt x="28" y="45"/>
                      </a:cubicBezTo>
                      <a:cubicBezTo>
                        <a:pt x="28" y="42"/>
                        <a:pt x="26" y="40"/>
                        <a:pt x="23" y="40"/>
                      </a:cubicBezTo>
                      <a:close/>
                      <a:moveTo>
                        <a:pt x="23" y="48"/>
                      </a:moveTo>
                      <a:cubicBezTo>
                        <a:pt x="5" y="48"/>
                        <a:pt x="5" y="48"/>
                        <a:pt x="5" y="48"/>
                      </a:cubicBezTo>
                      <a:cubicBezTo>
                        <a:pt x="5" y="45"/>
                        <a:pt x="5" y="45"/>
                        <a:pt x="5" y="45"/>
                      </a:cubicBezTo>
                      <a:cubicBezTo>
                        <a:pt x="23" y="45"/>
                        <a:pt x="23" y="45"/>
                        <a:pt x="23" y="45"/>
                      </a:cubicBezTo>
                      <a:lnTo>
                        <a:pt x="23" y="48"/>
                      </a:ln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2" name="Group 221"/>
              <p:cNvGrpSpPr/>
              <p:nvPr/>
            </p:nvGrpSpPr>
            <p:grpSpPr>
              <a:xfrm>
                <a:off x="9586430" y="4333034"/>
                <a:ext cx="346014" cy="346012"/>
                <a:chOff x="2474913" y="4014788"/>
                <a:chExt cx="195263" cy="195262"/>
              </a:xfrm>
              <a:solidFill>
                <a:schemeClr val="accent6"/>
              </a:solidFill>
            </p:grpSpPr>
            <p:sp>
              <p:nvSpPr>
                <p:cNvPr id="43" name="Freeform: Shape 222"/>
                <p:cNvSpPr/>
                <p:nvPr/>
              </p:nvSpPr>
              <p:spPr bwMode="auto">
                <a:xfrm>
                  <a:off x="2503488" y="4056063"/>
                  <a:ext cx="161925" cy="103188"/>
                </a:xfrm>
                <a:custGeom>
                  <a:avLst/>
                  <a:gdLst/>
                  <a:ahLst/>
                  <a:cxnLst>
                    <a:cxn ang="0">
                      <a:pos x="60" y="0"/>
                    </a:cxn>
                    <a:cxn ang="0">
                      <a:pos x="3" y="0"/>
                    </a:cxn>
                    <a:cxn ang="0">
                      <a:pos x="1" y="0"/>
                    </a:cxn>
                    <a:cxn ang="0">
                      <a:pos x="0" y="2"/>
                    </a:cxn>
                    <a:cxn ang="0">
                      <a:pos x="6" y="25"/>
                    </a:cxn>
                    <a:cxn ang="0">
                      <a:pos x="6" y="25"/>
                    </a:cxn>
                    <a:cxn ang="0">
                      <a:pos x="6" y="26"/>
                    </a:cxn>
                    <a:cxn ang="0">
                      <a:pos x="9" y="39"/>
                    </a:cxn>
                    <a:cxn ang="0">
                      <a:pos x="11" y="40"/>
                    </a:cxn>
                    <a:cxn ang="0">
                      <a:pos x="52" y="40"/>
                    </a:cxn>
                    <a:cxn ang="0">
                      <a:pos x="55" y="39"/>
                    </a:cxn>
                    <a:cxn ang="0">
                      <a:pos x="63" y="2"/>
                    </a:cxn>
                    <a:cxn ang="0">
                      <a:pos x="62" y="0"/>
                    </a:cxn>
                    <a:cxn ang="0">
                      <a:pos x="60" y="0"/>
                    </a:cxn>
                    <a:cxn ang="0">
                      <a:pos x="23" y="36"/>
                    </a:cxn>
                    <a:cxn ang="0">
                      <a:pos x="22" y="27"/>
                    </a:cxn>
                    <a:cxn ang="0">
                      <a:pos x="30" y="27"/>
                    </a:cxn>
                    <a:cxn ang="0">
                      <a:pos x="30" y="36"/>
                    </a:cxn>
                    <a:cxn ang="0">
                      <a:pos x="23" y="36"/>
                    </a:cxn>
                    <a:cxn ang="0">
                      <a:pos x="22" y="24"/>
                    </a:cxn>
                    <a:cxn ang="0">
                      <a:pos x="21" y="16"/>
                    </a:cxn>
                    <a:cxn ang="0">
                      <a:pos x="30" y="16"/>
                    </a:cxn>
                    <a:cxn ang="0">
                      <a:pos x="30" y="24"/>
                    </a:cxn>
                    <a:cxn ang="0">
                      <a:pos x="22" y="24"/>
                    </a:cxn>
                    <a:cxn ang="0">
                      <a:pos x="8" y="16"/>
                    </a:cxn>
                    <a:cxn ang="0">
                      <a:pos x="18" y="16"/>
                    </a:cxn>
                    <a:cxn ang="0">
                      <a:pos x="19" y="24"/>
                    </a:cxn>
                    <a:cxn ang="0">
                      <a:pos x="10" y="24"/>
                    </a:cxn>
                    <a:cxn ang="0">
                      <a:pos x="8" y="16"/>
                    </a:cxn>
                    <a:cxn ang="0">
                      <a:pos x="21" y="13"/>
                    </a:cxn>
                    <a:cxn ang="0">
                      <a:pos x="19" y="4"/>
                    </a:cxn>
                    <a:cxn ang="0">
                      <a:pos x="30" y="4"/>
                    </a:cxn>
                    <a:cxn ang="0">
                      <a:pos x="30" y="13"/>
                    </a:cxn>
                    <a:cxn ang="0">
                      <a:pos x="21" y="13"/>
                    </a:cxn>
                    <a:cxn ang="0">
                      <a:pos x="16" y="4"/>
                    </a:cxn>
                    <a:cxn ang="0">
                      <a:pos x="17" y="13"/>
                    </a:cxn>
                    <a:cxn ang="0">
                      <a:pos x="8" y="13"/>
                    </a:cxn>
                    <a:cxn ang="0">
                      <a:pos x="6" y="4"/>
                    </a:cxn>
                    <a:cxn ang="0">
                      <a:pos x="16" y="4"/>
                    </a:cxn>
                    <a:cxn ang="0">
                      <a:pos x="11" y="27"/>
                    </a:cxn>
                    <a:cxn ang="0">
                      <a:pos x="19" y="27"/>
                    </a:cxn>
                    <a:cxn ang="0">
                      <a:pos x="20" y="36"/>
                    </a:cxn>
                    <a:cxn ang="0">
                      <a:pos x="13" y="36"/>
                    </a:cxn>
                    <a:cxn ang="0">
                      <a:pos x="11" y="27"/>
                    </a:cxn>
                    <a:cxn ang="0">
                      <a:pos x="50" y="36"/>
                    </a:cxn>
                    <a:cxn ang="0">
                      <a:pos x="33" y="36"/>
                    </a:cxn>
                    <a:cxn ang="0">
                      <a:pos x="33" y="27"/>
                    </a:cxn>
                    <a:cxn ang="0">
                      <a:pos x="43" y="27"/>
                    </a:cxn>
                    <a:cxn ang="0">
                      <a:pos x="45" y="25"/>
                    </a:cxn>
                    <a:cxn ang="0">
                      <a:pos x="43" y="24"/>
                    </a:cxn>
                    <a:cxn ang="0">
                      <a:pos x="33" y="24"/>
                    </a:cxn>
                    <a:cxn ang="0">
                      <a:pos x="33" y="16"/>
                    </a:cxn>
                    <a:cxn ang="0">
                      <a:pos x="47" y="16"/>
                    </a:cxn>
                    <a:cxn ang="0">
                      <a:pos x="48" y="15"/>
                    </a:cxn>
                    <a:cxn ang="0">
                      <a:pos x="47" y="13"/>
                    </a:cxn>
                    <a:cxn ang="0">
                      <a:pos x="33" y="13"/>
                    </a:cxn>
                    <a:cxn ang="0">
                      <a:pos x="33" y="4"/>
                    </a:cxn>
                    <a:cxn ang="0">
                      <a:pos x="58" y="4"/>
                    </a:cxn>
                    <a:cxn ang="0">
                      <a:pos x="50" y="36"/>
                    </a:cxn>
                  </a:cxnLst>
                  <a:rect l="0" t="0" r="r" b="b"/>
                  <a:pathLst>
                    <a:path w="63" h="40">
                      <a:moveTo>
                        <a:pt x="60" y="0"/>
                      </a:moveTo>
                      <a:cubicBezTo>
                        <a:pt x="3" y="0"/>
                        <a:pt x="3" y="0"/>
                        <a:pt x="3" y="0"/>
                      </a:cubicBezTo>
                      <a:cubicBezTo>
                        <a:pt x="2" y="0"/>
                        <a:pt x="1" y="0"/>
                        <a:pt x="1" y="0"/>
                      </a:cubicBezTo>
                      <a:cubicBezTo>
                        <a:pt x="0" y="1"/>
                        <a:pt x="0" y="2"/>
                        <a:pt x="0" y="2"/>
                      </a:cubicBezTo>
                      <a:cubicBezTo>
                        <a:pt x="6" y="25"/>
                        <a:pt x="6" y="25"/>
                        <a:pt x="6" y="25"/>
                      </a:cubicBezTo>
                      <a:cubicBezTo>
                        <a:pt x="6" y="25"/>
                        <a:pt x="6" y="25"/>
                        <a:pt x="6" y="25"/>
                      </a:cubicBezTo>
                      <a:cubicBezTo>
                        <a:pt x="6" y="26"/>
                        <a:pt x="6" y="26"/>
                        <a:pt x="6" y="26"/>
                      </a:cubicBezTo>
                      <a:cubicBezTo>
                        <a:pt x="9" y="39"/>
                        <a:pt x="9" y="39"/>
                        <a:pt x="9" y="39"/>
                      </a:cubicBezTo>
                      <a:cubicBezTo>
                        <a:pt x="9" y="40"/>
                        <a:pt x="10" y="40"/>
                        <a:pt x="11" y="40"/>
                      </a:cubicBezTo>
                      <a:cubicBezTo>
                        <a:pt x="52" y="40"/>
                        <a:pt x="52" y="40"/>
                        <a:pt x="52" y="40"/>
                      </a:cubicBezTo>
                      <a:cubicBezTo>
                        <a:pt x="53" y="40"/>
                        <a:pt x="54" y="40"/>
                        <a:pt x="55" y="39"/>
                      </a:cubicBezTo>
                      <a:cubicBezTo>
                        <a:pt x="63" y="2"/>
                        <a:pt x="63" y="2"/>
                        <a:pt x="63" y="2"/>
                      </a:cubicBezTo>
                      <a:cubicBezTo>
                        <a:pt x="63" y="2"/>
                        <a:pt x="63" y="1"/>
                        <a:pt x="62" y="0"/>
                      </a:cubicBezTo>
                      <a:cubicBezTo>
                        <a:pt x="62" y="0"/>
                        <a:pt x="61" y="0"/>
                        <a:pt x="60" y="0"/>
                      </a:cubicBezTo>
                      <a:close/>
                      <a:moveTo>
                        <a:pt x="23" y="36"/>
                      </a:moveTo>
                      <a:cubicBezTo>
                        <a:pt x="22" y="27"/>
                        <a:pt x="22" y="27"/>
                        <a:pt x="22" y="27"/>
                      </a:cubicBezTo>
                      <a:cubicBezTo>
                        <a:pt x="30" y="27"/>
                        <a:pt x="30" y="27"/>
                        <a:pt x="30" y="27"/>
                      </a:cubicBezTo>
                      <a:cubicBezTo>
                        <a:pt x="30" y="36"/>
                        <a:pt x="30" y="36"/>
                        <a:pt x="30" y="36"/>
                      </a:cubicBezTo>
                      <a:lnTo>
                        <a:pt x="23" y="36"/>
                      </a:lnTo>
                      <a:close/>
                      <a:moveTo>
                        <a:pt x="22" y="24"/>
                      </a:moveTo>
                      <a:cubicBezTo>
                        <a:pt x="21" y="16"/>
                        <a:pt x="21" y="16"/>
                        <a:pt x="21" y="16"/>
                      </a:cubicBezTo>
                      <a:cubicBezTo>
                        <a:pt x="30" y="16"/>
                        <a:pt x="30" y="16"/>
                        <a:pt x="30" y="16"/>
                      </a:cubicBezTo>
                      <a:cubicBezTo>
                        <a:pt x="30" y="24"/>
                        <a:pt x="30" y="24"/>
                        <a:pt x="30" y="24"/>
                      </a:cubicBezTo>
                      <a:lnTo>
                        <a:pt x="22" y="24"/>
                      </a:lnTo>
                      <a:close/>
                      <a:moveTo>
                        <a:pt x="8" y="16"/>
                      </a:moveTo>
                      <a:cubicBezTo>
                        <a:pt x="18" y="16"/>
                        <a:pt x="18" y="16"/>
                        <a:pt x="18" y="16"/>
                      </a:cubicBezTo>
                      <a:cubicBezTo>
                        <a:pt x="19" y="24"/>
                        <a:pt x="19" y="24"/>
                        <a:pt x="19" y="24"/>
                      </a:cubicBezTo>
                      <a:cubicBezTo>
                        <a:pt x="10" y="24"/>
                        <a:pt x="10" y="24"/>
                        <a:pt x="10" y="24"/>
                      </a:cubicBezTo>
                      <a:lnTo>
                        <a:pt x="8" y="16"/>
                      </a:lnTo>
                      <a:close/>
                      <a:moveTo>
                        <a:pt x="21" y="13"/>
                      </a:moveTo>
                      <a:cubicBezTo>
                        <a:pt x="19" y="4"/>
                        <a:pt x="19" y="4"/>
                        <a:pt x="19" y="4"/>
                      </a:cubicBezTo>
                      <a:cubicBezTo>
                        <a:pt x="30" y="4"/>
                        <a:pt x="30" y="4"/>
                        <a:pt x="30" y="4"/>
                      </a:cubicBezTo>
                      <a:cubicBezTo>
                        <a:pt x="30" y="13"/>
                        <a:pt x="30" y="13"/>
                        <a:pt x="30" y="13"/>
                      </a:cubicBezTo>
                      <a:lnTo>
                        <a:pt x="21" y="13"/>
                      </a:lnTo>
                      <a:close/>
                      <a:moveTo>
                        <a:pt x="16" y="4"/>
                      </a:moveTo>
                      <a:cubicBezTo>
                        <a:pt x="17" y="13"/>
                        <a:pt x="17" y="13"/>
                        <a:pt x="17" y="13"/>
                      </a:cubicBezTo>
                      <a:cubicBezTo>
                        <a:pt x="8" y="13"/>
                        <a:pt x="8" y="13"/>
                        <a:pt x="8" y="13"/>
                      </a:cubicBezTo>
                      <a:cubicBezTo>
                        <a:pt x="6" y="4"/>
                        <a:pt x="6" y="4"/>
                        <a:pt x="6" y="4"/>
                      </a:cubicBezTo>
                      <a:lnTo>
                        <a:pt x="16" y="4"/>
                      </a:lnTo>
                      <a:close/>
                      <a:moveTo>
                        <a:pt x="11" y="27"/>
                      </a:moveTo>
                      <a:cubicBezTo>
                        <a:pt x="19" y="27"/>
                        <a:pt x="19" y="27"/>
                        <a:pt x="19" y="27"/>
                      </a:cubicBezTo>
                      <a:cubicBezTo>
                        <a:pt x="20" y="36"/>
                        <a:pt x="20" y="36"/>
                        <a:pt x="20" y="36"/>
                      </a:cubicBezTo>
                      <a:cubicBezTo>
                        <a:pt x="13" y="36"/>
                        <a:pt x="13" y="36"/>
                        <a:pt x="13" y="36"/>
                      </a:cubicBezTo>
                      <a:lnTo>
                        <a:pt x="11" y="27"/>
                      </a:lnTo>
                      <a:close/>
                      <a:moveTo>
                        <a:pt x="50" y="36"/>
                      </a:moveTo>
                      <a:cubicBezTo>
                        <a:pt x="33" y="36"/>
                        <a:pt x="33" y="36"/>
                        <a:pt x="33" y="36"/>
                      </a:cubicBezTo>
                      <a:cubicBezTo>
                        <a:pt x="33" y="27"/>
                        <a:pt x="33" y="27"/>
                        <a:pt x="33" y="27"/>
                      </a:cubicBezTo>
                      <a:cubicBezTo>
                        <a:pt x="43" y="27"/>
                        <a:pt x="43" y="27"/>
                        <a:pt x="43" y="27"/>
                      </a:cubicBezTo>
                      <a:cubicBezTo>
                        <a:pt x="44" y="27"/>
                        <a:pt x="45" y="26"/>
                        <a:pt x="45" y="25"/>
                      </a:cubicBezTo>
                      <a:cubicBezTo>
                        <a:pt x="45" y="24"/>
                        <a:pt x="44" y="24"/>
                        <a:pt x="43" y="24"/>
                      </a:cubicBezTo>
                      <a:cubicBezTo>
                        <a:pt x="33" y="24"/>
                        <a:pt x="33" y="24"/>
                        <a:pt x="33" y="24"/>
                      </a:cubicBezTo>
                      <a:cubicBezTo>
                        <a:pt x="33" y="16"/>
                        <a:pt x="33" y="16"/>
                        <a:pt x="33" y="16"/>
                      </a:cubicBezTo>
                      <a:cubicBezTo>
                        <a:pt x="47" y="16"/>
                        <a:pt x="47" y="16"/>
                        <a:pt x="47" y="16"/>
                      </a:cubicBezTo>
                      <a:cubicBezTo>
                        <a:pt x="48" y="16"/>
                        <a:pt x="48" y="15"/>
                        <a:pt x="48" y="15"/>
                      </a:cubicBezTo>
                      <a:cubicBezTo>
                        <a:pt x="48" y="14"/>
                        <a:pt x="48" y="13"/>
                        <a:pt x="47" y="13"/>
                      </a:cubicBezTo>
                      <a:cubicBezTo>
                        <a:pt x="33" y="13"/>
                        <a:pt x="33" y="13"/>
                        <a:pt x="33" y="13"/>
                      </a:cubicBezTo>
                      <a:cubicBezTo>
                        <a:pt x="33" y="4"/>
                        <a:pt x="33" y="4"/>
                        <a:pt x="33" y="4"/>
                      </a:cubicBezTo>
                      <a:cubicBezTo>
                        <a:pt x="58" y="4"/>
                        <a:pt x="58" y="4"/>
                        <a:pt x="58" y="4"/>
                      </a:cubicBezTo>
                      <a:lnTo>
                        <a:pt x="50" y="36"/>
                      </a:ln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Freeform: Shape 223"/>
                <p:cNvSpPr/>
                <p:nvPr/>
              </p:nvSpPr>
              <p:spPr bwMode="auto">
                <a:xfrm>
                  <a:off x="2533650" y="4168775"/>
                  <a:ext cx="41275" cy="41275"/>
                </a:xfrm>
                <a:custGeom>
                  <a:avLst/>
                  <a:gdLst/>
                  <a:ahLst/>
                  <a:cxnLst>
                    <a:cxn ang="0">
                      <a:pos x="8" y="0"/>
                    </a:cxn>
                    <a:cxn ang="0">
                      <a:pos x="0" y="8"/>
                    </a:cxn>
                    <a:cxn ang="0">
                      <a:pos x="8" y="16"/>
                    </a:cxn>
                    <a:cxn ang="0">
                      <a:pos x="16" y="8"/>
                    </a:cxn>
                    <a:cxn ang="0">
                      <a:pos x="8" y="0"/>
                    </a:cxn>
                    <a:cxn ang="0">
                      <a:pos x="8" y="11"/>
                    </a:cxn>
                    <a:cxn ang="0">
                      <a:pos x="5" y="8"/>
                    </a:cxn>
                    <a:cxn ang="0">
                      <a:pos x="8" y="5"/>
                    </a:cxn>
                    <a:cxn ang="0">
                      <a:pos x="11" y="8"/>
                    </a:cxn>
                    <a:cxn ang="0">
                      <a:pos x="8" y="11"/>
                    </a:cxn>
                  </a:cxnLst>
                  <a:rect l="0" t="0" r="r" b="b"/>
                  <a:pathLst>
                    <a:path w="16" h="16">
                      <a:moveTo>
                        <a:pt x="8" y="0"/>
                      </a:moveTo>
                      <a:cubicBezTo>
                        <a:pt x="3" y="0"/>
                        <a:pt x="0" y="4"/>
                        <a:pt x="0" y="8"/>
                      </a:cubicBezTo>
                      <a:cubicBezTo>
                        <a:pt x="0" y="13"/>
                        <a:pt x="3" y="16"/>
                        <a:pt x="8" y="16"/>
                      </a:cubicBezTo>
                      <a:cubicBezTo>
                        <a:pt x="12" y="16"/>
                        <a:pt x="16" y="13"/>
                        <a:pt x="16" y="8"/>
                      </a:cubicBezTo>
                      <a:cubicBezTo>
                        <a:pt x="16" y="4"/>
                        <a:pt x="12" y="0"/>
                        <a:pt x="8" y="0"/>
                      </a:cubicBezTo>
                      <a:close/>
                      <a:moveTo>
                        <a:pt x="8" y="11"/>
                      </a:moveTo>
                      <a:cubicBezTo>
                        <a:pt x="6" y="11"/>
                        <a:pt x="5" y="10"/>
                        <a:pt x="5" y="8"/>
                      </a:cubicBezTo>
                      <a:cubicBezTo>
                        <a:pt x="5" y="6"/>
                        <a:pt x="6" y="5"/>
                        <a:pt x="8" y="5"/>
                      </a:cubicBezTo>
                      <a:cubicBezTo>
                        <a:pt x="9" y="5"/>
                        <a:pt x="11" y="6"/>
                        <a:pt x="11" y="8"/>
                      </a:cubicBezTo>
                      <a:cubicBezTo>
                        <a:pt x="11" y="10"/>
                        <a:pt x="9" y="11"/>
                        <a:pt x="8" y="11"/>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Freeform: Shape 224"/>
                <p:cNvSpPr/>
                <p:nvPr/>
              </p:nvSpPr>
              <p:spPr bwMode="auto">
                <a:xfrm>
                  <a:off x="2595563" y="4168775"/>
                  <a:ext cx="38100" cy="41275"/>
                </a:xfrm>
                <a:custGeom>
                  <a:avLst/>
                  <a:gdLst/>
                  <a:ahLst/>
                  <a:cxnLst>
                    <a:cxn ang="0">
                      <a:pos x="7" y="0"/>
                    </a:cxn>
                    <a:cxn ang="0">
                      <a:pos x="0" y="8"/>
                    </a:cxn>
                    <a:cxn ang="0">
                      <a:pos x="7" y="16"/>
                    </a:cxn>
                    <a:cxn ang="0">
                      <a:pos x="15" y="8"/>
                    </a:cxn>
                    <a:cxn ang="0">
                      <a:pos x="7" y="0"/>
                    </a:cxn>
                    <a:cxn ang="0">
                      <a:pos x="7" y="11"/>
                    </a:cxn>
                    <a:cxn ang="0">
                      <a:pos x="4" y="8"/>
                    </a:cxn>
                    <a:cxn ang="0">
                      <a:pos x="7" y="5"/>
                    </a:cxn>
                    <a:cxn ang="0">
                      <a:pos x="11" y="8"/>
                    </a:cxn>
                    <a:cxn ang="0">
                      <a:pos x="7" y="11"/>
                    </a:cxn>
                  </a:cxnLst>
                  <a:rect l="0" t="0" r="r" b="b"/>
                  <a:pathLst>
                    <a:path w="15" h="16">
                      <a:moveTo>
                        <a:pt x="7" y="0"/>
                      </a:moveTo>
                      <a:cubicBezTo>
                        <a:pt x="3" y="0"/>
                        <a:pt x="0" y="4"/>
                        <a:pt x="0" y="8"/>
                      </a:cubicBezTo>
                      <a:cubicBezTo>
                        <a:pt x="0" y="13"/>
                        <a:pt x="3" y="16"/>
                        <a:pt x="7" y="16"/>
                      </a:cubicBezTo>
                      <a:cubicBezTo>
                        <a:pt x="12" y="16"/>
                        <a:pt x="15" y="13"/>
                        <a:pt x="15" y="8"/>
                      </a:cubicBezTo>
                      <a:cubicBezTo>
                        <a:pt x="15" y="4"/>
                        <a:pt x="12" y="0"/>
                        <a:pt x="7" y="0"/>
                      </a:cubicBezTo>
                      <a:close/>
                      <a:moveTo>
                        <a:pt x="7" y="11"/>
                      </a:moveTo>
                      <a:cubicBezTo>
                        <a:pt x="6" y="11"/>
                        <a:pt x="4" y="10"/>
                        <a:pt x="4" y="8"/>
                      </a:cubicBezTo>
                      <a:cubicBezTo>
                        <a:pt x="4" y="6"/>
                        <a:pt x="6" y="5"/>
                        <a:pt x="7" y="5"/>
                      </a:cubicBezTo>
                      <a:cubicBezTo>
                        <a:pt x="9" y="5"/>
                        <a:pt x="11" y="6"/>
                        <a:pt x="11" y="8"/>
                      </a:cubicBezTo>
                      <a:cubicBezTo>
                        <a:pt x="11" y="10"/>
                        <a:pt x="9" y="11"/>
                        <a:pt x="7" y="11"/>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Freeform: Shape 225"/>
                <p:cNvSpPr/>
                <p:nvPr/>
              </p:nvSpPr>
              <p:spPr bwMode="auto">
                <a:xfrm>
                  <a:off x="2474913" y="4014788"/>
                  <a:ext cx="195263" cy="31750"/>
                </a:xfrm>
                <a:custGeom>
                  <a:avLst/>
                  <a:gdLst/>
                  <a:ahLst/>
                  <a:cxnLst>
                    <a:cxn ang="0">
                      <a:pos x="74" y="8"/>
                    </a:cxn>
                    <a:cxn ang="0">
                      <a:pos x="14" y="8"/>
                    </a:cxn>
                    <a:cxn ang="0">
                      <a:pos x="13" y="2"/>
                    </a:cxn>
                    <a:cxn ang="0">
                      <a:pos x="13" y="2"/>
                    </a:cxn>
                    <a:cxn ang="0">
                      <a:pos x="13" y="2"/>
                    </a:cxn>
                    <a:cxn ang="0">
                      <a:pos x="13" y="2"/>
                    </a:cxn>
                    <a:cxn ang="0">
                      <a:pos x="12" y="2"/>
                    </a:cxn>
                    <a:cxn ang="0">
                      <a:pos x="12" y="1"/>
                    </a:cxn>
                    <a:cxn ang="0">
                      <a:pos x="12" y="1"/>
                    </a:cxn>
                    <a:cxn ang="0">
                      <a:pos x="12" y="1"/>
                    </a:cxn>
                    <a:cxn ang="0">
                      <a:pos x="12" y="1"/>
                    </a:cxn>
                    <a:cxn ang="0">
                      <a:pos x="12" y="1"/>
                    </a:cxn>
                    <a:cxn ang="0">
                      <a:pos x="11" y="1"/>
                    </a:cxn>
                    <a:cxn ang="0">
                      <a:pos x="11" y="1"/>
                    </a:cxn>
                    <a:cxn ang="0">
                      <a:pos x="11" y="1"/>
                    </a:cxn>
                    <a:cxn ang="0">
                      <a:pos x="11" y="1"/>
                    </a:cxn>
                    <a:cxn ang="0">
                      <a:pos x="10" y="0"/>
                    </a:cxn>
                    <a:cxn ang="0">
                      <a:pos x="2" y="0"/>
                    </a:cxn>
                    <a:cxn ang="0">
                      <a:pos x="0" y="3"/>
                    </a:cxn>
                    <a:cxn ang="0">
                      <a:pos x="2" y="5"/>
                    </a:cxn>
                    <a:cxn ang="0">
                      <a:pos x="9" y="5"/>
                    </a:cxn>
                    <a:cxn ang="0">
                      <a:pos x="10" y="11"/>
                    </a:cxn>
                    <a:cxn ang="0">
                      <a:pos x="10" y="11"/>
                    </a:cxn>
                    <a:cxn ang="0">
                      <a:pos x="10" y="11"/>
                    </a:cxn>
                    <a:cxn ang="0">
                      <a:pos x="10" y="11"/>
                    </a:cxn>
                    <a:cxn ang="0">
                      <a:pos x="10" y="11"/>
                    </a:cxn>
                    <a:cxn ang="0">
                      <a:pos x="10" y="12"/>
                    </a:cxn>
                    <a:cxn ang="0">
                      <a:pos x="10" y="12"/>
                    </a:cxn>
                    <a:cxn ang="0">
                      <a:pos x="11" y="12"/>
                    </a:cxn>
                    <a:cxn ang="0">
                      <a:pos x="11" y="12"/>
                    </a:cxn>
                    <a:cxn ang="0">
                      <a:pos x="11" y="12"/>
                    </a:cxn>
                    <a:cxn ang="0">
                      <a:pos x="11" y="12"/>
                    </a:cxn>
                    <a:cxn ang="0">
                      <a:pos x="11" y="12"/>
                    </a:cxn>
                    <a:cxn ang="0">
                      <a:pos x="12" y="12"/>
                    </a:cxn>
                    <a:cxn ang="0">
                      <a:pos x="12" y="12"/>
                    </a:cxn>
                    <a:cxn ang="0">
                      <a:pos x="12" y="12"/>
                    </a:cxn>
                    <a:cxn ang="0">
                      <a:pos x="74" y="12"/>
                    </a:cxn>
                    <a:cxn ang="0">
                      <a:pos x="76" y="10"/>
                    </a:cxn>
                    <a:cxn ang="0">
                      <a:pos x="74" y="8"/>
                    </a:cxn>
                  </a:cxnLst>
                  <a:rect l="0" t="0" r="r" b="b"/>
                  <a:pathLst>
                    <a:path w="76" h="12">
                      <a:moveTo>
                        <a:pt x="74" y="8"/>
                      </a:moveTo>
                      <a:cubicBezTo>
                        <a:pt x="14" y="8"/>
                        <a:pt x="14" y="8"/>
                        <a:pt x="14" y="8"/>
                      </a:cubicBezTo>
                      <a:cubicBezTo>
                        <a:pt x="13" y="2"/>
                        <a:pt x="13" y="2"/>
                        <a:pt x="13" y="2"/>
                      </a:cubicBezTo>
                      <a:cubicBezTo>
                        <a:pt x="13" y="2"/>
                        <a:pt x="13" y="2"/>
                        <a:pt x="13" y="2"/>
                      </a:cubicBezTo>
                      <a:cubicBezTo>
                        <a:pt x="13" y="2"/>
                        <a:pt x="13" y="2"/>
                        <a:pt x="13" y="2"/>
                      </a:cubicBezTo>
                      <a:cubicBezTo>
                        <a:pt x="13" y="2"/>
                        <a:pt x="13" y="2"/>
                        <a:pt x="13" y="2"/>
                      </a:cubicBezTo>
                      <a:cubicBezTo>
                        <a:pt x="12" y="2"/>
                        <a:pt x="12" y="2"/>
                        <a:pt x="12" y="2"/>
                      </a:cubicBezTo>
                      <a:cubicBezTo>
                        <a:pt x="12" y="1"/>
                        <a:pt x="12" y="1"/>
                        <a:pt x="12" y="1"/>
                      </a:cubicBezTo>
                      <a:cubicBezTo>
                        <a:pt x="12" y="1"/>
                        <a:pt x="12" y="1"/>
                        <a:pt x="12" y="1"/>
                      </a:cubicBezTo>
                      <a:cubicBezTo>
                        <a:pt x="12" y="1"/>
                        <a:pt x="12" y="1"/>
                        <a:pt x="12" y="1"/>
                      </a:cubicBezTo>
                      <a:cubicBezTo>
                        <a:pt x="12" y="1"/>
                        <a:pt x="12" y="1"/>
                        <a:pt x="12" y="1"/>
                      </a:cubicBezTo>
                      <a:cubicBezTo>
                        <a:pt x="12" y="1"/>
                        <a:pt x="12" y="1"/>
                        <a:pt x="12" y="1"/>
                      </a:cubicBezTo>
                      <a:cubicBezTo>
                        <a:pt x="12" y="1"/>
                        <a:pt x="11" y="1"/>
                        <a:pt x="11" y="1"/>
                      </a:cubicBezTo>
                      <a:cubicBezTo>
                        <a:pt x="11" y="1"/>
                        <a:pt x="11" y="1"/>
                        <a:pt x="11" y="1"/>
                      </a:cubicBezTo>
                      <a:cubicBezTo>
                        <a:pt x="11" y="1"/>
                        <a:pt x="11" y="1"/>
                        <a:pt x="11" y="1"/>
                      </a:cubicBezTo>
                      <a:cubicBezTo>
                        <a:pt x="11" y="1"/>
                        <a:pt x="11" y="1"/>
                        <a:pt x="11" y="1"/>
                      </a:cubicBezTo>
                      <a:cubicBezTo>
                        <a:pt x="11" y="0"/>
                        <a:pt x="11" y="0"/>
                        <a:pt x="10" y="0"/>
                      </a:cubicBezTo>
                      <a:cubicBezTo>
                        <a:pt x="2" y="0"/>
                        <a:pt x="2" y="0"/>
                        <a:pt x="2" y="0"/>
                      </a:cubicBezTo>
                      <a:cubicBezTo>
                        <a:pt x="1" y="0"/>
                        <a:pt x="0" y="2"/>
                        <a:pt x="0" y="3"/>
                      </a:cubicBezTo>
                      <a:cubicBezTo>
                        <a:pt x="0" y="4"/>
                        <a:pt x="1" y="5"/>
                        <a:pt x="2" y="5"/>
                      </a:cubicBezTo>
                      <a:cubicBezTo>
                        <a:pt x="9" y="5"/>
                        <a:pt x="9" y="5"/>
                        <a:pt x="9" y="5"/>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2"/>
                        <a:pt x="10" y="12"/>
                      </a:cubicBezTo>
                      <a:cubicBezTo>
                        <a:pt x="10" y="12"/>
                        <a:pt x="10" y="12"/>
                        <a:pt x="10"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2" y="12"/>
                        <a:pt x="12" y="12"/>
                        <a:pt x="12" y="12"/>
                      </a:cubicBezTo>
                      <a:cubicBezTo>
                        <a:pt x="12" y="12"/>
                        <a:pt x="12" y="12"/>
                        <a:pt x="12" y="12"/>
                      </a:cubicBezTo>
                      <a:cubicBezTo>
                        <a:pt x="12" y="12"/>
                        <a:pt x="12" y="12"/>
                        <a:pt x="12" y="12"/>
                      </a:cubicBezTo>
                      <a:cubicBezTo>
                        <a:pt x="74" y="12"/>
                        <a:pt x="74" y="12"/>
                        <a:pt x="74" y="12"/>
                      </a:cubicBezTo>
                      <a:cubicBezTo>
                        <a:pt x="75" y="12"/>
                        <a:pt x="76" y="11"/>
                        <a:pt x="76" y="10"/>
                      </a:cubicBezTo>
                      <a:cubicBezTo>
                        <a:pt x="76" y="9"/>
                        <a:pt x="75" y="8"/>
                        <a:pt x="74" y="8"/>
                      </a:cubicBezTo>
                      <a:close/>
                    </a:path>
                  </a:pathLst>
                </a:custGeom>
                <a:grpFill/>
                <a:ln w="9525">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5" name="Group 4"/>
            <p:cNvGrpSpPr/>
            <p:nvPr/>
          </p:nvGrpSpPr>
          <p:grpSpPr>
            <a:xfrm>
              <a:off x="5112133" y="4976412"/>
              <a:ext cx="1944216" cy="962810"/>
              <a:chOff x="1343472" y="4839472"/>
              <a:chExt cx="1944216" cy="962810"/>
            </a:xfrm>
          </p:grpSpPr>
          <p:sp>
            <p:nvSpPr>
              <p:cNvPr id="18" name="TextBox 72"/>
              <p:cNvSpPr txBox="1"/>
              <p:nvPr/>
            </p:nvSpPr>
            <p:spPr bwMode="auto">
              <a:xfrm>
                <a:off x="1343472" y="4839472"/>
                <a:ext cx="1944216" cy="452013"/>
              </a:xfrm>
              <a:prstGeom prst="rect">
                <a:avLst/>
              </a:prstGeom>
              <a:noFill/>
            </p:spPr>
            <p:txBody>
              <a:bodyPr wrap="none" lIns="0" tIns="0" rIns="0" bIns="0" anchor="ctr" anchorCtr="1">
                <a:normAutofit/>
              </a:bodyPr>
              <a:lstStyle/>
              <a:p>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19" name="TextBox 73"/>
              <p:cNvSpPr txBox="1"/>
              <p:nvPr/>
            </p:nvSpPr>
            <p:spPr bwMode="auto">
              <a:xfrm>
                <a:off x="1343472" y="5291486"/>
                <a:ext cx="1944216" cy="510796"/>
              </a:xfrm>
              <a:prstGeom prst="rect">
                <a:avLst/>
              </a:prstGeom>
              <a:noFill/>
            </p:spPr>
            <p:txBody>
              <a:bodyPr wrap="square" lIns="90000" tIns="46800" rIns="90000" bIns="46800" anchor="ctr" anchorCtr="1">
                <a:normAutofit/>
              </a:bodyPr>
              <a:lstStyle/>
              <a:p>
                <a:pPr latinLnBrk="0">
                  <a:lnSpc>
                    <a:spcPct val="120000"/>
                  </a:lnSpc>
                </a:pPr>
                <a:r>
                  <a:rPr lang="zh-CN" altLang="en-US" sz="5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5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5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grpSp>
          <p:nvGrpSpPr>
            <p:cNvPr id="6" name="Group 93"/>
            <p:cNvGrpSpPr/>
            <p:nvPr/>
          </p:nvGrpSpPr>
          <p:grpSpPr>
            <a:xfrm>
              <a:off x="803305" y="4976420"/>
              <a:ext cx="1938032" cy="866137"/>
              <a:chOff x="793990" y="1227225"/>
              <a:chExt cx="2299240" cy="866137"/>
            </a:xfrm>
          </p:grpSpPr>
          <p:sp>
            <p:nvSpPr>
              <p:cNvPr id="16" name="TextBox 94"/>
              <p:cNvSpPr txBox="1"/>
              <p:nvPr/>
            </p:nvSpPr>
            <p:spPr bwMode="auto">
              <a:xfrm>
                <a:off x="793990" y="1227225"/>
                <a:ext cx="2299240" cy="309958"/>
              </a:xfrm>
              <a:prstGeom prst="rect">
                <a:avLst/>
              </a:prstGeom>
              <a:noFill/>
            </p:spPr>
            <p:txBody>
              <a:bodyPr wrap="none" lIns="0" tIns="0" rIns="0" bIns="0" anchor="ctr" anchorCtr="0">
                <a:normAutofit/>
              </a:bodyPr>
              <a:lstStyle/>
              <a:p>
                <a:pPr algn="r"/>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17" name="TextBox 95"/>
              <p:cNvSpPr txBox="1"/>
              <p:nvPr/>
            </p:nvSpPr>
            <p:spPr bwMode="auto">
              <a:xfrm>
                <a:off x="793990" y="1537183"/>
                <a:ext cx="2299240" cy="556179"/>
              </a:xfrm>
              <a:prstGeom prst="rect">
                <a:avLst/>
              </a:prstGeom>
              <a:noFill/>
            </p:spPr>
            <p:txBody>
              <a:bodyPr wrap="square" lIns="0" tIns="0" rIns="0" bIns="0" anchor="ctr" anchorCtr="0">
                <a:normAutofit/>
              </a:bodyPr>
              <a:lstStyle/>
              <a:p>
                <a:pPr algn="r" latinLnBrk="0">
                  <a:lnSpc>
                    <a:spcPct val="120000"/>
                  </a:lnSpc>
                </a:pP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7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grpSp>
          <p:nvGrpSpPr>
            <p:cNvPr id="7" name="Group 96"/>
            <p:cNvGrpSpPr/>
            <p:nvPr/>
          </p:nvGrpSpPr>
          <p:grpSpPr>
            <a:xfrm>
              <a:off x="9442426" y="4976419"/>
              <a:ext cx="2030439" cy="856637"/>
              <a:chOff x="1415480" y="1651350"/>
              <a:chExt cx="2913191" cy="856637"/>
            </a:xfrm>
          </p:grpSpPr>
          <p:sp>
            <p:nvSpPr>
              <p:cNvPr id="14" name="TextBox 97"/>
              <p:cNvSpPr txBox="1"/>
              <p:nvPr/>
            </p:nvSpPr>
            <p:spPr bwMode="auto">
              <a:xfrm>
                <a:off x="1415480" y="1651350"/>
                <a:ext cx="2913191" cy="309958"/>
              </a:xfrm>
              <a:prstGeom prst="rect">
                <a:avLst/>
              </a:prstGeom>
              <a:noFill/>
            </p:spPr>
            <p:txBody>
              <a:bodyPr wrap="none" lIns="0" tIns="0" rIns="0" bIns="0" anchor="ctr" anchorCtr="0">
                <a:normAutofit/>
              </a:bodyPr>
              <a:lstStyle/>
              <a:p>
                <a:pPr algn="l"/>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15" name="TextBox 98"/>
              <p:cNvSpPr txBox="1"/>
              <p:nvPr/>
            </p:nvSpPr>
            <p:spPr bwMode="auto">
              <a:xfrm>
                <a:off x="1415480" y="1951808"/>
                <a:ext cx="2913191" cy="556179"/>
              </a:xfrm>
              <a:prstGeom prst="rect">
                <a:avLst/>
              </a:prstGeom>
              <a:noFill/>
            </p:spPr>
            <p:txBody>
              <a:bodyPr wrap="square" lIns="0" tIns="0" rIns="0" bIns="0" anchor="ctr" anchorCtr="0">
                <a:normAutofit/>
              </a:bodyPr>
              <a:lstStyle/>
              <a:p>
                <a:pPr algn="l" latinLnBrk="0">
                  <a:lnSpc>
                    <a:spcPct val="120000"/>
                  </a:lnSpc>
                </a:pP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7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grpSp>
          <p:nvGrpSpPr>
            <p:cNvPr id="8" name="Group 99"/>
            <p:cNvGrpSpPr/>
            <p:nvPr/>
          </p:nvGrpSpPr>
          <p:grpSpPr>
            <a:xfrm>
              <a:off x="7458554" y="4976419"/>
              <a:ext cx="2030439" cy="856637"/>
              <a:chOff x="1415480" y="1651350"/>
              <a:chExt cx="2913191" cy="856637"/>
            </a:xfrm>
          </p:grpSpPr>
          <p:sp>
            <p:nvSpPr>
              <p:cNvPr id="12" name="TextBox 100"/>
              <p:cNvSpPr txBox="1"/>
              <p:nvPr/>
            </p:nvSpPr>
            <p:spPr bwMode="auto">
              <a:xfrm>
                <a:off x="1415480" y="1651350"/>
                <a:ext cx="2913191" cy="309958"/>
              </a:xfrm>
              <a:prstGeom prst="rect">
                <a:avLst/>
              </a:prstGeom>
              <a:noFill/>
            </p:spPr>
            <p:txBody>
              <a:bodyPr wrap="none" lIns="0" tIns="0" rIns="0" bIns="0" anchor="ctr" anchorCtr="0">
                <a:normAutofit/>
              </a:bodyPr>
              <a:lstStyle/>
              <a:p>
                <a:pPr algn="l"/>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13" name="TextBox 101"/>
              <p:cNvSpPr txBox="1"/>
              <p:nvPr/>
            </p:nvSpPr>
            <p:spPr bwMode="auto">
              <a:xfrm>
                <a:off x="1415480" y="1951808"/>
                <a:ext cx="2913191" cy="556179"/>
              </a:xfrm>
              <a:prstGeom prst="rect">
                <a:avLst/>
              </a:prstGeom>
              <a:noFill/>
            </p:spPr>
            <p:txBody>
              <a:bodyPr wrap="square" lIns="0" tIns="0" rIns="0" bIns="0" anchor="ctr" anchorCtr="0">
                <a:normAutofit/>
              </a:bodyPr>
              <a:lstStyle/>
              <a:p>
                <a:pPr algn="l" latinLnBrk="0">
                  <a:lnSpc>
                    <a:spcPct val="120000"/>
                  </a:lnSpc>
                </a:pP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7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grpSp>
          <p:nvGrpSpPr>
            <p:cNvPr id="9" name="Group 102"/>
            <p:cNvGrpSpPr/>
            <p:nvPr/>
          </p:nvGrpSpPr>
          <p:grpSpPr>
            <a:xfrm>
              <a:off x="2820004" y="4976420"/>
              <a:ext cx="1938032" cy="866137"/>
              <a:chOff x="793990" y="1227225"/>
              <a:chExt cx="2299240" cy="866137"/>
            </a:xfrm>
          </p:grpSpPr>
          <p:sp>
            <p:nvSpPr>
              <p:cNvPr id="10" name="TextBox 103"/>
              <p:cNvSpPr txBox="1"/>
              <p:nvPr/>
            </p:nvSpPr>
            <p:spPr bwMode="auto">
              <a:xfrm>
                <a:off x="793990" y="1227225"/>
                <a:ext cx="2299240" cy="309958"/>
              </a:xfrm>
              <a:prstGeom prst="rect">
                <a:avLst/>
              </a:prstGeom>
              <a:noFill/>
            </p:spPr>
            <p:txBody>
              <a:bodyPr wrap="none" lIns="0" tIns="0" rIns="0" bIns="0" anchor="ctr" anchorCtr="0">
                <a:normAutofit/>
              </a:bodyPr>
              <a:lstStyle/>
              <a:p>
                <a:pPr algn="r"/>
                <a:r>
                  <a:rPr lang="zh-CN" altLang="en-US" sz="1200">
                    <a:solidFill>
                      <a:schemeClr val="bg1">
                        <a:lumMod val="50000"/>
                      </a:schemeClr>
                    </a:solidFill>
                    <a:effectLst/>
                    <a:latin typeface="微软雅黑" panose="020B0503020204020204" pitchFamily="34" charset="-122"/>
                    <a:ea typeface="微软雅黑" panose="020B0503020204020204" pitchFamily="34" charset="-122"/>
                  </a:rPr>
                  <a:t>标题文本预设</a:t>
                </a:r>
              </a:p>
            </p:txBody>
          </p:sp>
          <p:sp>
            <p:nvSpPr>
              <p:cNvPr id="11" name="TextBox 104"/>
              <p:cNvSpPr txBox="1"/>
              <p:nvPr/>
            </p:nvSpPr>
            <p:spPr bwMode="auto">
              <a:xfrm>
                <a:off x="793990" y="1537183"/>
                <a:ext cx="2299240" cy="556179"/>
              </a:xfrm>
              <a:prstGeom prst="rect">
                <a:avLst/>
              </a:prstGeom>
              <a:noFill/>
            </p:spPr>
            <p:txBody>
              <a:bodyPr wrap="square" lIns="0" tIns="0" rIns="0" bIns="0" anchor="ctr" anchorCtr="0">
                <a:normAutofit/>
              </a:bodyPr>
              <a:lstStyle/>
              <a:p>
                <a:pPr algn="r" latinLnBrk="0">
                  <a:lnSpc>
                    <a:spcPct val="120000"/>
                  </a:lnSpc>
                </a:pP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此部分内容作为文字排版占位显示 </a:t>
                </a:r>
                <a:br>
                  <a:rPr lang="zh-CN" altLang="en-US" sz="700" b="0">
                    <a:solidFill>
                      <a:schemeClr val="bg1">
                        <a:lumMod val="50000"/>
                      </a:schemeClr>
                    </a:solidFill>
                    <a:effectLst/>
                    <a:latin typeface="微软雅黑" panose="020B0503020204020204" pitchFamily="34" charset="-122"/>
                    <a:ea typeface="微软雅黑" panose="020B0503020204020204" pitchFamily="34" charset="-122"/>
                  </a:rPr>
                </a:br>
                <a:r>
                  <a:rPr lang="zh-CN" altLang="en-US" sz="700" b="0">
                    <a:solidFill>
                      <a:schemeClr val="bg1">
                        <a:lumMod val="50000"/>
                      </a:schemeClr>
                    </a:solidFill>
                    <a:effectLst/>
                    <a:latin typeface="微软雅黑" panose="020B0503020204020204" pitchFamily="34" charset="-122"/>
                    <a:ea typeface="微软雅黑" panose="020B0503020204020204" pitchFamily="3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011327 -0.715444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10798" y="19967"/>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25230" y="842752"/>
            <a:ext cx="3994415" cy="3391543"/>
            <a:chOff x="625230" y="842752"/>
            <a:chExt cx="3994415" cy="3391543"/>
          </a:xfrm>
        </p:grpSpPr>
        <p:sp>
          <p:nvSpPr>
            <p:cNvPr id="4" name="任意多边形: 形状 3"/>
            <p:cNvSpPr/>
            <p:nvPr/>
          </p:nvSpPr>
          <p:spPr bwMode="auto">
            <a:xfrm>
              <a:off x="625230" y="842752"/>
              <a:ext cx="3914539" cy="3391543"/>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1"/>
            </a:solidFill>
            <a:ln w="38100">
              <a:solidFill>
                <a:schemeClr val="bg1"/>
              </a:solidFill>
            </a:ln>
            <a:effectLst/>
          </p:spPr>
          <p:txBody>
            <a:bodyPr anchor="ctr"/>
            <a:lstStyle/>
            <a:p>
              <a:pPr algn="ctr"/>
              <a:endParaRPr>
                <a:solidFill>
                  <a:schemeClr val="bg1"/>
                </a:solidFill>
              </a:endParaRPr>
            </a:p>
          </p:txBody>
        </p:sp>
        <p:sp>
          <p:nvSpPr>
            <p:cNvPr id="8" name="文本框 5"/>
            <p:cNvSpPr txBox="1"/>
            <p:nvPr/>
          </p:nvSpPr>
          <p:spPr>
            <a:xfrm>
              <a:off x="4096939" y="3953375"/>
              <a:ext cx="522706" cy="265121"/>
            </a:xfrm>
            <a:prstGeom prst="rect">
              <a:avLst/>
            </a:prstGeom>
            <a:noFill/>
          </p:spPr>
          <p:txBody>
            <a:bodyPr wrap="square">
              <a:normAutofit fontScale="77500" lnSpcReduction="20000"/>
            </a:bodyPr>
            <a:lstStyle/>
            <a:p>
              <a:r>
                <a:rPr lang="en-US" sz="1695" b="1" dirty="0">
                  <a:solidFill>
                    <a:schemeClr val="bg1"/>
                  </a:solidFill>
                </a:rPr>
                <a:t>04</a:t>
              </a:r>
            </a:p>
          </p:txBody>
        </p:sp>
      </p:grpSp>
      <p:grpSp>
        <p:nvGrpSpPr>
          <p:cNvPr id="32" name="组合 31"/>
          <p:cNvGrpSpPr/>
          <p:nvPr/>
        </p:nvGrpSpPr>
        <p:grpSpPr>
          <a:xfrm>
            <a:off x="617672" y="1256828"/>
            <a:ext cx="3494940" cy="2977468"/>
            <a:chOff x="617672" y="1256828"/>
            <a:chExt cx="3494940" cy="2977468"/>
          </a:xfrm>
        </p:grpSpPr>
        <p:sp>
          <p:nvSpPr>
            <p:cNvPr id="5" name="任意多边形: 形状 4"/>
            <p:cNvSpPr/>
            <p:nvPr/>
          </p:nvSpPr>
          <p:spPr bwMode="auto">
            <a:xfrm>
              <a:off x="617672" y="1256828"/>
              <a:ext cx="3436610" cy="2977468"/>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2"/>
            </a:solidFill>
            <a:ln w="38100">
              <a:solidFill>
                <a:schemeClr val="bg1"/>
              </a:solidFill>
            </a:ln>
            <a:effectLst/>
          </p:spPr>
          <p:txBody>
            <a:bodyPr anchor="ctr"/>
            <a:lstStyle/>
            <a:p>
              <a:pPr algn="ctr"/>
              <a:endParaRPr>
                <a:solidFill>
                  <a:schemeClr val="bg1"/>
                </a:solidFill>
              </a:endParaRPr>
            </a:p>
          </p:txBody>
        </p:sp>
        <p:sp>
          <p:nvSpPr>
            <p:cNvPr id="9" name="文本框 6"/>
            <p:cNvSpPr txBox="1"/>
            <p:nvPr/>
          </p:nvSpPr>
          <p:spPr>
            <a:xfrm>
              <a:off x="3589906" y="3953375"/>
              <a:ext cx="522706" cy="265121"/>
            </a:xfrm>
            <a:prstGeom prst="rect">
              <a:avLst/>
            </a:prstGeom>
            <a:noFill/>
          </p:spPr>
          <p:txBody>
            <a:bodyPr wrap="square">
              <a:normAutofit fontScale="77500" lnSpcReduction="20000"/>
            </a:bodyPr>
            <a:lstStyle/>
            <a:p>
              <a:r>
                <a:rPr lang="en-US" sz="1695" b="1">
                  <a:solidFill>
                    <a:schemeClr val="bg1"/>
                  </a:solidFill>
                </a:rPr>
                <a:t>03</a:t>
              </a:r>
            </a:p>
          </p:txBody>
        </p:sp>
      </p:grpSp>
      <p:grpSp>
        <p:nvGrpSpPr>
          <p:cNvPr id="31" name="组合 30"/>
          <p:cNvGrpSpPr/>
          <p:nvPr/>
        </p:nvGrpSpPr>
        <p:grpSpPr>
          <a:xfrm>
            <a:off x="610116" y="1680022"/>
            <a:ext cx="2995465" cy="2554274"/>
            <a:chOff x="610116" y="1680022"/>
            <a:chExt cx="2995465" cy="2554274"/>
          </a:xfrm>
        </p:grpSpPr>
        <p:sp>
          <p:nvSpPr>
            <p:cNvPr id="6" name="任意多边形: 形状 5"/>
            <p:cNvSpPr/>
            <p:nvPr/>
          </p:nvSpPr>
          <p:spPr bwMode="auto">
            <a:xfrm>
              <a:off x="610116" y="1680022"/>
              <a:ext cx="2948158" cy="2554274"/>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3"/>
            </a:solidFill>
            <a:ln w="38100">
              <a:solidFill>
                <a:schemeClr val="bg1"/>
              </a:solidFill>
            </a:ln>
            <a:effectLst/>
          </p:spPr>
          <p:txBody>
            <a:bodyPr anchor="ctr"/>
            <a:lstStyle/>
            <a:p>
              <a:pPr algn="ctr"/>
              <a:endParaRPr>
                <a:solidFill>
                  <a:schemeClr val="bg1"/>
                </a:solidFill>
              </a:endParaRPr>
            </a:p>
          </p:txBody>
        </p:sp>
        <p:sp>
          <p:nvSpPr>
            <p:cNvPr id="10" name="文本框 7"/>
            <p:cNvSpPr txBox="1"/>
            <p:nvPr/>
          </p:nvSpPr>
          <p:spPr>
            <a:xfrm>
              <a:off x="3082875" y="3953375"/>
              <a:ext cx="522706" cy="265121"/>
            </a:xfrm>
            <a:prstGeom prst="rect">
              <a:avLst/>
            </a:prstGeom>
            <a:noFill/>
          </p:spPr>
          <p:txBody>
            <a:bodyPr wrap="square">
              <a:normAutofit fontScale="77500" lnSpcReduction="20000"/>
            </a:bodyPr>
            <a:lstStyle/>
            <a:p>
              <a:r>
                <a:rPr lang="en-US" sz="1695" b="1" dirty="0">
                  <a:solidFill>
                    <a:schemeClr val="bg1"/>
                  </a:solidFill>
                </a:rPr>
                <a:t>02</a:t>
              </a:r>
            </a:p>
          </p:txBody>
        </p:sp>
      </p:grpSp>
      <p:grpSp>
        <p:nvGrpSpPr>
          <p:cNvPr id="2" name="组合 1"/>
          <p:cNvGrpSpPr/>
          <p:nvPr/>
        </p:nvGrpSpPr>
        <p:grpSpPr>
          <a:xfrm>
            <a:off x="602559" y="2110772"/>
            <a:ext cx="2495991" cy="2123524"/>
            <a:chOff x="602559" y="2110772"/>
            <a:chExt cx="2495991" cy="2123524"/>
          </a:xfrm>
        </p:grpSpPr>
        <p:sp>
          <p:nvSpPr>
            <p:cNvPr id="7" name="任意多边形: 形状 6"/>
            <p:cNvSpPr/>
            <p:nvPr/>
          </p:nvSpPr>
          <p:spPr bwMode="auto">
            <a:xfrm>
              <a:off x="602559" y="2110772"/>
              <a:ext cx="2450983" cy="2123524"/>
            </a:xfrm>
            <a:custGeom>
              <a:avLst/>
              <a:gdLst>
                <a:gd name="T0" fmla="*/ 103 w 208"/>
                <a:gd name="T1" fmla="*/ 180 h 180"/>
                <a:gd name="T2" fmla="*/ 21 w 208"/>
                <a:gd name="T3" fmla="*/ 180 h 180"/>
                <a:gd name="T4" fmla="*/ 9 w 208"/>
                <a:gd name="T5" fmla="*/ 160 h 180"/>
                <a:gd name="T6" fmla="*/ 92 w 208"/>
                <a:gd name="T7" fmla="*/ 14 h 180"/>
                <a:gd name="T8" fmla="*/ 115 w 208"/>
                <a:gd name="T9" fmla="*/ 13 h 180"/>
                <a:gd name="T10" fmla="*/ 199 w 208"/>
                <a:gd name="T11" fmla="*/ 159 h 180"/>
                <a:gd name="T12" fmla="*/ 185 w 208"/>
                <a:gd name="T13" fmla="*/ 180 h 180"/>
                <a:gd name="T14" fmla="*/ 103 w 208"/>
                <a:gd name="T15" fmla="*/ 180 h 1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180">
                  <a:moveTo>
                    <a:pt x="103" y="180"/>
                  </a:moveTo>
                  <a:cubicBezTo>
                    <a:pt x="76" y="180"/>
                    <a:pt x="49" y="180"/>
                    <a:pt x="21" y="180"/>
                  </a:cubicBezTo>
                  <a:cubicBezTo>
                    <a:pt x="4" y="180"/>
                    <a:pt x="0" y="175"/>
                    <a:pt x="9" y="160"/>
                  </a:cubicBezTo>
                  <a:cubicBezTo>
                    <a:pt x="36" y="111"/>
                    <a:pt x="64" y="63"/>
                    <a:pt x="92" y="14"/>
                  </a:cubicBezTo>
                  <a:cubicBezTo>
                    <a:pt x="99" y="1"/>
                    <a:pt x="107" y="0"/>
                    <a:pt x="115" y="13"/>
                  </a:cubicBezTo>
                  <a:cubicBezTo>
                    <a:pt x="143" y="62"/>
                    <a:pt x="171" y="110"/>
                    <a:pt x="199" y="159"/>
                  </a:cubicBezTo>
                  <a:cubicBezTo>
                    <a:pt x="208" y="175"/>
                    <a:pt x="205" y="180"/>
                    <a:pt x="185" y="180"/>
                  </a:cubicBezTo>
                  <a:cubicBezTo>
                    <a:pt x="158" y="180"/>
                    <a:pt x="131" y="180"/>
                    <a:pt x="103" y="180"/>
                  </a:cubicBezTo>
                  <a:close/>
                </a:path>
              </a:pathLst>
            </a:custGeom>
            <a:solidFill>
              <a:schemeClr val="accent4"/>
            </a:solidFill>
            <a:ln w="38100">
              <a:solidFill>
                <a:schemeClr val="bg1"/>
              </a:solidFill>
            </a:ln>
            <a:effectLst/>
          </p:spPr>
          <p:txBody>
            <a:bodyPr anchor="ctr"/>
            <a:lstStyle/>
            <a:p>
              <a:pPr algn="ctr"/>
              <a:endParaRPr dirty="0">
                <a:solidFill>
                  <a:schemeClr val="bg1"/>
                </a:solidFill>
              </a:endParaRPr>
            </a:p>
          </p:txBody>
        </p:sp>
        <p:sp>
          <p:nvSpPr>
            <p:cNvPr id="11" name="文本框 8"/>
            <p:cNvSpPr txBox="1"/>
            <p:nvPr/>
          </p:nvSpPr>
          <p:spPr>
            <a:xfrm>
              <a:off x="2575844" y="3953375"/>
              <a:ext cx="522706" cy="265121"/>
            </a:xfrm>
            <a:prstGeom prst="rect">
              <a:avLst/>
            </a:prstGeom>
            <a:noFill/>
          </p:spPr>
          <p:txBody>
            <a:bodyPr wrap="square">
              <a:normAutofit fontScale="77500" lnSpcReduction="20000"/>
            </a:bodyPr>
            <a:lstStyle/>
            <a:p>
              <a:r>
                <a:rPr lang="en-US" sz="1695" b="1">
                  <a:solidFill>
                    <a:schemeClr val="bg1"/>
                  </a:solidFill>
                </a:rPr>
                <a:t>01</a:t>
              </a:r>
            </a:p>
          </p:txBody>
        </p:sp>
      </p:grpSp>
      <p:sp>
        <p:nvSpPr>
          <p:cNvPr id="12" name="文本框 17"/>
          <p:cNvSpPr txBox="1"/>
          <p:nvPr/>
        </p:nvSpPr>
        <p:spPr>
          <a:xfrm>
            <a:off x="5183018" y="905951"/>
            <a:ext cx="3370432" cy="377074"/>
          </a:xfrm>
          <a:prstGeom prst="rect">
            <a:avLst/>
          </a:prstGeom>
          <a:noFill/>
        </p:spPr>
        <p:txBody>
          <a:bodyPr wrap="none">
            <a:normAutofit fontScale="85000" lnSpcReduction="20000"/>
          </a:bodyPr>
          <a:lstStyle/>
          <a:p>
            <a:r>
              <a:rPr lang="zh-CN" altLang="en-US" sz="2665"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13" name="矩形 12"/>
          <p:cNvSpPr/>
          <p:nvPr/>
        </p:nvSpPr>
        <p:spPr>
          <a:xfrm>
            <a:off x="5183018" y="1356614"/>
            <a:ext cx="3370431" cy="638423"/>
          </a:xfrm>
          <a:prstGeom prst="rect">
            <a:avLst/>
          </a:prstGeom>
        </p:spPr>
        <p:txBody>
          <a:bodyPr wrap="square">
            <a:normAutofit fontScale="85000" lnSpcReduction="10000"/>
          </a:bodyPr>
          <a:lstStyle/>
          <a:p>
            <a:pPr>
              <a:lnSpc>
                <a:spcPct val="120000"/>
              </a:lnSpc>
            </a:pPr>
            <a:r>
              <a:rPr lang="zh-CN" altLang="en-US" sz="12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200">
                <a:solidFill>
                  <a:schemeClr val="bg1">
                    <a:lumMod val="50000"/>
                  </a:schemeClr>
                </a:solidFill>
                <a:latin typeface="微软雅黑" panose="020B0503020204020204" pitchFamily="34" charset="-122"/>
                <a:ea typeface="微软雅黑" panose="020B0503020204020204" pitchFamily="34" charset="-122"/>
              </a:rPr>
            </a:br>
            <a:r>
              <a:rPr lang="zh-CN" altLang="en-US" sz="12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228359" y="2142217"/>
            <a:ext cx="3376288" cy="346153"/>
            <a:chOff x="7214440" y="2856289"/>
            <a:chExt cx="4501717" cy="461537"/>
          </a:xfrm>
        </p:grpSpPr>
        <p:sp>
          <p:nvSpPr>
            <p:cNvPr id="27" name="椭圆 26"/>
            <p:cNvSpPr/>
            <p:nvPr/>
          </p:nvSpPr>
          <p:spPr>
            <a:xfrm>
              <a:off x="7214440" y="2889925"/>
              <a:ext cx="413117" cy="4131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7763584" y="2856289"/>
              <a:ext cx="3952573" cy="461537"/>
            </a:xfrm>
            <a:prstGeom prst="rect">
              <a:avLst/>
            </a:prstGeom>
          </p:spPr>
          <p:txBody>
            <a:bodyPr wrap="square">
              <a:normAutofit fontScale="62500" lnSpcReduction="20000"/>
            </a:bodyPr>
            <a:lstStyle/>
            <a:p>
              <a:pPr>
                <a:lnSpc>
                  <a:spcPct val="13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a:solidFill>
                    <a:schemeClr val="bg1">
                      <a:lumMod val="50000"/>
                    </a:schemeClr>
                  </a:solidFill>
                  <a:latin typeface="微软雅黑" panose="020B0503020204020204" pitchFamily="34" charset="-122"/>
                  <a:ea typeface="微软雅黑" panose="020B0503020204020204" pitchFamily="34" charset="-122"/>
                </a:rPr>
              </a:br>
              <a:r>
                <a:rPr lang="zh-CN" altLang="en-US" sz="11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endParaRPr lang="zh-CN" altLang="en-US"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任意多边形: 形状 28"/>
            <p:cNvSpPr/>
            <p:nvPr/>
          </p:nvSpPr>
          <p:spPr>
            <a:xfrm>
              <a:off x="7300764" y="2976259"/>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2"/>
            </a:solidFill>
            <a:ln w="12700">
              <a:miter lim="400000"/>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228359" y="3892142"/>
            <a:ext cx="3376288" cy="346153"/>
            <a:chOff x="7214440" y="5189523"/>
            <a:chExt cx="4501717" cy="461537"/>
          </a:xfrm>
        </p:grpSpPr>
        <p:sp>
          <p:nvSpPr>
            <p:cNvPr id="24" name="椭圆 23"/>
            <p:cNvSpPr/>
            <p:nvPr/>
          </p:nvSpPr>
          <p:spPr>
            <a:xfrm>
              <a:off x="7214440" y="5223159"/>
              <a:ext cx="413117" cy="4131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763584" y="5189523"/>
              <a:ext cx="3952573" cy="461537"/>
            </a:xfrm>
            <a:prstGeom prst="rect">
              <a:avLst/>
            </a:prstGeom>
          </p:spPr>
          <p:txBody>
            <a:bodyPr wrap="square">
              <a:normAutofit fontScale="62500" lnSpcReduction="20000"/>
            </a:bodyPr>
            <a:lstStyle/>
            <a:p>
              <a:pPr>
                <a:lnSpc>
                  <a:spcPct val="13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a:solidFill>
                    <a:schemeClr val="bg1">
                      <a:lumMod val="50000"/>
                    </a:schemeClr>
                  </a:solidFill>
                  <a:latin typeface="微软雅黑" panose="020B0503020204020204" pitchFamily="34" charset="-122"/>
                  <a:ea typeface="微软雅黑" panose="020B0503020204020204" pitchFamily="34" charset="-122"/>
                </a:rPr>
              </a:br>
              <a:r>
                <a:rPr lang="zh-CN" altLang="en-US" sz="11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sp>
          <p:nvSpPr>
            <p:cNvPr id="26" name="任意多边形: 形状 25"/>
            <p:cNvSpPr/>
            <p:nvPr/>
          </p:nvSpPr>
          <p:spPr>
            <a:xfrm>
              <a:off x="7303101" y="5309493"/>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2"/>
            </a:solidFill>
            <a:ln w="12700">
              <a:miter lim="400000"/>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5228359" y="3308834"/>
            <a:ext cx="3376288" cy="346153"/>
            <a:chOff x="7214440" y="4411779"/>
            <a:chExt cx="4501717" cy="461537"/>
          </a:xfrm>
        </p:grpSpPr>
        <p:sp>
          <p:nvSpPr>
            <p:cNvPr id="21" name="椭圆 20"/>
            <p:cNvSpPr/>
            <p:nvPr/>
          </p:nvSpPr>
          <p:spPr>
            <a:xfrm>
              <a:off x="7214440" y="4445415"/>
              <a:ext cx="413117" cy="41311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7763584" y="4411779"/>
              <a:ext cx="3952573" cy="461537"/>
            </a:xfrm>
            <a:prstGeom prst="rect">
              <a:avLst/>
            </a:prstGeom>
          </p:spPr>
          <p:txBody>
            <a:bodyPr wrap="square">
              <a:normAutofit fontScale="62500" lnSpcReduction="20000"/>
            </a:bodyPr>
            <a:lstStyle/>
            <a:p>
              <a:pPr>
                <a:lnSpc>
                  <a:spcPct val="13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a:solidFill>
                    <a:schemeClr val="bg1">
                      <a:lumMod val="50000"/>
                    </a:schemeClr>
                  </a:solidFill>
                  <a:latin typeface="微软雅黑" panose="020B0503020204020204" pitchFamily="34" charset="-122"/>
                  <a:ea typeface="微软雅黑" panose="020B0503020204020204" pitchFamily="34" charset="-122"/>
                </a:rPr>
              </a:br>
              <a:r>
                <a:rPr lang="zh-CN" altLang="en-US" sz="11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sp>
          <p:nvSpPr>
            <p:cNvPr id="23" name="任意多边形: 形状 22"/>
            <p:cNvSpPr/>
            <p:nvPr/>
          </p:nvSpPr>
          <p:spPr>
            <a:xfrm>
              <a:off x="7298468" y="4542637"/>
              <a:ext cx="240468" cy="218673"/>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bg2"/>
            </a:solidFill>
            <a:ln w="12700">
              <a:miter lim="400000"/>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228359" y="2725526"/>
            <a:ext cx="3376288" cy="346153"/>
            <a:chOff x="7214440" y="3634034"/>
            <a:chExt cx="4501717" cy="461537"/>
          </a:xfrm>
        </p:grpSpPr>
        <p:sp>
          <p:nvSpPr>
            <p:cNvPr id="18" name="椭圆 17"/>
            <p:cNvSpPr/>
            <p:nvPr/>
          </p:nvSpPr>
          <p:spPr>
            <a:xfrm>
              <a:off x="7214440" y="3667670"/>
              <a:ext cx="413117" cy="4131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763584" y="3634034"/>
              <a:ext cx="3952573" cy="461537"/>
            </a:xfrm>
            <a:prstGeom prst="rect">
              <a:avLst/>
            </a:prstGeom>
          </p:spPr>
          <p:txBody>
            <a:bodyPr wrap="square">
              <a:normAutofit fontScale="62500" lnSpcReduction="20000"/>
            </a:bodyPr>
            <a:lstStyle/>
            <a:p>
              <a:pPr>
                <a:lnSpc>
                  <a:spcPct val="130000"/>
                </a:lnSpc>
              </a:pPr>
              <a:r>
                <a:rPr lang="zh-CN" altLang="en-US" sz="11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br>
                <a:rPr lang="zh-CN" altLang="en-US" sz="1100">
                  <a:solidFill>
                    <a:schemeClr val="bg1">
                      <a:lumMod val="50000"/>
                    </a:schemeClr>
                  </a:solidFill>
                  <a:latin typeface="微软雅黑" panose="020B0503020204020204" pitchFamily="34" charset="-122"/>
                  <a:ea typeface="微软雅黑" panose="020B0503020204020204" pitchFamily="34" charset="-122"/>
                </a:rPr>
              </a:br>
              <a:r>
                <a:rPr lang="zh-CN" altLang="en-US" sz="110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sp>
          <p:nvSpPr>
            <p:cNvPr id="20" name="任意多边形: 形状 19"/>
            <p:cNvSpPr/>
            <p:nvPr/>
          </p:nvSpPr>
          <p:spPr>
            <a:xfrm>
              <a:off x="7298468" y="3754004"/>
              <a:ext cx="240468" cy="240449"/>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bg2"/>
            </a:solidFill>
            <a:ln w="12700">
              <a:miter lim="400000"/>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442769"/>
            <a:ext cx="5351382" cy="2849062"/>
          </a:xfrm>
          <a:prstGeom prst="rect">
            <a:avLst/>
          </a:prstGeom>
        </p:spPr>
      </p:pic>
      <p:sp>
        <p:nvSpPr>
          <p:cNvPr id="18" name="文本框 17"/>
          <p:cNvSpPr txBox="1"/>
          <p:nvPr/>
        </p:nvSpPr>
        <p:spPr>
          <a:xfrm>
            <a:off x="2163514" y="3112958"/>
            <a:ext cx="4960834" cy="553998"/>
          </a:xfrm>
          <a:prstGeom prst="rect">
            <a:avLst/>
          </a:prstGeom>
          <a:noFill/>
          <a:ln>
            <a:noFill/>
          </a:ln>
          <a:scene3d>
            <a:camera prst="orthographicFront"/>
            <a:lightRig rig="glow" dir="t"/>
          </a:scene3d>
          <a:sp3d/>
        </p:spPr>
        <p:txBody>
          <a:bodyPr wrap="square" rtlCol="0">
            <a:spAutoFit/>
            <a:sp3d contourW="31750">
              <a:bevelT w="19050" h="31750"/>
              <a:extrusionClr>
                <a:srgbClr val="C00000"/>
              </a:extrusionClr>
              <a:contourClr>
                <a:srgbClr val="C00000"/>
              </a:contourClr>
            </a:sp3d>
          </a:bodyPr>
          <a:lstStyle>
            <a:defPPr>
              <a:defRPr lang="zh-CN"/>
            </a:defPPr>
            <a:lvl1pPr algn="ctr">
              <a:defRPr sz="7200" b="1">
                <a:gradFill>
                  <a:gsLst>
                    <a:gs pos="0">
                      <a:srgbClr val="FFFF00"/>
                    </a:gs>
                    <a:gs pos="45000">
                      <a:srgbClr val="FFC000"/>
                    </a:gs>
                    <a:gs pos="100000">
                      <a:srgbClr val="FFFF00"/>
                    </a:gs>
                  </a:gsLst>
                  <a:lin ang="5400000" scaled="1"/>
                </a:gradFill>
                <a:effectLst>
                  <a:outerShdw blurRad="215900" dist="38100" dir="2700000" algn="tl" rotWithShape="0">
                    <a:prstClr val="black">
                      <a:alpha val="47000"/>
                    </a:prstClr>
                  </a:outerShdw>
                </a:effectLst>
                <a:latin typeface="李旭科书法" panose="02000603000000000000" pitchFamily="2" charset="-122"/>
                <a:ea typeface="李旭科书法" panose="02000603000000000000" pitchFamily="2" charset="-122"/>
              </a:defRPr>
            </a:lvl1pPr>
          </a:lstStyle>
          <a:p>
            <a:r>
              <a:rPr lang="zh-CN" altLang="en-US" sz="3000" dirty="0">
                <a:solidFill>
                  <a:schemeClr val="bg1"/>
                </a:solidFill>
                <a:effectLst/>
                <a:latin typeface="微软雅黑" panose="020B0503020204020204" pitchFamily="34" charset="-122"/>
                <a:ea typeface="微软雅黑" panose="020B0503020204020204" pitchFamily="34" charset="-122"/>
              </a:rPr>
              <a:t>演讲完毕，谢谢您的观看！</a:t>
            </a:r>
          </a:p>
        </p:txBody>
      </p:sp>
      <p:sp>
        <p:nvSpPr>
          <p:cNvPr id="19" name="文本框 18"/>
          <p:cNvSpPr txBox="1"/>
          <p:nvPr/>
        </p:nvSpPr>
        <p:spPr>
          <a:xfrm>
            <a:off x="2019652" y="3619891"/>
            <a:ext cx="4914548" cy="38812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900" dirty="0">
                <a:solidFill>
                  <a:schemeClr val="bg1"/>
                </a:solidFill>
                <a:latin typeface="+mj-ea"/>
                <a:ea typeface="+mj-ea"/>
              </a:rPr>
              <a:t>The user can demonstrate on a projector or computer, or print the presentation and make it into a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push dir="u"/>
      </p:transition>
    </mc:Choice>
    <mc:Fallback xmlns="">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sp>
        <p:nvSpPr>
          <p:cNvPr id="4" name="文本框 3"/>
          <p:cNvSpPr txBox="1"/>
          <p:nvPr/>
        </p:nvSpPr>
        <p:spPr>
          <a:xfrm>
            <a:off x="2860638" y="2311266"/>
            <a:ext cx="3440771" cy="71558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4050" b="1" dirty="0">
                <a:ln w="0">
                  <a:noFill/>
                </a:ln>
                <a:solidFill>
                  <a:schemeClr val="bg1"/>
                </a:solidFill>
                <a:effectLst>
                  <a:outerShdw blurRad="38100" dist="38100" dir="2700000" algn="tl">
                    <a:srgbClr val="000000">
                      <a:alpha val="43137"/>
                    </a:srgbClr>
                  </a:outerShdw>
                </a:effectLst>
              </a:rPr>
              <a:t>单击输入标题</a:t>
            </a:r>
          </a:p>
        </p:txBody>
      </p:sp>
      <p:sp>
        <p:nvSpPr>
          <p:cNvPr id="5" name="文本框 4"/>
          <p:cNvSpPr txBox="1"/>
          <p:nvPr/>
        </p:nvSpPr>
        <p:spPr>
          <a:xfrm>
            <a:off x="3023193" y="1779662"/>
            <a:ext cx="3115661" cy="50783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2700" b="1" dirty="0">
                <a:ln w="0">
                  <a:noFill/>
                </a:ln>
                <a:solidFill>
                  <a:schemeClr val="bg1"/>
                </a:solidFill>
                <a:effectLst>
                  <a:outerShdw blurRad="38100" dist="38100" dir="2700000" algn="tl">
                    <a:srgbClr val="000000">
                      <a:alpha val="43137"/>
                    </a:srgbClr>
                  </a:outerShdw>
                </a:effectLst>
              </a:rPr>
              <a:t>第一章</a:t>
            </a:r>
          </a:p>
        </p:txBody>
      </p:sp>
      <p:sp>
        <p:nvSpPr>
          <p:cNvPr id="6" name="文本框 5"/>
          <p:cNvSpPr txBox="1"/>
          <p:nvPr/>
        </p:nvSpPr>
        <p:spPr>
          <a:xfrm>
            <a:off x="3305030" y="3085234"/>
            <a:ext cx="2551986"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solidFill>
                  <a:schemeClr val="bg1"/>
                </a:solidFill>
                <a:latin typeface="Century Gothic" panose="020B0502020202020204" pitchFamily="34" charset="0"/>
              </a:rPr>
              <a:t>The user can demonstrate on a projector or </a:t>
            </a:r>
            <a:r>
              <a:rPr lang="en-US" altLang="zh-CN" sz="900" dirty="0" err="1">
                <a:solidFill>
                  <a:schemeClr val="bg1"/>
                </a:solidFill>
                <a:latin typeface="Century Gothic" panose="020B0502020202020204" pitchFamily="34" charset="0"/>
              </a:rPr>
              <a:t>computeror</a:t>
            </a:r>
            <a:r>
              <a:rPr lang="en-US" altLang="zh-CN" sz="900" dirty="0">
                <a:solidFill>
                  <a:schemeClr val="bg1"/>
                </a:solidFill>
                <a:latin typeface="Century Gothic" panose="020B0502020202020204" pitchFamily="34" charset="0"/>
              </a:rPr>
              <a:t> print the presentation </a:t>
            </a:r>
          </a:p>
          <a:p>
            <a:pPr algn="ctr"/>
            <a:r>
              <a:rPr lang="en-US" altLang="zh-CN" sz="900" dirty="0">
                <a:solidFill>
                  <a:schemeClr val="bg1"/>
                </a:solidFill>
                <a:latin typeface="Century Gothic" panose="020B0502020202020204" pitchFamily="34" charset="0"/>
              </a:rPr>
              <a:t>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2"/>
          <p:cNvGrpSpPr/>
          <p:nvPr/>
        </p:nvGrpSpPr>
        <p:grpSpPr bwMode="auto">
          <a:xfrm>
            <a:off x="-107887" y="2506191"/>
            <a:ext cx="2967207"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921" y="1191741"/>
            <a:ext cx="1060307" cy="1060450"/>
          </a:xfrm>
          <a:prstGeom prst="ellipse">
            <a:avLst/>
          </a:prstGeom>
          <a:solidFill>
            <a:schemeClr val="accent1"/>
          </a:solidFill>
          <a:ln>
            <a:noFill/>
          </a:ln>
        </p:spPr>
        <p:txBody>
          <a:bodyPr lIns="91430" tIns="45715" rIns="91430" bIns="45715"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4" name="组合 36"/>
          <p:cNvGrpSpPr/>
          <p:nvPr/>
        </p:nvGrpSpPr>
        <p:grpSpPr bwMode="auto">
          <a:xfrm flipV="1">
            <a:off x="2743448" y="2580804"/>
            <a:ext cx="1934902"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5029" y="3260254"/>
            <a:ext cx="1060307" cy="1060450"/>
          </a:xfrm>
          <a:prstGeom prst="ellipse">
            <a:avLst/>
          </a:prstGeom>
          <a:solidFill>
            <a:schemeClr val="accent2"/>
          </a:solidFill>
          <a:ln>
            <a:noFill/>
          </a:ln>
        </p:spPr>
        <p:txBody>
          <a:bodyPr lIns="91430" tIns="45715" rIns="91430" bIns="45715"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8" name="组合 40"/>
          <p:cNvGrpSpPr/>
          <p:nvPr/>
        </p:nvGrpSpPr>
        <p:grpSpPr bwMode="auto">
          <a:xfrm>
            <a:off x="4565651" y="2506191"/>
            <a:ext cx="1936488"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solidFill>
              <a:schemeClr val="accent3"/>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solidFill>
              <a:schemeClr val="accent3"/>
            </a:solid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742" y="1191741"/>
            <a:ext cx="1060307" cy="1060450"/>
          </a:xfrm>
          <a:prstGeom prst="ellipse">
            <a:avLst/>
          </a:prstGeom>
          <a:solidFill>
            <a:schemeClr val="accent3"/>
          </a:solidFill>
          <a:ln>
            <a:noFill/>
          </a:ln>
        </p:spPr>
        <p:txBody>
          <a:bodyPr lIns="91430" tIns="45715" rIns="91430" bIns="45715"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2771" y="3260254"/>
            <a:ext cx="1060307" cy="1060450"/>
          </a:xfrm>
          <a:prstGeom prst="ellipse">
            <a:avLst/>
          </a:prstGeom>
          <a:solidFill>
            <a:schemeClr val="accent4"/>
          </a:solidFill>
          <a:ln>
            <a:noFill/>
          </a:ln>
        </p:spPr>
        <p:txBody>
          <a:bodyPr lIns="91430" tIns="45715" rIns="91430" bIns="45715"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669" y="3606329"/>
            <a:ext cx="1396812" cy="7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4256" y="3314228"/>
            <a:ext cx="1195226"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4256" y="2704629"/>
            <a:ext cx="1195226"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286" y="2704629"/>
            <a:ext cx="1195226"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440" y="2704629"/>
            <a:ext cx="1193639"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12" name="组合 53"/>
          <p:cNvGrpSpPr/>
          <p:nvPr/>
        </p:nvGrpSpPr>
        <p:grpSpPr bwMode="auto">
          <a:xfrm flipV="1">
            <a:off x="6384680" y="2580802"/>
            <a:ext cx="2867208" cy="506414"/>
            <a:chOff x="-1" y="0"/>
            <a:chExt cx="2865253" cy="506625"/>
          </a:xfrm>
          <a:solidFill>
            <a:schemeClr val="accent4"/>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440" y="2704629"/>
            <a:ext cx="119522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777" y="1382242"/>
            <a:ext cx="1396812" cy="7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363" y="1088553"/>
            <a:ext cx="1193639"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490" y="3619028"/>
            <a:ext cx="1396812" cy="7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489" y="3325341"/>
            <a:ext cx="1195226"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441" y="1382242"/>
            <a:ext cx="1396812" cy="71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440" y="1088553"/>
            <a:ext cx="119522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82112" y="1554660"/>
            <a:ext cx="442372"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91858" y="1554660"/>
            <a:ext cx="431915"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638205" y="3570262"/>
            <a:ext cx="357909"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215948" y="3570262"/>
            <a:ext cx="307469" cy="36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300" fill="hold"/>
                                        <p:tgtEl>
                                          <p:spTgt spid="19"/>
                                        </p:tgtEl>
                                        <p:attrNameLst>
                                          <p:attrName>ppt_w</p:attrName>
                                        </p:attrNameLst>
                                      </p:cBhvr>
                                      <p:tavLst>
                                        <p:tav tm="0">
                                          <p:val>
                                            <p:fltVal val="0"/>
                                          </p:val>
                                        </p:tav>
                                        <p:tav tm="100000">
                                          <p:val>
                                            <p:strVal val="#ppt_w"/>
                                          </p:val>
                                        </p:tav>
                                      </p:tavLst>
                                    </p:anim>
                                    <p:anim calcmode="lin" valueType="num">
                                      <p:cBhvr>
                                        <p:cTn id="8" dur="300" fill="hold"/>
                                        <p:tgtEl>
                                          <p:spTgt spid="19"/>
                                        </p:tgtEl>
                                        <p:attrNameLst>
                                          <p:attrName>ppt_h</p:attrName>
                                        </p:attrNameLst>
                                      </p:cBhvr>
                                      <p:tavLst>
                                        <p:tav tm="0">
                                          <p:val>
                                            <p:fltVal val="0"/>
                                          </p:val>
                                        </p:tav>
                                        <p:tav tm="100000">
                                          <p:val>
                                            <p:strVal val="#ppt_h"/>
                                          </p:val>
                                        </p:tav>
                                      </p:tavLst>
                                    </p:anim>
                                    <p:animEffect>
                                      <p:cBhvr>
                                        <p:cTn id="9" dur="300"/>
                                        <p:tgtEl>
                                          <p:spTgt spid="19"/>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00" fill="hold"/>
                                        <p:tgtEl>
                                          <p:spTgt spid="2"/>
                                        </p:tgtEl>
                                        <p:attrNameLst>
                                          <p:attrName>ppt_w</p:attrName>
                                        </p:attrNameLst>
                                      </p:cBhvr>
                                      <p:tavLst>
                                        <p:tav tm="0">
                                          <p:val>
                                            <p:fltVal val="0"/>
                                          </p:val>
                                        </p:tav>
                                        <p:tav tm="100000">
                                          <p:val>
                                            <p:strVal val="#ppt_w"/>
                                          </p:val>
                                        </p:tav>
                                      </p:tavLst>
                                    </p:anim>
                                    <p:anim calcmode="lin" valueType="num">
                                      <p:cBhvr>
                                        <p:cTn id="13" dur="300" fill="hold"/>
                                        <p:tgtEl>
                                          <p:spTgt spid="2"/>
                                        </p:tgtEl>
                                        <p:attrNameLst>
                                          <p:attrName>ppt_h</p:attrName>
                                        </p:attrNameLst>
                                      </p:cBhvr>
                                      <p:tavLst>
                                        <p:tav tm="0">
                                          <p:val>
                                            <p:fltVal val="0"/>
                                          </p:val>
                                        </p:tav>
                                        <p:tav tm="100000">
                                          <p:val>
                                            <p:strVal val="#ppt_h"/>
                                          </p:val>
                                        </p:tav>
                                      </p:tavLst>
                                    </p:anim>
                                    <p:animEffect>
                                      <p:cBhvr>
                                        <p:cTn id="14" dur="3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p:cBhvr>
                                        <p:cTn id="18" dur="600"/>
                                        <p:tgtEl>
                                          <p:spTgt spid="18"/>
                                        </p:tgtEl>
                                      </p:cBhvr>
                                    </p:animEffect>
                                    <p:anim calcmode="lin" valueType="num">
                                      <p:cBhvr>
                                        <p:cTn id="19" dur="600" fill="hold"/>
                                        <p:tgtEl>
                                          <p:spTgt spid="18"/>
                                        </p:tgtEl>
                                        <p:attrNameLst>
                                          <p:attrName>ppt_x</p:attrName>
                                        </p:attrNameLst>
                                      </p:cBhvr>
                                      <p:tavLst>
                                        <p:tav tm="0">
                                          <p:val>
                                            <p:strVal val="#ppt_x"/>
                                          </p:val>
                                        </p:tav>
                                        <p:tav tm="100000">
                                          <p:val>
                                            <p:strVal val="#ppt_x"/>
                                          </p:val>
                                        </p:tav>
                                      </p:tavLst>
                                    </p:anim>
                                    <p:anim calcmode="lin" valueType="num">
                                      <p:cBhvr>
                                        <p:cTn id="20" dur="6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p:cBhvr>
                                        <p:cTn id="23" dur="600"/>
                                        <p:tgtEl>
                                          <p:spTgt spid="17"/>
                                        </p:tgtEl>
                                      </p:cBhvr>
                                    </p:animEffect>
                                    <p:anim calcmode="lin" valueType="num">
                                      <p:cBhvr>
                                        <p:cTn id="24" dur="600" fill="hold"/>
                                        <p:tgtEl>
                                          <p:spTgt spid="17"/>
                                        </p:tgtEl>
                                        <p:attrNameLst>
                                          <p:attrName>ppt_x</p:attrName>
                                        </p:attrNameLst>
                                      </p:cBhvr>
                                      <p:tavLst>
                                        <p:tav tm="0">
                                          <p:val>
                                            <p:strVal val="#ppt_x"/>
                                          </p:val>
                                        </p:tav>
                                        <p:tav tm="100000">
                                          <p:val>
                                            <p:strVal val="#ppt_x"/>
                                          </p:val>
                                        </p:tav>
                                      </p:tavLst>
                                    </p:anim>
                                    <p:anim calcmode="lin" valueType="num">
                                      <p:cBhvr>
                                        <p:cTn id="25" dur="600" fill="hold"/>
                                        <p:tgtEl>
                                          <p:spTgt spid="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p:cBhvr>
                                        <p:cTn id="28" dur="600"/>
                                        <p:tgtEl>
                                          <p:spTgt spid="7"/>
                                        </p:tgtEl>
                                      </p:cBhvr>
                                    </p:animEffect>
                                    <p:anim calcmode="lin" valueType="num">
                                      <p:cBhvr>
                                        <p:cTn id="29" dur="600" fill="hold"/>
                                        <p:tgtEl>
                                          <p:spTgt spid="7"/>
                                        </p:tgtEl>
                                        <p:attrNameLst>
                                          <p:attrName>ppt_x</p:attrName>
                                        </p:attrNameLst>
                                      </p:cBhvr>
                                      <p:tavLst>
                                        <p:tav tm="0">
                                          <p:val>
                                            <p:strVal val="#ppt_x"/>
                                          </p:val>
                                        </p:tav>
                                        <p:tav tm="100000">
                                          <p:val>
                                            <p:strVal val="#ppt_x"/>
                                          </p:val>
                                        </p:tav>
                                      </p:tavLst>
                                    </p:anim>
                                    <p:anim calcmode="lin" valueType="num">
                                      <p:cBhvr>
                                        <p:cTn id="30" dur="600" fill="hold"/>
                                        <p:tgtEl>
                                          <p:spTgt spid="7"/>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p:cBhvr>
                                        <p:cTn id="33" dur="600"/>
                                        <p:tgtEl>
                                          <p:spTgt spid="32"/>
                                        </p:tgtEl>
                                      </p:cBhvr>
                                    </p:animEffect>
                                    <p:anim calcmode="lin" valueType="num">
                                      <p:cBhvr>
                                        <p:cTn id="34" dur="600" fill="hold"/>
                                        <p:tgtEl>
                                          <p:spTgt spid="32"/>
                                        </p:tgtEl>
                                        <p:attrNameLst>
                                          <p:attrName>ppt_x</p:attrName>
                                        </p:attrNameLst>
                                      </p:cBhvr>
                                      <p:tavLst>
                                        <p:tav tm="0">
                                          <p:val>
                                            <p:strVal val="#ppt_x"/>
                                          </p:val>
                                        </p:tav>
                                        <p:tav tm="100000">
                                          <p:val>
                                            <p:strVal val="#ppt_x"/>
                                          </p:val>
                                        </p:tav>
                                      </p:tavLst>
                                    </p:anim>
                                    <p:anim calcmode="lin" valueType="num">
                                      <p:cBhvr>
                                        <p:cTn id="35" dur="6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300" fill="hold"/>
                                        <p:tgtEl>
                                          <p:spTgt spid="20"/>
                                        </p:tgtEl>
                                        <p:attrNameLst>
                                          <p:attrName>ppt_w</p:attrName>
                                        </p:attrNameLst>
                                      </p:cBhvr>
                                      <p:tavLst>
                                        <p:tav tm="0">
                                          <p:val>
                                            <p:fltVal val="0"/>
                                          </p:val>
                                        </p:tav>
                                        <p:tav tm="100000">
                                          <p:val>
                                            <p:strVal val="#ppt_w"/>
                                          </p:val>
                                        </p:tav>
                                      </p:tavLst>
                                    </p:anim>
                                    <p:anim calcmode="lin" valueType="num">
                                      <p:cBhvr>
                                        <p:cTn id="40" dur="300" fill="hold"/>
                                        <p:tgtEl>
                                          <p:spTgt spid="20"/>
                                        </p:tgtEl>
                                        <p:attrNameLst>
                                          <p:attrName>ppt_h</p:attrName>
                                        </p:attrNameLst>
                                      </p:cBhvr>
                                      <p:tavLst>
                                        <p:tav tm="0">
                                          <p:val>
                                            <p:fltVal val="0"/>
                                          </p:val>
                                        </p:tav>
                                        <p:tav tm="100000">
                                          <p:val>
                                            <p:strVal val="#ppt_h"/>
                                          </p:val>
                                        </p:tav>
                                      </p:tavLst>
                                    </p:anim>
                                    <p:animEffect>
                                      <p:cBhvr>
                                        <p:cTn id="41" dur="3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300" fill="hold"/>
                                        <p:tgtEl>
                                          <p:spTgt spid="4"/>
                                        </p:tgtEl>
                                        <p:attrNameLst>
                                          <p:attrName>ppt_w</p:attrName>
                                        </p:attrNameLst>
                                      </p:cBhvr>
                                      <p:tavLst>
                                        <p:tav tm="0">
                                          <p:val>
                                            <p:fltVal val="0"/>
                                          </p:val>
                                        </p:tav>
                                        <p:tav tm="100000">
                                          <p:val>
                                            <p:strVal val="#ppt_w"/>
                                          </p:val>
                                        </p:tav>
                                      </p:tavLst>
                                    </p:anim>
                                    <p:anim calcmode="lin" valueType="num">
                                      <p:cBhvr>
                                        <p:cTn id="45" dur="300" fill="hold"/>
                                        <p:tgtEl>
                                          <p:spTgt spid="4"/>
                                        </p:tgtEl>
                                        <p:attrNameLst>
                                          <p:attrName>ppt_h</p:attrName>
                                        </p:attrNameLst>
                                      </p:cBhvr>
                                      <p:tavLst>
                                        <p:tav tm="0">
                                          <p:val>
                                            <p:fltVal val="0"/>
                                          </p:val>
                                        </p:tav>
                                        <p:tav tm="100000">
                                          <p:val>
                                            <p:strVal val="#ppt_h"/>
                                          </p:val>
                                        </p:tav>
                                      </p:tavLst>
                                    </p:anim>
                                    <p:animEffect>
                                      <p:cBhvr>
                                        <p:cTn id="46" dur="300"/>
                                        <p:tgtEl>
                                          <p:spTgt spid="4"/>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p:cBhvr>
                                        <p:cTn id="50" dur="600"/>
                                        <p:tgtEl>
                                          <p:spTgt spid="27"/>
                                        </p:tgtEl>
                                      </p:cBhvr>
                                    </p:animEffect>
                                    <p:anim calcmode="lin" valueType="num">
                                      <p:cBhvr>
                                        <p:cTn id="51" dur="600" fill="hold"/>
                                        <p:tgtEl>
                                          <p:spTgt spid="27"/>
                                        </p:tgtEl>
                                        <p:attrNameLst>
                                          <p:attrName>ppt_x</p:attrName>
                                        </p:attrNameLst>
                                      </p:cBhvr>
                                      <p:tavLst>
                                        <p:tav tm="0">
                                          <p:val>
                                            <p:strVal val="#ppt_x"/>
                                          </p:val>
                                        </p:tav>
                                        <p:tav tm="100000">
                                          <p:val>
                                            <p:strVal val="#ppt_x"/>
                                          </p:val>
                                        </p:tav>
                                      </p:tavLst>
                                    </p:anim>
                                    <p:anim calcmode="lin" valueType="num">
                                      <p:cBhvr>
                                        <p:cTn id="52" dur="600" fill="hold"/>
                                        <p:tgtEl>
                                          <p:spTgt spid="2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p:cBhvr>
                                        <p:cTn id="55" dur="600"/>
                                        <p:tgtEl>
                                          <p:spTgt spid="26"/>
                                        </p:tgtEl>
                                      </p:cBhvr>
                                    </p:animEffect>
                                    <p:anim calcmode="lin" valueType="num">
                                      <p:cBhvr>
                                        <p:cTn id="56" dur="600" fill="hold"/>
                                        <p:tgtEl>
                                          <p:spTgt spid="26"/>
                                        </p:tgtEl>
                                        <p:attrNameLst>
                                          <p:attrName>ppt_x</p:attrName>
                                        </p:attrNameLst>
                                      </p:cBhvr>
                                      <p:tavLst>
                                        <p:tav tm="0">
                                          <p:val>
                                            <p:strVal val="#ppt_x"/>
                                          </p:val>
                                        </p:tav>
                                        <p:tav tm="100000">
                                          <p:val>
                                            <p:strVal val="#ppt_x"/>
                                          </p:val>
                                        </p:tav>
                                      </p:tavLst>
                                    </p:anim>
                                    <p:anim calcmode="lin" valueType="num">
                                      <p:cBhvr>
                                        <p:cTn id="57" dur="600" fill="hold"/>
                                        <p:tgtEl>
                                          <p:spTgt spid="2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p:cBhvr>
                                        <p:cTn id="60" dur="600"/>
                                        <p:tgtEl>
                                          <p:spTgt spid="11"/>
                                        </p:tgtEl>
                                      </p:cBhvr>
                                    </p:animEffect>
                                    <p:anim calcmode="lin" valueType="num">
                                      <p:cBhvr>
                                        <p:cTn id="61" dur="600" fill="hold"/>
                                        <p:tgtEl>
                                          <p:spTgt spid="11"/>
                                        </p:tgtEl>
                                        <p:attrNameLst>
                                          <p:attrName>ppt_x</p:attrName>
                                        </p:attrNameLst>
                                      </p:cBhvr>
                                      <p:tavLst>
                                        <p:tav tm="0">
                                          <p:val>
                                            <p:strVal val="#ppt_x"/>
                                          </p:val>
                                        </p:tav>
                                        <p:tav tm="100000">
                                          <p:val>
                                            <p:strVal val="#ppt_x"/>
                                          </p:val>
                                        </p:tav>
                                      </p:tavLst>
                                    </p:anim>
                                    <p:anim calcmode="lin" valueType="num">
                                      <p:cBhvr>
                                        <p:cTn id="62" dur="6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p:cBhvr>
                                        <p:cTn id="65" dur="600"/>
                                        <p:tgtEl>
                                          <p:spTgt spid="34"/>
                                        </p:tgtEl>
                                      </p:cBhvr>
                                    </p:animEffect>
                                    <p:anim calcmode="lin" valueType="num">
                                      <p:cBhvr>
                                        <p:cTn id="66" dur="600" fill="hold"/>
                                        <p:tgtEl>
                                          <p:spTgt spid="34"/>
                                        </p:tgtEl>
                                        <p:attrNameLst>
                                          <p:attrName>ppt_x</p:attrName>
                                        </p:attrNameLst>
                                      </p:cBhvr>
                                      <p:tavLst>
                                        <p:tav tm="0">
                                          <p:val>
                                            <p:strVal val="#ppt_x"/>
                                          </p:val>
                                        </p:tav>
                                        <p:tav tm="100000">
                                          <p:val>
                                            <p:strVal val="#ppt_x"/>
                                          </p:val>
                                        </p:tav>
                                      </p:tavLst>
                                    </p:anim>
                                    <p:anim calcmode="lin" valueType="num">
                                      <p:cBhvr>
                                        <p:cTn id="67" dur="6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p:cTn id="71" dur="300" fill="hold"/>
                                        <p:tgtEl>
                                          <p:spTgt spid="21"/>
                                        </p:tgtEl>
                                        <p:attrNameLst>
                                          <p:attrName>ppt_w</p:attrName>
                                        </p:attrNameLst>
                                      </p:cBhvr>
                                      <p:tavLst>
                                        <p:tav tm="0">
                                          <p:val>
                                            <p:fltVal val="0"/>
                                          </p:val>
                                        </p:tav>
                                        <p:tav tm="100000">
                                          <p:val>
                                            <p:strVal val="#ppt_w"/>
                                          </p:val>
                                        </p:tav>
                                      </p:tavLst>
                                    </p:anim>
                                    <p:anim calcmode="lin" valueType="num">
                                      <p:cBhvr>
                                        <p:cTn id="72" dur="300" fill="hold"/>
                                        <p:tgtEl>
                                          <p:spTgt spid="21"/>
                                        </p:tgtEl>
                                        <p:attrNameLst>
                                          <p:attrName>ppt_h</p:attrName>
                                        </p:attrNameLst>
                                      </p:cBhvr>
                                      <p:tavLst>
                                        <p:tav tm="0">
                                          <p:val>
                                            <p:fltVal val="0"/>
                                          </p:val>
                                        </p:tav>
                                        <p:tav tm="100000">
                                          <p:val>
                                            <p:strVal val="#ppt_h"/>
                                          </p:val>
                                        </p:tav>
                                      </p:tavLst>
                                    </p:anim>
                                    <p:animEffect>
                                      <p:cBhvr>
                                        <p:cTn id="73" dur="300"/>
                                        <p:tgtEl>
                                          <p:spTgt spid="21"/>
                                        </p:tgtEl>
                                      </p:cBhvr>
                                    </p:animEffect>
                                  </p:childTnLst>
                                </p:cTn>
                              </p:par>
                              <p:par>
                                <p:cTn id="74" presetID="10"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300" fill="hold"/>
                                        <p:tgtEl>
                                          <p:spTgt spid="8"/>
                                        </p:tgtEl>
                                        <p:attrNameLst>
                                          <p:attrName>ppt_w</p:attrName>
                                        </p:attrNameLst>
                                      </p:cBhvr>
                                      <p:tavLst>
                                        <p:tav tm="0">
                                          <p:val>
                                            <p:fltVal val="0"/>
                                          </p:val>
                                        </p:tav>
                                        <p:tav tm="100000">
                                          <p:val>
                                            <p:strVal val="#ppt_w"/>
                                          </p:val>
                                        </p:tav>
                                      </p:tavLst>
                                    </p:anim>
                                    <p:anim calcmode="lin" valueType="num">
                                      <p:cBhvr>
                                        <p:cTn id="77" dur="300" fill="hold"/>
                                        <p:tgtEl>
                                          <p:spTgt spid="8"/>
                                        </p:tgtEl>
                                        <p:attrNameLst>
                                          <p:attrName>ppt_h</p:attrName>
                                        </p:attrNameLst>
                                      </p:cBhvr>
                                      <p:tavLst>
                                        <p:tav tm="0">
                                          <p:val>
                                            <p:fltVal val="0"/>
                                          </p:val>
                                        </p:tav>
                                        <p:tav tm="100000">
                                          <p:val>
                                            <p:strVal val="#ppt_h"/>
                                          </p:val>
                                        </p:tav>
                                      </p:tavLst>
                                    </p:anim>
                                    <p:animEffect>
                                      <p:cBhvr>
                                        <p:cTn id="78" dur="300"/>
                                        <p:tgtEl>
                                          <p:spTgt spid="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p:cBhvr>
                                        <p:cTn id="82" dur="600"/>
                                        <p:tgtEl>
                                          <p:spTgt spid="29"/>
                                        </p:tgtEl>
                                      </p:cBhvr>
                                    </p:animEffect>
                                    <p:anim calcmode="lin" valueType="num">
                                      <p:cBhvr>
                                        <p:cTn id="83" dur="600" fill="hold"/>
                                        <p:tgtEl>
                                          <p:spTgt spid="29"/>
                                        </p:tgtEl>
                                        <p:attrNameLst>
                                          <p:attrName>ppt_x</p:attrName>
                                        </p:attrNameLst>
                                      </p:cBhvr>
                                      <p:tavLst>
                                        <p:tav tm="0">
                                          <p:val>
                                            <p:strVal val="#ppt_x"/>
                                          </p:val>
                                        </p:tav>
                                        <p:tav tm="100000">
                                          <p:val>
                                            <p:strVal val="#ppt_x"/>
                                          </p:val>
                                        </p:tav>
                                      </p:tavLst>
                                    </p:anim>
                                    <p:anim calcmode="lin" valueType="num">
                                      <p:cBhvr>
                                        <p:cTn id="84" dur="6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p:cBhvr>
                                        <p:cTn id="87" dur="600"/>
                                        <p:tgtEl>
                                          <p:spTgt spid="28"/>
                                        </p:tgtEl>
                                      </p:cBhvr>
                                    </p:animEffect>
                                    <p:anim calcmode="lin" valueType="num">
                                      <p:cBhvr>
                                        <p:cTn id="88" dur="600" fill="hold"/>
                                        <p:tgtEl>
                                          <p:spTgt spid="28"/>
                                        </p:tgtEl>
                                        <p:attrNameLst>
                                          <p:attrName>ppt_x</p:attrName>
                                        </p:attrNameLst>
                                      </p:cBhvr>
                                      <p:tavLst>
                                        <p:tav tm="0">
                                          <p:val>
                                            <p:strVal val="#ppt_x"/>
                                          </p:val>
                                        </p:tav>
                                        <p:tav tm="100000">
                                          <p:val>
                                            <p:strVal val="#ppt_x"/>
                                          </p:val>
                                        </p:tav>
                                      </p:tavLst>
                                    </p:anim>
                                    <p:anim calcmode="lin" valueType="num">
                                      <p:cBhvr>
                                        <p:cTn id="89" dur="600" fill="hold"/>
                                        <p:tgtEl>
                                          <p:spTgt spid="28"/>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p:cBhvr>
                                        <p:cTn id="92" dur="600"/>
                                        <p:tgtEl>
                                          <p:spTgt spid="15"/>
                                        </p:tgtEl>
                                      </p:cBhvr>
                                    </p:animEffect>
                                    <p:anim calcmode="lin" valueType="num">
                                      <p:cBhvr>
                                        <p:cTn id="93" dur="600" fill="hold"/>
                                        <p:tgtEl>
                                          <p:spTgt spid="15"/>
                                        </p:tgtEl>
                                        <p:attrNameLst>
                                          <p:attrName>ppt_x</p:attrName>
                                        </p:attrNameLst>
                                      </p:cBhvr>
                                      <p:tavLst>
                                        <p:tav tm="0">
                                          <p:val>
                                            <p:strVal val="#ppt_x"/>
                                          </p:val>
                                        </p:tav>
                                        <p:tav tm="100000">
                                          <p:val>
                                            <p:strVal val="#ppt_x"/>
                                          </p:val>
                                        </p:tav>
                                      </p:tavLst>
                                    </p:anim>
                                    <p:anim calcmode="lin" valueType="num">
                                      <p:cBhvr>
                                        <p:cTn id="94" dur="6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p:cBhvr>
                                        <p:cTn id="97" dur="600"/>
                                        <p:tgtEl>
                                          <p:spTgt spid="33"/>
                                        </p:tgtEl>
                                      </p:cBhvr>
                                    </p:animEffect>
                                    <p:anim calcmode="lin" valueType="num">
                                      <p:cBhvr>
                                        <p:cTn id="98" dur="600" fill="hold"/>
                                        <p:tgtEl>
                                          <p:spTgt spid="33"/>
                                        </p:tgtEl>
                                        <p:attrNameLst>
                                          <p:attrName>ppt_x</p:attrName>
                                        </p:attrNameLst>
                                      </p:cBhvr>
                                      <p:tavLst>
                                        <p:tav tm="0">
                                          <p:val>
                                            <p:strVal val="#ppt_x"/>
                                          </p:val>
                                        </p:tav>
                                        <p:tav tm="100000">
                                          <p:val>
                                            <p:strVal val="#ppt_x"/>
                                          </p:val>
                                        </p:tav>
                                      </p:tavLst>
                                    </p:anim>
                                    <p:anim calcmode="lin" valueType="num">
                                      <p:cBhvr>
                                        <p:cTn id="99" dur="6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300" fill="hold"/>
                                        <p:tgtEl>
                                          <p:spTgt spid="25"/>
                                        </p:tgtEl>
                                        <p:attrNameLst>
                                          <p:attrName>ppt_w</p:attrName>
                                        </p:attrNameLst>
                                      </p:cBhvr>
                                      <p:tavLst>
                                        <p:tav tm="0">
                                          <p:val>
                                            <p:fltVal val="0"/>
                                          </p:val>
                                        </p:tav>
                                        <p:tav tm="100000">
                                          <p:val>
                                            <p:strVal val="#ppt_w"/>
                                          </p:val>
                                        </p:tav>
                                      </p:tavLst>
                                    </p:anim>
                                    <p:anim calcmode="lin" valueType="num">
                                      <p:cBhvr>
                                        <p:cTn id="104" dur="300" fill="hold"/>
                                        <p:tgtEl>
                                          <p:spTgt spid="25"/>
                                        </p:tgtEl>
                                        <p:attrNameLst>
                                          <p:attrName>ppt_h</p:attrName>
                                        </p:attrNameLst>
                                      </p:cBhvr>
                                      <p:tavLst>
                                        <p:tav tm="0">
                                          <p:val>
                                            <p:fltVal val="0"/>
                                          </p:val>
                                        </p:tav>
                                        <p:tav tm="100000">
                                          <p:val>
                                            <p:strVal val="#ppt_h"/>
                                          </p:val>
                                        </p:tav>
                                      </p:tavLst>
                                    </p:anim>
                                    <p:animEffect>
                                      <p:cBhvr>
                                        <p:cTn id="105" dur="300"/>
                                        <p:tgtEl>
                                          <p:spTgt spid="25"/>
                                        </p:tgtEl>
                                      </p:cBhvr>
                                    </p:animEffect>
                                  </p:childTnLst>
                                </p:cTn>
                              </p:par>
                              <p:par>
                                <p:cTn id="106" presetID="10" presetClass="entr" presetSubtype="0" fill="hold" nodeType="withEffect">
                                  <p:stCondLst>
                                    <p:cond delay="0"/>
                                  </p:stCondLst>
                                  <p:childTnLst>
                                    <p:set>
                                      <p:cBhvr>
                                        <p:cTn id="107" dur="1" fill="hold">
                                          <p:stCondLst>
                                            <p:cond delay="0"/>
                                          </p:stCondLst>
                                        </p:cTn>
                                        <p:tgtEl>
                                          <p:spTgt spid="12"/>
                                        </p:tgtEl>
                                        <p:attrNameLst>
                                          <p:attrName>style.visibility</p:attrName>
                                        </p:attrNameLst>
                                      </p:cBhvr>
                                      <p:to>
                                        <p:strVal val="visible"/>
                                      </p:to>
                                    </p:set>
                                    <p:anim calcmode="lin" valueType="num">
                                      <p:cBhvr>
                                        <p:cTn id="108" dur="300" fill="hold"/>
                                        <p:tgtEl>
                                          <p:spTgt spid="12"/>
                                        </p:tgtEl>
                                        <p:attrNameLst>
                                          <p:attrName>ppt_w</p:attrName>
                                        </p:attrNameLst>
                                      </p:cBhvr>
                                      <p:tavLst>
                                        <p:tav tm="0">
                                          <p:val>
                                            <p:fltVal val="0"/>
                                          </p:val>
                                        </p:tav>
                                        <p:tav tm="100000">
                                          <p:val>
                                            <p:strVal val="#ppt_w"/>
                                          </p:val>
                                        </p:tav>
                                      </p:tavLst>
                                    </p:anim>
                                    <p:anim calcmode="lin" valueType="num">
                                      <p:cBhvr>
                                        <p:cTn id="109" dur="300" fill="hold"/>
                                        <p:tgtEl>
                                          <p:spTgt spid="12"/>
                                        </p:tgtEl>
                                        <p:attrNameLst>
                                          <p:attrName>ppt_h</p:attrName>
                                        </p:attrNameLst>
                                      </p:cBhvr>
                                      <p:tavLst>
                                        <p:tav tm="0">
                                          <p:val>
                                            <p:fltVal val="0"/>
                                          </p:val>
                                        </p:tav>
                                        <p:tav tm="100000">
                                          <p:val>
                                            <p:strVal val="#ppt_h"/>
                                          </p:val>
                                        </p:tav>
                                      </p:tavLst>
                                    </p:anim>
                                    <p:animEffect>
                                      <p:cBhvr>
                                        <p:cTn id="110" dur="300"/>
                                        <p:tgtEl>
                                          <p:spTgt spid="12"/>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p:cBhvr>
                                        <p:cTn id="114" dur="600"/>
                                        <p:tgtEl>
                                          <p:spTgt spid="31"/>
                                        </p:tgtEl>
                                      </p:cBhvr>
                                    </p:animEffect>
                                    <p:anim calcmode="lin" valueType="num">
                                      <p:cBhvr>
                                        <p:cTn id="115" dur="600" fill="hold"/>
                                        <p:tgtEl>
                                          <p:spTgt spid="31"/>
                                        </p:tgtEl>
                                        <p:attrNameLst>
                                          <p:attrName>ppt_x</p:attrName>
                                        </p:attrNameLst>
                                      </p:cBhvr>
                                      <p:tavLst>
                                        <p:tav tm="0">
                                          <p:val>
                                            <p:strVal val="#ppt_x"/>
                                          </p:val>
                                        </p:tav>
                                        <p:tav tm="100000">
                                          <p:val>
                                            <p:strVal val="#ppt_x"/>
                                          </p:val>
                                        </p:tav>
                                      </p:tavLst>
                                    </p:anim>
                                    <p:anim calcmode="lin" valueType="num">
                                      <p:cBhvr>
                                        <p:cTn id="116" dur="600" fill="hold"/>
                                        <p:tgtEl>
                                          <p:spTgt spid="31"/>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Effect>
                                      <p:cBhvr>
                                        <p:cTn id="119" dur="600"/>
                                        <p:tgtEl>
                                          <p:spTgt spid="30"/>
                                        </p:tgtEl>
                                      </p:cBhvr>
                                    </p:animEffect>
                                    <p:anim calcmode="lin" valueType="num">
                                      <p:cBhvr>
                                        <p:cTn id="120" dur="600" fill="hold"/>
                                        <p:tgtEl>
                                          <p:spTgt spid="30"/>
                                        </p:tgtEl>
                                        <p:attrNameLst>
                                          <p:attrName>ppt_x</p:attrName>
                                        </p:attrNameLst>
                                      </p:cBhvr>
                                      <p:tavLst>
                                        <p:tav tm="0">
                                          <p:val>
                                            <p:strVal val="#ppt_x"/>
                                          </p:val>
                                        </p:tav>
                                        <p:tav tm="100000">
                                          <p:val>
                                            <p:strVal val="#ppt_x"/>
                                          </p:val>
                                        </p:tav>
                                      </p:tavLst>
                                    </p:anim>
                                    <p:anim calcmode="lin" valueType="num">
                                      <p:cBhvr>
                                        <p:cTn id="121" dur="600" fill="hold"/>
                                        <p:tgtEl>
                                          <p:spTgt spid="30"/>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6"/>
                                        </p:tgtEl>
                                        <p:attrNameLst>
                                          <p:attrName>style.visibility</p:attrName>
                                        </p:attrNameLst>
                                      </p:cBhvr>
                                      <p:to>
                                        <p:strVal val="visible"/>
                                      </p:to>
                                    </p:set>
                                    <p:animEffect>
                                      <p:cBhvr>
                                        <p:cTn id="124" dur="600"/>
                                        <p:tgtEl>
                                          <p:spTgt spid="16"/>
                                        </p:tgtEl>
                                      </p:cBhvr>
                                    </p:animEffect>
                                    <p:anim calcmode="lin" valueType="num">
                                      <p:cBhvr>
                                        <p:cTn id="125" dur="600" fill="hold"/>
                                        <p:tgtEl>
                                          <p:spTgt spid="16"/>
                                        </p:tgtEl>
                                        <p:attrNameLst>
                                          <p:attrName>ppt_x</p:attrName>
                                        </p:attrNameLst>
                                      </p:cBhvr>
                                      <p:tavLst>
                                        <p:tav tm="0">
                                          <p:val>
                                            <p:strVal val="#ppt_x"/>
                                          </p:val>
                                        </p:tav>
                                        <p:tav tm="100000">
                                          <p:val>
                                            <p:strVal val="#ppt_x"/>
                                          </p:val>
                                        </p:tav>
                                      </p:tavLst>
                                    </p:anim>
                                    <p:anim calcmode="lin" valueType="num">
                                      <p:cBhvr>
                                        <p:cTn id="126" dur="600" fill="hold"/>
                                        <p:tgtEl>
                                          <p:spTgt spid="16"/>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35"/>
                                        </p:tgtEl>
                                        <p:attrNameLst>
                                          <p:attrName>style.visibility</p:attrName>
                                        </p:attrNameLst>
                                      </p:cBhvr>
                                      <p:to>
                                        <p:strVal val="visible"/>
                                      </p:to>
                                    </p:set>
                                    <p:animEffect>
                                      <p:cBhvr>
                                        <p:cTn id="129" dur="600"/>
                                        <p:tgtEl>
                                          <p:spTgt spid="35"/>
                                        </p:tgtEl>
                                      </p:cBhvr>
                                    </p:animEffect>
                                    <p:anim calcmode="lin" valueType="num">
                                      <p:cBhvr>
                                        <p:cTn id="130" dur="600" fill="hold"/>
                                        <p:tgtEl>
                                          <p:spTgt spid="35"/>
                                        </p:tgtEl>
                                        <p:attrNameLst>
                                          <p:attrName>ppt_x</p:attrName>
                                        </p:attrNameLst>
                                      </p:cBhvr>
                                      <p:tavLst>
                                        <p:tav tm="0">
                                          <p:val>
                                            <p:strVal val="#ppt_x"/>
                                          </p:val>
                                        </p:tav>
                                        <p:tav tm="100000">
                                          <p:val>
                                            <p:strVal val="#ppt_x"/>
                                          </p:val>
                                        </p:tav>
                                      </p:tavLst>
                                    </p:anim>
                                    <p:anim calcmode="lin" valueType="num">
                                      <p:cBhvr>
                                        <p:cTn id="131"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728340" y="1015233"/>
            <a:ext cx="1378174"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2"/>
          </a:solidFill>
          <a:ln w="25400" cap="flat" cmpd="sng" algn="ctr">
            <a:noFill/>
            <a:prstDash val="solid"/>
          </a:ln>
          <a:effectLst/>
        </p:spPr>
        <p:txBody>
          <a:bodyPr lIns="87872" tIns="43935" rIns="87872" bIns="43935"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椭圆 1"/>
          <p:cNvSpPr/>
          <p:nvPr/>
        </p:nvSpPr>
        <p:spPr>
          <a:xfrm>
            <a:off x="2602332" y="2103022"/>
            <a:ext cx="692363"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chemeClr val="accent3"/>
          </a:solidFill>
          <a:ln w="25400" cap="flat" cmpd="sng" algn="ctr">
            <a:noFill/>
            <a:prstDash val="solid"/>
          </a:ln>
          <a:effectLst/>
        </p:spPr>
        <p:txBody>
          <a:bodyPr lIns="87872" tIns="43935" rIns="87872" bIns="43935" rtlCol="0" anchor="ctr"/>
          <a:lstStyle/>
          <a:p>
            <a:pPr algn="ctr">
              <a:defRPr/>
            </a:pPr>
            <a:endParaRPr lang="zh-CN" altLang="en-US" sz="1800" kern="0" dirty="0">
              <a:solidFill>
                <a:sysClr val="window" lastClr="FFFFFF"/>
              </a:solidFill>
              <a:ea typeface="微软雅黑" panose="020B0503020204020204" pitchFamily="34" charset="-122"/>
            </a:endParaRPr>
          </a:p>
        </p:txBody>
      </p:sp>
      <p:sp>
        <p:nvSpPr>
          <p:cNvPr id="4" name="椭圆 1"/>
          <p:cNvSpPr/>
          <p:nvPr/>
        </p:nvSpPr>
        <p:spPr>
          <a:xfrm rot="5400000">
            <a:off x="2576423" y="3133725"/>
            <a:ext cx="1234584" cy="138472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4"/>
          </a:solidFill>
          <a:ln w="25400" cap="flat" cmpd="sng" algn="ctr">
            <a:noFill/>
            <a:prstDash val="solid"/>
          </a:ln>
          <a:effectLst/>
        </p:spPr>
        <p:txBody>
          <a:bodyPr lIns="87872" tIns="43935" rIns="87872" bIns="43935" rtlCol="0" anchor="ctr"/>
          <a:lstStyle/>
          <a:p>
            <a:pPr algn="ctr"/>
            <a:endParaRPr lang="zh-CN" altLang="en-US" sz="1900" b="1" kern="0" dirty="0">
              <a:solidFill>
                <a:sysClr val="window" lastClr="FFFFFF"/>
              </a:solidFill>
              <a:latin typeface="微软雅黑" panose="020B0503020204020204" pitchFamily="34" charset="-122"/>
              <a:ea typeface="微软雅黑" panose="020B0503020204020204" pitchFamily="34" charset="-122"/>
            </a:endParaRPr>
          </a:p>
        </p:txBody>
      </p:sp>
      <p:sp>
        <p:nvSpPr>
          <p:cNvPr id="5" name="椭圆 1"/>
          <p:cNvSpPr/>
          <p:nvPr/>
        </p:nvSpPr>
        <p:spPr>
          <a:xfrm rot="10800000">
            <a:off x="1496567" y="844304"/>
            <a:ext cx="1378174"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chemeClr val="accent1"/>
          </a:solidFill>
          <a:ln w="25400" cap="flat" cmpd="sng" algn="ctr">
            <a:noFill/>
            <a:prstDash val="solid"/>
          </a:ln>
          <a:effectLst/>
        </p:spPr>
        <p:txBody>
          <a:bodyPr lIns="87872" tIns="43935" rIns="87872" bIns="43935" rtlCol="0" anchor="ctr"/>
          <a:lstStyle/>
          <a:p>
            <a:pPr algn="ctr">
              <a:defRPr/>
            </a:pPr>
            <a:endParaRPr lang="zh-CN" altLang="en-US" sz="1800" kern="0" dirty="0">
              <a:solidFill>
                <a:sysClr val="window" lastClr="FFFFFF"/>
              </a:solidFill>
              <a:ea typeface="微软雅黑" panose="020B0503020204020204" pitchFamily="34" charset="-122"/>
            </a:endParaRPr>
          </a:p>
        </p:txBody>
      </p:sp>
      <p:sp>
        <p:nvSpPr>
          <p:cNvPr id="6" name="椭圆 1"/>
          <p:cNvSpPr/>
          <p:nvPr/>
        </p:nvSpPr>
        <p:spPr>
          <a:xfrm rot="6199008">
            <a:off x="1791226" y="2653775"/>
            <a:ext cx="620228" cy="1304616"/>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chemeClr val="accent1"/>
          </a:solidFill>
          <a:ln w="25400" cap="flat" cmpd="sng" algn="ctr">
            <a:noFill/>
            <a:prstDash val="solid"/>
          </a:ln>
          <a:effectLst/>
        </p:spPr>
        <p:txBody>
          <a:bodyPr lIns="87872" tIns="43935" rIns="87872" bIns="43935" rtlCol="0" anchor="ctr"/>
          <a:lstStyle/>
          <a:p>
            <a:pPr algn="ctr">
              <a:defRPr/>
            </a:pPr>
            <a:endParaRPr lang="zh-CN" altLang="en-US" sz="1800" kern="0" dirty="0">
              <a:solidFill>
                <a:sysClr val="window" lastClr="FFFFFF"/>
              </a:solidFill>
              <a:ea typeface="微软雅黑" panose="020B0503020204020204" pitchFamily="34" charset="-122"/>
            </a:endParaRPr>
          </a:p>
        </p:txBody>
      </p:sp>
      <p:sp>
        <p:nvSpPr>
          <p:cNvPr id="7" name="圆角矩形 14"/>
          <p:cNvSpPr/>
          <p:nvPr/>
        </p:nvSpPr>
        <p:spPr>
          <a:xfrm>
            <a:off x="3978305" y="1315278"/>
            <a:ext cx="3311304"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chemeClr val="accent2"/>
          </a:solidFill>
          <a:ln w="25400" cap="flat" cmpd="sng" algn="ctr">
            <a:noFill/>
            <a:prstDash val="solid"/>
          </a:ln>
          <a:effectLst/>
        </p:spPr>
        <p:txBody>
          <a:bodyPr lIns="87872" tIns="43935" rIns="87872" bIns="43935" rtlCol="0" anchor="ctr"/>
          <a:lstStyle/>
          <a:p>
            <a:pPr algn="ctr">
              <a:defRPr/>
            </a:pP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8" name="圆角矩形 14"/>
          <p:cNvSpPr/>
          <p:nvPr/>
        </p:nvSpPr>
        <p:spPr>
          <a:xfrm>
            <a:off x="3700815" y="3420455"/>
            <a:ext cx="3372217"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chemeClr val="accent4"/>
          </a:solidFill>
          <a:ln w="25400" cap="flat" cmpd="sng" algn="ctr">
            <a:noFill/>
            <a:prstDash val="solid"/>
          </a:ln>
          <a:effectLst/>
        </p:spPr>
        <p:txBody>
          <a:bodyPr lIns="87872" tIns="43935" rIns="87872" bIns="43935" rtlCol="0" anchor="ctr"/>
          <a:lstStyle/>
          <a:p>
            <a:pPr algn="ctr"/>
            <a:r>
              <a:rPr lang="zh-CN" altLang="en-US" sz="1200"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9" name="TextBox 8"/>
          <p:cNvSpPr txBox="1"/>
          <p:nvPr/>
        </p:nvSpPr>
        <p:spPr>
          <a:xfrm>
            <a:off x="3175247" y="1332240"/>
            <a:ext cx="506651" cy="704093"/>
          </a:xfrm>
          <a:prstGeom prst="rect">
            <a:avLst/>
          </a:prstGeom>
          <a:noFill/>
        </p:spPr>
        <p:txBody>
          <a:bodyPr wrap="square" lIns="87872" tIns="43935" rIns="87872" bIns="43935" rtlCol="0">
            <a:spAutoFit/>
          </a:bodyPr>
          <a:lstStyle/>
          <a:p>
            <a:pPr>
              <a:defRPr/>
            </a:pPr>
            <a:r>
              <a:rPr lang="en-US" altLang="zh-CN" sz="4000" b="1" kern="0" dirty="0">
                <a:solidFill>
                  <a:schemeClr val="accent2"/>
                </a:solidFill>
                <a:latin typeface="Arial Black" panose="020B0A04020102020204" pitchFamily="34" charset="0"/>
                <a:ea typeface="微软雅黑" panose="020B0503020204020204" pitchFamily="34" charset="-122"/>
              </a:rPr>
              <a:t>A</a:t>
            </a:r>
            <a:endParaRPr lang="zh-CN" altLang="en-US" sz="4000" b="1" kern="0" dirty="0">
              <a:solidFill>
                <a:schemeClr val="accent2"/>
              </a:solidFill>
              <a:latin typeface="Arial Black" panose="020B0A04020102020204" pitchFamily="34" charset="0"/>
              <a:ea typeface="微软雅黑" panose="020B0503020204020204" pitchFamily="34" charset="-122"/>
            </a:endParaRPr>
          </a:p>
        </p:txBody>
      </p:sp>
      <p:sp>
        <p:nvSpPr>
          <p:cNvPr id="10" name="TextBox 9"/>
          <p:cNvSpPr txBox="1"/>
          <p:nvPr/>
        </p:nvSpPr>
        <p:spPr>
          <a:xfrm>
            <a:off x="3054836" y="3537939"/>
            <a:ext cx="506651" cy="704093"/>
          </a:xfrm>
          <a:prstGeom prst="rect">
            <a:avLst/>
          </a:prstGeom>
          <a:noFill/>
        </p:spPr>
        <p:txBody>
          <a:bodyPr wrap="square" lIns="87872" tIns="43935" rIns="87872" bIns="43935" rtlCol="0">
            <a:spAutoFit/>
          </a:bodyPr>
          <a:lstStyle/>
          <a:p>
            <a:pPr>
              <a:defRPr/>
            </a:pPr>
            <a:r>
              <a:rPr lang="en-US" altLang="zh-CN" sz="4000" b="1" kern="0" dirty="0">
                <a:solidFill>
                  <a:schemeClr val="accent4"/>
                </a:solidFill>
                <a:latin typeface="Arial Black" panose="020B0A04020102020204" pitchFamily="34" charset="0"/>
                <a:ea typeface="微软雅黑" panose="020B0503020204020204" pitchFamily="34" charset="-122"/>
              </a:rPr>
              <a:t>B</a:t>
            </a:r>
            <a:endParaRPr lang="zh-CN" altLang="en-US" sz="4000" b="1" kern="0" dirty="0">
              <a:solidFill>
                <a:schemeClr val="accent4"/>
              </a:solidFill>
              <a:latin typeface="Arial Black" panose="020B0A04020102020204" pitchFamily="34" charset="0"/>
              <a:ea typeface="微软雅黑" panose="020B0503020204020204" pitchFamily="34" charset="-122"/>
            </a:endParaRPr>
          </a:p>
        </p:txBody>
      </p:sp>
      <p:sp>
        <p:nvSpPr>
          <p:cNvPr id="11" name="TextBox 10"/>
          <p:cNvSpPr txBox="1"/>
          <p:nvPr/>
        </p:nvSpPr>
        <p:spPr>
          <a:xfrm>
            <a:off x="4078329" y="1908538"/>
            <a:ext cx="3085160" cy="408718"/>
          </a:xfrm>
          <a:prstGeom prst="rect">
            <a:avLst/>
          </a:prstGeom>
          <a:noFill/>
        </p:spPr>
        <p:txBody>
          <a:bodyPr wrap="square" lIns="87872" tIns="43935" rIns="87872" bIns="43935" rtlCol="0">
            <a:spAutoFit/>
          </a:bodyPr>
          <a:lstStyle/>
          <a:p>
            <a:pPr>
              <a:lnSpc>
                <a:spcPct val="130000"/>
              </a:lnSpc>
              <a:defRPr/>
            </a:pPr>
            <a:r>
              <a:rPr lang="zh-CN" altLang="en-US" sz="800" kern="0" dirty="0">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3978307" y="3905849"/>
            <a:ext cx="2969225" cy="408718"/>
          </a:xfrm>
          <a:prstGeom prst="rect">
            <a:avLst/>
          </a:prstGeom>
          <a:noFill/>
        </p:spPr>
        <p:txBody>
          <a:bodyPr wrap="square" lIns="87872" tIns="43935" rIns="87872" bIns="43935" rtlCol="0">
            <a:spAutoFit/>
          </a:bodyPr>
          <a:lstStyle/>
          <a:p>
            <a:pPr>
              <a:lnSpc>
                <a:spcPct val="130000"/>
              </a:lnSpc>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250"/>
                                        <p:tgtEl>
                                          <p:spTgt spid="3"/>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500"/>
                                        <p:tgtEl>
                                          <p:spTgt spid="4"/>
                                        </p:tgtEl>
                                      </p:cBhvr>
                                    </p:animEffect>
                                  </p:childTnLst>
                                </p:cTn>
                              </p:par>
                              <p:par>
                                <p:cTn id="20" presetID="22" presetClass="entr" presetSubtype="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250"/>
                                        <p:tgtEl>
                                          <p:spTgt spid="6"/>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50"/>
                                        <p:tgtEl>
                                          <p:spTgt spid="9"/>
                                        </p:tgtEl>
                                      </p:cBhvr>
                                    </p:animEffect>
                                    <p:anim calcmode="lin" valueType="num">
                                      <p:cBhvr>
                                        <p:cTn id="27" dur="250" fill="hold"/>
                                        <p:tgtEl>
                                          <p:spTgt spid="9"/>
                                        </p:tgtEl>
                                        <p:attrNameLst>
                                          <p:attrName>ppt_x</p:attrName>
                                        </p:attrNameLst>
                                      </p:cBhvr>
                                      <p:tavLst>
                                        <p:tav tm="0">
                                          <p:val>
                                            <p:strVal val="#ppt_x"/>
                                          </p:val>
                                        </p:tav>
                                        <p:tav tm="100000">
                                          <p:val>
                                            <p:strVal val="#ppt_x"/>
                                          </p:val>
                                        </p:tav>
                                      </p:tavLst>
                                    </p:anim>
                                    <p:anim calcmode="lin" valueType="num">
                                      <p:cBhvr>
                                        <p:cTn id="28" dur="2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250"/>
                                        <p:tgtEl>
                                          <p:spTgt spid="7"/>
                                        </p:tgtEl>
                                      </p:cBhvr>
                                    </p:animEffect>
                                  </p:childTnLst>
                                </p:cTn>
                              </p:par>
                            </p:childTnLst>
                          </p:cTn>
                        </p:par>
                        <p:par>
                          <p:cTn id="33" fill="hold">
                            <p:stCondLst>
                              <p:cond delay="3000"/>
                            </p:stCondLst>
                            <p:childTnLst>
                              <p:par>
                                <p:cTn id="34" presetID="2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250"/>
                                        <p:tgtEl>
                                          <p:spTgt spid="11"/>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250"/>
                                        <p:tgtEl>
                                          <p:spTgt spid="10"/>
                                        </p:tgtEl>
                                      </p:cBhvr>
                                    </p:animEffect>
                                    <p:anim calcmode="lin" valueType="num">
                                      <p:cBhvr>
                                        <p:cTn id="41" dur="250" fill="hold"/>
                                        <p:tgtEl>
                                          <p:spTgt spid="10"/>
                                        </p:tgtEl>
                                        <p:attrNameLst>
                                          <p:attrName>ppt_x</p:attrName>
                                        </p:attrNameLst>
                                      </p:cBhvr>
                                      <p:tavLst>
                                        <p:tav tm="0">
                                          <p:val>
                                            <p:strVal val="#ppt_x"/>
                                          </p:val>
                                        </p:tav>
                                        <p:tav tm="100000">
                                          <p:val>
                                            <p:strVal val="#ppt_x"/>
                                          </p:val>
                                        </p:tav>
                                      </p:tavLst>
                                    </p:anim>
                                    <p:anim calcmode="lin" valueType="num">
                                      <p:cBhvr>
                                        <p:cTn id="42" dur="25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50"/>
                                        <p:tgtEl>
                                          <p:spTgt spid="8"/>
                                        </p:tgtEl>
                                      </p:cBhvr>
                                    </p:animEffect>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250"/>
                                        <p:tgtEl>
                                          <p:spTgt spid="12"/>
                                        </p:tgtEl>
                                      </p:cBhvr>
                                    </p:animEffect>
                                    <p:anim calcmode="lin" valueType="num">
                                      <p:cBhvr>
                                        <p:cTn id="51" dur="250" fill="hold"/>
                                        <p:tgtEl>
                                          <p:spTgt spid="12"/>
                                        </p:tgtEl>
                                        <p:attrNameLst>
                                          <p:attrName>ppt_x</p:attrName>
                                        </p:attrNameLst>
                                      </p:cBhvr>
                                      <p:tavLst>
                                        <p:tav tm="0">
                                          <p:val>
                                            <p:strVal val="#ppt_x"/>
                                          </p:val>
                                        </p:tav>
                                        <p:tav tm="100000">
                                          <p:val>
                                            <p:strVal val="#ppt_x"/>
                                          </p:val>
                                        </p:tav>
                                      </p:tavLst>
                                    </p:anim>
                                    <p:anim calcmode="lin" valueType="num">
                                      <p:cBhvr>
                                        <p:cTn id="52" dur="2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58139" y="1532209"/>
            <a:ext cx="1478236" cy="1363058"/>
            <a:chOff x="3835686" y="2643180"/>
            <a:chExt cx="1478435" cy="1363058"/>
          </a:xfrm>
          <a:solidFill>
            <a:schemeClr val="accent1"/>
          </a:solidFill>
        </p:grpSpPr>
        <p:sp>
          <p:nvSpPr>
            <p:cNvPr id="3"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4"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965769" y="1937778"/>
            <a:ext cx="746724" cy="2100342"/>
            <a:chOff x="4943466" y="3048749"/>
            <a:chExt cx="746824" cy="2100342"/>
          </a:xfrm>
          <a:solidFill>
            <a:schemeClr val="accent2"/>
          </a:solidFill>
        </p:grpSpPr>
        <p:sp>
          <p:nvSpPr>
            <p:cNvPr id="6"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7"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840445" y="3105908"/>
            <a:ext cx="1481249" cy="1364683"/>
            <a:chOff x="3817988" y="4216878"/>
            <a:chExt cx="1481449" cy="1364683"/>
          </a:xfrm>
          <a:solidFill>
            <a:schemeClr val="accent3"/>
          </a:solidFill>
        </p:grpSpPr>
        <p:sp>
          <p:nvSpPr>
            <p:cNvPr id="9"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80808"/>
                </a:solidFill>
                <a:latin typeface="微软雅黑" panose="020B0503020204020204" pitchFamily="34" charset="-122"/>
                <a:ea typeface="微软雅黑" panose="020B0503020204020204" pitchFamily="34" charset="-122"/>
              </a:endParaRPr>
            </a:p>
          </p:txBody>
        </p:sp>
        <p:sp>
          <p:nvSpPr>
            <p:cNvPr id="10"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80808"/>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69141" y="987575"/>
            <a:ext cx="3267596" cy="786774"/>
            <a:chOff x="846283" y="2098545"/>
            <a:chExt cx="3268037" cy="786774"/>
          </a:xfrm>
        </p:grpSpPr>
        <p:grpSp>
          <p:nvGrpSpPr>
            <p:cNvPr id="12" name="组合 44"/>
            <p:cNvGrpSpPr/>
            <p:nvPr/>
          </p:nvGrpSpPr>
          <p:grpSpPr bwMode="auto">
            <a:xfrm flipH="1">
              <a:off x="846283" y="2421769"/>
              <a:ext cx="2184400" cy="338450"/>
              <a:chOff x="-362770" y="3102960"/>
              <a:chExt cx="2183514" cy="338450"/>
            </a:xfrm>
          </p:grpSpPr>
          <p:sp>
            <p:nvSpPr>
              <p:cNvPr id="15" name="TextBox 14"/>
              <p:cNvSpPr txBox="1">
                <a:spLocks noChangeArrowheads="1"/>
              </p:cNvSpPr>
              <p:nvPr/>
            </p:nvSpPr>
            <p:spPr bwMode="auto">
              <a:xfrm>
                <a:off x="675034" y="3102960"/>
                <a:ext cx="1145710" cy="3384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a:off x="-362770" y="3102960"/>
                <a:ext cx="1145710" cy="3384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 name="TextBox 11"/>
            <p:cNvSpPr txBox="1">
              <a:spLocks noChangeArrowheads="1"/>
            </p:cNvSpPr>
            <p:nvPr/>
          </p:nvSpPr>
          <p:spPr bwMode="auto">
            <a:xfrm flipH="1">
              <a:off x="868638" y="2098545"/>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2696" y="1707654"/>
            <a:ext cx="2547726" cy="786774"/>
            <a:chOff x="5770504" y="2818625"/>
            <a:chExt cx="2548069" cy="786774"/>
          </a:xfrm>
        </p:grpSpPr>
        <p:grpSp>
          <p:nvGrpSpPr>
            <p:cNvPr id="18" name="组合 44"/>
            <p:cNvGrpSpPr/>
            <p:nvPr/>
          </p:nvGrpSpPr>
          <p:grpSpPr bwMode="auto">
            <a:xfrm flipH="1">
              <a:off x="6042252" y="3141849"/>
              <a:ext cx="2184400" cy="338450"/>
              <a:chOff x="-362770" y="3102960"/>
              <a:chExt cx="2183514" cy="338450"/>
            </a:xfrm>
          </p:grpSpPr>
          <p:sp>
            <p:nvSpPr>
              <p:cNvPr id="21" name="TextBox 11"/>
              <p:cNvSpPr txBox="1">
                <a:spLocks noChangeArrowheads="1"/>
              </p:cNvSpPr>
              <p:nvPr/>
            </p:nvSpPr>
            <p:spPr bwMode="auto">
              <a:xfrm>
                <a:off x="675034" y="3102960"/>
                <a:ext cx="1145710" cy="3384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a:off x="-362770" y="3102960"/>
                <a:ext cx="1145710" cy="3384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9" name="TextBox 11"/>
            <p:cNvSpPr txBox="1">
              <a:spLocks noChangeArrowheads="1"/>
            </p:cNvSpPr>
            <p:nvPr/>
          </p:nvSpPr>
          <p:spPr bwMode="auto">
            <a:xfrm flipH="1">
              <a:off x="6064607" y="2818625"/>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flipH="1">
              <a:off x="5770504" y="3605399"/>
              <a:ext cx="2548069" cy="0"/>
            </a:xfrm>
            <a:prstGeom prst="line">
              <a:avLst/>
            </a:prstGeom>
            <a:ln w="1270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72714" y="3486368"/>
            <a:ext cx="3302458" cy="759599"/>
            <a:chOff x="5050424" y="4597339"/>
            <a:chExt cx="3302903" cy="759598"/>
          </a:xfrm>
        </p:grpSpPr>
        <p:grpSp>
          <p:nvGrpSpPr>
            <p:cNvPr id="24" name="组合 44"/>
            <p:cNvGrpSpPr/>
            <p:nvPr/>
          </p:nvGrpSpPr>
          <p:grpSpPr bwMode="auto">
            <a:xfrm flipH="1">
              <a:off x="6168927" y="4886213"/>
              <a:ext cx="2184400" cy="338450"/>
              <a:chOff x="-362770" y="3102960"/>
              <a:chExt cx="2183514" cy="338450"/>
            </a:xfrm>
          </p:grpSpPr>
          <p:sp>
            <p:nvSpPr>
              <p:cNvPr id="27" name="TextBox 11"/>
              <p:cNvSpPr txBox="1">
                <a:spLocks noChangeArrowheads="1"/>
              </p:cNvSpPr>
              <p:nvPr/>
            </p:nvSpPr>
            <p:spPr bwMode="auto">
              <a:xfrm>
                <a:off x="675034" y="3102960"/>
                <a:ext cx="1145710" cy="3384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a:off x="-362770" y="3102960"/>
                <a:ext cx="1145710" cy="3384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5" name="TextBox 11"/>
            <p:cNvSpPr txBox="1">
              <a:spLocks noChangeArrowheads="1"/>
            </p:cNvSpPr>
            <p:nvPr/>
          </p:nvSpPr>
          <p:spPr bwMode="auto">
            <a:xfrm flipH="1">
              <a:off x="6191282" y="4597339"/>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flipH="1" flipV="1">
              <a:off x="5050424" y="5349763"/>
              <a:ext cx="3263072" cy="7174"/>
            </a:xfrm>
            <a:prstGeom prst="line">
              <a:avLst/>
            </a:prstGeom>
            <a:ln w="12700">
              <a:solidFill>
                <a:schemeClr val="bg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86060" y="1935064"/>
            <a:ext cx="741998" cy="2105445"/>
            <a:chOff x="3463556" y="3046034"/>
            <a:chExt cx="742098" cy="2105445"/>
          </a:xfrm>
          <a:solidFill>
            <a:schemeClr val="accent4"/>
          </a:solidFill>
        </p:grpSpPr>
        <p:sp>
          <p:nvSpPr>
            <p:cNvPr id="3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80808"/>
                </a:solidFill>
                <a:latin typeface="微软雅黑" panose="020B0503020204020204" pitchFamily="34" charset="-122"/>
                <a:ea typeface="微软雅黑" panose="020B0503020204020204" pitchFamily="34" charset="-122"/>
              </a:endParaRPr>
            </a:p>
          </p:txBody>
        </p:sp>
        <p:sp>
          <p:nvSpPr>
            <p:cNvPr id="31"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solidFill>
                  <a:srgbClr val="080808"/>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844760" y="2715767"/>
            <a:ext cx="2639626" cy="770065"/>
            <a:chOff x="821899" y="3826737"/>
            <a:chExt cx="2639983" cy="770065"/>
          </a:xfrm>
        </p:grpSpPr>
        <p:grpSp>
          <p:nvGrpSpPr>
            <p:cNvPr id="33" name="组合 44"/>
            <p:cNvGrpSpPr/>
            <p:nvPr/>
          </p:nvGrpSpPr>
          <p:grpSpPr bwMode="auto">
            <a:xfrm flipH="1">
              <a:off x="821899" y="4133252"/>
              <a:ext cx="2184400" cy="338450"/>
              <a:chOff x="-362770" y="3102960"/>
              <a:chExt cx="2183514" cy="338450"/>
            </a:xfrm>
          </p:grpSpPr>
          <p:sp>
            <p:nvSpPr>
              <p:cNvPr id="36" name="TextBox 11"/>
              <p:cNvSpPr txBox="1">
                <a:spLocks noChangeArrowheads="1"/>
              </p:cNvSpPr>
              <p:nvPr/>
            </p:nvSpPr>
            <p:spPr bwMode="auto">
              <a:xfrm>
                <a:off x="675034" y="3102960"/>
                <a:ext cx="1145710" cy="3384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TextBox 11"/>
              <p:cNvSpPr txBox="1">
                <a:spLocks noChangeArrowheads="1"/>
              </p:cNvSpPr>
              <p:nvPr/>
            </p:nvSpPr>
            <p:spPr bwMode="auto">
              <a:xfrm>
                <a:off x="-362770" y="3102960"/>
                <a:ext cx="1145710" cy="338449"/>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800" kern="0" dirty="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800" kern="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4" name="TextBox 11"/>
            <p:cNvSpPr txBox="1">
              <a:spLocks noChangeArrowheads="1"/>
            </p:cNvSpPr>
            <p:nvPr/>
          </p:nvSpPr>
          <p:spPr bwMode="auto">
            <a:xfrm flipH="1">
              <a:off x="860810" y="3826737"/>
              <a:ext cx="1456585" cy="276913"/>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b="1" kern="0" dirty="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1200" b="1" kern="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5000">
        <p:cover/>
      </p:transition>
    </mc:Choice>
    <mc:Fallback xmlns="">
      <p:transition spd="slow" advClick="0" advTm="5000">
        <p:cov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Left)">
                                      <p:cBhvr>
                                        <p:cTn id="24" dur="500"/>
                                        <p:tgtEl>
                                          <p:spTgt spid="11"/>
                                        </p:tgtEl>
                                      </p:cBhvr>
                                    </p:animEffect>
                                  </p:childTnLst>
                                </p:cTn>
                              </p:par>
                            </p:childTnLst>
                          </p:cTn>
                        </p:par>
                        <p:par>
                          <p:cTn id="25" fill="hold">
                            <p:stCondLst>
                              <p:cond delay="1000"/>
                            </p:stCondLst>
                            <p:childTnLst>
                              <p:par>
                                <p:cTn id="26" presetID="12" presetClass="entr" presetSubtype="2"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lide(fromRight)">
                                      <p:cBhvr>
                                        <p:cTn id="28" dur="500"/>
                                        <p:tgtEl>
                                          <p:spTgt spid="17"/>
                                        </p:tgtEl>
                                      </p:cBhvr>
                                    </p:animEffect>
                                  </p:childTnLst>
                                </p:cTn>
                              </p:par>
                            </p:childTnLst>
                          </p:cTn>
                        </p:par>
                        <p:par>
                          <p:cTn id="29" fill="hold">
                            <p:stCondLst>
                              <p:cond delay="1500"/>
                            </p:stCondLst>
                            <p:childTnLst>
                              <p:par>
                                <p:cTn id="30" presetID="1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Left)">
                                      <p:cBhvr>
                                        <p:cTn id="32" dur="500"/>
                                        <p:tgtEl>
                                          <p:spTgt spid="32"/>
                                        </p:tgtEl>
                                      </p:cBhvr>
                                    </p:animEffect>
                                  </p:childTnLst>
                                </p:cTn>
                              </p:par>
                            </p:childTnLst>
                          </p:cTn>
                        </p:par>
                        <p:par>
                          <p:cTn id="33" fill="hold">
                            <p:stCondLst>
                              <p:cond delay="2000"/>
                            </p:stCondLst>
                            <p:childTnLst>
                              <p:par>
                                <p:cTn id="34" presetID="1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slide(fromRight)">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p:nvPr/>
        </p:nvSpPr>
        <p:spPr>
          <a:xfrm>
            <a:off x="4761025" y="842963"/>
            <a:ext cx="3843626" cy="374451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3" name="Rectangle: Folded Corner 1"/>
          <p:cNvSpPr/>
          <p:nvPr/>
        </p:nvSpPr>
        <p:spPr>
          <a:xfrm>
            <a:off x="4209169" y="842968"/>
            <a:ext cx="725672" cy="867218"/>
          </a:xfrm>
          <a:prstGeom prst="foldedCorner">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r>
              <a:rPr lang="zh-CN" altLang="en-US" sz="1200" b="1" dirty="0">
                <a:solidFill>
                  <a:schemeClr val="bg1"/>
                </a:solidFill>
                <a:latin typeface="微软雅黑" panose="020B0503020204020204" pitchFamily="34" charset="-122"/>
                <a:ea typeface="微软雅黑" panose="020B0503020204020204" pitchFamily="34" charset="-122"/>
              </a:rPr>
              <a:t>标题文本</a:t>
            </a:r>
          </a:p>
        </p:txBody>
      </p:sp>
      <p:grpSp>
        <p:nvGrpSpPr>
          <p:cNvPr id="14" name="Group 13"/>
          <p:cNvGrpSpPr/>
          <p:nvPr/>
        </p:nvGrpSpPr>
        <p:grpSpPr>
          <a:xfrm>
            <a:off x="539359" y="1240268"/>
            <a:ext cx="2616521" cy="677685"/>
            <a:chOff x="6487915" y="1484784"/>
            <a:chExt cx="4953305" cy="903580"/>
          </a:xfrm>
        </p:grpSpPr>
        <p:sp>
          <p:nvSpPr>
            <p:cNvPr id="24" name="TextBox 16"/>
            <p:cNvSpPr txBox="1"/>
            <p:nvPr/>
          </p:nvSpPr>
          <p:spPr>
            <a:xfrm>
              <a:off x="6487915" y="1484784"/>
              <a:ext cx="4953305" cy="377026"/>
            </a:xfrm>
            <a:prstGeom prst="rect">
              <a:avLst/>
            </a:prstGeom>
            <a:noFill/>
            <a:extLst>
              <a:ext uri="{909E8E84-426E-40DD-AFC4-6F175D3DCCD1}">
                <a14:hiddenFill xmlns:a14="http://schemas.microsoft.com/office/drawing/2010/main">
                  <a:solidFill>
                    <a:schemeClr val="accent1">
                      <a:lumMod val="100000"/>
                    </a:schemeClr>
                  </a:solidFill>
                </a14:hiddenFill>
              </a:ext>
            </a:extLst>
          </p:spPr>
          <p:txBody>
            <a:bodyPr wrap="none" lIns="0" tIns="0" rIns="0" bIns="0" anchor="b" anchorCtr="0">
              <a:normAutofit fontScale="92500" lnSpcReduction="10000"/>
            </a:bodyPr>
            <a:lstStyle/>
            <a:p>
              <a:r>
                <a:rPr lang="zh-CN" altLang="en-US" sz="2000" b="1" dirty="0">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25" name="TextBox 21"/>
            <p:cNvSpPr txBox="1"/>
            <p:nvPr/>
          </p:nvSpPr>
          <p:spPr>
            <a:xfrm>
              <a:off x="6487915" y="1861810"/>
              <a:ext cx="4953305" cy="526554"/>
            </a:xfrm>
            <a:prstGeom prst="rect">
              <a:avLst/>
            </a:prstGeom>
            <a:noFill/>
          </p:spPr>
          <p:txBody>
            <a:bodyPr wrap="square" lIns="0" tIns="0" rIns="0" bIns="0" anchor="t" anchorCtr="0">
              <a:normAutofit/>
            </a:bodyPr>
            <a:lstStyle/>
            <a:p>
              <a:pPr lvl="0">
                <a:lnSpc>
                  <a:spcPct val="120000"/>
                </a:lnSpc>
              </a:pPr>
              <a:r>
                <a:rPr lang="zh-CN" altLang="en-US" sz="7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（建议使用主题字体）</a:t>
              </a:r>
              <a:br>
                <a:rPr lang="zh-CN" altLang="en-US" sz="700" dirty="0">
                  <a:solidFill>
                    <a:schemeClr val="bg1">
                      <a:lumMod val="50000"/>
                    </a:schemeClr>
                  </a:solidFill>
                  <a:latin typeface="微软雅黑" panose="020B0503020204020204" pitchFamily="34" charset="-122"/>
                  <a:ea typeface="微软雅黑" panose="020B0503020204020204" pitchFamily="34" charset="-122"/>
                </a:rPr>
              </a:br>
              <a:r>
                <a:rPr lang="zh-CN" altLang="en-US" sz="700" dirty="0">
                  <a:solidFill>
                    <a:schemeClr val="bg1">
                      <a:lumMod val="50000"/>
                    </a:schemeClr>
                  </a:solidFill>
                  <a:latin typeface="微软雅黑" panose="020B0503020204020204" pitchFamily="34" charset="-122"/>
                  <a:ea typeface="微软雅黑" panose="020B0503020204020204" pitchFamily="34" charset="-122"/>
                </a:rPr>
                <a:t>如需更改请在（设置形状格式）菜单下（文本选项）中调整</a:t>
              </a:r>
            </a:p>
          </p:txBody>
        </p:sp>
      </p:grpSp>
      <p:grpSp>
        <p:nvGrpSpPr>
          <p:cNvPr id="28" name="组合 27"/>
          <p:cNvGrpSpPr/>
          <p:nvPr/>
        </p:nvGrpSpPr>
        <p:grpSpPr>
          <a:xfrm>
            <a:off x="539359" y="2125721"/>
            <a:ext cx="1360751" cy="1464486"/>
            <a:chOff x="539359" y="2125721"/>
            <a:chExt cx="1360751" cy="1464486"/>
          </a:xfrm>
        </p:grpSpPr>
        <p:sp>
          <p:nvSpPr>
            <p:cNvPr id="4" name="Rectangle: Rounded Corners 17"/>
            <p:cNvSpPr/>
            <p:nvPr/>
          </p:nvSpPr>
          <p:spPr>
            <a:xfrm>
              <a:off x="539359" y="2125723"/>
              <a:ext cx="1186577" cy="1464482"/>
            </a:xfrm>
            <a:prstGeom prst="roundRect">
              <a:avLst>
                <a:gd name="adj" fmla="val 4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400">
                <a:latin typeface="微软雅黑" panose="020B0503020204020204" pitchFamily="34" charset="-122"/>
                <a:ea typeface="微软雅黑" panose="020B0503020204020204" pitchFamily="34" charset="-122"/>
              </a:endParaRPr>
            </a:p>
          </p:txBody>
        </p:sp>
        <p:sp>
          <p:nvSpPr>
            <p:cNvPr id="7" name="Freeform: Shape 3"/>
            <p:cNvSpPr/>
            <p:nvPr/>
          </p:nvSpPr>
          <p:spPr>
            <a:xfrm>
              <a:off x="783434"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8" name="Flowchart: Extract 5"/>
            <p:cNvSpPr/>
            <p:nvPr/>
          </p:nvSpPr>
          <p:spPr>
            <a:xfrm rot="5400000">
              <a:off x="1700996" y="3289330"/>
              <a:ext cx="215167" cy="183060"/>
            </a:xfrm>
            <a:prstGeom prst="flowChartExtract">
              <a:avLst/>
            </a:prstGeom>
            <a:solidFill>
              <a:schemeClr val="accent1"/>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5" name="Group 15"/>
            <p:cNvGrpSpPr/>
            <p:nvPr/>
          </p:nvGrpSpPr>
          <p:grpSpPr>
            <a:xfrm>
              <a:off x="539359" y="2125724"/>
              <a:ext cx="1186577" cy="1464483"/>
              <a:chOff x="4886324" y="2414406"/>
              <a:chExt cx="7305675" cy="1360668"/>
            </a:xfrm>
          </p:grpSpPr>
          <p:sp>
            <p:nvSpPr>
              <p:cNvPr id="22" name="Rectangle 20"/>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23" name="Rectangle 22"/>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29" name="组合 28"/>
          <p:cNvGrpSpPr/>
          <p:nvPr/>
        </p:nvGrpSpPr>
        <p:grpSpPr>
          <a:xfrm>
            <a:off x="1819480" y="2125721"/>
            <a:ext cx="1343744" cy="1464486"/>
            <a:chOff x="1819480" y="2125721"/>
            <a:chExt cx="1343744" cy="1464486"/>
          </a:xfrm>
        </p:grpSpPr>
        <p:sp>
          <p:nvSpPr>
            <p:cNvPr id="5" name="Rectangle: Rounded Corners 18"/>
            <p:cNvSpPr/>
            <p:nvPr/>
          </p:nvSpPr>
          <p:spPr>
            <a:xfrm>
              <a:off x="1819480" y="2125723"/>
              <a:ext cx="1186577" cy="1464482"/>
            </a:xfrm>
            <a:prstGeom prst="roundRect">
              <a:avLst>
                <a:gd name="adj" fmla="val 46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a:latin typeface="微软雅黑" panose="020B0503020204020204" pitchFamily="34" charset="-122"/>
                <a:ea typeface="微软雅黑" panose="020B0503020204020204" pitchFamily="34" charset="-122"/>
              </a:endParaRPr>
            </a:p>
          </p:txBody>
        </p:sp>
        <p:sp>
          <p:nvSpPr>
            <p:cNvPr id="9" name="Freeform: Shape 6"/>
            <p:cNvSpPr/>
            <p:nvPr/>
          </p:nvSpPr>
          <p:spPr>
            <a:xfrm>
              <a:off x="2046549"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sp>
          <p:nvSpPr>
            <p:cNvPr id="10" name="Flowchart: Extract 8"/>
            <p:cNvSpPr/>
            <p:nvPr/>
          </p:nvSpPr>
          <p:spPr>
            <a:xfrm rot="5400000">
              <a:off x="2964110" y="3289330"/>
              <a:ext cx="215167" cy="183060"/>
            </a:xfrm>
            <a:prstGeom prst="flowChartExtract">
              <a:avLst/>
            </a:prstGeom>
            <a:solidFill>
              <a:schemeClr val="accent2"/>
            </a:solidFill>
            <a:ln>
              <a:no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6" name="Group 23"/>
            <p:cNvGrpSpPr/>
            <p:nvPr/>
          </p:nvGrpSpPr>
          <p:grpSpPr>
            <a:xfrm>
              <a:off x="1819480" y="2125724"/>
              <a:ext cx="1186577" cy="1464483"/>
              <a:chOff x="4886324" y="2414406"/>
              <a:chExt cx="7305675" cy="1360668"/>
            </a:xfrm>
          </p:grpSpPr>
          <p:sp>
            <p:nvSpPr>
              <p:cNvPr id="20" name="Rectangle 24"/>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21" name="Rectangle 25"/>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dirty="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grpSp>
        <p:nvGrpSpPr>
          <p:cNvPr id="30" name="组合 29"/>
          <p:cNvGrpSpPr/>
          <p:nvPr/>
        </p:nvGrpSpPr>
        <p:grpSpPr>
          <a:xfrm>
            <a:off x="3099415" y="2125721"/>
            <a:ext cx="1186577" cy="1464486"/>
            <a:chOff x="3099415" y="2125721"/>
            <a:chExt cx="1186577" cy="1464486"/>
          </a:xfrm>
        </p:grpSpPr>
        <p:sp>
          <p:nvSpPr>
            <p:cNvPr id="6" name="Rectangle: Rounded Corners 19"/>
            <p:cNvSpPr/>
            <p:nvPr/>
          </p:nvSpPr>
          <p:spPr>
            <a:xfrm>
              <a:off x="3099415" y="2125723"/>
              <a:ext cx="1186577" cy="1464482"/>
            </a:xfrm>
            <a:prstGeom prst="roundRect">
              <a:avLst>
                <a:gd name="adj" fmla="val 46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a:latin typeface="微软雅黑" panose="020B0503020204020204" pitchFamily="34" charset="-122"/>
                <a:ea typeface="微软雅黑" panose="020B0503020204020204" pitchFamily="34" charset="-122"/>
              </a:endParaRPr>
            </a:p>
          </p:txBody>
        </p:sp>
        <p:sp>
          <p:nvSpPr>
            <p:cNvPr id="11" name="Freeform: Shape 9"/>
            <p:cNvSpPr/>
            <p:nvPr/>
          </p:nvSpPr>
          <p:spPr>
            <a:xfrm>
              <a:off x="3309663" y="2125721"/>
              <a:ext cx="909198" cy="1464480"/>
            </a:xfrm>
            <a:custGeom>
              <a:avLst/>
              <a:gdLst>
                <a:gd name="connsiteX0" fmla="*/ 0 w 1972131"/>
                <a:gd name="connsiteY0" fmla="*/ 0 h 3176587"/>
                <a:gd name="connsiteX1" fmla="*/ 1972131 w 1972131"/>
                <a:gd name="connsiteY1" fmla="*/ 0 h 3176587"/>
                <a:gd name="connsiteX2" fmla="*/ 1972131 w 1972131"/>
                <a:gd name="connsiteY2" fmla="*/ 3176587 h 3176587"/>
                <a:gd name="connsiteX3" fmla="*/ 0 w 1972131"/>
                <a:gd name="connsiteY3" fmla="*/ 3176587 h 3176587"/>
                <a:gd name="connsiteX4" fmla="*/ 0 w 1972131"/>
                <a:gd name="connsiteY4" fmla="*/ 0 h 3176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131" h="3176587">
                  <a:moveTo>
                    <a:pt x="0" y="0"/>
                  </a:moveTo>
                  <a:lnTo>
                    <a:pt x="1972131" y="0"/>
                  </a:lnTo>
                  <a:lnTo>
                    <a:pt x="1972131" y="3176587"/>
                  </a:lnTo>
                  <a:lnTo>
                    <a:pt x="0" y="317658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anchor="ctr"/>
            <a:lstStyle/>
            <a:p>
              <a:pPr algn="ctr"/>
              <a:endParaRPr>
                <a:latin typeface="微软雅黑" panose="020B0503020204020204" pitchFamily="34" charset="-122"/>
                <a:ea typeface="微软雅黑" panose="020B0503020204020204" pitchFamily="34" charset="-122"/>
              </a:endParaRPr>
            </a:p>
          </p:txBody>
        </p:sp>
        <p:grpSp>
          <p:nvGrpSpPr>
            <p:cNvPr id="17" name="Group 26"/>
            <p:cNvGrpSpPr/>
            <p:nvPr/>
          </p:nvGrpSpPr>
          <p:grpSpPr>
            <a:xfrm>
              <a:off x="3099415" y="2125724"/>
              <a:ext cx="1186577" cy="1464483"/>
              <a:chOff x="4886324" y="2414406"/>
              <a:chExt cx="7305675" cy="1360668"/>
            </a:xfrm>
          </p:grpSpPr>
          <p:sp>
            <p:nvSpPr>
              <p:cNvPr id="18" name="Rectangle 27"/>
              <p:cNvSpPr/>
              <p:nvPr/>
            </p:nvSpPr>
            <p:spPr>
              <a:xfrm>
                <a:off x="4886324" y="2414406"/>
                <a:ext cx="7305675" cy="506244"/>
              </a:xfrm>
              <a:prstGeom prst="rect">
                <a:avLst/>
              </a:prstGeom>
            </p:spPr>
            <p:txBody>
              <a:bodyPr wrap="none" anchor="b" anchorCtr="0">
                <a:normAutofit/>
              </a:bodyPr>
              <a:lstStyle/>
              <a:p>
                <a:pPr algn="ctr"/>
                <a:r>
                  <a:rPr lang="zh-CN" altLang="en-US" sz="1200" b="1">
                    <a:solidFill>
                      <a:schemeClr val="bg1">
                        <a:lumMod val="100000"/>
                      </a:schemeClr>
                    </a:solidFill>
                    <a:latin typeface="微软雅黑" panose="020B0503020204020204" pitchFamily="34" charset="-122"/>
                    <a:ea typeface="微软雅黑" panose="020B0503020204020204" pitchFamily="34" charset="-122"/>
                  </a:rPr>
                  <a:t>标题文本预设</a:t>
                </a:r>
              </a:p>
            </p:txBody>
          </p:sp>
          <p:sp>
            <p:nvSpPr>
              <p:cNvPr id="19" name="Rectangle 28"/>
              <p:cNvSpPr/>
              <p:nvPr/>
            </p:nvSpPr>
            <p:spPr>
              <a:xfrm>
                <a:off x="4886324" y="2897959"/>
                <a:ext cx="7305675" cy="877115"/>
              </a:xfrm>
              <a:prstGeom prst="rect">
                <a:avLst/>
              </a:prstGeom>
            </p:spPr>
            <p:txBody>
              <a:bodyPr wrap="square" anchor="t" anchorCtr="0">
                <a:noAutofit/>
              </a:bodyPr>
              <a:lstStyle/>
              <a:p>
                <a:pPr algn="ctr">
                  <a:lnSpc>
                    <a:spcPct val="120000"/>
                  </a:lnSpc>
                </a:pPr>
                <a:r>
                  <a:rPr lang="zh-CN" altLang="en-US" sz="1050" dirty="0">
                    <a:solidFill>
                      <a:schemeClr val="bg1">
                        <a:lumMod val="100000"/>
                      </a:schemeClr>
                    </a:solidFill>
                    <a:latin typeface="微软雅黑" panose="020B0503020204020204" pitchFamily="34" charset="-122"/>
                    <a:ea typeface="微软雅黑" panose="020B0503020204020204" pitchFamily="34" charset="-122"/>
                  </a:rPr>
                  <a:t>此部分内容作为文字排版占位显示 （建议使用主题字体）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cover/>
      </p:transition>
    </mc:Choice>
    <mc:Fallback xmlns="">
      <p:transition spd="slow" advClick="0" advTm="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500" fill="hold"/>
                                        <p:tgtEl>
                                          <p:spTgt spid="30"/>
                                        </p:tgtEl>
                                        <p:attrNameLst>
                                          <p:attrName>ppt_x</p:attrName>
                                        </p:attrNameLst>
                                      </p:cBhvr>
                                      <p:tavLst>
                                        <p:tav tm="0">
                                          <p:val>
                                            <p:strVal val="0-#ppt_w/2"/>
                                          </p:val>
                                        </p:tav>
                                        <p:tav tm="100000">
                                          <p:val>
                                            <p:strVal val="#ppt_x"/>
                                          </p:val>
                                        </p:tav>
                                      </p:tavLst>
                                    </p:anim>
                                    <p:anim calcmode="lin" valueType="num">
                                      <p:cBhvr additive="base">
                                        <p:cTn id="22" dur="500" fill="hold"/>
                                        <p:tgtEl>
                                          <p:spTgt spid="3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0-#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2222" r="22222"/>
          <a:stretch>
            <a:fillRect/>
          </a:stretch>
        </p:blipFill>
        <p:spPr>
          <a:xfrm>
            <a:off x="0" y="0"/>
            <a:ext cx="9144000" cy="5143500"/>
          </a:xfrm>
          <a:prstGeom prst="rect">
            <a:avLst/>
          </a:prstGeom>
        </p:spPr>
      </p:pic>
      <p:sp>
        <p:nvSpPr>
          <p:cNvPr id="4" name="文本框 3"/>
          <p:cNvSpPr txBox="1"/>
          <p:nvPr/>
        </p:nvSpPr>
        <p:spPr>
          <a:xfrm>
            <a:off x="2860638" y="2311266"/>
            <a:ext cx="3440771" cy="71558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4050" b="1" dirty="0">
                <a:ln w="0">
                  <a:noFill/>
                </a:ln>
                <a:solidFill>
                  <a:schemeClr val="bg1"/>
                </a:solidFill>
                <a:effectLst>
                  <a:outerShdw blurRad="38100" dist="38100" dir="2700000" algn="tl">
                    <a:srgbClr val="000000">
                      <a:alpha val="43137"/>
                    </a:srgbClr>
                  </a:outerShdw>
                </a:effectLst>
              </a:rPr>
              <a:t>单击输入标题</a:t>
            </a:r>
          </a:p>
        </p:txBody>
      </p:sp>
      <p:sp>
        <p:nvSpPr>
          <p:cNvPr id="5" name="文本框 4"/>
          <p:cNvSpPr txBox="1"/>
          <p:nvPr/>
        </p:nvSpPr>
        <p:spPr>
          <a:xfrm>
            <a:off x="3023193" y="1779662"/>
            <a:ext cx="3115661" cy="507831"/>
          </a:xfrm>
          <a:prstGeom prst="rect">
            <a:avLst/>
          </a:prstGeom>
          <a:noFill/>
        </p:spPr>
        <p:txBody>
          <a:bodyPr wrap="square" rtlCol="0">
            <a:spAutoFit/>
            <a:scene3d>
              <a:camera prst="orthographicFront"/>
              <a:lightRig rig="soft" dir="t"/>
            </a:scene3d>
            <a:sp3d prstMaterial="plastic">
              <a:bevelT w="63500" h="12700"/>
            </a:sp3d>
          </a:bodyPr>
          <a:lstStyle/>
          <a:p>
            <a:pPr algn="ctr"/>
            <a:r>
              <a:rPr lang="zh-CN" altLang="en-US" sz="2700" b="1" dirty="0">
                <a:ln w="0">
                  <a:noFill/>
                </a:ln>
                <a:solidFill>
                  <a:schemeClr val="bg1"/>
                </a:solidFill>
                <a:effectLst>
                  <a:outerShdw blurRad="38100" dist="38100" dir="2700000" algn="tl">
                    <a:srgbClr val="000000">
                      <a:alpha val="43137"/>
                    </a:srgbClr>
                  </a:outerShdw>
                </a:effectLst>
              </a:rPr>
              <a:t>第二章</a:t>
            </a:r>
          </a:p>
        </p:txBody>
      </p:sp>
      <p:sp>
        <p:nvSpPr>
          <p:cNvPr id="6" name="文本框 5"/>
          <p:cNvSpPr txBox="1"/>
          <p:nvPr/>
        </p:nvSpPr>
        <p:spPr>
          <a:xfrm>
            <a:off x="3305030" y="3085234"/>
            <a:ext cx="2551986" cy="507831"/>
          </a:xfrm>
          <a:prstGeom prst="rect">
            <a:avLst/>
          </a:prstGeom>
          <a:noFill/>
        </p:spPr>
        <p:txBody>
          <a:bodyPr wrap="square" rtlCol="0">
            <a:spAutoFit/>
            <a:scene3d>
              <a:camera prst="orthographicFront"/>
              <a:lightRig rig="soft" dir="t"/>
            </a:scene3d>
            <a:sp3d prstMaterial="softEdge"/>
          </a:bodyPr>
          <a:lstStyle/>
          <a:p>
            <a:pPr algn="ctr"/>
            <a:r>
              <a:rPr lang="en-US" altLang="zh-CN" sz="900" dirty="0">
                <a:solidFill>
                  <a:schemeClr val="bg1"/>
                </a:solidFill>
                <a:latin typeface="Century Gothic" panose="020B0502020202020204" pitchFamily="34" charset="0"/>
              </a:rPr>
              <a:t>The user can demonstrate on a projector or </a:t>
            </a:r>
            <a:r>
              <a:rPr lang="en-US" altLang="zh-CN" sz="900" dirty="0" err="1">
                <a:solidFill>
                  <a:schemeClr val="bg1"/>
                </a:solidFill>
                <a:latin typeface="Century Gothic" panose="020B0502020202020204" pitchFamily="34" charset="0"/>
              </a:rPr>
              <a:t>computeror</a:t>
            </a:r>
            <a:r>
              <a:rPr lang="en-US" altLang="zh-CN" sz="900" dirty="0">
                <a:solidFill>
                  <a:schemeClr val="bg1"/>
                </a:solidFill>
                <a:latin typeface="Century Gothic" panose="020B0502020202020204" pitchFamily="34" charset="0"/>
              </a:rPr>
              <a:t> print the presentation </a:t>
            </a:r>
          </a:p>
          <a:p>
            <a:pPr algn="ctr"/>
            <a:r>
              <a:rPr lang="en-US" altLang="zh-CN" sz="900" dirty="0">
                <a:solidFill>
                  <a:schemeClr val="bg1"/>
                </a:solidFill>
                <a:latin typeface="Century Gothic" panose="020B0502020202020204" pitchFamily="34" charset="0"/>
              </a:rPr>
              <a:t>and a film to be used</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rrowheads="1"/>
          </p:cNvSpPr>
          <p:nvPr/>
        </p:nvSpPr>
        <p:spPr bwMode="auto">
          <a:xfrm>
            <a:off x="1063786" y="1567669"/>
            <a:ext cx="1059575" cy="1060472"/>
          </a:xfrm>
          <a:prstGeom prst="ellipse">
            <a:avLst/>
          </a:prstGeom>
          <a:solidFill>
            <a:schemeClr val="accent1"/>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5" name="Oval 7"/>
          <p:cNvSpPr>
            <a:spLocks noChangeArrowheads="1"/>
          </p:cNvSpPr>
          <p:nvPr/>
        </p:nvSpPr>
        <p:spPr bwMode="auto">
          <a:xfrm>
            <a:off x="2817423" y="1832504"/>
            <a:ext cx="530353" cy="530048"/>
          </a:xfrm>
          <a:prstGeom prst="ellipse">
            <a:avLst/>
          </a:prstGeom>
          <a:solidFill>
            <a:schemeClr val="accent2"/>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6" name="Oval 8"/>
          <p:cNvSpPr>
            <a:spLocks noChangeArrowheads="1"/>
          </p:cNvSpPr>
          <p:nvPr/>
        </p:nvSpPr>
        <p:spPr bwMode="auto">
          <a:xfrm>
            <a:off x="4041835" y="1567669"/>
            <a:ext cx="1059198" cy="1060472"/>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7" name="Oval 9"/>
          <p:cNvSpPr>
            <a:spLocks noChangeArrowheads="1"/>
          </p:cNvSpPr>
          <p:nvPr/>
        </p:nvSpPr>
        <p:spPr bwMode="auto">
          <a:xfrm>
            <a:off x="5796226" y="1832504"/>
            <a:ext cx="529222" cy="530048"/>
          </a:xfrm>
          <a:prstGeom prst="ellipse">
            <a:avLst/>
          </a:prstGeom>
          <a:solidFill>
            <a:schemeClr val="accent4"/>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1" name="Oval 10"/>
          <p:cNvSpPr>
            <a:spLocks noChangeArrowheads="1"/>
          </p:cNvSpPr>
          <p:nvPr/>
        </p:nvSpPr>
        <p:spPr bwMode="auto">
          <a:xfrm>
            <a:off x="7020640" y="1567669"/>
            <a:ext cx="1059575" cy="1060472"/>
          </a:xfrm>
          <a:prstGeom prst="ellipse">
            <a:avLst/>
          </a:prstGeom>
          <a:solidFill>
            <a:schemeClr val="accent1"/>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3" name="Oval 11"/>
          <p:cNvSpPr>
            <a:spLocks noChangeArrowheads="1"/>
          </p:cNvSpPr>
          <p:nvPr/>
        </p:nvSpPr>
        <p:spPr bwMode="auto">
          <a:xfrm>
            <a:off x="2419091" y="2046034"/>
            <a:ext cx="102600" cy="103369"/>
          </a:xfrm>
          <a:prstGeom prst="ellipse">
            <a:avLst/>
          </a:prstGeom>
          <a:solidFill>
            <a:schemeClr val="accent2">
              <a:alpha val="40000"/>
            </a:schemeClr>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4" name="Oval 12"/>
          <p:cNvSpPr>
            <a:spLocks noChangeArrowheads="1"/>
          </p:cNvSpPr>
          <p:nvPr/>
        </p:nvSpPr>
        <p:spPr bwMode="auto">
          <a:xfrm>
            <a:off x="3643505" y="2046034"/>
            <a:ext cx="102223" cy="103369"/>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5" name="Oval 13"/>
          <p:cNvSpPr>
            <a:spLocks noChangeArrowheads="1"/>
          </p:cNvSpPr>
          <p:nvPr/>
        </p:nvSpPr>
        <p:spPr bwMode="auto">
          <a:xfrm>
            <a:off x="5397142" y="2046034"/>
            <a:ext cx="103355" cy="103369"/>
          </a:xfrm>
          <a:prstGeom prst="ellipse">
            <a:avLst/>
          </a:prstGeom>
          <a:solidFill>
            <a:schemeClr val="accent3"/>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6" name="Oval 14"/>
          <p:cNvSpPr>
            <a:spLocks noChangeArrowheads="1"/>
          </p:cNvSpPr>
          <p:nvPr/>
        </p:nvSpPr>
        <p:spPr bwMode="auto">
          <a:xfrm>
            <a:off x="6621179" y="2046034"/>
            <a:ext cx="103732" cy="103369"/>
          </a:xfrm>
          <a:prstGeom prst="ellipse">
            <a:avLst/>
          </a:prstGeom>
          <a:solidFill>
            <a:schemeClr val="accent4"/>
          </a:solidFill>
          <a:ln w="4" cap="flat">
            <a:noFill/>
            <a:prstDash val="solid"/>
            <a:miter lim="800000"/>
          </a:ln>
        </p:spPr>
        <p:txBody>
          <a:bodyPr vert="horz" wrap="square" lIns="68573" tIns="34286" rIns="68573" bIns="34286" numCol="1" anchor="t" anchorCtr="0" compatLnSpc="1"/>
          <a:lstStyle/>
          <a:p>
            <a:endParaRPr lang="zh-CN" altLang="en-US" sz="1000" dirty="0"/>
          </a:p>
        </p:txBody>
      </p:sp>
      <p:sp>
        <p:nvSpPr>
          <p:cNvPr id="17" name="Line 15"/>
          <p:cNvSpPr>
            <a:spLocks noChangeShapeType="1"/>
          </p:cNvSpPr>
          <p:nvPr/>
        </p:nvSpPr>
        <p:spPr bwMode="auto">
          <a:xfrm>
            <a:off x="1593007"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18" name="Line 16"/>
          <p:cNvSpPr>
            <a:spLocks noChangeShapeType="1"/>
          </p:cNvSpPr>
          <p:nvPr/>
        </p:nvSpPr>
        <p:spPr bwMode="auto">
          <a:xfrm>
            <a:off x="3082975" y="2422159"/>
            <a:ext cx="0" cy="228995"/>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19" name="Line 17"/>
          <p:cNvSpPr>
            <a:spLocks noChangeShapeType="1"/>
          </p:cNvSpPr>
          <p:nvPr/>
        </p:nvSpPr>
        <p:spPr bwMode="auto">
          <a:xfrm>
            <a:off x="4571811"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0" name="Line 18"/>
          <p:cNvSpPr>
            <a:spLocks noChangeShapeType="1"/>
          </p:cNvSpPr>
          <p:nvPr/>
        </p:nvSpPr>
        <p:spPr bwMode="auto">
          <a:xfrm>
            <a:off x="6061025" y="2422159"/>
            <a:ext cx="0" cy="228995"/>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1" name="Line 19"/>
          <p:cNvSpPr>
            <a:spLocks noChangeShapeType="1"/>
          </p:cNvSpPr>
          <p:nvPr/>
        </p:nvSpPr>
        <p:spPr bwMode="auto">
          <a:xfrm>
            <a:off x="7549862" y="2702838"/>
            <a:ext cx="0" cy="374618"/>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68573" tIns="34286" rIns="68573" bIns="34286" numCol="1" anchor="t" anchorCtr="0" compatLnSpc="1"/>
          <a:lstStyle/>
          <a:p>
            <a:endParaRPr lang="zh-CN" altLang="en-US" sz="1000" dirty="0"/>
          </a:p>
        </p:txBody>
      </p:sp>
      <p:sp>
        <p:nvSpPr>
          <p:cNvPr id="25" name="Freeform 24"/>
          <p:cNvSpPr>
            <a:spLocks noEditPoints="1"/>
          </p:cNvSpPr>
          <p:nvPr/>
        </p:nvSpPr>
        <p:spPr bwMode="auto">
          <a:xfrm>
            <a:off x="2937004" y="1951916"/>
            <a:ext cx="291188" cy="291227"/>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6" name="Freeform 25"/>
          <p:cNvSpPr/>
          <p:nvPr/>
        </p:nvSpPr>
        <p:spPr bwMode="auto">
          <a:xfrm>
            <a:off x="1423587" y="1791326"/>
            <a:ext cx="339972" cy="613161"/>
          </a:xfrm>
          <a:custGeom>
            <a:avLst/>
            <a:gdLst>
              <a:gd name="T0" fmla="*/ 604 w 637"/>
              <a:gd name="T1" fmla="*/ 610 h 1149"/>
              <a:gd name="T2" fmla="*/ 604 w 637"/>
              <a:gd name="T3" fmla="*/ 610 h 1149"/>
              <a:gd name="T4" fmla="*/ 637 w 637"/>
              <a:gd name="T5" fmla="*/ 739 h 1149"/>
              <a:gd name="T6" fmla="*/ 569 w 637"/>
              <a:gd name="T7" fmla="*/ 929 h 1149"/>
              <a:gd name="T8" fmla="*/ 373 w 637"/>
              <a:gd name="T9" fmla="*/ 1019 h 1149"/>
              <a:gd name="T10" fmla="*/ 373 w 637"/>
              <a:gd name="T11" fmla="*/ 1149 h 1149"/>
              <a:gd name="T12" fmla="*/ 264 w 637"/>
              <a:gd name="T13" fmla="*/ 1149 h 1149"/>
              <a:gd name="T14" fmla="*/ 264 w 637"/>
              <a:gd name="T15" fmla="*/ 1019 h 1149"/>
              <a:gd name="T16" fmla="*/ 0 w 637"/>
              <a:gd name="T17" fmla="*/ 771 h 1149"/>
              <a:gd name="T18" fmla="*/ 168 w 637"/>
              <a:gd name="T19" fmla="*/ 728 h 1149"/>
              <a:gd name="T20" fmla="*/ 323 w 637"/>
              <a:gd name="T21" fmla="*/ 870 h 1149"/>
              <a:gd name="T22" fmla="*/ 413 w 637"/>
              <a:gd name="T23" fmla="*/ 839 h 1149"/>
              <a:gd name="T24" fmla="*/ 442 w 637"/>
              <a:gd name="T25" fmla="*/ 766 h 1149"/>
              <a:gd name="T26" fmla="*/ 413 w 637"/>
              <a:gd name="T27" fmla="*/ 698 h 1149"/>
              <a:gd name="T28" fmla="*/ 284 w 637"/>
              <a:gd name="T29" fmla="*/ 640 h 1149"/>
              <a:gd name="T30" fmla="*/ 144 w 637"/>
              <a:gd name="T31" fmla="*/ 578 h 1149"/>
              <a:gd name="T32" fmla="*/ 62 w 637"/>
              <a:gd name="T33" fmla="*/ 493 h 1149"/>
              <a:gd name="T34" fmla="*/ 31 w 637"/>
              <a:gd name="T35" fmla="*/ 366 h 1149"/>
              <a:gd name="T36" fmla="*/ 87 w 637"/>
              <a:gd name="T37" fmla="*/ 194 h 1149"/>
              <a:gd name="T38" fmla="*/ 264 w 637"/>
              <a:gd name="T39" fmla="*/ 101 h 1149"/>
              <a:gd name="T40" fmla="*/ 264 w 637"/>
              <a:gd name="T41" fmla="*/ 0 h 1149"/>
              <a:gd name="T42" fmla="*/ 373 w 637"/>
              <a:gd name="T43" fmla="*/ 0 h 1149"/>
              <a:gd name="T44" fmla="*/ 373 w 637"/>
              <a:gd name="T45" fmla="*/ 101 h 1149"/>
              <a:gd name="T46" fmla="*/ 609 w 637"/>
              <a:gd name="T47" fmla="*/ 307 h 1149"/>
              <a:gd name="T48" fmla="*/ 459 w 637"/>
              <a:gd name="T49" fmla="*/ 369 h 1149"/>
              <a:gd name="T50" fmla="*/ 323 w 637"/>
              <a:gd name="T51" fmla="*/ 242 h 1149"/>
              <a:gd name="T52" fmla="*/ 250 w 637"/>
              <a:gd name="T53" fmla="*/ 270 h 1149"/>
              <a:gd name="T54" fmla="*/ 222 w 637"/>
              <a:gd name="T55" fmla="*/ 339 h 1149"/>
              <a:gd name="T56" fmla="*/ 249 w 637"/>
              <a:gd name="T57" fmla="*/ 402 h 1149"/>
              <a:gd name="T58" fmla="*/ 364 w 637"/>
              <a:gd name="T59" fmla="*/ 456 h 1149"/>
              <a:gd name="T60" fmla="*/ 516 w 637"/>
              <a:gd name="T61" fmla="*/ 523 h 1149"/>
              <a:gd name="T62" fmla="*/ 604 w 637"/>
              <a:gd name="T63" fmla="*/ 61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1149">
                <a:moveTo>
                  <a:pt x="604" y="610"/>
                </a:moveTo>
                <a:cubicBezTo>
                  <a:pt x="604" y="610"/>
                  <a:pt x="604" y="610"/>
                  <a:pt x="604" y="610"/>
                </a:cubicBezTo>
                <a:cubicBezTo>
                  <a:pt x="626" y="647"/>
                  <a:pt x="637" y="690"/>
                  <a:pt x="637" y="739"/>
                </a:cubicBezTo>
                <a:cubicBezTo>
                  <a:pt x="637" y="815"/>
                  <a:pt x="614" y="879"/>
                  <a:pt x="569" y="929"/>
                </a:cubicBezTo>
                <a:cubicBezTo>
                  <a:pt x="523" y="980"/>
                  <a:pt x="458" y="1010"/>
                  <a:pt x="373" y="1019"/>
                </a:cubicBezTo>
                <a:cubicBezTo>
                  <a:pt x="373" y="1149"/>
                  <a:pt x="373" y="1149"/>
                  <a:pt x="373" y="1149"/>
                </a:cubicBezTo>
                <a:cubicBezTo>
                  <a:pt x="264" y="1149"/>
                  <a:pt x="264" y="1149"/>
                  <a:pt x="264" y="1149"/>
                </a:cubicBezTo>
                <a:cubicBezTo>
                  <a:pt x="264" y="1019"/>
                  <a:pt x="264" y="1019"/>
                  <a:pt x="264" y="1019"/>
                </a:cubicBezTo>
                <a:cubicBezTo>
                  <a:pt x="122" y="1005"/>
                  <a:pt x="34" y="922"/>
                  <a:pt x="0" y="771"/>
                </a:cubicBezTo>
                <a:cubicBezTo>
                  <a:pt x="168" y="728"/>
                  <a:pt x="168" y="728"/>
                  <a:pt x="168" y="728"/>
                </a:cubicBezTo>
                <a:cubicBezTo>
                  <a:pt x="184" y="822"/>
                  <a:pt x="235" y="870"/>
                  <a:pt x="323" y="870"/>
                </a:cubicBezTo>
                <a:cubicBezTo>
                  <a:pt x="364" y="870"/>
                  <a:pt x="394" y="860"/>
                  <a:pt x="413" y="839"/>
                </a:cubicBezTo>
                <a:cubicBezTo>
                  <a:pt x="432" y="819"/>
                  <a:pt x="442" y="795"/>
                  <a:pt x="442" y="766"/>
                </a:cubicBezTo>
                <a:cubicBezTo>
                  <a:pt x="442" y="736"/>
                  <a:pt x="432" y="714"/>
                  <a:pt x="413" y="698"/>
                </a:cubicBezTo>
                <a:cubicBezTo>
                  <a:pt x="394" y="683"/>
                  <a:pt x="351" y="664"/>
                  <a:pt x="284" y="640"/>
                </a:cubicBezTo>
                <a:cubicBezTo>
                  <a:pt x="225" y="619"/>
                  <a:pt x="178" y="599"/>
                  <a:pt x="144" y="578"/>
                </a:cubicBezTo>
                <a:cubicBezTo>
                  <a:pt x="111" y="558"/>
                  <a:pt x="83" y="530"/>
                  <a:pt x="62" y="493"/>
                </a:cubicBezTo>
                <a:cubicBezTo>
                  <a:pt x="41" y="457"/>
                  <a:pt x="31" y="414"/>
                  <a:pt x="31" y="366"/>
                </a:cubicBezTo>
                <a:cubicBezTo>
                  <a:pt x="31" y="302"/>
                  <a:pt x="50" y="245"/>
                  <a:pt x="87" y="194"/>
                </a:cubicBezTo>
                <a:cubicBezTo>
                  <a:pt x="125" y="143"/>
                  <a:pt x="184" y="112"/>
                  <a:pt x="264" y="101"/>
                </a:cubicBezTo>
                <a:cubicBezTo>
                  <a:pt x="264" y="0"/>
                  <a:pt x="264" y="0"/>
                  <a:pt x="264" y="0"/>
                </a:cubicBezTo>
                <a:cubicBezTo>
                  <a:pt x="373" y="0"/>
                  <a:pt x="373" y="0"/>
                  <a:pt x="373" y="0"/>
                </a:cubicBezTo>
                <a:cubicBezTo>
                  <a:pt x="373" y="101"/>
                  <a:pt x="373" y="101"/>
                  <a:pt x="373" y="101"/>
                </a:cubicBezTo>
                <a:cubicBezTo>
                  <a:pt x="494" y="115"/>
                  <a:pt x="573" y="184"/>
                  <a:pt x="609" y="307"/>
                </a:cubicBezTo>
                <a:cubicBezTo>
                  <a:pt x="459" y="369"/>
                  <a:pt x="459" y="369"/>
                  <a:pt x="459" y="369"/>
                </a:cubicBezTo>
                <a:cubicBezTo>
                  <a:pt x="430" y="284"/>
                  <a:pt x="385" y="242"/>
                  <a:pt x="323" y="242"/>
                </a:cubicBezTo>
                <a:cubicBezTo>
                  <a:pt x="293" y="242"/>
                  <a:pt x="268" y="252"/>
                  <a:pt x="250" y="270"/>
                </a:cubicBezTo>
                <a:cubicBezTo>
                  <a:pt x="231" y="289"/>
                  <a:pt x="222" y="312"/>
                  <a:pt x="222" y="339"/>
                </a:cubicBezTo>
                <a:cubicBezTo>
                  <a:pt x="222" y="366"/>
                  <a:pt x="231" y="387"/>
                  <a:pt x="249" y="402"/>
                </a:cubicBezTo>
                <a:cubicBezTo>
                  <a:pt x="267" y="416"/>
                  <a:pt x="305" y="435"/>
                  <a:pt x="364" y="456"/>
                </a:cubicBezTo>
                <a:cubicBezTo>
                  <a:pt x="428" y="480"/>
                  <a:pt x="479" y="502"/>
                  <a:pt x="516" y="523"/>
                </a:cubicBezTo>
                <a:cubicBezTo>
                  <a:pt x="552" y="544"/>
                  <a:pt x="582" y="573"/>
                  <a:pt x="604" y="610"/>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7" name="Freeform 26"/>
          <p:cNvSpPr>
            <a:spLocks noEditPoints="1"/>
          </p:cNvSpPr>
          <p:nvPr/>
        </p:nvSpPr>
        <p:spPr bwMode="auto">
          <a:xfrm>
            <a:off x="4287659" y="1822565"/>
            <a:ext cx="567550" cy="550680"/>
          </a:xfrm>
          <a:custGeom>
            <a:avLst/>
            <a:gdLst>
              <a:gd name="T0" fmla="*/ 1687 w 1687"/>
              <a:gd name="T1" fmla="*/ 89 h 1637"/>
              <a:gd name="T2" fmla="*/ 1598 w 1687"/>
              <a:gd name="T3" fmla="*/ 0 h 1637"/>
              <a:gd name="T4" fmla="*/ 959 w 1687"/>
              <a:gd name="T5" fmla="*/ 0 h 1637"/>
              <a:gd name="T6" fmla="*/ 869 w 1687"/>
              <a:gd name="T7" fmla="*/ 89 h 1637"/>
              <a:gd name="T8" fmla="*/ 869 w 1687"/>
              <a:gd name="T9" fmla="*/ 755 h 1637"/>
              <a:gd name="T10" fmla="*/ 920 w 1687"/>
              <a:gd name="T11" fmla="*/ 755 h 1637"/>
              <a:gd name="T12" fmla="*/ 920 w 1687"/>
              <a:gd name="T13" fmla="*/ 190 h 1637"/>
              <a:gd name="T14" fmla="*/ 1636 w 1687"/>
              <a:gd name="T15" fmla="*/ 190 h 1637"/>
              <a:gd name="T16" fmla="*/ 1636 w 1687"/>
              <a:gd name="T17" fmla="*/ 1214 h 1637"/>
              <a:gd name="T18" fmla="*/ 1535 w 1687"/>
              <a:gd name="T19" fmla="*/ 1214 h 1637"/>
              <a:gd name="T20" fmla="*/ 1535 w 1687"/>
              <a:gd name="T21" fmla="*/ 1469 h 1637"/>
              <a:gd name="T22" fmla="*/ 1598 w 1687"/>
              <a:gd name="T23" fmla="*/ 1469 h 1637"/>
              <a:gd name="T24" fmla="*/ 1687 w 1687"/>
              <a:gd name="T25" fmla="*/ 1380 h 1637"/>
              <a:gd name="T26" fmla="*/ 1687 w 1687"/>
              <a:gd name="T27" fmla="*/ 89 h 1637"/>
              <a:gd name="T28" fmla="*/ 1687 w 1687"/>
              <a:gd name="T29" fmla="*/ 89 h 1637"/>
              <a:gd name="T30" fmla="*/ 1548 w 1687"/>
              <a:gd name="T31" fmla="*/ 108 h 1637"/>
              <a:gd name="T32" fmla="*/ 1548 w 1687"/>
              <a:gd name="T33" fmla="*/ 108 h 1637"/>
              <a:gd name="T34" fmla="*/ 1008 w 1687"/>
              <a:gd name="T35" fmla="*/ 108 h 1637"/>
              <a:gd name="T36" fmla="*/ 990 w 1687"/>
              <a:gd name="T37" fmla="*/ 89 h 1637"/>
              <a:gd name="T38" fmla="*/ 1008 w 1687"/>
              <a:gd name="T39" fmla="*/ 71 h 1637"/>
              <a:gd name="T40" fmla="*/ 1548 w 1687"/>
              <a:gd name="T41" fmla="*/ 71 h 1637"/>
              <a:gd name="T42" fmla="*/ 1567 w 1687"/>
              <a:gd name="T43" fmla="*/ 89 h 1637"/>
              <a:gd name="T44" fmla="*/ 1548 w 1687"/>
              <a:gd name="T45" fmla="*/ 108 h 1637"/>
              <a:gd name="T46" fmla="*/ 1470 w 1687"/>
              <a:gd name="T47" fmla="*/ 1548 h 1637"/>
              <a:gd name="T48" fmla="*/ 1381 w 1687"/>
              <a:gd name="T49" fmla="*/ 1637 h 1637"/>
              <a:gd name="T50" fmla="*/ 89 w 1687"/>
              <a:gd name="T51" fmla="*/ 1637 h 1637"/>
              <a:gd name="T52" fmla="*/ 0 w 1687"/>
              <a:gd name="T53" fmla="*/ 1548 h 1637"/>
              <a:gd name="T54" fmla="*/ 0 w 1687"/>
              <a:gd name="T55" fmla="*/ 908 h 1637"/>
              <a:gd name="T56" fmla="*/ 89 w 1687"/>
              <a:gd name="T57" fmla="*/ 819 h 1637"/>
              <a:gd name="T58" fmla="*/ 1381 w 1687"/>
              <a:gd name="T59" fmla="*/ 819 h 1637"/>
              <a:gd name="T60" fmla="*/ 1470 w 1687"/>
              <a:gd name="T61" fmla="*/ 908 h 1637"/>
              <a:gd name="T62" fmla="*/ 1470 w 1687"/>
              <a:gd name="T63" fmla="*/ 1548 h 1637"/>
              <a:gd name="T64" fmla="*/ 1399 w 1687"/>
              <a:gd name="T65" fmla="*/ 958 h 1637"/>
              <a:gd name="T66" fmla="*/ 1399 w 1687"/>
              <a:gd name="T67" fmla="*/ 958 h 1637"/>
              <a:gd name="T68" fmla="*/ 1399 w 1687"/>
              <a:gd name="T69" fmla="*/ 1498 h 1637"/>
              <a:gd name="T70" fmla="*/ 1380 w 1687"/>
              <a:gd name="T71" fmla="*/ 1517 h 1637"/>
              <a:gd name="T72" fmla="*/ 1362 w 1687"/>
              <a:gd name="T73" fmla="*/ 1498 h 1637"/>
              <a:gd name="T74" fmla="*/ 1362 w 1687"/>
              <a:gd name="T75" fmla="*/ 958 h 1637"/>
              <a:gd name="T76" fmla="*/ 1380 w 1687"/>
              <a:gd name="T77" fmla="*/ 939 h 1637"/>
              <a:gd name="T78" fmla="*/ 1399 w 1687"/>
              <a:gd name="T79" fmla="*/ 958 h 1637"/>
              <a:gd name="T80" fmla="*/ 65 w 1687"/>
              <a:gd name="T81" fmla="*/ 1228 h 1637"/>
              <a:gd name="T82" fmla="*/ 118 w 1687"/>
              <a:gd name="T83" fmla="*/ 1282 h 1637"/>
              <a:gd name="T84" fmla="*/ 172 w 1687"/>
              <a:gd name="T85" fmla="*/ 1228 h 1637"/>
              <a:gd name="T86" fmla="*/ 118 w 1687"/>
              <a:gd name="T87" fmla="*/ 1174 h 1637"/>
              <a:gd name="T88" fmla="*/ 65 w 1687"/>
              <a:gd name="T89" fmla="*/ 1228 h 1637"/>
              <a:gd name="T90" fmla="*/ 65 w 1687"/>
              <a:gd name="T91" fmla="*/ 1228 h 1637"/>
              <a:gd name="T92" fmla="*/ 255 w 1687"/>
              <a:gd name="T93" fmla="*/ 870 h 1637"/>
              <a:gd name="T94" fmla="*/ 255 w 1687"/>
              <a:gd name="T95" fmla="*/ 870 h 1637"/>
              <a:gd name="T96" fmla="*/ 1280 w 1687"/>
              <a:gd name="T97" fmla="*/ 870 h 1637"/>
              <a:gd name="T98" fmla="*/ 1280 w 1687"/>
              <a:gd name="T99" fmla="*/ 1586 h 1637"/>
              <a:gd name="T100" fmla="*/ 255 w 1687"/>
              <a:gd name="T101" fmla="*/ 1586 h 1637"/>
              <a:gd name="T102" fmla="*/ 255 w 1687"/>
              <a:gd name="T103" fmla="*/ 870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87" h="1637">
                <a:moveTo>
                  <a:pt x="1687" y="89"/>
                </a:moveTo>
                <a:cubicBezTo>
                  <a:pt x="1687" y="40"/>
                  <a:pt x="1647" y="0"/>
                  <a:pt x="1598" y="0"/>
                </a:cubicBezTo>
                <a:cubicBezTo>
                  <a:pt x="959" y="0"/>
                  <a:pt x="959" y="0"/>
                  <a:pt x="959" y="0"/>
                </a:cubicBezTo>
                <a:cubicBezTo>
                  <a:pt x="909" y="0"/>
                  <a:pt x="869" y="40"/>
                  <a:pt x="869" y="89"/>
                </a:cubicBezTo>
                <a:cubicBezTo>
                  <a:pt x="869" y="755"/>
                  <a:pt x="869" y="755"/>
                  <a:pt x="869" y="755"/>
                </a:cubicBezTo>
                <a:cubicBezTo>
                  <a:pt x="920" y="755"/>
                  <a:pt x="920" y="755"/>
                  <a:pt x="920" y="755"/>
                </a:cubicBezTo>
                <a:cubicBezTo>
                  <a:pt x="920" y="190"/>
                  <a:pt x="920" y="190"/>
                  <a:pt x="920" y="190"/>
                </a:cubicBezTo>
                <a:cubicBezTo>
                  <a:pt x="1636" y="190"/>
                  <a:pt x="1636" y="190"/>
                  <a:pt x="1636" y="190"/>
                </a:cubicBezTo>
                <a:cubicBezTo>
                  <a:pt x="1636" y="1214"/>
                  <a:pt x="1636" y="1214"/>
                  <a:pt x="1636" y="1214"/>
                </a:cubicBezTo>
                <a:cubicBezTo>
                  <a:pt x="1535" y="1214"/>
                  <a:pt x="1535" y="1214"/>
                  <a:pt x="1535" y="1214"/>
                </a:cubicBezTo>
                <a:cubicBezTo>
                  <a:pt x="1535" y="1469"/>
                  <a:pt x="1535" y="1469"/>
                  <a:pt x="1535" y="1469"/>
                </a:cubicBezTo>
                <a:cubicBezTo>
                  <a:pt x="1598" y="1469"/>
                  <a:pt x="1598" y="1469"/>
                  <a:pt x="1598" y="1469"/>
                </a:cubicBezTo>
                <a:cubicBezTo>
                  <a:pt x="1647" y="1469"/>
                  <a:pt x="1687" y="1430"/>
                  <a:pt x="1687" y="1380"/>
                </a:cubicBezTo>
                <a:cubicBezTo>
                  <a:pt x="1687" y="89"/>
                  <a:pt x="1687" y="89"/>
                  <a:pt x="1687" y="89"/>
                </a:cubicBezTo>
                <a:cubicBezTo>
                  <a:pt x="1687" y="89"/>
                  <a:pt x="1687" y="89"/>
                  <a:pt x="1687" y="89"/>
                </a:cubicBezTo>
                <a:close/>
                <a:moveTo>
                  <a:pt x="1548" y="108"/>
                </a:moveTo>
                <a:cubicBezTo>
                  <a:pt x="1548" y="108"/>
                  <a:pt x="1548" y="108"/>
                  <a:pt x="1548" y="108"/>
                </a:cubicBezTo>
                <a:cubicBezTo>
                  <a:pt x="1008" y="108"/>
                  <a:pt x="1008" y="108"/>
                  <a:pt x="1008" y="108"/>
                </a:cubicBezTo>
                <a:cubicBezTo>
                  <a:pt x="998" y="108"/>
                  <a:pt x="990" y="100"/>
                  <a:pt x="990" y="89"/>
                </a:cubicBezTo>
                <a:cubicBezTo>
                  <a:pt x="990" y="79"/>
                  <a:pt x="998" y="71"/>
                  <a:pt x="1008" y="71"/>
                </a:cubicBezTo>
                <a:cubicBezTo>
                  <a:pt x="1548" y="71"/>
                  <a:pt x="1548" y="71"/>
                  <a:pt x="1548" y="71"/>
                </a:cubicBezTo>
                <a:cubicBezTo>
                  <a:pt x="1558" y="71"/>
                  <a:pt x="1567" y="79"/>
                  <a:pt x="1567" y="89"/>
                </a:cubicBezTo>
                <a:cubicBezTo>
                  <a:pt x="1567" y="100"/>
                  <a:pt x="1558" y="108"/>
                  <a:pt x="1548" y="108"/>
                </a:cubicBezTo>
                <a:close/>
                <a:moveTo>
                  <a:pt x="1470" y="1548"/>
                </a:moveTo>
                <a:cubicBezTo>
                  <a:pt x="1470" y="1597"/>
                  <a:pt x="1430" y="1637"/>
                  <a:pt x="1381" y="1637"/>
                </a:cubicBezTo>
                <a:cubicBezTo>
                  <a:pt x="89" y="1637"/>
                  <a:pt x="89" y="1637"/>
                  <a:pt x="89" y="1637"/>
                </a:cubicBezTo>
                <a:cubicBezTo>
                  <a:pt x="40" y="1637"/>
                  <a:pt x="0" y="1597"/>
                  <a:pt x="0" y="1548"/>
                </a:cubicBezTo>
                <a:cubicBezTo>
                  <a:pt x="0" y="908"/>
                  <a:pt x="0" y="908"/>
                  <a:pt x="0" y="908"/>
                </a:cubicBezTo>
                <a:cubicBezTo>
                  <a:pt x="0" y="859"/>
                  <a:pt x="40" y="819"/>
                  <a:pt x="89" y="819"/>
                </a:cubicBezTo>
                <a:cubicBezTo>
                  <a:pt x="1381" y="819"/>
                  <a:pt x="1381" y="819"/>
                  <a:pt x="1381" y="819"/>
                </a:cubicBezTo>
                <a:cubicBezTo>
                  <a:pt x="1430" y="819"/>
                  <a:pt x="1470" y="859"/>
                  <a:pt x="1470" y="908"/>
                </a:cubicBezTo>
                <a:cubicBezTo>
                  <a:pt x="1470" y="1548"/>
                  <a:pt x="1470" y="1548"/>
                  <a:pt x="1470" y="1548"/>
                </a:cubicBezTo>
                <a:close/>
                <a:moveTo>
                  <a:pt x="1399" y="958"/>
                </a:moveTo>
                <a:cubicBezTo>
                  <a:pt x="1399" y="958"/>
                  <a:pt x="1399" y="958"/>
                  <a:pt x="1399" y="958"/>
                </a:cubicBezTo>
                <a:cubicBezTo>
                  <a:pt x="1399" y="1498"/>
                  <a:pt x="1399" y="1498"/>
                  <a:pt x="1399" y="1498"/>
                </a:cubicBezTo>
                <a:cubicBezTo>
                  <a:pt x="1399" y="1508"/>
                  <a:pt x="1391" y="1517"/>
                  <a:pt x="1380" y="1517"/>
                </a:cubicBezTo>
                <a:cubicBezTo>
                  <a:pt x="1370" y="1517"/>
                  <a:pt x="1362" y="1508"/>
                  <a:pt x="1362" y="1498"/>
                </a:cubicBezTo>
                <a:cubicBezTo>
                  <a:pt x="1362" y="958"/>
                  <a:pt x="1362" y="958"/>
                  <a:pt x="1362" y="958"/>
                </a:cubicBezTo>
                <a:cubicBezTo>
                  <a:pt x="1362" y="948"/>
                  <a:pt x="1370" y="939"/>
                  <a:pt x="1380" y="939"/>
                </a:cubicBezTo>
                <a:cubicBezTo>
                  <a:pt x="1391" y="939"/>
                  <a:pt x="1399" y="948"/>
                  <a:pt x="1399" y="958"/>
                </a:cubicBezTo>
                <a:close/>
                <a:moveTo>
                  <a:pt x="65" y="1228"/>
                </a:moveTo>
                <a:cubicBezTo>
                  <a:pt x="65" y="1258"/>
                  <a:pt x="88" y="1282"/>
                  <a:pt x="118" y="1282"/>
                </a:cubicBezTo>
                <a:cubicBezTo>
                  <a:pt x="148" y="1282"/>
                  <a:pt x="172" y="1258"/>
                  <a:pt x="172" y="1228"/>
                </a:cubicBezTo>
                <a:cubicBezTo>
                  <a:pt x="172" y="1198"/>
                  <a:pt x="148" y="1174"/>
                  <a:pt x="118" y="1174"/>
                </a:cubicBezTo>
                <a:cubicBezTo>
                  <a:pt x="88" y="1174"/>
                  <a:pt x="65" y="1198"/>
                  <a:pt x="65" y="1228"/>
                </a:cubicBezTo>
                <a:cubicBezTo>
                  <a:pt x="65" y="1228"/>
                  <a:pt x="65" y="1228"/>
                  <a:pt x="65" y="1228"/>
                </a:cubicBezTo>
                <a:close/>
                <a:moveTo>
                  <a:pt x="255" y="870"/>
                </a:moveTo>
                <a:cubicBezTo>
                  <a:pt x="255" y="870"/>
                  <a:pt x="255" y="870"/>
                  <a:pt x="255" y="870"/>
                </a:cubicBezTo>
                <a:cubicBezTo>
                  <a:pt x="1280" y="870"/>
                  <a:pt x="1280" y="870"/>
                  <a:pt x="1280" y="870"/>
                </a:cubicBezTo>
                <a:cubicBezTo>
                  <a:pt x="1280" y="1586"/>
                  <a:pt x="1280" y="1586"/>
                  <a:pt x="1280" y="1586"/>
                </a:cubicBezTo>
                <a:cubicBezTo>
                  <a:pt x="255" y="1586"/>
                  <a:pt x="255" y="1586"/>
                  <a:pt x="255" y="1586"/>
                </a:cubicBezTo>
                <a:lnTo>
                  <a:pt x="255" y="870"/>
                </a:ln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8" name="Freeform 27"/>
          <p:cNvSpPr>
            <a:spLocks noEditPoints="1"/>
          </p:cNvSpPr>
          <p:nvPr/>
        </p:nvSpPr>
        <p:spPr bwMode="auto">
          <a:xfrm>
            <a:off x="5919572" y="1956244"/>
            <a:ext cx="282533" cy="282571"/>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29" name="Freeform 28"/>
          <p:cNvSpPr>
            <a:spLocks noEditPoints="1"/>
          </p:cNvSpPr>
          <p:nvPr/>
        </p:nvSpPr>
        <p:spPr bwMode="auto">
          <a:xfrm>
            <a:off x="7352559" y="1780952"/>
            <a:ext cx="395737" cy="633906"/>
          </a:xfrm>
          <a:custGeom>
            <a:avLst/>
            <a:gdLst>
              <a:gd name="T0" fmla="*/ 804 w 1148"/>
              <a:gd name="T1" fmla="*/ 1493 h 1838"/>
              <a:gd name="T2" fmla="*/ 746 w 1148"/>
              <a:gd name="T3" fmla="*/ 1551 h 1838"/>
              <a:gd name="T4" fmla="*/ 402 w 1148"/>
              <a:gd name="T5" fmla="*/ 1551 h 1838"/>
              <a:gd name="T6" fmla="*/ 344 w 1148"/>
              <a:gd name="T7" fmla="*/ 1493 h 1838"/>
              <a:gd name="T8" fmla="*/ 402 w 1148"/>
              <a:gd name="T9" fmla="*/ 1436 h 1838"/>
              <a:gd name="T10" fmla="*/ 746 w 1148"/>
              <a:gd name="T11" fmla="*/ 1436 h 1838"/>
              <a:gd name="T12" fmla="*/ 804 w 1148"/>
              <a:gd name="T13" fmla="*/ 1493 h 1838"/>
              <a:gd name="T14" fmla="*/ 746 w 1148"/>
              <a:gd name="T15" fmla="*/ 1608 h 1838"/>
              <a:gd name="T16" fmla="*/ 746 w 1148"/>
              <a:gd name="T17" fmla="*/ 1608 h 1838"/>
              <a:gd name="T18" fmla="*/ 402 w 1148"/>
              <a:gd name="T19" fmla="*/ 1608 h 1838"/>
              <a:gd name="T20" fmla="*/ 344 w 1148"/>
              <a:gd name="T21" fmla="*/ 1666 h 1838"/>
              <a:gd name="T22" fmla="*/ 402 w 1148"/>
              <a:gd name="T23" fmla="*/ 1723 h 1838"/>
              <a:gd name="T24" fmla="*/ 516 w 1148"/>
              <a:gd name="T25" fmla="*/ 1838 h 1838"/>
              <a:gd name="T26" fmla="*/ 631 w 1148"/>
              <a:gd name="T27" fmla="*/ 1838 h 1838"/>
              <a:gd name="T28" fmla="*/ 746 w 1148"/>
              <a:gd name="T29" fmla="*/ 1723 h 1838"/>
              <a:gd name="T30" fmla="*/ 804 w 1148"/>
              <a:gd name="T31" fmla="*/ 1666 h 1838"/>
              <a:gd name="T32" fmla="*/ 746 w 1148"/>
              <a:gd name="T33" fmla="*/ 1608 h 1838"/>
              <a:gd name="T34" fmla="*/ 574 w 1148"/>
              <a:gd name="T35" fmla="*/ 115 h 1838"/>
              <a:gd name="T36" fmla="*/ 574 w 1148"/>
              <a:gd name="T37" fmla="*/ 115 h 1838"/>
              <a:gd name="T38" fmla="*/ 1033 w 1148"/>
              <a:gd name="T39" fmla="*/ 575 h 1838"/>
              <a:gd name="T40" fmla="*/ 803 w 1148"/>
              <a:gd name="T41" fmla="*/ 970 h 1838"/>
              <a:gd name="T42" fmla="*/ 746 w 1148"/>
              <a:gd name="T43" fmla="*/ 1003 h 1838"/>
              <a:gd name="T44" fmla="*/ 746 w 1148"/>
              <a:gd name="T45" fmla="*/ 1264 h 1838"/>
              <a:gd name="T46" fmla="*/ 402 w 1148"/>
              <a:gd name="T47" fmla="*/ 1264 h 1838"/>
              <a:gd name="T48" fmla="*/ 402 w 1148"/>
              <a:gd name="T49" fmla="*/ 1003 h 1838"/>
              <a:gd name="T50" fmla="*/ 345 w 1148"/>
              <a:gd name="T51" fmla="*/ 970 h 1838"/>
              <a:gd name="T52" fmla="*/ 115 w 1148"/>
              <a:gd name="T53" fmla="*/ 575 h 1838"/>
              <a:gd name="T54" fmla="*/ 574 w 1148"/>
              <a:gd name="T55" fmla="*/ 115 h 1838"/>
              <a:gd name="T56" fmla="*/ 574 w 1148"/>
              <a:gd name="T57" fmla="*/ 0 h 1838"/>
              <a:gd name="T58" fmla="*/ 574 w 1148"/>
              <a:gd name="T59" fmla="*/ 0 h 1838"/>
              <a:gd name="T60" fmla="*/ 0 w 1148"/>
              <a:gd name="T61" fmla="*/ 575 h 1838"/>
              <a:gd name="T62" fmla="*/ 287 w 1148"/>
              <a:gd name="T63" fmla="*/ 1069 h 1838"/>
              <a:gd name="T64" fmla="*/ 287 w 1148"/>
              <a:gd name="T65" fmla="*/ 1264 h 1838"/>
              <a:gd name="T66" fmla="*/ 402 w 1148"/>
              <a:gd name="T67" fmla="*/ 1379 h 1838"/>
              <a:gd name="T68" fmla="*/ 746 w 1148"/>
              <a:gd name="T69" fmla="*/ 1379 h 1838"/>
              <a:gd name="T70" fmla="*/ 861 w 1148"/>
              <a:gd name="T71" fmla="*/ 1264 h 1838"/>
              <a:gd name="T72" fmla="*/ 861 w 1148"/>
              <a:gd name="T73" fmla="*/ 1069 h 1838"/>
              <a:gd name="T74" fmla="*/ 1148 w 1148"/>
              <a:gd name="T75" fmla="*/ 575 h 1838"/>
              <a:gd name="T76" fmla="*/ 574 w 1148"/>
              <a:gd name="T77" fmla="*/ 0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48" h="1838">
                <a:moveTo>
                  <a:pt x="804" y="1493"/>
                </a:moveTo>
                <a:cubicBezTo>
                  <a:pt x="804" y="1525"/>
                  <a:pt x="778" y="1551"/>
                  <a:pt x="746" y="1551"/>
                </a:cubicBezTo>
                <a:cubicBezTo>
                  <a:pt x="402" y="1551"/>
                  <a:pt x="402" y="1551"/>
                  <a:pt x="402" y="1551"/>
                </a:cubicBezTo>
                <a:cubicBezTo>
                  <a:pt x="370" y="1551"/>
                  <a:pt x="344" y="1525"/>
                  <a:pt x="344" y="1493"/>
                </a:cubicBezTo>
                <a:cubicBezTo>
                  <a:pt x="344" y="1462"/>
                  <a:pt x="370" y="1436"/>
                  <a:pt x="402" y="1436"/>
                </a:cubicBezTo>
                <a:cubicBezTo>
                  <a:pt x="746" y="1436"/>
                  <a:pt x="746" y="1436"/>
                  <a:pt x="746" y="1436"/>
                </a:cubicBezTo>
                <a:cubicBezTo>
                  <a:pt x="778" y="1436"/>
                  <a:pt x="804" y="1462"/>
                  <a:pt x="804" y="1493"/>
                </a:cubicBezTo>
                <a:close/>
                <a:moveTo>
                  <a:pt x="746" y="1608"/>
                </a:moveTo>
                <a:cubicBezTo>
                  <a:pt x="746" y="1608"/>
                  <a:pt x="746" y="1608"/>
                  <a:pt x="746" y="1608"/>
                </a:cubicBezTo>
                <a:cubicBezTo>
                  <a:pt x="402" y="1608"/>
                  <a:pt x="402" y="1608"/>
                  <a:pt x="402" y="1608"/>
                </a:cubicBezTo>
                <a:cubicBezTo>
                  <a:pt x="370" y="1608"/>
                  <a:pt x="344" y="1634"/>
                  <a:pt x="344" y="1666"/>
                </a:cubicBezTo>
                <a:cubicBezTo>
                  <a:pt x="344" y="1697"/>
                  <a:pt x="370" y="1723"/>
                  <a:pt x="402" y="1723"/>
                </a:cubicBezTo>
                <a:cubicBezTo>
                  <a:pt x="402" y="1787"/>
                  <a:pt x="453" y="1838"/>
                  <a:pt x="516" y="1838"/>
                </a:cubicBezTo>
                <a:cubicBezTo>
                  <a:pt x="631" y="1838"/>
                  <a:pt x="631" y="1838"/>
                  <a:pt x="631" y="1838"/>
                </a:cubicBezTo>
                <a:cubicBezTo>
                  <a:pt x="695" y="1838"/>
                  <a:pt x="746" y="1787"/>
                  <a:pt x="746" y="1723"/>
                </a:cubicBezTo>
                <a:cubicBezTo>
                  <a:pt x="778" y="1723"/>
                  <a:pt x="804" y="1697"/>
                  <a:pt x="804" y="1666"/>
                </a:cubicBezTo>
                <a:cubicBezTo>
                  <a:pt x="804" y="1634"/>
                  <a:pt x="778" y="1608"/>
                  <a:pt x="746" y="1608"/>
                </a:cubicBezTo>
                <a:close/>
                <a:moveTo>
                  <a:pt x="574" y="115"/>
                </a:moveTo>
                <a:cubicBezTo>
                  <a:pt x="574" y="115"/>
                  <a:pt x="574" y="115"/>
                  <a:pt x="574" y="115"/>
                </a:cubicBezTo>
                <a:cubicBezTo>
                  <a:pt x="827" y="115"/>
                  <a:pt x="1033" y="321"/>
                  <a:pt x="1033" y="575"/>
                </a:cubicBezTo>
                <a:cubicBezTo>
                  <a:pt x="1033" y="738"/>
                  <a:pt x="947" y="886"/>
                  <a:pt x="803" y="970"/>
                </a:cubicBezTo>
                <a:cubicBezTo>
                  <a:pt x="746" y="1003"/>
                  <a:pt x="746" y="1003"/>
                  <a:pt x="746" y="1003"/>
                </a:cubicBezTo>
                <a:cubicBezTo>
                  <a:pt x="746" y="1264"/>
                  <a:pt x="746" y="1264"/>
                  <a:pt x="746" y="1264"/>
                </a:cubicBezTo>
                <a:cubicBezTo>
                  <a:pt x="402" y="1264"/>
                  <a:pt x="402" y="1264"/>
                  <a:pt x="402" y="1264"/>
                </a:cubicBezTo>
                <a:cubicBezTo>
                  <a:pt x="402" y="1003"/>
                  <a:pt x="402" y="1003"/>
                  <a:pt x="402" y="1003"/>
                </a:cubicBezTo>
                <a:cubicBezTo>
                  <a:pt x="345" y="970"/>
                  <a:pt x="345" y="970"/>
                  <a:pt x="345" y="970"/>
                </a:cubicBezTo>
                <a:cubicBezTo>
                  <a:pt x="200" y="886"/>
                  <a:pt x="115" y="738"/>
                  <a:pt x="115" y="575"/>
                </a:cubicBezTo>
                <a:cubicBezTo>
                  <a:pt x="115" y="321"/>
                  <a:pt x="321" y="115"/>
                  <a:pt x="574" y="115"/>
                </a:cubicBezTo>
                <a:close/>
                <a:moveTo>
                  <a:pt x="574" y="0"/>
                </a:moveTo>
                <a:cubicBezTo>
                  <a:pt x="574" y="0"/>
                  <a:pt x="574" y="0"/>
                  <a:pt x="574" y="0"/>
                </a:cubicBezTo>
                <a:cubicBezTo>
                  <a:pt x="257" y="0"/>
                  <a:pt x="0" y="258"/>
                  <a:pt x="0" y="575"/>
                </a:cubicBezTo>
                <a:cubicBezTo>
                  <a:pt x="0" y="787"/>
                  <a:pt x="116" y="970"/>
                  <a:pt x="287" y="1069"/>
                </a:cubicBezTo>
                <a:cubicBezTo>
                  <a:pt x="287" y="1264"/>
                  <a:pt x="287" y="1264"/>
                  <a:pt x="287" y="1264"/>
                </a:cubicBezTo>
                <a:cubicBezTo>
                  <a:pt x="287" y="1327"/>
                  <a:pt x="338" y="1379"/>
                  <a:pt x="402" y="1379"/>
                </a:cubicBezTo>
                <a:cubicBezTo>
                  <a:pt x="746" y="1379"/>
                  <a:pt x="746" y="1379"/>
                  <a:pt x="746" y="1379"/>
                </a:cubicBezTo>
                <a:cubicBezTo>
                  <a:pt x="810" y="1379"/>
                  <a:pt x="861" y="1327"/>
                  <a:pt x="861" y="1264"/>
                </a:cubicBezTo>
                <a:cubicBezTo>
                  <a:pt x="861" y="1069"/>
                  <a:pt x="861" y="1069"/>
                  <a:pt x="861" y="1069"/>
                </a:cubicBezTo>
                <a:cubicBezTo>
                  <a:pt x="1032" y="970"/>
                  <a:pt x="1148" y="787"/>
                  <a:pt x="1148" y="575"/>
                </a:cubicBezTo>
                <a:cubicBezTo>
                  <a:pt x="1148" y="258"/>
                  <a:pt x="891" y="0"/>
                  <a:pt x="574" y="0"/>
                </a:cubicBezTo>
                <a:close/>
              </a:path>
            </a:pathLst>
          </a:custGeom>
          <a:solidFill>
            <a:srgbClr val="FFFFFF"/>
          </a:solidFill>
          <a:ln w="9525">
            <a:noFill/>
            <a:round/>
          </a:ln>
        </p:spPr>
        <p:txBody>
          <a:bodyPr vert="horz" wrap="square" lIns="68573" tIns="34286" rIns="68573" bIns="34286" numCol="1" anchor="t" anchorCtr="0" compatLnSpc="1"/>
          <a:lstStyle/>
          <a:p>
            <a:endParaRPr lang="zh-CN" altLang="en-US" sz="1000" dirty="0"/>
          </a:p>
        </p:txBody>
      </p:sp>
      <p:sp>
        <p:nvSpPr>
          <p:cNvPr id="33" name="矩形 32"/>
          <p:cNvSpPr/>
          <p:nvPr/>
        </p:nvSpPr>
        <p:spPr>
          <a:xfrm>
            <a:off x="980084"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980084"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467641" y="2700864"/>
            <a:ext cx="1226976" cy="369236"/>
          </a:xfrm>
          <a:prstGeom prst="rect">
            <a:avLst/>
          </a:prstGeom>
          <a:ln>
            <a:noFill/>
          </a:ln>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2467640" y="3073087"/>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3958323"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3958323"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矩形 38"/>
          <p:cNvSpPr/>
          <p:nvPr/>
        </p:nvSpPr>
        <p:spPr>
          <a:xfrm>
            <a:off x="5446069" y="2700864"/>
            <a:ext cx="1226976" cy="369236"/>
          </a:xfrm>
          <a:prstGeom prst="rect">
            <a:avLst/>
          </a:prstGeom>
          <a:ln>
            <a:noFill/>
          </a:ln>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矩形 39"/>
          <p:cNvSpPr/>
          <p:nvPr/>
        </p:nvSpPr>
        <p:spPr>
          <a:xfrm>
            <a:off x="5446067" y="3073087"/>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6965771" y="3172942"/>
            <a:ext cx="1226976" cy="369236"/>
          </a:xfrm>
          <a:prstGeom prst="rect">
            <a:avLst/>
          </a:prstGeom>
        </p:spPr>
        <p:txBody>
          <a:bodyPr wrap="square" lIns="91430" tIns="45715" rIns="91430" bIns="45715" anchor="ctr" anchorCtr="0">
            <a:spAutoFit/>
          </a:bodyPr>
          <a:lstStyle/>
          <a:p>
            <a:pPr algn="ctr">
              <a:lnSpc>
                <a:spcPct val="150000"/>
              </a:lnSpc>
            </a:pP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6965768" y="3545165"/>
            <a:ext cx="1226977" cy="461541"/>
          </a:xfrm>
          <a:prstGeom prst="rect">
            <a:avLst/>
          </a:prstGeom>
        </p:spPr>
        <p:txBody>
          <a:bodyPr wrap="square" lIns="91430" tIns="45715" rIns="91430" bIns="45715">
            <a:spAutoFit/>
          </a:bodyPr>
          <a:lstStyle/>
          <a:p>
            <a:pPr algn="ctr"/>
            <a:r>
              <a:rPr lang="zh-CN" altLang="en-US" sz="800"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点击添加文本点击添加文本点击添加文本点击添加文本</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ppt_x</p:attrName>
                                        </p:attrNameLst>
                                      </p:cBhvr>
                                      <p:tavLst>
                                        <p:tav tm="0">
                                          <p:val>
                                            <p:fltVal val="0.5"/>
                                          </p:val>
                                        </p:tav>
                                        <p:tav tm="100000">
                                          <p:val>
                                            <p:strVal val="#ppt_x"/>
                                          </p:val>
                                        </p:tav>
                                      </p:tavLst>
                                    </p:anim>
                                    <p:anim calcmode="lin" valueType="num">
                                      <p:cBhvr>
                                        <p:cTn id="16" dur="500" fill="hold"/>
                                        <p:tgtEl>
                                          <p:spTgt spid="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1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ppt_x</p:attrName>
                                        </p:attrNameLst>
                                      </p:cBhvr>
                                      <p:tavLst>
                                        <p:tav tm="0">
                                          <p:val>
                                            <p:fltVal val="0.5"/>
                                          </p:val>
                                        </p:tav>
                                        <p:tav tm="100000">
                                          <p:val>
                                            <p:strVal val="#ppt_x"/>
                                          </p:val>
                                        </p:tav>
                                      </p:tavLst>
                                    </p:anim>
                                    <p:anim calcmode="lin" valueType="num">
                                      <p:cBhvr>
                                        <p:cTn id="22" dur="500" fill="hold"/>
                                        <p:tgtEl>
                                          <p:spTgt spid="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2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20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ppt_x</p:attrName>
                                        </p:attrNameLst>
                                      </p:cBhvr>
                                      <p:tavLst>
                                        <p:tav tm="0">
                                          <p:val>
                                            <p:fltVal val="0.5"/>
                                          </p:val>
                                        </p:tav>
                                        <p:tav tm="100000">
                                          <p:val>
                                            <p:strVal val="#ppt_x"/>
                                          </p:val>
                                        </p:tav>
                                      </p:tavLst>
                                    </p:anim>
                                    <p:anim calcmode="lin" valueType="num">
                                      <p:cBhvr>
                                        <p:cTn id="34" dur="5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3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 calcmode="lin" valueType="num">
                                      <p:cBhvr>
                                        <p:cTn id="39" dur="500" fill="hold"/>
                                        <p:tgtEl>
                                          <p:spTgt spid="14"/>
                                        </p:tgtEl>
                                        <p:attrNameLst>
                                          <p:attrName>ppt_x</p:attrName>
                                        </p:attrNameLst>
                                      </p:cBhvr>
                                      <p:tavLst>
                                        <p:tav tm="0">
                                          <p:val>
                                            <p:fltVal val="0.5"/>
                                          </p:val>
                                        </p:tav>
                                        <p:tav tm="100000">
                                          <p:val>
                                            <p:strVal val="#ppt_x"/>
                                          </p:val>
                                        </p:tav>
                                      </p:tavLst>
                                    </p:anim>
                                    <p:anim calcmode="lin" valueType="num">
                                      <p:cBhvr>
                                        <p:cTn id="40" dur="500" fill="hold"/>
                                        <p:tgtEl>
                                          <p:spTgt spid="14"/>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3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 calcmode="lin" valueType="num">
                                      <p:cBhvr>
                                        <p:cTn id="51" dur="500" fill="hold"/>
                                        <p:tgtEl>
                                          <p:spTgt spid="13"/>
                                        </p:tgtEl>
                                        <p:attrNameLst>
                                          <p:attrName>ppt_x</p:attrName>
                                        </p:attrNameLst>
                                      </p:cBhvr>
                                      <p:tavLst>
                                        <p:tav tm="0">
                                          <p:val>
                                            <p:fltVal val="0.5"/>
                                          </p:val>
                                        </p:tav>
                                        <p:tav tm="100000">
                                          <p:val>
                                            <p:strVal val="#ppt_x"/>
                                          </p:val>
                                        </p:tav>
                                      </p:tavLst>
                                    </p:anim>
                                    <p:anim calcmode="lin" valueType="num">
                                      <p:cBhvr>
                                        <p:cTn id="52" dur="500" fill="hold"/>
                                        <p:tgtEl>
                                          <p:spTgt spid="13"/>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40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 calcmode="lin" valueType="num">
                                      <p:cBhvr>
                                        <p:cTn id="57" dur="500" fill="hold"/>
                                        <p:tgtEl>
                                          <p:spTgt spid="16"/>
                                        </p:tgtEl>
                                        <p:attrNameLst>
                                          <p:attrName>ppt_x</p:attrName>
                                        </p:attrNameLst>
                                      </p:cBhvr>
                                      <p:tavLst>
                                        <p:tav tm="0">
                                          <p:val>
                                            <p:fltVal val="0.5"/>
                                          </p:val>
                                        </p:tav>
                                        <p:tav tm="100000">
                                          <p:val>
                                            <p:strVal val="#ppt_x"/>
                                          </p:val>
                                        </p:tav>
                                      </p:tavLst>
                                    </p:anim>
                                    <p:anim calcmode="lin" valueType="num">
                                      <p:cBhvr>
                                        <p:cTn id="58" dur="500" fill="hold"/>
                                        <p:tgtEl>
                                          <p:spTgt spid="16"/>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55" presetClass="entr" presetSubtype="0"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strVal val="#ppt_w*0.7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animEffect transition="in" filter="fade">
                                      <p:cBhvr>
                                        <p:cTn id="64" dur="500"/>
                                        <p:tgtEl>
                                          <p:spTgt spid="27"/>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strVal val="#ppt_w*0.70"/>
                                          </p:val>
                                        </p:tav>
                                        <p:tav tm="100000">
                                          <p:val>
                                            <p:strVal val="#ppt_w"/>
                                          </p:val>
                                        </p:tav>
                                      </p:tavLst>
                                    </p:anim>
                                    <p:anim calcmode="lin" valueType="num">
                                      <p:cBhvr>
                                        <p:cTn id="68" dur="500" fill="hold"/>
                                        <p:tgtEl>
                                          <p:spTgt spid="25"/>
                                        </p:tgtEl>
                                        <p:attrNameLst>
                                          <p:attrName>ppt_h</p:attrName>
                                        </p:attrNameLst>
                                      </p:cBhvr>
                                      <p:tavLst>
                                        <p:tav tm="0">
                                          <p:val>
                                            <p:strVal val="#ppt_h"/>
                                          </p:val>
                                        </p:tav>
                                        <p:tav tm="100000">
                                          <p:val>
                                            <p:strVal val="#ppt_h"/>
                                          </p:val>
                                        </p:tav>
                                      </p:tavLst>
                                    </p:anim>
                                    <p:animEffect transition="in" filter="fade">
                                      <p:cBhvr>
                                        <p:cTn id="69" dur="500"/>
                                        <p:tgtEl>
                                          <p:spTgt spid="25"/>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strVal val="#ppt_w*0.70"/>
                                          </p:val>
                                        </p:tav>
                                        <p:tav tm="100000">
                                          <p:val>
                                            <p:strVal val="#ppt_w"/>
                                          </p:val>
                                        </p:tav>
                                      </p:tavLst>
                                    </p:anim>
                                    <p:anim calcmode="lin" valueType="num">
                                      <p:cBhvr>
                                        <p:cTn id="73" dur="500" fill="hold"/>
                                        <p:tgtEl>
                                          <p:spTgt spid="28"/>
                                        </p:tgtEl>
                                        <p:attrNameLst>
                                          <p:attrName>ppt_h</p:attrName>
                                        </p:attrNameLst>
                                      </p:cBhvr>
                                      <p:tavLst>
                                        <p:tav tm="0">
                                          <p:val>
                                            <p:strVal val="#ppt_h"/>
                                          </p:val>
                                        </p:tav>
                                        <p:tav tm="100000">
                                          <p:val>
                                            <p:strVal val="#ppt_h"/>
                                          </p:val>
                                        </p:tav>
                                      </p:tavLst>
                                    </p:anim>
                                    <p:animEffect transition="in" filter="fade">
                                      <p:cBhvr>
                                        <p:cTn id="74" dur="500"/>
                                        <p:tgtEl>
                                          <p:spTgt spid="28"/>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strVal val="#ppt_w*0.7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animEffect transition="in" filter="fade">
                                      <p:cBhvr>
                                        <p:cTn id="79" dur="500"/>
                                        <p:tgtEl>
                                          <p:spTgt spid="2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500" fill="hold"/>
                                        <p:tgtEl>
                                          <p:spTgt spid="29"/>
                                        </p:tgtEl>
                                        <p:attrNameLst>
                                          <p:attrName>ppt_w</p:attrName>
                                        </p:attrNameLst>
                                      </p:cBhvr>
                                      <p:tavLst>
                                        <p:tav tm="0">
                                          <p:val>
                                            <p:strVal val="#ppt_w*0.70"/>
                                          </p:val>
                                        </p:tav>
                                        <p:tav tm="100000">
                                          <p:val>
                                            <p:strVal val="#ppt_w"/>
                                          </p:val>
                                        </p:tav>
                                      </p:tavLst>
                                    </p:anim>
                                    <p:anim calcmode="lin" valueType="num">
                                      <p:cBhvr>
                                        <p:cTn id="83" dur="500" fill="hold"/>
                                        <p:tgtEl>
                                          <p:spTgt spid="29"/>
                                        </p:tgtEl>
                                        <p:attrNameLst>
                                          <p:attrName>ppt_h</p:attrName>
                                        </p:attrNameLst>
                                      </p:cBhvr>
                                      <p:tavLst>
                                        <p:tav tm="0">
                                          <p:val>
                                            <p:strVal val="#ppt_h"/>
                                          </p:val>
                                        </p:tav>
                                        <p:tav tm="100000">
                                          <p:val>
                                            <p:strVal val="#ppt_h"/>
                                          </p:val>
                                        </p:tav>
                                      </p:tavLst>
                                    </p:anim>
                                    <p:animEffect transition="in" filter="fade">
                                      <p:cBhvr>
                                        <p:cTn id="84" dur="500"/>
                                        <p:tgtEl>
                                          <p:spTgt spid="29"/>
                                        </p:tgtEl>
                                      </p:cBhvr>
                                    </p:animEffect>
                                  </p:childTnLst>
                                </p:cTn>
                              </p:par>
                              <p:par>
                                <p:cTn id="85" presetID="22" presetClass="entr" presetSubtype="1" fill="hold" grpId="0" nodeType="withEffect" nodePh="1">
                                  <p:stCondLst>
                                    <p:cond delay="0"/>
                                  </p:stCondLst>
                                  <p:endCondLst>
                                    <p:cond evt="begin" delay="0">
                                      <p:tn val="85"/>
                                    </p:cond>
                                  </p:endCondLst>
                                  <p:childTnLst>
                                    <p:set>
                                      <p:cBhvr>
                                        <p:cTn id="86" dur="1" fill="hold">
                                          <p:stCondLst>
                                            <p:cond delay="0"/>
                                          </p:stCondLst>
                                        </p:cTn>
                                        <p:tgtEl>
                                          <p:spTgt spid="17"/>
                                        </p:tgtEl>
                                        <p:attrNameLst>
                                          <p:attrName>style.visibility</p:attrName>
                                        </p:attrNameLst>
                                      </p:cBhvr>
                                      <p:to>
                                        <p:strVal val="visible"/>
                                      </p:to>
                                    </p:set>
                                    <p:animEffect transition="in" filter="wipe(up)">
                                      <p:cBhvr>
                                        <p:cTn id="87" dur="500"/>
                                        <p:tgtEl>
                                          <p:spTgt spid="17"/>
                                        </p:tgtEl>
                                      </p:cBhvr>
                                    </p:animEffect>
                                  </p:childTnLst>
                                </p:cTn>
                              </p:par>
                              <p:par>
                                <p:cTn id="88" presetID="22" presetClass="entr" presetSubtype="1" fill="hold" grpId="0" nodeType="withEffect" nodePh="1">
                                  <p:stCondLst>
                                    <p:cond delay="0"/>
                                  </p:stCondLst>
                                  <p:endCondLst>
                                    <p:cond evt="begin" delay="0">
                                      <p:tn val="88"/>
                                    </p:cond>
                                  </p:endCondLst>
                                  <p:childTnLst>
                                    <p:set>
                                      <p:cBhvr>
                                        <p:cTn id="89" dur="1" fill="hold">
                                          <p:stCondLst>
                                            <p:cond delay="0"/>
                                          </p:stCondLst>
                                        </p:cTn>
                                        <p:tgtEl>
                                          <p:spTgt spid="18"/>
                                        </p:tgtEl>
                                        <p:attrNameLst>
                                          <p:attrName>style.visibility</p:attrName>
                                        </p:attrNameLst>
                                      </p:cBhvr>
                                      <p:to>
                                        <p:strVal val="visible"/>
                                      </p:to>
                                    </p:set>
                                    <p:animEffect transition="in" filter="wipe(up)">
                                      <p:cBhvr>
                                        <p:cTn id="90" dur="500"/>
                                        <p:tgtEl>
                                          <p:spTgt spid="18"/>
                                        </p:tgtEl>
                                      </p:cBhvr>
                                    </p:animEffect>
                                  </p:childTnLst>
                                </p:cTn>
                              </p:par>
                              <p:par>
                                <p:cTn id="91" presetID="22" presetClass="entr" presetSubtype="1" fill="hold" grpId="0" nodeType="withEffect" nodePh="1">
                                  <p:stCondLst>
                                    <p:cond delay="0"/>
                                  </p:stCondLst>
                                  <p:endCondLst>
                                    <p:cond evt="begin" delay="0">
                                      <p:tn val="91"/>
                                    </p:cond>
                                  </p:endCondLst>
                                  <p:childTnLst>
                                    <p:set>
                                      <p:cBhvr>
                                        <p:cTn id="92" dur="1" fill="hold">
                                          <p:stCondLst>
                                            <p:cond delay="0"/>
                                          </p:stCondLst>
                                        </p:cTn>
                                        <p:tgtEl>
                                          <p:spTgt spid="19"/>
                                        </p:tgtEl>
                                        <p:attrNameLst>
                                          <p:attrName>style.visibility</p:attrName>
                                        </p:attrNameLst>
                                      </p:cBhvr>
                                      <p:to>
                                        <p:strVal val="visible"/>
                                      </p:to>
                                    </p:set>
                                    <p:animEffect transition="in" filter="wipe(up)">
                                      <p:cBhvr>
                                        <p:cTn id="93" dur="500"/>
                                        <p:tgtEl>
                                          <p:spTgt spid="19"/>
                                        </p:tgtEl>
                                      </p:cBhvr>
                                    </p:animEffect>
                                  </p:childTnLst>
                                </p:cTn>
                              </p:par>
                              <p:par>
                                <p:cTn id="94" presetID="22" presetClass="entr" presetSubtype="1" fill="hold" grpId="0" nodeType="withEffect" nodePh="1">
                                  <p:stCondLst>
                                    <p:cond delay="0"/>
                                  </p:stCondLst>
                                  <p:endCondLst>
                                    <p:cond evt="begin" delay="0">
                                      <p:tn val="94"/>
                                    </p:cond>
                                  </p:endCondLst>
                                  <p:childTnLst>
                                    <p:set>
                                      <p:cBhvr>
                                        <p:cTn id="95" dur="1" fill="hold">
                                          <p:stCondLst>
                                            <p:cond delay="0"/>
                                          </p:stCondLst>
                                        </p:cTn>
                                        <p:tgtEl>
                                          <p:spTgt spid="20"/>
                                        </p:tgtEl>
                                        <p:attrNameLst>
                                          <p:attrName>style.visibility</p:attrName>
                                        </p:attrNameLst>
                                      </p:cBhvr>
                                      <p:to>
                                        <p:strVal val="visible"/>
                                      </p:to>
                                    </p:set>
                                    <p:animEffect transition="in" filter="wipe(up)">
                                      <p:cBhvr>
                                        <p:cTn id="96" dur="500"/>
                                        <p:tgtEl>
                                          <p:spTgt spid="20"/>
                                        </p:tgtEl>
                                      </p:cBhvr>
                                    </p:animEffect>
                                  </p:childTnLst>
                                </p:cTn>
                              </p:par>
                              <p:par>
                                <p:cTn id="97" presetID="22" presetClass="entr" presetSubtype="1" fill="hold" grpId="0" nodeType="withEffect" nodePh="1">
                                  <p:stCondLst>
                                    <p:cond delay="0"/>
                                  </p:stCondLst>
                                  <p:endCondLst>
                                    <p:cond evt="begin" delay="0">
                                      <p:tn val="97"/>
                                    </p:cond>
                                  </p:end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par>
                          <p:cTn id="100" fill="hold">
                            <p:stCondLst>
                              <p:cond delay="10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childTnLst>
                          </p:cTn>
                        </p:par>
                        <p:par>
                          <p:cTn id="107" fill="hold">
                            <p:stCondLst>
                              <p:cond delay="1500"/>
                            </p:stCondLst>
                            <p:childTnLst>
                              <p:par>
                                <p:cTn id="108" presetID="10" presetClass="entr" presetSubtype="0"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childTnLst>
                          </p:cTn>
                        </p:par>
                        <p:par>
                          <p:cTn id="114" fill="hold">
                            <p:stCondLst>
                              <p:cond delay="2000"/>
                            </p:stCondLst>
                            <p:childTnLst>
                              <p:par>
                                <p:cTn id="115" presetID="10"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500"/>
                                        <p:tgtEl>
                                          <p:spTgt spid="37"/>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38"/>
                                        </p:tgtEl>
                                        <p:attrNameLst>
                                          <p:attrName>style.visibility</p:attrName>
                                        </p:attrNameLst>
                                      </p:cBhvr>
                                      <p:to>
                                        <p:strVal val="visible"/>
                                      </p:to>
                                    </p:set>
                                    <p:animEffect transition="in" filter="fade">
                                      <p:cBhvr>
                                        <p:cTn id="120" dur="500"/>
                                        <p:tgtEl>
                                          <p:spTgt spid="38"/>
                                        </p:tgtEl>
                                      </p:cBhvr>
                                    </p:animEffect>
                                  </p:childTnLst>
                                </p:cTn>
                              </p:par>
                            </p:childTnLst>
                          </p:cTn>
                        </p:par>
                        <p:par>
                          <p:cTn id="121" fill="hold">
                            <p:stCondLst>
                              <p:cond delay="2500"/>
                            </p:stCondLst>
                            <p:childTnLst>
                              <p:par>
                                <p:cTn id="122" presetID="10" presetClass="entr" presetSubtype="0" fill="hold" grpId="0" nodeType="after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fade">
                                      <p:cBhvr>
                                        <p:cTn id="127" dur="500"/>
                                        <p:tgtEl>
                                          <p:spTgt spid="40"/>
                                        </p:tgtEl>
                                      </p:cBhvr>
                                    </p:animEffect>
                                  </p:childTnLst>
                                </p:cTn>
                              </p:par>
                            </p:childTnLst>
                          </p:cTn>
                        </p:par>
                        <p:par>
                          <p:cTn id="128" fill="hold">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Effect transition="in" filter="fade">
                                      <p:cBhvr>
                                        <p:cTn id="131" dur="500"/>
                                        <p:tgtEl>
                                          <p:spTgt spid="41"/>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P spid="14" grpId="0" animBg="1"/>
      <p:bldP spid="15" grpId="0" animBg="1"/>
      <p:bldP spid="16" grpId="0" animBg="1"/>
      <p:bldP spid="17" grpId="0"/>
      <p:bldP spid="18" grpId="0"/>
      <p:bldP spid="19" grpId="0"/>
      <p:bldP spid="20" grpId="0"/>
      <p:bldP spid="21" grpId="0"/>
      <p:bldP spid="25" grpId="0" animBg="1"/>
      <p:bldP spid="26" grpId="0" animBg="1"/>
      <p:bldP spid="27" grpId="0" animBg="1"/>
      <p:bldP spid="28" grpId="0" animBg="1"/>
      <p:bldP spid="29" grpId="0" animBg="1"/>
      <p:bldP spid="33" grpId="0"/>
      <p:bldP spid="34" grpId="0"/>
      <p:bldP spid="35" grpId="0"/>
      <p:bldP spid="36" grpId="0"/>
      <p:bldP spid="37" grpId="0"/>
      <p:bldP spid="38" grpId="0"/>
      <p:bldP spid="39" grpId="0"/>
      <p:bldP spid="40" grpId="0"/>
      <p:bldP spid="41" grpId="0"/>
      <p:bldP spid="42" grpId="0"/>
    </p:bldLst>
  </p:timing>
</p:sld>
</file>

<file path=ppt/theme/theme1.xml><?xml version="1.0" encoding="utf-8"?>
<a:theme xmlns:a="http://schemas.openxmlformats.org/drawingml/2006/main" name="Office 主题​​">
  <a:themeElements>
    <a:clrScheme name="自定义 117">
      <a:dk1>
        <a:srgbClr val="3F3F3F"/>
      </a:dk1>
      <a:lt1>
        <a:sysClr val="window" lastClr="FFFFFF"/>
      </a:lt1>
      <a:dk2>
        <a:srgbClr val="3F3F3F"/>
      </a:dk2>
      <a:lt2>
        <a:srgbClr val="FFFFFF"/>
      </a:lt2>
      <a:accent1>
        <a:srgbClr val="E14747"/>
      </a:accent1>
      <a:accent2>
        <a:srgbClr val="509E4F"/>
      </a:accent2>
      <a:accent3>
        <a:srgbClr val="E14747"/>
      </a:accent3>
      <a:accent4>
        <a:srgbClr val="509E4F"/>
      </a:accent4>
      <a:accent5>
        <a:srgbClr val="E14747"/>
      </a:accent5>
      <a:accent6>
        <a:srgbClr val="509E4F"/>
      </a:accent6>
      <a:hlink>
        <a:srgbClr val="0070C0"/>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2028</Words>
  <Application>Microsoft Office PowerPoint</Application>
  <PresentationFormat>全屏显示(16:9)</PresentationFormat>
  <Paragraphs>228</Paragraphs>
  <Slides>24</Slides>
  <Notes>16</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24</vt:i4>
      </vt:variant>
    </vt:vector>
  </HeadingPairs>
  <TitlesOfParts>
    <vt:vector size="42" baseType="lpstr">
      <vt:lpstr>AvantGarde Md BT</vt:lpstr>
      <vt:lpstr>FontAwesome</vt:lpstr>
      <vt:lpstr>Lato Light</vt:lpstr>
      <vt:lpstr>Lato Regular</vt:lpstr>
      <vt:lpstr>Yuanti SC</vt:lpstr>
      <vt:lpstr>等线</vt:lpstr>
      <vt:lpstr>方正中等线简体</vt:lpstr>
      <vt:lpstr>黑体</vt:lpstr>
      <vt:lpstr>宋体</vt:lpstr>
      <vt:lpstr>微软雅黑</vt:lpstr>
      <vt:lpstr>Arial</vt:lpstr>
      <vt:lpstr>Arial Black</vt:lpstr>
      <vt:lpstr>Calibri</vt:lpstr>
      <vt:lpstr>Calibri Light</vt:lpstr>
      <vt:lpstr>Century Gothic</vt:lpstr>
      <vt:lpstr>Franklin Gothic Book</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1128</cp:revision>
  <dcterms:created xsi:type="dcterms:W3CDTF">2014-11-09T01:07:00Z</dcterms:created>
  <dcterms:modified xsi:type="dcterms:W3CDTF">2021-01-06T09:19:41Z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